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handoutMasterIdLst>
    <p:handoutMasterId r:id="rId35"/>
  </p:handoutMasterIdLst>
  <p:sldIdLst>
    <p:sldId id="256" r:id="rId2"/>
    <p:sldId id="258" r:id="rId3"/>
    <p:sldId id="316" r:id="rId4"/>
    <p:sldId id="259" r:id="rId5"/>
    <p:sldId id="260" r:id="rId6"/>
    <p:sldId id="284" r:id="rId7"/>
    <p:sldId id="285" r:id="rId8"/>
    <p:sldId id="261" r:id="rId9"/>
    <p:sldId id="262" r:id="rId10"/>
    <p:sldId id="272" r:id="rId11"/>
    <p:sldId id="292" r:id="rId12"/>
    <p:sldId id="276" r:id="rId13"/>
    <p:sldId id="293" r:id="rId14"/>
    <p:sldId id="294"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57" autoAdjust="0"/>
  </p:normalViewPr>
  <p:slideViewPr>
    <p:cSldViewPr snapToGrid="0">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3939465" y="1"/>
            <a:ext cx="3013763" cy="467071"/>
          </a:xfrm>
          <a:prstGeom prst="rect">
            <a:avLst/>
          </a:prstGeom>
        </p:spPr>
        <p:txBody>
          <a:bodyPr vert="horz" lIns="92930" tIns="46465" rIns="92930" bIns="46465" rtlCol="0"/>
          <a:lstStyle>
            <a:lvl1pPr algn="r">
              <a:defRPr sz="1200"/>
            </a:lvl1pPr>
          </a:lstStyle>
          <a:p>
            <a:fld id="{4CF94891-9E41-467C-AAB7-7004CCF0AC8E}" type="datetimeFigureOut">
              <a:rPr lang="en-US" smtClean="0"/>
              <a:pPr/>
              <a:t>5/14/2020</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3939465" y="8842030"/>
            <a:ext cx="3013763" cy="467070"/>
          </a:xfrm>
          <a:prstGeom prst="rect">
            <a:avLst/>
          </a:prstGeom>
        </p:spPr>
        <p:txBody>
          <a:bodyPr vert="horz" lIns="92930" tIns="46465" rIns="92930" bIns="46465" rtlCol="0" anchor="b"/>
          <a:lstStyle>
            <a:lvl1pPr algn="r">
              <a:defRPr sz="12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5" y="1"/>
            <a:ext cx="3013763" cy="467071"/>
          </a:xfrm>
          <a:prstGeom prst="rect">
            <a:avLst/>
          </a:prstGeom>
        </p:spPr>
        <p:txBody>
          <a:bodyPr vert="horz" lIns="92930" tIns="46465" rIns="92930" bIns="46465" rtlCol="0"/>
          <a:lstStyle>
            <a:lvl1pPr algn="r">
              <a:defRPr sz="1200"/>
            </a:lvl1pPr>
          </a:lstStyle>
          <a:p>
            <a:fld id="{837D9D4E-9AB5-42FC-B661-8586A96AAFF9}" type="datetimeFigureOut">
              <a:rPr lang="en-US" smtClean="0"/>
              <a:pPr/>
              <a:t>5/14/2020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5" y="8842030"/>
            <a:ext cx="3013763" cy="467070"/>
          </a:xfrm>
          <a:prstGeom prst="rect">
            <a:avLst/>
          </a:prstGeom>
        </p:spPr>
        <p:txBody>
          <a:bodyPr vert="horz" lIns="92930" tIns="46465" rIns="92930" bIns="46465" rtlCol="0" anchor="b"/>
          <a:lstStyle>
            <a:lvl1pPr algn="r">
              <a:defRPr sz="12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5/14/2020</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5/14/2020</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5/14/2020</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5/14/2020</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5/14/2020</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5/14/2020</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5/14/2020</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5/14/2020</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5/14/2020</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5/14/2020</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5/14/2020</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5/14/2020</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White_Terror_(mainland_China)" TargetMode="External"/><Relationship Id="rId13" Type="http://schemas.openxmlformats.org/officeDocument/2006/relationships/hyperlink" Target="https://en.wikipedia.org/wiki/Wikipedia:Citation_needed" TargetMode="External"/><Relationship Id="rId18" Type="http://schemas.openxmlformats.org/officeDocument/2006/relationships/hyperlink" Target="https://en.wikipedia.org/wiki/Thermidorean_Reaction" TargetMode="External"/><Relationship Id="rId26" Type="http://schemas.openxmlformats.org/officeDocument/2006/relationships/hyperlink" Target="https://en.wikipedia.org/wiki/Companions_of_Jehu" TargetMode="External"/><Relationship Id="rId3" Type="http://schemas.openxmlformats.org/officeDocument/2006/relationships/hyperlink" Target="https://en.wikipedia.org/wiki/Second_White_Terror" TargetMode="External"/><Relationship Id="rId21" Type="http://schemas.openxmlformats.org/officeDocument/2006/relationships/hyperlink" Target="https://en.wikipedia.org/wiki/Civil_Constitution_of_the_Clergy" TargetMode="External"/><Relationship Id="rId7" Type="http://schemas.openxmlformats.org/officeDocument/2006/relationships/hyperlink" Target="https://en.wikipedia.org/wiki/White_Terror_(Spain)" TargetMode="External"/><Relationship Id="rId12" Type="http://schemas.openxmlformats.org/officeDocument/2006/relationships/hyperlink" Target="https://en.wikipedia.org/wiki/French_Revolution" TargetMode="External"/><Relationship Id="rId17" Type="http://schemas.openxmlformats.org/officeDocument/2006/relationships/hyperlink" Target="https://en.wikipedia.org/wiki/Jacobin" TargetMode="External"/><Relationship Id="rId25" Type="http://schemas.openxmlformats.org/officeDocument/2006/relationships/hyperlink" Target="https://en.wikipedia.org/wiki/First_White_Terror#cite_note-2" TargetMode="External"/><Relationship Id="rId2" Type="http://schemas.openxmlformats.org/officeDocument/2006/relationships/hyperlink" Target="https://en.wikipedia.org/wiki/First_White_Terror" TargetMode="External"/><Relationship Id="rId16" Type="http://schemas.openxmlformats.org/officeDocument/2006/relationships/hyperlink" Target="https://en.wikipedia.org/wiki/Jean_Paul_Marat" TargetMode="External"/><Relationship Id="rId20" Type="http://schemas.openxmlformats.org/officeDocument/2006/relationships/hyperlink" Target="https://en.wikipedia.org/wiki/Girondins" TargetMode="External"/><Relationship Id="rId29"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s://en.wikipedia.org/wiki/White_Terror_(Hungary)" TargetMode="External"/><Relationship Id="rId11" Type="http://schemas.openxmlformats.org/officeDocument/2006/relationships/hyperlink" Target="https://en.wikipedia.org/wiki/White_Terror_(Finland)" TargetMode="External"/><Relationship Id="rId24" Type="http://schemas.openxmlformats.org/officeDocument/2006/relationships/hyperlink" Target="https://en.wikipedia.org/wiki/Revolutionary_Tribunal" TargetMode="External"/><Relationship Id="rId5" Type="http://schemas.openxmlformats.org/officeDocument/2006/relationships/hyperlink" Target="https://en.wikipedia.org/wiki/White_Terror_(Bulgaria)" TargetMode="External"/><Relationship Id="rId15" Type="http://schemas.openxmlformats.org/officeDocument/2006/relationships/hyperlink" Target="https://en.wikipedia.org/wiki/Maximilien_Robespierre" TargetMode="External"/><Relationship Id="rId23" Type="http://schemas.openxmlformats.org/officeDocument/2006/relationships/hyperlink" Target="https://en.wikipedia.org/wiki/Law_of_22_Prairial" TargetMode="External"/><Relationship Id="rId28" Type="http://schemas.openxmlformats.org/officeDocument/2006/relationships/hyperlink" Target="https://en.wikipedia.org/wiki/Provence" TargetMode="External"/><Relationship Id="rId10" Type="http://schemas.openxmlformats.org/officeDocument/2006/relationships/hyperlink" Target="https://en.wikipedia.org/wiki/White_Terror_(Greece)" TargetMode="External"/><Relationship Id="rId19" Type="http://schemas.openxmlformats.org/officeDocument/2006/relationships/hyperlink" Target="https://en.wikipedia.org/wiki/Muscadins" TargetMode="External"/><Relationship Id="rId4" Type="http://schemas.openxmlformats.org/officeDocument/2006/relationships/hyperlink" Target="https://en.wikipedia.org/wiki/White_Terror_(Russia)" TargetMode="External"/><Relationship Id="rId9" Type="http://schemas.openxmlformats.org/officeDocument/2006/relationships/hyperlink" Target="https://en.wikipedia.org/wiki/White_Terror_(Taiwan)" TargetMode="External"/><Relationship Id="rId14" Type="http://schemas.openxmlformats.org/officeDocument/2006/relationships/hyperlink" Target="https://en.wikipedia.org/wiki/Reign_of_Terror" TargetMode="External"/><Relationship Id="rId22" Type="http://schemas.openxmlformats.org/officeDocument/2006/relationships/hyperlink" Target="https://en.wikipedia.org/wiki/First_White_Terror#cite_note-1" TargetMode="External"/><Relationship Id="rId27" Type="http://schemas.openxmlformats.org/officeDocument/2006/relationships/hyperlink" Target="https://en.wikipedia.org/wiki/Lyon"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White_Terror_(Russia)#cite_note-cvetkovevoluciazakon-1" TargetMode="External"/><Relationship Id="rId13" Type="http://schemas.openxmlformats.org/officeDocument/2006/relationships/image" Target="../media/image4.png"/><Relationship Id="rId18" Type="http://schemas.openxmlformats.org/officeDocument/2006/relationships/hyperlink" Target="https://en.wikipedia.org/wiki/Rostov-on-Don" TargetMode="External"/><Relationship Id="rId3" Type="http://schemas.openxmlformats.org/officeDocument/2006/relationships/hyperlink" Target="https://en.wikipedia.org/wiki/White_Army" TargetMode="External"/><Relationship Id="rId21" Type="http://schemas.openxmlformats.org/officeDocument/2006/relationships/hyperlink" Target="https://en.wikipedia.org/wiki/Viktor_Pokrovsky" TargetMode="External"/><Relationship Id="rId7" Type="http://schemas.openxmlformats.org/officeDocument/2006/relationships/hyperlink" Target="https://en.wikipedia.org/wiki/Red_Terror" TargetMode="External"/><Relationship Id="rId12" Type="http://schemas.openxmlformats.org/officeDocument/2006/relationships/hyperlink" Target="https://en.wikipedia.org/wiki/White_Terror_(Russia)#cite_note-5" TargetMode="External"/><Relationship Id="rId17" Type="http://schemas.openxmlformats.org/officeDocument/2006/relationships/hyperlink" Target="https://en.wikipedia.org/wiki/Aleksei_Kaledin" TargetMode="External"/><Relationship Id="rId2" Type="http://schemas.openxmlformats.org/officeDocument/2006/relationships/hyperlink" Target="https://en.wikipedia.org/wiki/Russia" TargetMode="External"/><Relationship Id="rId16" Type="http://schemas.openxmlformats.org/officeDocument/2006/relationships/hyperlink" Target="https://en.wikipedia.org/wiki/Kuban_Cossacks" TargetMode="External"/><Relationship Id="rId20" Type="http://schemas.openxmlformats.org/officeDocument/2006/relationships/hyperlink" Target="https://en.wikipedia.org/wiki/Kuban" TargetMode="External"/><Relationship Id="rId1" Type="http://schemas.openxmlformats.org/officeDocument/2006/relationships/slideLayout" Target="../slideLayouts/slideLayout7.xml"/><Relationship Id="rId6" Type="http://schemas.openxmlformats.org/officeDocument/2006/relationships/hyperlink" Target="https://en.wikipedia.org/wiki/Red_Army" TargetMode="External"/><Relationship Id="rId11" Type="http://schemas.openxmlformats.org/officeDocument/2006/relationships/hyperlink" Target="https://en.wikipedia.org/wiki/White_Terror_(Russia)#cite_note-4" TargetMode="External"/><Relationship Id="rId5" Type="http://schemas.openxmlformats.org/officeDocument/2006/relationships/hyperlink" Target="https://en.wikipedia.org/wiki/Bolsheviks" TargetMode="External"/><Relationship Id="rId15" Type="http://schemas.openxmlformats.org/officeDocument/2006/relationships/hyperlink" Target="https://en.wikipedia.org/wiki/White_movement#cite_note-FOOTNOTEKenez1980-7" TargetMode="External"/><Relationship Id="rId23" Type="http://schemas.openxmlformats.org/officeDocument/2006/relationships/hyperlink" Target="https://en.wikipedia.org/wiki/White_movement#cite_note-Civil_War2-21" TargetMode="External"/><Relationship Id="rId10" Type="http://schemas.openxmlformats.org/officeDocument/2006/relationships/hyperlink" Target="https://en.wikipedia.org/wiki/White_Terror_(Russia)#cite_note-prav-3" TargetMode="External"/><Relationship Id="rId19" Type="http://schemas.openxmlformats.org/officeDocument/2006/relationships/hyperlink" Target="https://en.wikipedia.org/wiki/Ice_March" TargetMode="External"/><Relationship Id="rId4" Type="http://schemas.openxmlformats.org/officeDocument/2006/relationships/hyperlink" Target="https://en.wikipedia.org/wiki/Russian_Civil_War" TargetMode="External"/><Relationship Id="rId9" Type="http://schemas.openxmlformats.org/officeDocument/2006/relationships/hyperlink" Target="https://en.wikipedia.org/wiki/White_Terror_(Russia)#cite_note-litvinkbterror-2" TargetMode="External"/><Relationship Id="rId14" Type="http://schemas.openxmlformats.org/officeDocument/2006/relationships/hyperlink" Target="https://en.wikipedia.org/wiki/Volunteer_Army" TargetMode="External"/><Relationship Id="rId22" Type="http://schemas.openxmlformats.org/officeDocument/2006/relationships/hyperlink" Target="https://en.wikipedia.org/wiki/Don_Cossack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teachingamericanhistory.org/library/document/speech-on-the-dred-scott-decision-2/"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Freeform: Shape 85">
            <a:extLst>
              <a:ext uri="{FF2B5EF4-FFF2-40B4-BE49-F238E27FC236}">
                <a16:creationId xmlns:a16="http://schemas.microsoft.com/office/drawing/2014/main" id="{09BE6F6B-19BD-443C-8FB0-FA45F13F9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9505" cy="6857542"/>
          </a:xfrm>
          <a:custGeom>
            <a:avLst/>
            <a:gdLst>
              <a:gd name="connsiteX0" fmla="*/ 0 w 7539505"/>
              <a:gd name="connsiteY0" fmla="*/ 0 h 6857542"/>
              <a:gd name="connsiteX1" fmla="*/ 6392832 w 7539505"/>
              <a:gd name="connsiteY1" fmla="*/ 0 h 6857542"/>
              <a:gd name="connsiteX2" fmla="*/ 6405479 w 7539505"/>
              <a:gd name="connsiteY2" fmla="*/ 31774 h 6857542"/>
              <a:gd name="connsiteX3" fmla="*/ 7460487 w 7539505"/>
              <a:gd name="connsiteY3" fmla="*/ 2682457 h 6857542"/>
              <a:gd name="connsiteX4" fmla="*/ 7460487 w 7539505"/>
              <a:gd name="connsiteY4" fmla="*/ 3752208 h 6857542"/>
              <a:gd name="connsiteX5" fmla="*/ 6302983 w 7539505"/>
              <a:gd name="connsiteY5" fmla="*/ 6660411 h 6857542"/>
              <a:gd name="connsiteX6" fmla="*/ 6224521 w 7539505"/>
              <a:gd name="connsiteY6" fmla="*/ 6857542 h 6857542"/>
              <a:gd name="connsiteX7" fmla="*/ 0 w 7539505"/>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39505" h="6857542">
                <a:moveTo>
                  <a:pt x="0" y="0"/>
                </a:moveTo>
                <a:lnTo>
                  <a:pt x="6392832" y="0"/>
                </a:lnTo>
                <a:lnTo>
                  <a:pt x="6405479" y="31774"/>
                </a:lnTo>
                <a:cubicBezTo>
                  <a:pt x="7460487" y="2682457"/>
                  <a:pt x="7460487" y="2682457"/>
                  <a:pt x="7460487" y="2682457"/>
                </a:cubicBezTo>
                <a:cubicBezTo>
                  <a:pt x="7565845" y="2988100"/>
                  <a:pt x="7565845" y="3446565"/>
                  <a:pt x="7460487" y="3752208"/>
                </a:cubicBezTo>
                <a:cubicBezTo>
                  <a:pt x="6976500" y="4968215"/>
                  <a:pt x="6598385" y="5918220"/>
                  <a:pt x="6302983" y="6660411"/>
                </a:cubicBezTo>
                <a:lnTo>
                  <a:pt x="6224521"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a:xfrm>
            <a:off x="811033" y="681629"/>
            <a:ext cx="5573478" cy="3683638"/>
          </a:xfrm>
        </p:spPr>
        <p:txBody>
          <a:bodyPr anchor="b">
            <a:normAutofit/>
          </a:bodyPr>
          <a:lstStyle/>
          <a:p>
            <a:pPr algn="r"/>
            <a:r>
              <a:rPr lang="en-US" sz="7200">
                <a:solidFill>
                  <a:schemeClr val="bg1"/>
                </a:solidFill>
              </a:rPr>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954158" y="4434276"/>
            <a:ext cx="5271714" cy="1453825"/>
          </a:xfrm>
        </p:spPr>
        <p:txBody>
          <a:bodyPr anchor="t">
            <a:normAutofit/>
          </a:bodyPr>
          <a:lstStyle/>
          <a:p>
            <a:pPr algn="r"/>
            <a:r>
              <a:rPr lang="en-US">
                <a:solidFill>
                  <a:schemeClr val="bg1"/>
                </a:solidFill>
              </a:rPr>
              <a:t>Revolutions 4</a:t>
            </a:r>
          </a:p>
          <a:p>
            <a:pPr algn="r"/>
            <a:r>
              <a:rPr lang="en-US">
                <a:solidFill>
                  <a:schemeClr val="bg1"/>
                </a:solidFill>
              </a:rPr>
              <a:t>Tess Lambert</a:t>
            </a:r>
          </a:p>
          <a:p>
            <a:pPr algn="r"/>
            <a:r>
              <a:rPr lang="en-US">
                <a:solidFill>
                  <a:schemeClr val="bg1"/>
                </a:solidFill>
              </a:rPr>
              <a:t>4/03/19</a:t>
            </a:r>
          </a:p>
        </p:txBody>
      </p:sp>
      <p:grpSp>
        <p:nvGrpSpPr>
          <p:cNvPr id="88" name="Group 87">
            <a:extLst>
              <a:ext uri="{FF2B5EF4-FFF2-40B4-BE49-F238E27FC236}">
                <a16:creationId xmlns:a16="http://schemas.microsoft.com/office/drawing/2014/main" id="{26B5F537-3960-4E10-AE03-D496B4CD531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0080" y="640080"/>
            <a:ext cx="1128382" cy="847206"/>
            <a:chOff x="5307830" y="325570"/>
            <a:chExt cx="1128382" cy="847206"/>
          </a:xfrm>
        </p:grpSpPr>
        <p:sp>
          <p:nvSpPr>
            <p:cNvPr id="89" name="Freeform 5">
              <a:extLst>
                <a:ext uri="{FF2B5EF4-FFF2-40B4-BE49-F238E27FC236}">
                  <a16:creationId xmlns:a16="http://schemas.microsoft.com/office/drawing/2014/main" id="{4F9A94D1-9FCD-4778-A663-68663B4D3F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90" name="Freeform 5">
              <a:extLst>
                <a:ext uri="{FF2B5EF4-FFF2-40B4-BE49-F238E27FC236}">
                  <a16:creationId xmlns:a16="http://schemas.microsoft.com/office/drawing/2014/main" id="{BB080F40-90BD-4CAA-9447-8DC3FCD0F2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8118282" y="1494195"/>
            <a:ext cx="3449589" cy="1407589"/>
          </a:xfrm>
          <a:prstGeom prst="rect">
            <a:avLst/>
          </a:prstGeom>
        </p:spPr>
      </p:pic>
      <p:pic>
        <p:nvPicPr>
          <p:cNvPr id="6" name="Picture 5" descr="A picture containing text, book&#10;&#10;Description automatically generated">
            <a:extLst>
              <a:ext uri="{FF2B5EF4-FFF2-40B4-BE49-F238E27FC236}">
                <a16:creationId xmlns:a16="http://schemas.microsoft.com/office/drawing/2014/main" id="{4DC34E61-F063-4BE9-9187-A1056E8666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3375" y="3606466"/>
            <a:ext cx="2148242" cy="2148242"/>
          </a:xfrm>
          <a:prstGeom prst="rect">
            <a:avLst/>
          </a:pr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1E1B8BD3-EEEF-4896-BEE3-06C250004F3C}" type="slidenum">
              <a:rPr lang="en-US">
                <a:solidFill>
                  <a:schemeClr val="bg1"/>
                </a:solidFill>
              </a:rPr>
              <a:pPr algn="ctr">
                <a:spcAft>
                  <a:spcPts val="600"/>
                </a:spcAft>
              </a:pPr>
              <a:t>1</a:t>
            </a:fld>
            <a:endParaRPr lang="en-US">
              <a:solidFill>
                <a:schemeClr val="bg1"/>
              </a:solidFill>
            </a:endParaRPr>
          </a:p>
        </p:txBody>
      </p:sp>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2" name="TextBox 1">
            <a:extLst>
              <a:ext uri="{FF2B5EF4-FFF2-40B4-BE49-F238E27FC236}">
                <a16:creationId xmlns:a16="http://schemas.microsoft.com/office/drawing/2014/main" id="{BA61B3FE-F897-435E-B7B3-3E856CA6A21C}"/>
              </a:ext>
            </a:extLst>
          </p:cNvPr>
          <p:cNvSpPr txBox="1"/>
          <p:nvPr/>
        </p:nvSpPr>
        <p:spPr>
          <a:xfrm>
            <a:off x="778876" y="1529697"/>
            <a:ext cx="6862272" cy="4062651"/>
          </a:xfrm>
          <a:prstGeom prst="rect">
            <a:avLst/>
          </a:prstGeom>
          <a:noFill/>
        </p:spPr>
        <p:txBody>
          <a:bodyPr wrap="square" rtlCol="0">
            <a:spAutoFit/>
          </a:bodyPr>
          <a:lstStyle/>
          <a:p>
            <a:r>
              <a:rPr lang="en-US" sz="1600" dirty="0">
                <a:latin typeface="Arial Narrow" panose="020B0606020202030204" pitchFamily="34" charset="0"/>
              </a:rPr>
              <a:t>We also had Robert Blum and that was a November 9th on 1848 and this is a separate revolution. As we read symbolically his death ended the revolution.  When this leader’s executed it shows that the revolution against the government is futile.</a:t>
            </a:r>
          </a:p>
          <a:p>
            <a:br>
              <a:rPr lang="en-US" sz="1600" dirty="0">
                <a:latin typeface="Arial Narrow" panose="020B0606020202030204" pitchFamily="34" charset="0"/>
              </a:rPr>
            </a:br>
            <a:r>
              <a:rPr lang="en-US" sz="1600" dirty="0">
                <a:latin typeface="Arial Narrow" panose="020B0606020202030204" pitchFamily="34" charset="0"/>
              </a:rPr>
              <a:t>November 9, 1848, how do we want to apply that and why?  We apply it to 2016 as a turning point where our position would be futile at the election of Donald Trump November 9, 2016. Once they reject Hillary Clinton all hope of stopping this revolution is futile. In that sense we can mark the Republican horn broken because it's progressive, but after 2016 inevitable. There was another reason to place it in 2016 from </a:t>
            </a:r>
            <a:r>
              <a:rPr lang="en-US" sz="1600" dirty="0" err="1">
                <a:latin typeface="Arial Narrow" panose="020B0606020202030204" pitchFamily="34" charset="0"/>
              </a:rPr>
              <a:t>Millerite</a:t>
            </a:r>
            <a:r>
              <a:rPr lang="en-US" sz="1600" dirty="0">
                <a:latin typeface="Arial Narrow" panose="020B0606020202030204" pitchFamily="34" charset="0"/>
              </a:rPr>
              <a:t> history.  It was two years before the loud cry. So when we make it 2016 if we compare the internal in the external it's 2 years before a loud cry. So by looking at the revolution the fact that it didn't end there and by seeing it as an internal </a:t>
            </a:r>
            <a:r>
              <a:rPr lang="en-US" sz="1600" dirty="0" err="1">
                <a:latin typeface="Arial Narrow" panose="020B0606020202030204" pitchFamily="34" charset="0"/>
              </a:rPr>
              <a:t>Millerite</a:t>
            </a:r>
            <a:r>
              <a:rPr lang="en-US" sz="1600" dirty="0">
                <a:latin typeface="Arial Narrow" panose="020B0606020202030204" pitchFamily="34" charset="0"/>
              </a:rPr>
              <a:t> waymark, we can see that it's not their closed door the same way it doesn't end the revolution. It exists in the history of the Russian revolution 2 years before a loud cry.  Or 2016 but you can still mark on November 9. This is the November 9 in history that would take us to Donald Trump's election.</a:t>
            </a:r>
          </a:p>
          <a:p>
            <a:r>
              <a:rPr lang="en-US" dirty="0"/>
              <a:t> </a:t>
            </a:r>
          </a:p>
        </p:txBody>
      </p:sp>
      <p:sp>
        <p:nvSpPr>
          <p:cNvPr id="3" name="Text Box 2">
            <a:extLst>
              <a:ext uri="{FF2B5EF4-FFF2-40B4-BE49-F238E27FC236}">
                <a16:creationId xmlns:a16="http://schemas.microsoft.com/office/drawing/2014/main" id="{CE11A98F-14F7-4070-9470-F3EC8DD58953}"/>
              </a:ext>
            </a:extLst>
          </p:cNvPr>
          <p:cNvSpPr txBox="1">
            <a:spLocks noChangeArrowheads="1"/>
          </p:cNvSpPr>
          <p:nvPr/>
        </p:nvSpPr>
        <p:spPr bwMode="auto">
          <a:xfrm>
            <a:off x="8099158" y="2514600"/>
            <a:ext cx="2857500" cy="1771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C8E313D6-51C8-4F7B-B2E0-7931BCD81C56}"/>
              </a:ext>
            </a:extLst>
          </p:cNvPr>
          <p:cNvSpPr>
            <a:spLocks noChangeShapeType="1"/>
          </p:cNvSpPr>
          <p:nvPr/>
        </p:nvSpPr>
        <p:spPr bwMode="auto">
          <a:xfrm>
            <a:off x="8207108" y="3429000"/>
            <a:ext cx="25876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CAA79FD9-DFD7-49AD-961D-D3B02A11B390}"/>
              </a:ext>
            </a:extLst>
          </p:cNvPr>
          <p:cNvSpPr txBox="1">
            <a:spLocks noChangeArrowheads="1"/>
          </p:cNvSpPr>
          <p:nvPr/>
        </p:nvSpPr>
        <p:spPr bwMode="auto">
          <a:xfrm>
            <a:off x="8207108" y="2857500"/>
            <a:ext cx="4857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66387970-EE15-4EED-B202-503F5A44BE7F}"/>
              </a:ext>
            </a:extLst>
          </p:cNvPr>
          <p:cNvSpPr txBox="1">
            <a:spLocks noChangeArrowheads="1"/>
          </p:cNvSpPr>
          <p:nvPr/>
        </p:nvSpPr>
        <p:spPr bwMode="auto">
          <a:xfrm>
            <a:off x="10362933" y="2628900"/>
            <a:ext cx="43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9C34926F-E418-4DD3-B48E-4022459834F4}"/>
              </a:ext>
            </a:extLst>
          </p:cNvPr>
          <p:cNvSpPr txBox="1">
            <a:spLocks noChangeArrowheads="1"/>
          </p:cNvSpPr>
          <p:nvPr/>
        </p:nvSpPr>
        <p:spPr bwMode="auto">
          <a:xfrm>
            <a:off x="9500921" y="2628900"/>
            <a:ext cx="43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9" name="Group 7">
            <a:extLst>
              <a:ext uri="{FF2B5EF4-FFF2-40B4-BE49-F238E27FC236}">
                <a16:creationId xmlns:a16="http://schemas.microsoft.com/office/drawing/2014/main" id="{56CAA7C6-0BE2-42E1-9DB0-FA0DACD73FF8}"/>
              </a:ext>
            </a:extLst>
          </p:cNvPr>
          <p:cNvGrpSpPr>
            <a:grpSpLocks/>
          </p:cNvGrpSpPr>
          <p:nvPr/>
        </p:nvGrpSpPr>
        <p:grpSpPr bwMode="auto">
          <a:xfrm>
            <a:off x="8261083" y="3143250"/>
            <a:ext cx="2533650" cy="285750"/>
            <a:chOff x="113889090" y="118410990"/>
            <a:chExt cx="2686051" cy="457200"/>
          </a:xfrm>
        </p:grpSpPr>
        <p:sp>
          <p:nvSpPr>
            <p:cNvPr id="10" name="Line 8">
              <a:extLst>
                <a:ext uri="{FF2B5EF4-FFF2-40B4-BE49-F238E27FC236}">
                  <a16:creationId xmlns:a16="http://schemas.microsoft.com/office/drawing/2014/main" id="{8EE1AFE2-AB4A-4DDD-908B-31F066CF83C1}"/>
                </a:ext>
              </a:extLst>
            </p:cNvPr>
            <p:cNvSpPr>
              <a:spLocks noChangeShapeType="1"/>
            </p:cNvSpPr>
            <p:nvPr/>
          </p:nvSpPr>
          <p:spPr bwMode="auto">
            <a:xfrm>
              <a:off x="114117690" y="1184109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A5F43EA5-68EE-4122-BDE2-828F8BC47A6D}"/>
                </a:ext>
              </a:extLst>
            </p:cNvPr>
            <p:cNvSpPr>
              <a:spLocks noChangeShapeType="1"/>
            </p:cNvSpPr>
            <p:nvPr/>
          </p:nvSpPr>
          <p:spPr bwMode="auto">
            <a:xfrm>
              <a:off x="113889090" y="118410990"/>
              <a:ext cx="4572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D39E9FD9-2F3E-4177-A92E-8ECA031F94DC}"/>
                </a:ext>
              </a:extLst>
            </p:cNvPr>
            <p:cNvSpPr>
              <a:spLocks noChangeShapeType="1"/>
            </p:cNvSpPr>
            <p:nvPr/>
          </p:nvSpPr>
          <p:spPr bwMode="auto">
            <a:xfrm>
              <a:off x="116346542" y="1184109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BB1AC381-6B4D-4DB2-A2B3-F8D8F014607E}"/>
                </a:ext>
              </a:extLst>
            </p:cNvPr>
            <p:cNvSpPr>
              <a:spLocks noChangeShapeType="1"/>
            </p:cNvSpPr>
            <p:nvPr/>
          </p:nvSpPr>
          <p:spPr bwMode="auto">
            <a:xfrm>
              <a:off x="116117940" y="118410990"/>
              <a:ext cx="457201"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5E94E661-FF45-42A7-8020-F524FD8446CD}"/>
                </a:ext>
              </a:extLst>
            </p:cNvPr>
            <p:cNvSpPr>
              <a:spLocks noChangeShapeType="1"/>
            </p:cNvSpPr>
            <p:nvPr/>
          </p:nvSpPr>
          <p:spPr bwMode="auto">
            <a:xfrm>
              <a:off x="115432141" y="1184109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94EDF1D1-AAAA-4F48-94D1-6B8F056E5465}"/>
                </a:ext>
              </a:extLst>
            </p:cNvPr>
            <p:cNvSpPr>
              <a:spLocks noChangeShapeType="1"/>
            </p:cNvSpPr>
            <p:nvPr/>
          </p:nvSpPr>
          <p:spPr bwMode="auto">
            <a:xfrm>
              <a:off x="115203541" y="118410990"/>
              <a:ext cx="457199"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 name="Text Box 14">
            <a:extLst>
              <a:ext uri="{FF2B5EF4-FFF2-40B4-BE49-F238E27FC236}">
                <a16:creationId xmlns:a16="http://schemas.microsoft.com/office/drawing/2014/main" id="{62ECC114-BD1F-4C6D-BC63-829A83D70DB9}"/>
              </a:ext>
            </a:extLst>
          </p:cNvPr>
          <p:cNvSpPr txBox="1">
            <a:spLocks noChangeArrowheads="1"/>
          </p:cNvSpPr>
          <p:nvPr/>
        </p:nvSpPr>
        <p:spPr bwMode="auto">
          <a:xfrm>
            <a:off x="9177071" y="3486150"/>
            <a:ext cx="10779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281FBEDB-E089-401F-A556-FC8FF0484B2D}"/>
              </a:ext>
            </a:extLst>
          </p:cNvPr>
          <p:cNvSpPr>
            <a:spLocks noChangeShapeType="1"/>
          </p:cNvSpPr>
          <p:nvPr/>
        </p:nvSpPr>
        <p:spPr bwMode="auto">
          <a:xfrm>
            <a:off x="9013558" y="2400300"/>
            <a:ext cx="487363" cy="1714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EAF1E303-A638-4307-A2BA-C718CF12A9E7}"/>
              </a:ext>
            </a:extLst>
          </p:cNvPr>
          <p:cNvSpPr txBox="1">
            <a:spLocks noChangeArrowheads="1"/>
          </p:cNvSpPr>
          <p:nvPr/>
        </p:nvSpPr>
        <p:spPr bwMode="auto">
          <a:xfrm>
            <a:off x="9527908" y="3714750"/>
            <a:ext cx="43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55D064B1-95A6-41B7-99AB-07EA020F81A9}"/>
              </a:ext>
            </a:extLst>
          </p:cNvPr>
          <p:cNvSpPr txBox="1">
            <a:spLocks noChangeArrowheads="1"/>
          </p:cNvSpPr>
          <p:nvPr/>
        </p:nvSpPr>
        <p:spPr bwMode="auto">
          <a:xfrm>
            <a:off x="8270608" y="3714750"/>
            <a:ext cx="43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517F4CFA-86CC-484C-B54D-03C15214DCD8}"/>
              </a:ext>
            </a:extLst>
          </p:cNvPr>
          <p:cNvSpPr txBox="1">
            <a:spLocks noChangeArrowheads="1"/>
          </p:cNvSpPr>
          <p:nvPr/>
        </p:nvSpPr>
        <p:spPr bwMode="auto">
          <a:xfrm>
            <a:off x="10385158" y="3714750"/>
            <a:ext cx="43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386689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000"/>
                                        <p:tgtEl>
                                          <p:spTgt spid="16"/>
                                        </p:tgtEl>
                                      </p:cBhvr>
                                    </p:animEffect>
                                    <p:anim calcmode="lin" valueType="num">
                                      <p:cBhvr>
                                        <p:cTn id="45" dur="1000" fill="hold"/>
                                        <p:tgtEl>
                                          <p:spTgt spid="16"/>
                                        </p:tgtEl>
                                        <p:attrNameLst>
                                          <p:attrName>ppt_x</p:attrName>
                                        </p:attrNameLst>
                                      </p:cBhvr>
                                      <p:tavLst>
                                        <p:tav tm="0">
                                          <p:val>
                                            <p:strVal val="#ppt_x"/>
                                          </p:val>
                                        </p:tav>
                                        <p:tav tm="100000">
                                          <p:val>
                                            <p:strVal val="#ppt_x"/>
                                          </p:val>
                                        </p:tav>
                                      </p:tavLst>
                                    </p:anim>
                                    <p:anim calcmode="lin" valueType="num">
                                      <p:cBhvr>
                                        <p:cTn id="46" dur="1000" fill="hold"/>
                                        <p:tgtEl>
                                          <p:spTgt spid="16"/>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anim calcmode="lin" valueType="num">
                                      <p:cBhvr>
                                        <p:cTn id="60" dur="1000" fill="hold"/>
                                        <p:tgtEl>
                                          <p:spTgt spid="19"/>
                                        </p:tgtEl>
                                        <p:attrNameLst>
                                          <p:attrName>ppt_x</p:attrName>
                                        </p:attrNameLst>
                                      </p:cBhvr>
                                      <p:tavLst>
                                        <p:tav tm="0">
                                          <p:val>
                                            <p:strVal val="#ppt_x"/>
                                          </p:val>
                                        </p:tav>
                                        <p:tav tm="100000">
                                          <p:val>
                                            <p:strVal val="#ppt_x"/>
                                          </p:val>
                                        </p:tav>
                                      </p:tavLst>
                                    </p:anim>
                                    <p:anim calcmode="lin" valueType="num">
                                      <p:cBhvr>
                                        <p:cTn id="61" dur="1000" fill="hold"/>
                                        <p:tgtEl>
                                          <p:spTgt spid="1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1000"/>
                                        <p:tgtEl>
                                          <p:spTgt spid="20"/>
                                        </p:tgtEl>
                                      </p:cBhvr>
                                    </p:animEffect>
                                    <p:anim calcmode="lin" valueType="num">
                                      <p:cBhvr>
                                        <p:cTn id="65" dur="1000" fill="hold"/>
                                        <p:tgtEl>
                                          <p:spTgt spid="20"/>
                                        </p:tgtEl>
                                        <p:attrNameLst>
                                          <p:attrName>ppt_x</p:attrName>
                                        </p:attrNameLst>
                                      </p:cBhvr>
                                      <p:tavLst>
                                        <p:tav tm="0">
                                          <p:val>
                                            <p:strVal val="#ppt_x"/>
                                          </p:val>
                                        </p:tav>
                                        <p:tav tm="100000">
                                          <p:val>
                                            <p:strVal val="#ppt_x"/>
                                          </p:val>
                                        </p:tav>
                                      </p:tavLst>
                                    </p:anim>
                                    <p:anim calcmode="lin" valueType="num">
                                      <p:cBhvr>
                                        <p:cTn id="6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8" grpId="0"/>
      <p:bldP spid="16" grpId="0"/>
      <p:bldP spid="17" grpId="0" animBg="1"/>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11</a:t>
            </a:fld>
            <a:endParaRPr lang="en-US"/>
          </a:p>
        </p:txBody>
      </p:sp>
      <p:grpSp>
        <p:nvGrpSpPr>
          <p:cNvPr id="117" name="Group 116">
            <a:extLst>
              <a:ext uri="{FF2B5EF4-FFF2-40B4-BE49-F238E27FC236}">
                <a16:creationId xmlns:a16="http://schemas.microsoft.com/office/drawing/2014/main" id="{95777BEF-7A35-4E48-80B0-2CDFACF4AA95}"/>
              </a:ext>
            </a:extLst>
          </p:cNvPr>
          <p:cNvGrpSpPr>
            <a:grpSpLocks/>
          </p:cNvGrpSpPr>
          <p:nvPr/>
        </p:nvGrpSpPr>
        <p:grpSpPr bwMode="auto">
          <a:xfrm>
            <a:off x="152401" y="119543"/>
            <a:ext cx="6858000" cy="6618914"/>
            <a:chOff x="106756200" y="105613200"/>
            <a:chExt cx="6858000" cy="7315200"/>
          </a:xfrm>
        </p:grpSpPr>
        <p:sp>
          <p:nvSpPr>
            <p:cNvPr id="118" name="Text Box 117">
              <a:extLst>
                <a:ext uri="{FF2B5EF4-FFF2-40B4-BE49-F238E27FC236}">
                  <a16:creationId xmlns:a16="http://schemas.microsoft.com/office/drawing/2014/main" id="{BE8DDCD5-589E-4B3B-BEC8-9B489EE4D1B8}"/>
                </a:ext>
              </a:extLst>
            </p:cNvPr>
            <p:cNvSpPr txBox="1">
              <a:spLocks noChangeArrowheads="1"/>
            </p:cNvSpPr>
            <p:nvPr/>
          </p:nvSpPr>
          <p:spPr bwMode="auto">
            <a:xfrm>
              <a:off x="106756200" y="108127800"/>
              <a:ext cx="68580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8">
              <a:extLst>
                <a:ext uri="{FF2B5EF4-FFF2-40B4-BE49-F238E27FC236}">
                  <a16:creationId xmlns:a16="http://schemas.microsoft.com/office/drawing/2014/main" id="{54076F23-4A46-4268-9092-4A99F9EC4C38}"/>
                </a:ext>
              </a:extLst>
            </p:cNvPr>
            <p:cNvSpPr txBox="1">
              <a:spLocks noChangeArrowheads="1"/>
            </p:cNvSpPr>
            <p:nvPr/>
          </p:nvSpPr>
          <p:spPr bwMode="auto">
            <a:xfrm>
              <a:off x="106756200" y="1100709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119">
              <a:extLst>
                <a:ext uri="{FF2B5EF4-FFF2-40B4-BE49-F238E27FC236}">
                  <a16:creationId xmlns:a16="http://schemas.microsoft.com/office/drawing/2014/main" id="{53B00D07-3E48-4DC7-8041-31BD45F13AAE}"/>
                </a:ext>
              </a:extLst>
            </p:cNvPr>
            <p:cNvSpPr txBox="1">
              <a:spLocks noChangeArrowheads="1"/>
            </p:cNvSpPr>
            <p:nvPr/>
          </p:nvSpPr>
          <p:spPr bwMode="auto">
            <a:xfrm>
              <a:off x="107442000" y="109899450"/>
              <a:ext cx="540379"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120">
              <a:extLst>
                <a:ext uri="{FF2B5EF4-FFF2-40B4-BE49-F238E27FC236}">
                  <a16:creationId xmlns:a16="http://schemas.microsoft.com/office/drawing/2014/main" id="{B3657961-32B9-45B5-8A5E-E1C60DFCFD93}"/>
                </a:ext>
              </a:extLst>
            </p:cNvPr>
            <p:cNvSpPr txBox="1">
              <a:spLocks noChangeArrowheads="1"/>
            </p:cNvSpPr>
            <p:nvPr/>
          </p:nvSpPr>
          <p:spPr bwMode="auto">
            <a:xfrm>
              <a:off x="109899450" y="109899450"/>
              <a:ext cx="52962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121">
              <a:extLst>
                <a:ext uri="{FF2B5EF4-FFF2-40B4-BE49-F238E27FC236}">
                  <a16:creationId xmlns:a16="http://schemas.microsoft.com/office/drawing/2014/main" id="{D43791CB-1629-4882-AF5C-F3E4B41C4D35}"/>
                </a:ext>
              </a:extLst>
            </p:cNvPr>
            <p:cNvSpPr txBox="1">
              <a:spLocks noChangeArrowheads="1"/>
            </p:cNvSpPr>
            <p:nvPr/>
          </p:nvSpPr>
          <p:spPr bwMode="auto">
            <a:xfrm>
              <a:off x="109327950" y="110699550"/>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Text Box 122">
              <a:extLst>
                <a:ext uri="{FF2B5EF4-FFF2-40B4-BE49-F238E27FC236}">
                  <a16:creationId xmlns:a16="http://schemas.microsoft.com/office/drawing/2014/main" id="{A3FD18C5-0443-454E-BD81-ACF8CD98B9BB}"/>
                </a:ext>
              </a:extLst>
            </p:cNvPr>
            <p:cNvSpPr txBox="1">
              <a:spLocks noChangeArrowheads="1"/>
            </p:cNvSpPr>
            <p:nvPr/>
          </p:nvSpPr>
          <p:spPr bwMode="auto">
            <a:xfrm rot="-513670">
              <a:off x="110357605" y="110140811"/>
              <a:ext cx="833484"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123">
              <a:extLst>
                <a:ext uri="{FF2B5EF4-FFF2-40B4-BE49-F238E27FC236}">
                  <a16:creationId xmlns:a16="http://schemas.microsoft.com/office/drawing/2014/main" id="{A6DBEAA0-183C-4571-B53D-1718E24D52E6}"/>
                </a:ext>
              </a:extLst>
            </p:cNvPr>
            <p:cNvSpPr txBox="1">
              <a:spLocks noChangeArrowheads="1"/>
            </p:cNvSpPr>
            <p:nvPr/>
          </p:nvSpPr>
          <p:spPr bwMode="auto">
            <a:xfrm>
              <a:off x="111281801" y="110070900"/>
              <a:ext cx="5737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Text Box 124">
              <a:extLst>
                <a:ext uri="{FF2B5EF4-FFF2-40B4-BE49-F238E27FC236}">
                  <a16:creationId xmlns:a16="http://schemas.microsoft.com/office/drawing/2014/main" id="{117480BB-D535-4B20-BAC8-DC17CC6FDFDB}"/>
                </a:ext>
              </a:extLst>
            </p:cNvPr>
            <p:cNvSpPr txBox="1">
              <a:spLocks noChangeArrowheads="1"/>
            </p:cNvSpPr>
            <p:nvPr/>
          </p:nvSpPr>
          <p:spPr bwMode="auto">
            <a:xfrm>
              <a:off x="113040437" y="10984230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AutoShape 125">
              <a:extLst>
                <a:ext uri="{FF2B5EF4-FFF2-40B4-BE49-F238E27FC236}">
                  <a16:creationId xmlns:a16="http://schemas.microsoft.com/office/drawing/2014/main" id="{58B675EB-13F0-4F03-9A3F-1573D26A56B6}"/>
                </a:ext>
              </a:extLst>
            </p:cNvPr>
            <p:cNvSpPr>
              <a:spLocks/>
            </p:cNvSpPr>
            <p:nvPr/>
          </p:nvSpPr>
          <p:spPr bwMode="auto">
            <a:xfrm rot="5400000">
              <a:off x="108842175" y="1084992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26">
              <a:extLst>
                <a:ext uri="{FF2B5EF4-FFF2-40B4-BE49-F238E27FC236}">
                  <a16:creationId xmlns:a16="http://schemas.microsoft.com/office/drawing/2014/main" id="{7DA38FA5-5B0C-4BDF-92BE-37EC10666DC6}"/>
                </a:ext>
              </a:extLst>
            </p:cNvPr>
            <p:cNvSpPr txBox="1">
              <a:spLocks noChangeArrowheads="1"/>
            </p:cNvSpPr>
            <p:nvPr/>
          </p:nvSpPr>
          <p:spPr bwMode="auto">
            <a:xfrm>
              <a:off x="108299250" y="1097280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AutoShape 127">
              <a:extLst>
                <a:ext uri="{FF2B5EF4-FFF2-40B4-BE49-F238E27FC236}">
                  <a16:creationId xmlns:a16="http://schemas.microsoft.com/office/drawing/2014/main" id="{8A482D1E-C08F-40F2-8F12-7568EEA90084}"/>
                </a:ext>
              </a:extLst>
            </p:cNvPr>
            <p:cNvSpPr>
              <a:spLocks/>
            </p:cNvSpPr>
            <p:nvPr/>
          </p:nvSpPr>
          <p:spPr bwMode="auto">
            <a:xfrm rot="5400000">
              <a:off x="112414050" y="10875645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28">
              <a:extLst>
                <a:ext uri="{FF2B5EF4-FFF2-40B4-BE49-F238E27FC236}">
                  <a16:creationId xmlns:a16="http://schemas.microsoft.com/office/drawing/2014/main" id="{84939413-579B-4294-B134-362FF2CBA32B}"/>
                </a:ext>
              </a:extLst>
            </p:cNvPr>
            <p:cNvSpPr txBox="1">
              <a:spLocks noChangeArrowheads="1"/>
            </p:cNvSpPr>
            <p:nvPr/>
          </p:nvSpPr>
          <p:spPr bwMode="auto">
            <a:xfrm>
              <a:off x="111899700" y="109728000"/>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129">
              <a:extLst>
                <a:ext uri="{FF2B5EF4-FFF2-40B4-BE49-F238E27FC236}">
                  <a16:creationId xmlns:a16="http://schemas.microsoft.com/office/drawing/2014/main" id="{312F7959-CF1A-45F6-88EF-BC1596883F57}"/>
                </a:ext>
              </a:extLst>
            </p:cNvPr>
            <p:cNvSpPr>
              <a:spLocks noChangeShapeType="1"/>
            </p:cNvSpPr>
            <p:nvPr/>
          </p:nvSpPr>
          <p:spPr bwMode="auto">
            <a:xfrm>
              <a:off x="107618543" y="110642400"/>
              <a:ext cx="599565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130">
              <a:extLst>
                <a:ext uri="{FF2B5EF4-FFF2-40B4-BE49-F238E27FC236}">
                  <a16:creationId xmlns:a16="http://schemas.microsoft.com/office/drawing/2014/main" id="{C910E52E-7DF8-4E26-B54F-CBCA99DF4747}"/>
                </a:ext>
              </a:extLst>
            </p:cNvPr>
            <p:cNvSpPr>
              <a:spLocks noChangeShapeType="1"/>
            </p:cNvSpPr>
            <p:nvPr/>
          </p:nvSpPr>
          <p:spPr bwMode="auto">
            <a:xfrm>
              <a:off x="107618543"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131">
              <a:extLst>
                <a:ext uri="{FF2B5EF4-FFF2-40B4-BE49-F238E27FC236}">
                  <a16:creationId xmlns:a16="http://schemas.microsoft.com/office/drawing/2014/main" id="{C0EBEDB6-AE76-4947-B593-C77B1A1CE3ED}"/>
                </a:ext>
              </a:extLst>
            </p:cNvPr>
            <p:cNvSpPr>
              <a:spLocks noChangeShapeType="1"/>
            </p:cNvSpPr>
            <p:nvPr/>
          </p:nvSpPr>
          <p:spPr bwMode="auto">
            <a:xfrm>
              <a:off x="110178410"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132">
              <a:extLst>
                <a:ext uri="{FF2B5EF4-FFF2-40B4-BE49-F238E27FC236}">
                  <a16:creationId xmlns:a16="http://schemas.microsoft.com/office/drawing/2014/main" id="{17F1F430-7F78-456B-A4B0-E6FC2E958567}"/>
                </a:ext>
              </a:extLst>
            </p:cNvPr>
            <p:cNvSpPr>
              <a:spLocks noChangeShapeType="1"/>
            </p:cNvSpPr>
            <p:nvPr/>
          </p:nvSpPr>
          <p:spPr bwMode="auto">
            <a:xfrm>
              <a:off x="107530271"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133">
              <a:extLst>
                <a:ext uri="{FF2B5EF4-FFF2-40B4-BE49-F238E27FC236}">
                  <a16:creationId xmlns:a16="http://schemas.microsoft.com/office/drawing/2014/main" id="{19A2172B-9554-4797-AC43-C23779B01A52}"/>
                </a:ext>
              </a:extLst>
            </p:cNvPr>
            <p:cNvSpPr>
              <a:spLocks noChangeShapeType="1"/>
            </p:cNvSpPr>
            <p:nvPr/>
          </p:nvSpPr>
          <p:spPr bwMode="auto">
            <a:xfrm>
              <a:off x="110090139" y="110413800"/>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134">
              <a:extLst>
                <a:ext uri="{FF2B5EF4-FFF2-40B4-BE49-F238E27FC236}">
                  <a16:creationId xmlns:a16="http://schemas.microsoft.com/office/drawing/2014/main" id="{9B50D54C-219A-4BE1-979E-0B69259B7CD4}"/>
                </a:ext>
              </a:extLst>
            </p:cNvPr>
            <p:cNvSpPr>
              <a:spLocks noChangeShapeType="1"/>
            </p:cNvSpPr>
            <p:nvPr/>
          </p:nvSpPr>
          <p:spPr bwMode="auto">
            <a:xfrm>
              <a:off x="111590750"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135">
              <a:extLst>
                <a:ext uri="{FF2B5EF4-FFF2-40B4-BE49-F238E27FC236}">
                  <a16:creationId xmlns:a16="http://schemas.microsoft.com/office/drawing/2014/main" id="{0DBBA52E-A132-4B6F-A136-80DF416872E3}"/>
                </a:ext>
              </a:extLst>
            </p:cNvPr>
            <p:cNvSpPr>
              <a:spLocks noChangeShapeType="1"/>
            </p:cNvSpPr>
            <p:nvPr/>
          </p:nvSpPr>
          <p:spPr bwMode="auto">
            <a:xfrm>
              <a:off x="111502479"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36">
              <a:extLst>
                <a:ext uri="{FF2B5EF4-FFF2-40B4-BE49-F238E27FC236}">
                  <a16:creationId xmlns:a16="http://schemas.microsoft.com/office/drawing/2014/main" id="{E8BAAB80-AB4F-405C-85CE-FE627EBAB991}"/>
                </a:ext>
              </a:extLst>
            </p:cNvPr>
            <p:cNvSpPr>
              <a:spLocks noChangeShapeType="1"/>
            </p:cNvSpPr>
            <p:nvPr/>
          </p:nvSpPr>
          <p:spPr bwMode="auto">
            <a:xfrm>
              <a:off x="113349386"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137">
              <a:extLst>
                <a:ext uri="{FF2B5EF4-FFF2-40B4-BE49-F238E27FC236}">
                  <a16:creationId xmlns:a16="http://schemas.microsoft.com/office/drawing/2014/main" id="{0E8D30DC-2D15-4777-A2C8-F66AAEAA1187}"/>
                </a:ext>
              </a:extLst>
            </p:cNvPr>
            <p:cNvSpPr>
              <a:spLocks noChangeShapeType="1"/>
            </p:cNvSpPr>
            <p:nvPr/>
          </p:nvSpPr>
          <p:spPr bwMode="auto">
            <a:xfrm>
              <a:off x="113261115"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38">
              <a:extLst>
                <a:ext uri="{FF2B5EF4-FFF2-40B4-BE49-F238E27FC236}">
                  <a16:creationId xmlns:a16="http://schemas.microsoft.com/office/drawing/2014/main" id="{E5E0EE12-B482-4DBA-BDD5-00CE581B41E0}"/>
                </a:ext>
              </a:extLst>
            </p:cNvPr>
            <p:cNvSpPr txBox="1">
              <a:spLocks noChangeArrowheads="1"/>
            </p:cNvSpPr>
            <p:nvPr/>
          </p:nvSpPr>
          <p:spPr bwMode="auto">
            <a:xfrm>
              <a:off x="111899700" y="1102995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139">
              <a:extLst>
                <a:ext uri="{FF2B5EF4-FFF2-40B4-BE49-F238E27FC236}">
                  <a16:creationId xmlns:a16="http://schemas.microsoft.com/office/drawing/2014/main" id="{44EF0A91-E368-461E-B884-FFF5907D3EEE}"/>
                </a:ext>
              </a:extLst>
            </p:cNvPr>
            <p:cNvSpPr>
              <a:spLocks noChangeShapeType="1"/>
            </p:cNvSpPr>
            <p:nvPr/>
          </p:nvSpPr>
          <p:spPr bwMode="auto">
            <a:xfrm>
              <a:off x="108184950"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140">
              <a:extLst>
                <a:ext uri="{FF2B5EF4-FFF2-40B4-BE49-F238E27FC236}">
                  <a16:creationId xmlns:a16="http://schemas.microsoft.com/office/drawing/2014/main" id="{84173136-5E54-488E-A60C-437A4DE6F5E6}"/>
                </a:ext>
              </a:extLst>
            </p:cNvPr>
            <p:cNvSpPr>
              <a:spLocks noChangeShapeType="1"/>
            </p:cNvSpPr>
            <p:nvPr/>
          </p:nvSpPr>
          <p:spPr bwMode="auto">
            <a:xfrm>
              <a:off x="108096678"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41">
              <a:extLst>
                <a:ext uri="{FF2B5EF4-FFF2-40B4-BE49-F238E27FC236}">
                  <a16:creationId xmlns:a16="http://schemas.microsoft.com/office/drawing/2014/main" id="{E8685BE0-9F7F-422B-A464-1E0C4A69AC72}"/>
                </a:ext>
              </a:extLst>
            </p:cNvPr>
            <p:cNvSpPr txBox="1">
              <a:spLocks noChangeArrowheads="1"/>
            </p:cNvSpPr>
            <p:nvPr/>
          </p:nvSpPr>
          <p:spPr bwMode="auto">
            <a:xfrm>
              <a:off x="107956350" y="109956600"/>
              <a:ext cx="540379"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Text Box 142">
              <a:extLst>
                <a:ext uri="{FF2B5EF4-FFF2-40B4-BE49-F238E27FC236}">
                  <a16:creationId xmlns:a16="http://schemas.microsoft.com/office/drawing/2014/main" id="{6878EF52-6851-47C5-B729-A66F0F0F99D3}"/>
                </a:ext>
              </a:extLst>
            </p:cNvPr>
            <p:cNvSpPr txBox="1">
              <a:spLocks noChangeArrowheads="1"/>
            </p:cNvSpPr>
            <p:nvPr/>
          </p:nvSpPr>
          <p:spPr bwMode="auto">
            <a:xfrm>
              <a:off x="107727750" y="110699550"/>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143">
              <a:extLst>
                <a:ext uri="{FF2B5EF4-FFF2-40B4-BE49-F238E27FC236}">
                  <a16:creationId xmlns:a16="http://schemas.microsoft.com/office/drawing/2014/main" id="{9811B388-8548-43F7-92C6-53A3FAF4BF85}"/>
                </a:ext>
              </a:extLst>
            </p:cNvPr>
            <p:cNvSpPr txBox="1">
              <a:spLocks noChangeArrowheads="1"/>
            </p:cNvSpPr>
            <p:nvPr/>
          </p:nvSpPr>
          <p:spPr bwMode="auto">
            <a:xfrm>
              <a:off x="109613700" y="110185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144">
              <a:extLst>
                <a:ext uri="{FF2B5EF4-FFF2-40B4-BE49-F238E27FC236}">
                  <a16:creationId xmlns:a16="http://schemas.microsoft.com/office/drawing/2014/main" id="{1CE6B294-8303-45F3-AA50-DB82BF89ADF7}"/>
                </a:ext>
              </a:extLst>
            </p:cNvPr>
            <p:cNvSpPr>
              <a:spLocks noChangeShapeType="1"/>
            </p:cNvSpPr>
            <p:nvPr/>
          </p:nvSpPr>
          <p:spPr bwMode="auto">
            <a:xfrm>
              <a:off x="109751199"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145">
              <a:extLst>
                <a:ext uri="{FF2B5EF4-FFF2-40B4-BE49-F238E27FC236}">
                  <a16:creationId xmlns:a16="http://schemas.microsoft.com/office/drawing/2014/main" id="{59962DAE-4D20-4411-AD7D-5990EF4C079A}"/>
                </a:ext>
              </a:extLst>
            </p:cNvPr>
            <p:cNvSpPr>
              <a:spLocks noChangeShapeType="1"/>
            </p:cNvSpPr>
            <p:nvPr/>
          </p:nvSpPr>
          <p:spPr bwMode="auto">
            <a:xfrm>
              <a:off x="109662928"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46">
              <a:extLst>
                <a:ext uri="{FF2B5EF4-FFF2-40B4-BE49-F238E27FC236}">
                  <a16:creationId xmlns:a16="http://schemas.microsoft.com/office/drawing/2014/main" id="{C4292C66-2737-4584-94B0-66B804E1CBB8}"/>
                </a:ext>
              </a:extLst>
            </p:cNvPr>
            <p:cNvSpPr txBox="1">
              <a:spLocks noChangeArrowheads="1"/>
            </p:cNvSpPr>
            <p:nvPr/>
          </p:nvSpPr>
          <p:spPr bwMode="auto">
            <a:xfrm>
              <a:off x="109361901" y="110185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147">
              <a:extLst>
                <a:ext uri="{FF2B5EF4-FFF2-40B4-BE49-F238E27FC236}">
                  <a16:creationId xmlns:a16="http://schemas.microsoft.com/office/drawing/2014/main" id="{2065983C-6DB8-4E83-AB74-A02442329ABC}"/>
                </a:ext>
              </a:extLst>
            </p:cNvPr>
            <p:cNvSpPr>
              <a:spLocks noChangeShapeType="1"/>
            </p:cNvSpPr>
            <p:nvPr/>
          </p:nvSpPr>
          <p:spPr bwMode="auto">
            <a:xfrm>
              <a:off x="109499400"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148">
              <a:extLst>
                <a:ext uri="{FF2B5EF4-FFF2-40B4-BE49-F238E27FC236}">
                  <a16:creationId xmlns:a16="http://schemas.microsoft.com/office/drawing/2014/main" id="{AAC206B8-4CED-4F98-BE66-0DEA0561CA8F}"/>
                </a:ext>
              </a:extLst>
            </p:cNvPr>
            <p:cNvSpPr>
              <a:spLocks noChangeShapeType="1"/>
            </p:cNvSpPr>
            <p:nvPr/>
          </p:nvSpPr>
          <p:spPr bwMode="auto">
            <a:xfrm>
              <a:off x="109411129"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49">
              <a:extLst>
                <a:ext uri="{FF2B5EF4-FFF2-40B4-BE49-F238E27FC236}">
                  <a16:creationId xmlns:a16="http://schemas.microsoft.com/office/drawing/2014/main" id="{B74CBF14-3C4D-4BC8-BF2C-6820BD21A77F}"/>
                </a:ext>
              </a:extLst>
            </p:cNvPr>
            <p:cNvSpPr txBox="1">
              <a:spLocks noChangeArrowheads="1"/>
            </p:cNvSpPr>
            <p:nvPr/>
          </p:nvSpPr>
          <p:spPr bwMode="auto">
            <a:xfrm>
              <a:off x="109213650" y="109956600"/>
              <a:ext cx="719279"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150">
              <a:extLst>
                <a:ext uri="{FF2B5EF4-FFF2-40B4-BE49-F238E27FC236}">
                  <a16:creationId xmlns:a16="http://schemas.microsoft.com/office/drawing/2014/main" id="{7036A5A4-0265-4EE9-9B7F-885BACF0AD13}"/>
                </a:ext>
              </a:extLst>
            </p:cNvPr>
            <p:cNvSpPr txBox="1">
              <a:spLocks noChangeArrowheads="1"/>
            </p:cNvSpPr>
            <p:nvPr/>
          </p:nvSpPr>
          <p:spPr bwMode="auto">
            <a:xfrm>
              <a:off x="110013750" y="1101280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151">
              <a:extLst>
                <a:ext uri="{FF2B5EF4-FFF2-40B4-BE49-F238E27FC236}">
                  <a16:creationId xmlns:a16="http://schemas.microsoft.com/office/drawing/2014/main" id="{5AFA5FEE-8A96-433F-8BD5-9A7969FB37BB}"/>
                </a:ext>
              </a:extLst>
            </p:cNvPr>
            <p:cNvSpPr txBox="1">
              <a:spLocks noChangeArrowheads="1"/>
            </p:cNvSpPr>
            <p:nvPr/>
          </p:nvSpPr>
          <p:spPr bwMode="auto">
            <a:xfrm>
              <a:off x="109956600" y="11064240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152">
              <a:extLst>
                <a:ext uri="{FF2B5EF4-FFF2-40B4-BE49-F238E27FC236}">
                  <a16:creationId xmlns:a16="http://schemas.microsoft.com/office/drawing/2014/main" id="{FB058895-760D-40A1-9D34-30210B6306D6}"/>
                </a:ext>
              </a:extLst>
            </p:cNvPr>
            <p:cNvSpPr txBox="1">
              <a:spLocks noChangeArrowheads="1"/>
            </p:cNvSpPr>
            <p:nvPr/>
          </p:nvSpPr>
          <p:spPr bwMode="auto">
            <a:xfrm>
              <a:off x="106756200" y="1084707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153">
              <a:extLst>
                <a:ext uri="{FF2B5EF4-FFF2-40B4-BE49-F238E27FC236}">
                  <a16:creationId xmlns:a16="http://schemas.microsoft.com/office/drawing/2014/main" id="{A20308D9-038E-4772-A76E-17D44E28BDB6}"/>
                </a:ext>
              </a:extLst>
            </p:cNvPr>
            <p:cNvSpPr txBox="1">
              <a:spLocks noChangeArrowheads="1"/>
            </p:cNvSpPr>
            <p:nvPr/>
          </p:nvSpPr>
          <p:spPr bwMode="auto">
            <a:xfrm>
              <a:off x="107442000" y="108299250"/>
              <a:ext cx="540379"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154">
              <a:extLst>
                <a:ext uri="{FF2B5EF4-FFF2-40B4-BE49-F238E27FC236}">
                  <a16:creationId xmlns:a16="http://schemas.microsoft.com/office/drawing/2014/main" id="{FE59144F-36AF-4505-BD70-CC2D223F0D86}"/>
                </a:ext>
              </a:extLst>
            </p:cNvPr>
            <p:cNvSpPr txBox="1">
              <a:spLocks noChangeArrowheads="1"/>
            </p:cNvSpPr>
            <p:nvPr/>
          </p:nvSpPr>
          <p:spPr bwMode="auto">
            <a:xfrm>
              <a:off x="109913596" y="108299250"/>
              <a:ext cx="52962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155">
              <a:extLst>
                <a:ext uri="{FF2B5EF4-FFF2-40B4-BE49-F238E27FC236}">
                  <a16:creationId xmlns:a16="http://schemas.microsoft.com/office/drawing/2014/main" id="{111AFC10-E8F7-4B4E-A2EE-F1DC6708BD7B}"/>
                </a:ext>
              </a:extLst>
            </p:cNvPr>
            <p:cNvSpPr txBox="1">
              <a:spLocks noChangeArrowheads="1"/>
            </p:cNvSpPr>
            <p:nvPr/>
          </p:nvSpPr>
          <p:spPr bwMode="auto">
            <a:xfrm>
              <a:off x="109670850" y="109099350"/>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156">
              <a:extLst>
                <a:ext uri="{FF2B5EF4-FFF2-40B4-BE49-F238E27FC236}">
                  <a16:creationId xmlns:a16="http://schemas.microsoft.com/office/drawing/2014/main" id="{838DB1FE-8BC2-4243-A7B6-FA7A8E9CA1AE}"/>
                </a:ext>
              </a:extLst>
            </p:cNvPr>
            <p:cNvSpPr txBox="1">
              <a:spLocks noChangeArrowheads="1"/>
            </p:cNvSpPr>
            <p:nvPr/>
          </p:nvSpPr>
          <p:spPr bwMode="auto">
            <a:xfrm rot="-513670">
              <a:off x="110356650" y="108527850"/>
              <a:ext cx="662034"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157">
              <a:extLst>
                <a:ext uri="{FF2B5EF4-FFF2-40B4-BE49-F238E27FC236}">
                  <a16:creationId xmlns:a16="http://schemas.microsoft.com/office/drawing/2014/main" id="{4384E81F-40A6-48A8-A84A-A2AD35AE39FD}"/>
                </a:ext>
              </a:extLst>
            </p:cNvPr>
            <p:cNvSpPr txBox="1">
              <a:spLocks noChangeArrowheads="1"/>
            </p:cNvSpPr>
            <p:nvPr/>
          </p:nvSpPr>
          <p:spPr bwMode="auto">
            <a:xfrm>
              <a:off x="111281801" y="10824210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158">
              <a:extLst>
                <a:ext uri="{FF2B5EF4-FFF2-40B4-BE49-F238E27FC236}">
                  <a16:creationId xmlns:a16="http://schemas.microsoft.com/office/drawing/2014/main" id="{ADC8409A-0855-461E-89C3-571940B9B3F1}"/>
                </a:ext>
              </a:extLst>
            </p:cNvPr>
            <p:cNvSpPr txBox="1">
              <a:spLocks noChangeArrowheads="1"/>
            </p:cNvSpPr>
            <p:nvPr/>
          </p:nvSpPr>
          <p:spPr bwMode="auto">
            <a:xfrm>
              <a:off x="113040437" y="10824210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AutoShape 159">
              <a:extLst>
                <a:ext uri="{FF2B5EF4-FFF2-40B4-BE49-F238E27FC236}">
                  <a16:creationId xmlns:a16="http://schemas.microsoft.com/office/drawing/2014/main" id="{DCAB9977-E764-4648-B7DB-25307D51760B}"/>
                </a:ext>
              </a:extLst>
            </p:cNvPr>
            <p:cNvSpPr>
              <a:spLocks/>
            </p:cNvSpPr>
            <p:nvPr/>
          </p:nvSpPr>
          <p:spPr bwMode="auto">
            <a:xfrm rot="5400000">
              <a:off x="108842175" y="1068990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60">
              <a:extLst>
                <a:ext uri="{FF2B5EF4-FFF2-40B4-BE49-F238E27FC236}">
                  <a16:creationId xmlns:a16="http://schemas.microsoft.com/office/drawing/2014/main" id="{FF9B7978-1B2F-44E7-8D8B-62EC21FE65C5}"/>
                </a:ext>
              </a:extLst>
            </p:cNvPr>
            <p:cNvSpPr txBox="1">
              <a:spLocks noChangeArrowheads="1"/>
            </p:cNvSpPr>
            <p:nvPr/>
          </p:nvSpPr>
          <p:spPr bwMode="auto">
            <a:xfrm>
              <a:off x="108299250" y="1081278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AutoShape 161">
              <a:extLst>
                <a:ext uri="{FF2B5EF4-FFF2-40B4-BE49-F238E27FC236}">
                  <a16:creationId xmlns:a16="http://schemas.microsoft.com/office/drawing/2014/main" id="{29AE939C-03F0-46FD-B3FA-53D93D9ED7FA}"/>
                </a:ext>
              </a:extLst>
            </p:cNvPr>
            <p:cNvSpPr>
              <a:spLocks/>
            </p:cNvSpPr>
            <p:nvPr/>
          </p:nvSpPr>
          <p:spPr bwMode="auto">
            <a:xfrm rot="5400000">
              <a:off x="112414050" y="10715625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62">
              <a:extLst>
                <a:ext uri="{FF2B5EF4-FFF2-40B4-BE49-F238E27FC236}">
                  <a16:creationId xmlns:a16="http://schemas.microsoft.com/office/drawing/2014/main" id="{7D4677CE-CA10-4E16-9E88-B7F0F07F9F3B}"/>
                </a:ext>
              </a:extLst>
            </p:cNvPr>
            <p:cNvSpPr txBox="1">
              <a:spLocks noChangeArrowheads="1"/>
            </p:cNvSpPr>
            <p:nvPr/>
          </p:nvSpPr>
          <p:spPr bwMode="auto">
            <a:xfrm>
              <a:off x="111899700" y="108127800"/>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Line 163">
              <a:extLst>
                <a:ext uri="{FF2B5EF4-FFF2-40B4-BE49-F238E27FC236}">
                  <a16:creationId xmlns:a16="http://schemas.microsoft.com/office/drawing/2014/main" id="{55FC2941-F36D-4A39-BCBD-14EE6ED5BB5D}"/>
                </a:ext>
              </a:extLst>
            </p:cNvPr>
            <p:cNvSpPr>
              <a:spLocks noChangeShapeType="1"/>
            </p:cNvSpPr>
            <p:nvPr/>
          </p:nvSpPr>
          <p:spPr bwMode="auto">
            <a:xfrm>
              <a:off x="107618543" y="109042200"/>
              <a:ext cx="599565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164">
              <a:extLst>
                <a:ext uri="{FF2B5EF4-FFF2-40B4-BE49-F238E27FC236}">
                  <a16:creationId xmlns:a16="http://schemas.microsoft.com/office/drawing/2014/main" id="{4AC6408A-301E-4E23-A4D3-3C04994C5A38}"/>
                </a:ext>
              </a:extLst>
            </p:cNvPr>
            <p:cNvSpPr>
              <a:spLocks noChangeShapeType="1"/>
            </p:cNvSpPr>
            <p:nvPr/>
          </p:nvSpPr>
          <p:spPr bwMode="auto">
            <a:xfrm>
              <a:off x="107618543" y="1088136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165">
              <a:extLst>
                <a:ext uri="{FF2B5EF4-FFF2-40B4-BE49-F238E27FC236}">
                  <a16:creationId xmlns:a16="http://schemas.microsoft.com/office/drawing/2014/main" id="{ABC05DDB-0EE7-4C97-921B-73ABFE5555E8}"/>
                </a:ext>
              </a:extLst>
            </p:cNvPr>
            <p:cNvSpPr>
              <a:spLocks noChangeShapeType="1"/>
            </p:cNvSpPr>
            <p:nvPr/>
          </p:nvSpPr>
          <p:spPr bwMode="auto">
            <a:xfrm>
              <a:off x="110178410" y="1088136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6">
              <a:extLst>
                <a:ext uri="{FF2B5EF4-FFF2-40B4-BE49-F238E27FC236}">
                  <a16:creationId xmlns:a16="http://schemas.microsoft.com/office/drawing/2014/main" id="{F4A8FFF6-4D6A-474B-A485-5C6198EF6CE1}"/>
                </a:ext>
              </a:extLst>
            </p:cNvPr>
            <p:cNvSpPr>
              <a:spLocks noChangeShapeType="1"/>
            </p:cNvSpPr>
            <p:nvPr/>
          </p:nvSpPr>
          <p:spPr bwMode="auto">
            <a:xfrm>
              <a:off x="107530271" y="1088136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7">
              <a:extLst>
                <a:ext uri="{FF2B5EF4-FFF2-40B4-BE49-F238E27FC236}">
                  <a16:creationId xmlns:a16="http://schemas.microsoft.com/office/drawing/2014/main" id="{E98EEF0C-600D-44D4-8EC4-83A8A3E3BE3A}"/>
                </a:ext>
              </a:extLst>
            </p:cNvPr>
            <p:cNvSpPr>
              <a:spLocks noChangeShapeType="1"/>
            </p:cNvSpPr>
            <p:nvPr/>
          </p:nvSpPr>
          <p:spPr bwMode="auto">
            <a:xfrm>
              <a:off x="110090139" y="108813600"/>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168">
              <a:extLst>
                <a:ext uri="{FF2B5EF4-FFF2-40B4-BE49-F238E27FC236}">
                  <a16:creationId xmlns:a16="http://schemas.microsoft.com/office/drawing/2014/main" id="{11297C83-D9A3-4D98-85A2-4C9380992208}"/>
                </a:ext>
              </a:extLst>
            </p:cNvPr>
            <p:cNvSpPr>
              <a:spLocks noChangeShapeType="1"/>
            </p:cNvSpPr>
            <p:nvPr/>
          </p:nvSpPr>
          <p:spPr bwMode="auto">
            <a:xfrm>
              <a:off x="111590750" y="1088136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169">
              <a:extLst>
                <a:ext uri="{FF2B5EF4-FFF2-40B4-BE49-F238E27FC236}">
                  <a16:creationId xmlns:a16="http://schemas.microsoft.com/office/drawing/2014/main" id="{6E863458-7F34-4312-BB06-12755F3CBCE3}"/>
                </a:ext>
              </a:extLst>
            </p:cNvPr>
            <p:cNvSpPr>
              <a:spLocks noChangeShapeType="1"/>
            </p:cNvSpPr>
            <p:nvPr/>
          </p:nvSpPr>
          <p:spPr bwMode="auto">
            <a:xfrm>
              <a:off x="111502479" y="1088136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170">
              <a:extLst>
                <a:ext uri="{FF2B5EF4-FFF2-40B4-BE49-F238E27FC236}">
                  <a16:creationId xmlns:a16="http://schemas.microsoft.com/office/drawing/2014/main" id="{E0F26AC9-EF19-492A-8246-3C131E951E34}"/>
                </a:ext>
              </a:extLst>
            </p:cNvPr>
            <p:cNvSpPr>
              <a:spLocks noChangeShapeType="1"/>
            </p:cNvSpPr>
            <p:nvPr/>
          </p:nvSpPr>
          <p:spPr bwMode="auto">
            <a:xfrm>
              <a:off x="113349386" y="1088136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171">
              <a:extLst>
                <a:ext uri="{FF2B5EF4-FFF2-40B4-BE49-F238E27FC236}">
                  <a16:creationId xmlns:a16="http://schemas.microsoft.com/office/drawing/2014/main" id="{C8D365F5-DB78-4CB3-9E14-4214134132DE}"/>
                </a:ext>
              </a:extLst>
            </p:cNvPr>
            <p:cNvSpPr>
              <a:spLocks noChangeShapeType="1"/>
            </p:cNvSpPr>
            <p:nvPr/>
          </p:nvSpPr>
          <p:spPr bwMode="auto">
            <a:xfrm>
              <a:off x="113261115" y="1088136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172">
              <a:extLst>
                <a:ext uri="{FF2B5EF4-FFF2-40B4-BE49-F238E27FC236}">
                  <a16:creationId xmlns:a16="http://schemas.microsoft.com/office/drawing/2014/main" id="{1A95C7D5-C5F9-4CB2-9625-88ED3BDF4CB3}"/>
                </a:ext>
              </a:extLst>
            </p:cNvPr>
            <p:cNvSpPr txBox="1">
              <a:spLocks noChangeArrowheads="1"/>
            </p:cNvSpPr>
            <p:nvPr/>
          </p:nvSpPr>
          <p:spPr bwMode="auto">
            <a:xfrm>
              <a:off x="110470950" y="1088136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173">
              <a:extLst>
                <a:ext uri="{FF2B5EF4-FFF2-40B4-BE49-F238E27FC236}">
                  <a16:creationId xmlns:a16="http://schemas.microsoft.com/office/drawing/2014/main" id="{E7AF777F-A255-4256-AB33-3C9485AED7A1}"/>
                </a:ext>
              </a:extLst>
            </p:cNvPr>
            <p:cNvSpPr>
              <a:spLocks noChangeShapeType="1"/>
            </p:cNvSpPr>
            <p:nvPr/>
          </p:nvSpPr>
          <p:spPr bwMode="auto">
            <a:xfrm>
              <a:off x="110813850" y="109099350"/>
              <a:ext cx="1"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74">
              <a:extLst>
                <a:ext uri="{FF2B5EF4-FFF2-40B4-BE49-F238E27FC236}">
                  <a16:creationId xmlns:a16="http://schemas.microsoft.com/office/drawing/2014/main" id="{9D73F8CA-79F0-47DA-84BD-003BF5C9D576}"/>
                </a:ext>
              </a:extLst>
            </p:cNvPr>
            <p:cNvSpPr txBox="1">
              <a:spLocks noChangeArrowheads="1"/>
            </p:cNvSpPr>
            <p:nvPr/>
          </p:nvSpPr>
          <p:spPr bwMode="auto">
            <a:xfrm>
              <a:off x="108299250" y="1093851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Text Box 175">
              <a:extLst>
                <a:ext uri="{FF2B5EF4-FFF2-40B4-BE49-F238E27FC236}">
                  <a16:creationId xmlns:a16="http://schemas.microsoft.com/office/drawing/2014/main" id="{5699DDED-85C5-4ECE-B41C-B25978D81E73}"/>
                </a:ext>
              </a:extLst>
            </p:cNvPr>
            <p:cNvSpPr txBox="1">
              <a:spLocks noChangeArrowheads="1"/>
            </p:cNvSpPr>
            <p:nvPr/>
          </p:nvSpPr>
          <p:spPr bwMode="auto">
            <a:xfrm>
              <a:off x="106756200" y="1116711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Text Box 176">
              <a:extLst>
                <a:ext uri="{FF2B5EF4-FFF2-40B4-BE49-F238E27FC236}">
                  <a16:creationId xmlns:a16="http://schemas.microsoft.com/office/drawing/2014/main" id="{FA65A29E-8D6D-4497-8CD3-5BF617DBDBEF}"/>
                </a:ext>
              </a:extLst>
            </p:cNvPr>
            <p:cNvSpPr txBox="1">
              <a:spLocks noChangeArrowheads="1"/>
            </p:cNvSpPr>
            <p:nvPr/>
          </p:nvSpPr>
          <p:spPr bwMode="auto">
            <a:xfrm>
              <a:off x="107442000" y="111671100"/>
              <a:ext cx="540379"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177">
              <a:extLst>
                <a:ext uri="{FF2B5EF4-FFF2-40B4-BE49-F238E27FC236}">
                  <a16:creationId xmlns:a16="http://schemas.microsoft.com/office/drawing/2014/main" id="{DCB1C4E2-2F24-413A-9114-3F5D3C954D22}"/>
                </a:ext>
              </a:extLst>
            </p:cNvPr>
            <p:cNvSpPr txBox="1">
              <a:spLocks noChangeArrowheads="1"/>
            </p:cNvSpPr>
            <p:nvPr/>
          </p:nvSpPr>
          <p:spPr bwMode="auto">
            <a:xfrm>
              <a:off x="111281801" y="111671100"/>
              <a:ext cx="5737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178">
              <a:extLst>
                <a:ext uri="{FF2B5EF4-FFF2-40B4-BE49-F238E27FC236}">
                  <a16:creationId xmlns:a16="http://schemas.microsoft.com/office/drawing/2014/main" id="{CA8FD1CB-E93E-42C8-A3B3-98B6EA17A081}"/>
                </a:ext>
              </a:extLst>
            </p:cNvPr>
            <p:cNvSpPr txBox="1">
              <a:spLocks noChangeArrowheads="1"/>
            </p:cNvSpPr>
            <p:nvPr/>
          </p:nvSpPr>
          <p:spPr bwMode="auto">
            <a:xfrm>
              <a:off x="113040437" y="11144250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AutoShape 179">
              <a:extLst>
                <a:ext uri="{FF2B5EF4-FFF2-40B4-BE49-F238E27FC236}">
                  <a16:creationId xmlns:a16="http://schemas.microsoft.com/office/drawing/2014/main" id="{143E6005-0A2C-4B99-BC85-2489B6B2EA73}"/>
                </a:ext>
              </a:extLst>
            </p:cNvPr>
            <p:cNvSpPr>
              <a:spLocks/>
            </p:cNvSpPr>
            <p:nvPr/>
          </p:nvSpPr>
          <p:spPr bwMode="auto">
            <a:xfrm rot="5400000">
              <a:off x="108842175" y="1100994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80">
              <a:extLst>
                <a:ext uri="{FF2B5EF4-FFF2-40B4-BE49-F238E27FC236}">
                  <a16:creationId xmlns:a16="http://schemas.microsoft.com/office/drawing/2014/main" id="{F3BB119A-6355-40C8-839D-0BCFF273B926}"/>
                </a:ext>
              </a:extLst>
            </p:cNvPr>
            <p:cNvSpPr txBox="1">
              <a:spLocks noChangeArrowheads="1"/>
            </p:cNvSpPr>
            <p:nvPr/>
          </p:nvSpPr>
          <p:spPr bwMode="auto">
            <a:xfrm>
              <a:off x="108299250" y="111328200"/>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181">
              <a:extLst>
                <a:ext uri="{FF2B5EF4-FFF2-40B4-BE49-F238E27FC236}">
                  <a16:creationId xmlns:a16="http://schemas.microsoft.com/office/drawing/2014/main" id="{2302EE2C-C538-49B4-A204-D8F22E064879}"/>
                </a:ext>
              </a:extLst>
            </p:cNvPr>
            <p:cNvSpPr txBox="1">
              <a:spLocks noChangeArrowheads="1"/>
            </p:cNvSpPr>
            <p:nvPr/>
          </p:nvSpPr>
          <p:spPr bwMode="auto">
            <a:xfrm>
              <a:off x="111899700" y="111385350"/>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Line 182">
              <a:extLst>
                <a:ext uri="{FF2B5EF4-FFF2-40B4-BE49-F238E27FC236}">
                  <a16:creationId xmlns:a16="http://schemas.microsoft.com/office/drawing/2014/main" id="{21047A39-67D1-4D76-9BA4-7F3F2D17BAFA}"/>
                </a:ext>
              </a:extLst>
            </p:cNvPr>
            <p:cNvSpPr>
              <a:spLocks noChangeShapeType="1"/>
            </p:cNvSpPr>
            <p:nvPr/>
          </p:nvSpPr>
          <p:spPr bwMode="auto">
            <a:xfrm>
              <a:off x="107618543" y="112242600"/>
              <a:ext cx="599565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83">
              <a:extLst>
                <a:ext uri="{FF2B5EF4-FFF2-40B4-BE49-F238E27FC236}">
                  <a16:creationId xmlns:a16="http://schemas.microsoft.com/office/drawing/2014/main" id="{3FAF8C30-EEB4-4DEC-83D4-A100998E3D17}"/>
                </a:ext>
              </a:extLst>
            </p:cNvPr>
            <p:cNvSpPr>
              <a:spLocks noChangeShapeType="1"/>
            </p:cNvSpPr>
            <p:nvPr/>
          </p:nvSpPr>
          <p:spPr bwMode="auto">
            <a:xfrm>
              <a:off x="107618543" y="1120140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84">
              <a:extLst>
                <a:ext uri="{FF2B5EF4-FFF2-40B4-BE49-F238E27FC236}">
                  <a16:creationId xmlns:a16="http://schemas.microsoft.com/office/drawing/2014/main" id="{68B5ED26-5BF1-4EBA-92F6-6D90224419DE}"/>
                </a:ext>
              </a:extLst>
            </p:cNvPr>
            <p:cNvSpPr>
              <a:spLocks noChangeShapeType="1"/>
            </p:cNvSpPr>
            <p:nvPr/>
          </p:nvSpPr>
          <p:spPr bwMode="auto">
            <a:xfrm>
              <a:off x="110178410" y="1120140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185">
              <a:extLst>
                <a:ext uri="{FF2B5EF4-FFF2-40B4-BE49-F238E27FC236}">
                  <a16:creationId xmlns:a16="http://schemas.microsoft.com/office/drawing/2014/main" id="{8D8DBDC9-9EBB-4721-87EB-CEFE12DE0D2A}"/>
                </a:ext>
              </a:extLst>
            </p:cNvPr>
            <p:cNvSpPr>
              <a:spLocks noChangeShapeType="1"/>
            </p:cNvSpPr>
            <p:nvPr/>
          </p:nvSpPr>
          <p:spPr bwMode="auto">
            <a:xfrm>
              <a:off x="107530271" y="1120140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186">
              <a:extLst>
                <a:ext uri="{FF2B5EF4-FFF2-40B4-BE49-F238E27FC236}">
                  <a16:creationId xmlns:a16="http://schemas.microsoft.com/office/drawing/2014/main" id="{B9436584-B6CE-4FD9-9D82-2585D45F0078}"/>
                </a:ext>
              </a:extLst>
            </p:cNvPr>
            <p:cNvSpPr>
              <a:spLocks noChangeShapeType="1"/>
            </p:cNvSpPr>
            <p:nvPr/>
          </p:nvSpPr>
          <p:spPr bwMode="auto">
            <a:xfrm>
              <a:off x="110090139" y="112014000"/>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87">
              <a:extLst>
                <a:ext uri="{FF2B5EF4-FFF2-40B4-BE49-F238E27FC236}">
                  <a16:creationId xmlns:a16="http://schemas.microsoft.com/office/drawing/2014/main" id="{9DD20C02-A267-48A4-AAC4-C7ADDD257875}"/>
                </a:ext>
              </a:extLst>
            </p:cNvPr>
            <p:cNvSpPr txBox="1">
              <a:spLocks noChangeArrowheads="1"/>
            </p:cNvSpPr>
            <p:nvPr/>
          </p:nvSpPr>
          <p:spPr bwMode="auto">
            <a:xfrm>
              <a:off x="111899700" y="111899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Text Box 188">
              <a:extLst>
                <a:ext uri="{FF2B5EF4-FFF2-40B4-BE49-F238E27FC236}">
                  <a16:creationId xmlns:a16="http://schemas.microsoft.com/office/drawing/2014/main" id="{52DD14F3-BA7A-4C83-A8B1-68595D712653}"/>
                </a:ext>
              </a:extLst>
            </p:cNvPr>
            <p:cNvSpPr txBox="1">
              <a:spLocks noChangeArrowheads="1"/>
            </p:cNvSpPr>
            <p:nvPr/>
          </p:nvSpPr>
          <p:spPr bwMode="auto">
            <a:xfrm>
              <a:off x="107842050" y="112414050"/>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Text Box 189">
              <a:extLst>
                <a:ext uri="{FF2B5EF4-FFF2-40B4-BE49-F238E27FC236}">
                  <a16:creationId xmlns:a16="http://schemas.microsoft.com/office/drawing/2014/main" id="{2BC43E36-8382-4AEF-9E88-83EF15C33732}"/>
                </a:ext>
              </a:extLst>
            </p:cNvPr>
            <p:cNvSpPr txBox="1">
              <a:spLocks noChangeArrowheads="1"/>
            </p:cNvSpPr>
            <p:nvPr/>
          </p:nvSpPr>
          <p:spPr bwMode="auto">
            <a:xfrm>
              <a:off x="108527850" y="112299750"/>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Robespierre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1" name="Text Box 190">
              <a:extLst>
                <a:ext uri="{FF2B5EF4-FFF2-40B4-BE49-F238E27FC236}">
                  <a16:creationId xmlns:a16="http://schemas.microsoft.com/office/drawing/2014/main" id="{29857114-BF71-4D4D-99F7-26342759F710}"/>
                </a:ext>
              </a:extLst>
            </p:cNvPr>
            <p:cNvSpPr txBox="1">
              <a:spLocks noChangeArrowheads="1"/>
            </p:cNvSpPr>
            <p:nvPr/>
          </p:nvSpPr>
          <p:spPr bwMode="auto">
            <a:xfrm>
              <a:off x="109899450" y="11149965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191">
              <a:extLst>
                <a:ext uri="{FF2B5EF4-FFF2-40B4-BE49-F238E27FC236}">
                  <a16:creationId xmlns:a16="http://schemas.microsoft.com/office/drawing/2014/main" id="{30213726-9013-4770-AC78-64854C66C121}"/>
                </a:ext>
              </a:extLst>
            </p:cNvPr>
            <p:cNvSpPr txBox="1">
              <a:spLocks noChangeArrowheads="1"/>
            </p:cNvSpPr>
            <p:nvPr/>
          </p:nvSpPr>
          <p:spPr bwMode="auto">
            <a:xfrm>
              <a:off x="109899450" y="112299750"/>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Line 192">
              <a:extLst>
                <a:ext uri="{FF2B5EF4-FFF2-40B4-BE49-F238E27FC236}">
                  <a16:creationId xmlns:a16="http://schemas.microsoft.com/office/drawing/2014/main" id="{C435A157-1A20-4AA8-A067-98D0F2EF9510}"/>
                </a:ext>
              </a:extLst>
            </p:cNvPr>
            <p:cNvSpPr>
              <a:spLocks noChangeShapeType="1"/>
            </p:cNvSpPr>
            <p:nvPr/>
          </p:nvSpPr>
          <p:spPr bwMode="auto">
            <a:xfrm>
              <a:off x="108127800" y="11218545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93">
              <a:extLst>
                <a:ext uri="{FF2B5EF4-FFF2-40B4-BE49-F238E27FC236}">
                  <a16:creationId xmlns:a16="http://schemas.microsoft.com/office/drawing/2014/main" id="{CF53AF8E-74EE-415E-83B9-683448DA24E9}"/>
                </a:ext>
              </a:extLst>
            </p:cNvPr>
            <p:cNvSpPr txBox="1">
              <a:spLocks noChangeArrowheads="1"/>
            </p:cNvSpPr>
            <p:nvPr/>
          </p:nvSpPr>
          <p:spPr bwMode="auto">
            <a:xfrm rot="-513670">
              <a:off x="110413800" y="111785400"/>
              <a:ext cx="833484"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Line 194">
              <a:extLst>
                <a:ext uri="{FF2B5EF4-FFF2-40B4-BE49-F238E27FC236}">
                  <a16:creationId xmlns:a16="http://schemas.microsoft.com/office/drawing/2014/main" id="{A4BAB39F-C3CE-4E91-B461-88E80514D89B}"/>
                </a:ext>
              </a:extLst>
            </p:cNvPr>
            <p:cNvSpPr>
              <a:spLocks noChangeShapeType="1"/>
            </p:cNvSpPr>
            <p:nvPr/>
          </p:nvSpPr>
          <p:spPr bwMode="auto">
            <a:xfrm>
              <a:off x="111556800" y="1120140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195">
              <a:extLst>
                <a:ext uri="{FF2B5EF4-FFF2-40B4-BE49-F238E27FC236}">
                  <a16:creationId xmlns:a16="http://schemas.microsoft.com/office/drawing/2014/main" id="{7D654A78-EC9A-4B77-A9D9-69203E1ADFA5}"/>
                </a:ext>
              </a:extLst>
            </p:cNvPr>
            <p:cNvSpPr>
              <a:spLocks noChangeShapeType="1"/>
            </p:cNvSpPr>
            <p:nvPr/>
          </p:nvSpPr>
          <p:spPr bwMode="auto">
            <a:xfrm>
              <a:off x="111468529" y="1120140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AutoShape 196">
              <a:extLst>
                <a:ext uri="{FF2B5EF4-FFF2-40B4-BE49-F238E27FC236}">
                  <a16:creationId xmlns:a16="http://schemas.microsoft.com/office/drawing/2014/main" id="{E7E4F5FC-7825-4D97-9897-2647B1256B06}"/>
                </a:ext>
              </a:extLst>
            </p:cNvPr>
            <p:cNvSpPr>
              <a:spLocks/>
            </p:cNvSpPr>
            <p:nvPr/>
          </p:nvSpPr>
          <p:spPr bwMode="auto">
            <a:xfrm rot="5400000">
              <a:off x="112414050" y="11041380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97">
              <a:extLst>
                <a:ext uri="{FF2B5EF4-FFF2-40B4-BE49-F238E27FC236}">
                  <a16:creationId xmlns:a16="http://schemas.microsoft.com/office/drawing/2014/main" id="{D0157AA3-F8DB-4D8C-813D-D0D42A78941C}"/>
                </a:ext>
              </a:extLst>
            </p:cNvPr>
            <p:cNvSpPr txBox="1">
              <a:spLocks noChangeArrowheads="1"/>
            </p:cNvSpPr>
            <p:nvPr/>
          </p:nvSpPr>
          <p:spPr bwMode="auto">
            <a:xfrm>
              <a:off x="106756200" y="105613200"/>
              <a:ext cx="4457700" cy="240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Text Box 198">
              <a:extLst>
                <a:ext uri="{FF2B5EF4-FFF2-40B4-BE49-F238E27FC236}">
                  <a16:creationId xmlns:a16="http://schemas.microsoft.com/office/drawing/2014/main" id="{BEE71733-F106-47F8-924D-BAE851FF1A6F}"/>
                </a:ext>
              </a:extLst>
            </p:cNvPr>
            <p:cNvSpPr txBox="1">
              <a:spLocks noChangeArrowheads="1"/>
            </p:cNvSpPr>
            <p:nvPr/>
          </p:nvSpPr>
          <p:spPr bwMode="auto">
            <a:xfrm>
              <a:off x="106824101" y="1068705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Text Box 199">
              <a:extLst>
                <a:ext uri="{FF2B5EF4-FFF2-40B4-BE49-F238E27FC236}">
                  <a16:creationId xmlns:a16="http://schemas.microsoft.com/office/drawing/2014/main" id="{6E4249A1-276B-4B2C-8EF3-15DB8AC0314A}"/>
                </a:ext>
              </a:extLst>
            </p:cNvPr>
            <p:cNvSpPr txBox="1">
              <a:spLocks noChangeArrowheads="1"/>
            </p:cNvSpPr>
            <p:nvPr/>
          </p:nvSpPr>
          <p:spPr bwMode="auto">
            <a:xfrm>
              <a:off x="107509901" y="106984800"/>
              <a:ext cx="41193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Text Box 200">
              <a:extLst>
                <a:ext uri="{FF2B5EF4-FFF2-40B4-BE49-F238E27FC236}">
                  <a16:creationId xmlns:a16="http://schemas.microsoft.com/office/drawing/2014/main" id="{47B7B09D-9364-473A-BADC-DF86368B9923}"/>
                </a:ext>
              </a:extLst>
            </p:cNvPr>
            <p:cNvSpPr txBox="1">
              <a:spLocks noChangeArrowheads="1"/>
            </p:cNvSpPr>
            <p:nvPr/>
          </p:nvSpPr>
          <p:spPr bwMode="auto">
            <a:xfrm>
              <a:off x="108745699" y="106984800"/>
              <a:ext cx="41193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Text Box 201">
              <a:extLst>
                <a:ext uri="{FF2B5EF4-FFF2-40B4-BE49-F238E27FC236}">
                  <a16:creationId xmlns:a16="http://schemas.microsoft.com/office/drawing/2014/main" id="{5CE51CF9-911E-4246-8158-15235555BB1B}"/>
                </a:ext>
              </a:extLst>
            </p:cNvPr>
            <p:cNvSpPr txBox="1">
              <a:spLocks noChangeArrowheads="1"/>
            </p:cNvSpPr>
            <p:nvPr/>
          </p:nvSpPr>
          <p:spPr bwMode="auto">
            <a:xfrm>
              <a:off x="110025633" y="106984800"/>
              <a:ext cx="41193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03" name="Group 202">
              <a:extLst>
                <a:ext uri="{FF2B5EF4-FFF2-40B4-BE49-F238E27FC236}">
                  <a16:creationId xmlns:a16="http://schemas.microsoft.com/office/drawing/2014/main" id="{2D59E171-B7DF-4BD6-A78F-7C047C5383E6}"/>
                </a:ext>
              </a:extLst>
            </p:cNvPr>
            <p:cNvGrpSpPr>
              <a:grpSpLocks/>
            </p:cNvGrpSpPr>
            <p:nvPr/>
          </p:nvGrpSpPr>
          <p:grpSpPr bwMode="auto">
            <a:xfrm>
              <a:off x="107598172" y="107213400"/>
              <a:ext cx="2736410" cy="228600"/>
              <a:chOff x="107711246" y="114430979"/>
              <a:chExt cx="2736410" cy="400051"/>
            </a:xfrm>
          </p:grpSpPr>
          <p:sp>
            <p:nvSpPr>
              <p:cNvPr id="225" name="Line 203">
                <a:extLst>
                  <a:ext uri="{FF2B5EF4-FFF2-40B4-BE49-F238E27FC236}">
                    <a16:creationId xmlns:a16="http://schemas.microsoft.com/office/drawing/2014/main" id="{364B7047-41BD-4CE4-8BCE-423B42631347}"/>
                  </a:ext>
                </a:extLst>
              </p:cNvPr>
              <p:cNvSpPr>
                <a:spLocks noChangeShapeType="1"/>
              </p:cNvSpPr>
              <p:nvPr/>
            </p:nvSpPr>
            <p:spPr bwMode="auto">
              <a:xfrm>
                <a:off x="107799518" y="114831028"/>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204">
                <a:extLst>
                  <a:ext uri="{FF2B5EF4-FFF2-40B4-BE49-F238E27FC236}">
                    <a16:creationId xmlns:a16="http://schemas.microsoft.com/office/drawing/2014/main" id="{BC13A384-A193-4D50-AC96-88D463239604}"/>
                  </a:ext>
                </a:extLst>
              </p:cNvPr>
              <p:cNvSpPr>
                <a:spLocks noChangeShapeType="1"/>
              </p:cNvSpPr>
              <p:nvPr/>
            </p:nvSpPr>
            <p:spPr bwMode="auto">
              <a:xfrm>
                <a:off x="107799518" y="114430979"/>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205">
                <a:extLst>
                  <a:ext uri="{FF2B5EF4-FFF2-40B4-BE49-F238E27FC236}">
                    <a16:creationId xmlns:a16="http://schemas.microsoft.com/office/drawing/2014/main" id="{A7A8122D-4900-4B99-9242-5C8C43ADBA78}"/>
                  </a:ext>
                </a:extLst>
              </p:cNvPr>
              <p:cNvSpPr>
                <a:spLocks noChangeShapeType="1"/>
              </p:cNvSpPr>
              <p:nvPr/>
            </p:nvSpPr>
            <p:spPr bwMode="auto">
              <a:xfrm>
                <a:off x="109079451" y="114430979"/>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206">
                <a:extLst>
                  <a:ext uri="{FF2B5EF4-FFF2-40B4-BE49-F238E27FC236}">
                    <a16:creationId xmlns:a16="http://schemas.microsoft.com/office/drawing/2014/main" id="{940E1E5D-7BCD-43D8-B0A0-EEEF22653DE5}"/>
                  </a:ext>
                </a:extLst>
              </p:cNvPr>
              <p:cNvSpPr>
                <a:spLocks noChangeShapeType="1"/>
              </p:cNvSpPr>
              <p:nvPr/>
            </p:nvSpPr>
            <p:spPr bwMode="auto">
              <a:xfrm>
                <a:off x="110359385" y="114430979"/>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207">
                <a:extLst>
                  <a:ext uri="{FF2B5EF4-FFF2-40B4-BE49-F238E27FC236}">
                    <a16:creationId xmlns:a16="http://schemas.microsoft.com/office/drawing/2014/main" id="{37BF6441-D699-42E4-BD17-14047E305390}"/>
                  </a:ext>
                </a:extLst>
              </p:cNvPr>
              <p:cNvSpPr>
                <a:spLocks noChangeShapeType="1"/>
              </p:cNvSpPr>
              <p:nvPr/>
            </p:nvSpPr>
            <p:spPr bwMode="auto">
              <a:xfrm>
                <a:off x="107711246" y="114430979"/>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208">
                <a:extLst>
                  <a:ext uri="{FF2B5EF4-FFF2-40B4-BE49-F238E27FC236}">
                    <a16:creationId xmlns:a16="http://schemas.microsoft.com/office/drawing/2014/main" id="{0356F109-838E-414C-9595-365F09AD196E}"/>
                  </a:ext>
                </a:extLst>
              </p:cNvPr>
              <p:cNvSpPr>
                <a:spLocks noChangeShapeType="1"/>
              </p:cNvSpPr>
              <p:nvPr/>
            </p:nvSpPr>
            <p:spPr bwMode="auto">
              <a:xfrm>
                <a:off x="108991180" y="114430979"/>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209">
                <a:extLst>
                  <a:ext uri="{FF2B5EF4-FFF2-40B4-BE49-F238E27FC236}">
                    <a16:creationId xmlns:a16="http://schemas.microsoft.com/office/drawing/2014/main" id="{5941FA05-8155-459A-8524-02F9FE05362F}"/>
                  </a:ext>
                </a:extLst>
              </p:cNvPr>
              <p:cNvSpPr>
                <a:spLocks noChangeShapeType="1"/>
              </p:cNvSpPr>
              <p:nvPr/>
            </p:nvSpPr>
            <p:spPr bwMode="auto">
              <a:xfrm>
                <a:off x="110271114" y="114430979"/>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04" name="Text Box 210">
              <a:extLst>
                <a:ext uri="{FF2B5EF4-FFF2-40B4-BE49-F238E27FC236}">
                  <a16:creationId xmlns:a16="http://schemas.microsoft.com/office/drawing/2014/main" id="{9AAAE078-B217-487B-951D-A361A5932C2D}"/>
                </a:ext>
              </a:extLst>
            </p:cNvPr>
            <p:cNvSpPr txBox="1">
              <a:spLocks noChangeArrowheads="1"/>
            </p:cNvSpPr>
            <p:nvPr/>
          </p:nvSpPr>
          <p:spPr bwMode="auto">
            <a:xfrm>
              <a:off x="109910201" y="107499150"/>
              <a:ext cx="6178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Line 211">
              <a:extLst>
                <a:ext uri="{FF2B5EF4-FFF2-40B4-BE49-F238E27FC236}">
                  <a16:creationId xmlns:a16="http://schemas.microsoft.com/office/drawing/2014/main" id="{5D694D13-60E4-47B9-9B55-7720418B1792}"/>
                </a:ext>
              </a:extLst>
            </p:cNvPr>
            <p:cNvSpPr>
              <a:spLocks noChangeShapeType="1"/>
            </p:cNvSpPr>
            <p:nvPr/>
          </p:nvSpPr>
          <p:spPr bwMode="auto">
            <a:xfrm>
              <a:off x="110481701" y="107442000"/>
              <a:ext cx="1"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212">
              <a:extLst>
                <a:ext uri="{FF2B5EF4-FFF2-40B4-BE49-F238E27FC236}">
                  <a16:creationId xmlns:a16="http://schemas.microsoft.com/office/drawing/2014/main" id="{5AB9DA4E-DF18-4382-A11E-939DD24CB357}"/>
                </a:ext>
              </a:extLst>
            </p:cNvPr>
            <p:cNvSpPr>
              <a:spLocks noChangeShapeType="1"/>
            </p:cNvSpPr>
            <p:nvPr/>
          </p:nvSpPr>
          <p:spPr bwMode="auto">
            <a:xfrm flipH="1">
              <a:off x="109042200" y="107099100"/>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213">
              <a:extLst>
                <a:ext uri="{FF2B5EF4-FFF2-40B4-BE49-F238E27FC236}">
                  <a16:creationId xmlns:a16="http://schemas.microsoft.com/office/drawing/2014/main" id="{51E514AE-79B0-41F9-B538-0C8BC4493405}"/>
                </a:ext>
              </a:extLst>
            </p:cNvPr>
            <p:cNvSpPr txBox="1">
              <a:spLocks noChangeArrowheads="1"/>
            </p:cNvSpPr>
            <p:nvPr/>
          </p:nvSpPr>
          <p:spPr bwMode="auto">
            <a:xfrm>
              <a:off x="109156500" y="107156250"/>
              <a:ext cx="41193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214">
              <a:extLst>
                <a:ext uri="{FF2B5EF4-FFF2-40B4-BE49-F238E27FC236}">
                  <a16:creationId xmlns:a16="http://schemas.microsoft.com/office/drawing/2014/main" id="{B58FC80A-2F42-44B8-A308-E8056800B3BF}"/>
                </a:ext>
              </a:extLst>
            </p:cNvPr>
            <p:cNvSpPr txBox="1">
              <a:spLocks noChangeArrowheads="1"/>
            </p:cNvSpPr>
            <p:nvPr/>
          </p:nvSpPr>
          <p:spPr bwMode="auto">
            <a:xfrm>
              <a:off x="106782229" y="1059561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215">
              <a:extLst>
                <a:ext uri="{FF2B5EF4-FFF2-40B4-BE49-F238E27FC236}">
                  <a16:creationId xmlns:a16="http://schemas.microsoft.com/office/drawing/2014/main" id="{1A294DE7-86B1-4BAF-8790-2ECA8F7B5E57}"/>
                </a:ext>
              </a:extLst>
            </p:cNvPr>
            <p:cNvSpPr txBox="1">
              <a:spLocks noChangeArrowheads="1"/>
            </p:cNvSpPr>
            <p:nvPr/>
          </p:nvSpPr>
          <p:spPr bwMode="auto">
            <a:xfrm>
              <a:off x="107556300" y="105613200"/>
              <a:ext cx="41193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216">
              <a:extLst>
                <a:ext uri="{FF2B5EF4-FFF2-40B4-BE49-F238E27FC236}">
                  <a16:creationId xmlns:a16="http://schemas.microsoft.com/office/drawing/2014/main" id="{B998D15F-4683-4BAA-BDF7-EAD1F2A540FC}"/>
                </a:ext>
              </a:extLst>
            </p:cNvPr>
            <p:cNvSpPr txBox="1">
              <a:spLocks noChangeArrowheads="1"/>
            </p:cNvSpPr>
            <p:nvPr/>
          </p:nvSpPr>
          <p:spPr bwMode="auto">
            <a:xfrm>
              <a:off x="108703827" y="105613200"/>
              <a:ext cx="41193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217">
              <a:extLst>
                <a:ext uri="{FF2B5EF4-FFF2-40B4-BE49-F238E27FC236}">
                  <a16:creationId xmlns:a16="http://schemas.microsoft.com/office/drawing/2014/main" id="{2B3F03E7-101C-4FC6-A78F-A3A008FD5494}"/>
                </a:ext>
              </a:extLst>
            </p:cNvPr>
            <p:cNvSpPr txBox="1">
              <a:spLocks noChangeArrowheads="1"/>
            </p:cNvSpPr>
            <p:nvPr/>
          </p:nvSpPr>
          <p:spPr bwMode="auto">
            <a:xfrm>
              <a:off x="109969049" y="105613200"/>
              <a:ext cx="41193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Text Box 218">
              <a:extLst>
                <a:ext uri="{FF2B5EF4-FFF2-40B4-BE49-F238E27FC236}">
                  <a16:creationId xmlns:a16="http://schemas.microsoft.com/office/drawing/2014/main" id="{4698F4B0-BE17-4A9C-A1FB-893641974BF7}"/>
                </a:ext>
              </a:extLst>
            </p:cNvPr>
            <p:cNvSpPr txBox="1">
              <a:spLocks noChangeArrowheads="1"/>
            </p:cNvSpPr>
            <p:nvPr/>
          </p:nvSpPr>
          <p:spPr bwMode="auto">
            <a:xfrm>
              <a:off x="109811179" y="106413300"/>
              <a:ext cx="617899"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13" name="Group 219">
              <a:extLst>
                <a:ext uri="{FF2B5EF4-FFF2-40B4-BE49-F238E27FC236}">
                  <a16:creationId xmlns:a16="http://schemas.microsoft.com/office/drawing/2014/main" id="{98936ED5-1D9F-45CA-8A66-5F79B75830EF}"/>
                </a:ext>
              </a:extLst>
            </p:cNvPr>
            <p:cNvGrpSpPr>
              <a:grpSpLocks/>
            </p:cNvGrpSpPr>
            <p:nvPr/>
          </p:nvGrpSpPr>
          <p:grpSpPr bwMode="auto">
            <a:xfrm>
              <a:off x="107556300" y="106127550"/>
              <a:ext cx="2736410" cy="228601"/>
              <a:chOff x="102110546" y="118302886"/>
              <a:chExt cx="2736410" cy="400052"/>
            </a:xfrm>
          </p:grpSpPr>
          <p:sp>
            <p:nvSpPr>
              <p:cNvPr id="218" name="Line 220">
                <a:extLst>
                  <a:ext uri="{FF2B5EF4-FFF2-40B4-BE49-F238E27FC236}">
                    <a16:creationId xmlns:a16="http://schemas.microsoft.com/office/drawing/2014/main" id="{9798C0A0-6C1E-4768-A228-8C4063D055E4}"/>
                  </a:ext>
                </a:extLst>
              </p:cNvPr>
              <p:cNvSpPr>
                <a:spLocks noChangeShapeType="1"/>
              </p:cNvSpPr>
              <p:nvPr/>
            </p:nvSpPr>
            <p:spPr bwMode="auto">
              <a:xfrm>
                <a:off x="102198818" y="118702936"/>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221">
                <a:extLst>
                  <a:ext uri="{FF2B5EF4-FFF2-40B4-BE49-F238E27FC236}">
                    <a16:creationId xmlns:a16="http://schemas.microsoft.com/office/drawing/2014/main" id="{60C096F3-4DDE-4B3C-B317-4B188DB98A4A}"/>
                  </a:ext>
                </a:extLst>
              </p:cNvPr>
              <p:cNvSpPr>
                <a:spLocks noChangeShapeType="1"/>
              </p:cNvSpPr>
              <p:nvPr/>
            </p:nvSpPr>
            <p:spPr bwMode="auto">
              <a:xfrm>
                <a:off x="102198818" y="11830288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222">
                <a:extLst>
                  <a:ext uri="{FF2B5EF4-FFF2-40B4-BE49-F238E27FC236}">
                    <a16:creationId xmlns:a16="http://schemas.microsoft.com/office/drawing/2014/main" id="{AD6F8587-C4B2-40A2-A82B-0D2BB137937A}"/>
                  </a:ext>
                </a:extLst>
              </p:cNvPr>
              <p:cNvSpPr>
                <a:spLocks noChangeShapeType="1"/>
              </p:cNvSpPr>
              <p:nvPr/>
            </p:nvSpPr>
            <p:spPr bwMode="auto">
              <a:xfrm>
                <a:off x="103478751" y="11830288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223">
                <a:extLst>
                  <a:ext uri="{FF2B5EF4-FFF2-40B4-BE49-F238E27FC236}">
                    <a16:creationId xmlns:a16="http://schemas.microsoft.com/office/drawing/2014/main" id="{76FC8859-4809-4821-B3CE-489848CB977A}"/>
                  </a:ext>
                </a:extLst>
              </p:cNvPr>
              <p:cNvSpPr>
                <a:spLocks noChangeShapeType="1"/>
              </p:cNvSpPr>
              <p:nvPr/>
            </p:nvSpPr>
            <p:spPr bwMode="auto">
              <a:xfrm>
                <a:off x="104758685" y="11830288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224">
                <a:extLst>
                  <a:ext uri="{FF2B5EF4-FFF2-40B4-BE49-F238E27FC236}">
                    <a16:creationId xmlns:a16="http://schemas.microsoft.com/office/drawing/2014/main" id="{81C68C5D-3661-4131-9411-E30F24368687}"/>
                  </a:ext>
                </a:extLst>
              </p:cNvPr>
              <p:cNvSpPr>
                <a:spLocks noChangeShapeType="1"/>
              </p:cNvSpPr>
              <p:nvPr/>
            </p:nvSpPr>
            <p:spPr bwMode="auto">
              <a:xfrm>
                <a:off x="102110546" y="118302886"/>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225">
                <a:extLst>
                  <a:ext uri="{FF2B5EF4-FFF2-40B4-BE49-F238E27FC236}">
                    <a16:creationId xmlns:a16="http://schemas.microsoft.com/office/drawing/2014/main" id="{696CF1F7-AE7F-4A8A-8260-1013D0663FCD}"/>
                  </a:ext>
                </a:extLst>
              </p:cNvPr>
              <p:cNvSpPr>
                <a:spLocks noChangeShapeType="1"/>
              </p:cNvSpPr>
              <p:nvPr/>
            </p:nvSpPr>
            <p:spPr bwMode="auto">
              <a:xfrm>
                <a:off x="104670414" y="118302886"/>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Line 226">
                <a:extLst>
                  <a:ext uri="{FF2B5EF4-FFF2-40B4-BE49-F238E27FC236}">
                    <a16:creationId xmlns:a16="http://schemas.microsoft.com/office/drawing/2014/main" id="{128F0BEB-931F-4197-AC24-CFB39E53D686}"/>
                  </a:ext>
                </a:extLst>
              </p:cNvPr>
              <p:cNvSpPr>
                <a:spLocks noChangeShapeType="1"/>
              </p:cNvSpPr>
              <p:nvPr/>
            </p:nvSpPr>
            <p:spPr bwMode="auto">
              <a:xfrm>
                <a:off x="103390480" y="118302886"/>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14" name="Line 227">
              <a:extLst>
                <a:ext uri="{FF2B5EF4-FFF2-40B4-BE49-F238E27FC236}">
                  <a16:creationId xmlns:a16="http://schemas.microsoft.com/office/drawing/2014/main" id="{8F785A0E-EE9B-4EE6-9017-66B6D609995E}"/>
                </a:ext>
              </a:extLst>
            </p:cNvPr>
            <p:cNvSpPr>
              <a:spLocks noChangeShapeType="1"/>
            </p:cNvSpPr>
            <p:nvPr/>
          </p:nvSpPr>
          <p:spPr bwMode="auto">
            <a:xfrm flipV="1">
              <a:off x="110496979" y="106184700"/>
              <a:ext cx="1"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228">
              <a:extLst>
                <a:ext uri="{FF2B5EF4-FFF2-40B4-BE49-F238E27FC236}">
                  <a16:creationId xmlns:a16="http://schemas.microsoft.com/office/drawing/2014/main" id="{1B7989D5-B8AD-4D22-A0D7-9847A777162A}"/>
                </a:ext>
              </a:extLst>
            </p:cNvPr>
            <p:cNvSpPr txBox="1">
              <a:spLocks noChangeArrowheads="1"/>
            </p:cNvSpPr>
            <p:nvPr/>
          </p:nvSpPr>
          <p:spPr bwMode="auto">
            <a:xfrm>
              <a:off x="109099350" y="106127550"/>
              <a:ext cx="41193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229">
              <a:extLst>
                <a:ext uri="{FF2B5EF4-FFF2-40B4-BE49-F238E27FC236}">
                  <a16:creationId xmlns:a16="http://schemas.microsoft.com/office/drawing/2014/main" id="{73657D0C-FD9C-4CD8-9A7B-6DB45A28B598}"/>
                </a:ext>
              </a:extLst>
            </p:cNvPr>
            <p:cNvSpPr>
              <a:spLocks noChangeShapeType="1"/>
            </p:cNvSpPr>
            <p:nvPr/>
          </p:nvSpPr>
          <p:spPr bwMode="auto">
            <a:xfrm flipH="1">
              <a:off x="108927900" y="106013250"/>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230">
              <a:extLst>
                <a:ext uri="{FF2B5EF4-FFF2-40B4-BE49-F238E27FC236}">
                  <a16:creationId xmlns:a16="http://schemas.microsoft.com/office/drawing/2014/main" id="{8728FAF5-39F1-4E54-AFF2-7158C7E31DF9}"/>
                </a:ext>
              </a:extLst>
            </p:cNvPr>
            <p:cNvSpPr txBox="1">
              <a:spLocks noChangeArrowheads="1"/>
            </p:cNvSpPr>
            <p:nvPr/>
          </p:nvSpPr>
          <p:spPr bwMode="auto">
            <a:xfrm>
              <a:off x="111442500" y="105613200"/>
              <a:ext cx="41193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32" name="TextBox 231">
            <a:extLst>
              <a:ext uri="{FF2B5EF4-FFF2-40B4-BE49-F238E27FC236}">
                <a16:creationId xmlns:a16="http://schemas.microsoft.com/office/drawing/2014/main" id="{4DFFBCD7-6A7C-444A-AC06-ACBEE26EC594}"/>
              </a:ext>
            </a:extLst>
          </p:cNvPr>
          <p:cNvSpPr txBox="1"/>
          <p:nvPr/>
        </p:nvSpPr>
        <p:spPr>
          <a:xfrm>
            <a:off x="7505696" y="866042"/>
            <a:ext cx="4084216" cy="5078313"/>
          </a:xfrm>
          <a:prstGeom prst="rect">
            <a:avLst/>
          </a:prstGeom>
          <a:noFill/>
        </p:spPr>
        <p:txBody>
          <a:bodyPr wrap="square" rtlCol="0">
            <a:spAutoFit/>
          </a:bodyPr>
          <a:lstStyle/>
          <a:p>
            <a:r>
              <a:rPr lang="en-US" dirty="0">
                <a:latin typeface="Arial Narrow" panose="020B0606020202030204" pitchFamily="34" charset="0"/>
              </a:rPr>
              <a:t>So this middle column takes us to the end of a revolution.  We can connect the 9th of November, the 9th day of the 11th month. Following that there's a time period of preparation where the enemies combine forces to fight against what he set up here (middle column, Nov. 9). Then early the following year his counter-revolution begins which we’re marking as 2020 and that fails. We should also note that is an election year. </a:t>
            </a:r>
          </a:p>
          <a:p>
            <a:r>
              <a:rPr lang="en-US" dirty="0">
                <a:latin typeface="Arial Narrow" panose="020B0606020202030204" pitchFamily="34" charset="0"/>
              </a:rPr>
              <a:t> </a:t>
            </a:r>
          </a:p>
          <a:p>
            <a:r>
              <a:rPr lang="en-US" dirty="0">
                <a:latin typeface="Arial Narrow" panose="020B0606020202030204" pitchFamily="34" charset="0"/>
              </a:rPr>
              <a:t>We need to look into why this is known as white terror in two different histories. Whether or not we want to take white as a symbol or whether or not we consider the division of race that is happening. It's something we need to think about.</a:t>
            </a:r>
          </a:p>
          <a:p>
            <a:r>
              <a:rPr lang="en-US" dirty="0"/>
              <a:t> </a:t>
            </a:r>
          </a:p>
        </p:txBody>
      </p:sp>
    </p:spTree>
    <p:extLst>
      <p:ext uri="{BB962C8B-B14F-4D97-AF65-F5344CB8AC3E}">
        <p14:creationId xmlns:p14="http://schemas.microsoft.com/office/powerpoint/2010/main" val="376526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117"/>
                                        </p:tgtEl>
                                        <p:attrNameLst>
                                          <p:attrName>style.visibility</p:attrName>
                                        </p:attrNameLst>
                                      </p:cBhvr>
                                      <p:to>
                                        <p:strVal val="visible"/>
                                      </p:to>
                                    </p:set>
                                    <p:anim calcmode="lin" valueType="num">
                                      <p:cBhvr>
                                        <p:cTn id="13" dur="1000" fill="hold"/>
                                        <p:tgtEl>
                                          <p:spTgt spid="117"/>
                                        </p:tgtEl>
                                        <p:attrNameLst>
                                          <p:attrName>ppt_w</p:attrName>
                                        </p:attrNameLst>
                                      </p:cBhvr>
                                      <p:tavLst>
                                        <p:tav tm="0">
                                          <p:val>
                                            <p:fltVal val="0"/>
                                          </p:val>
                                        </p:tav>
                                        <p:tav tm="100000">
                                          <p:val>
                                            <p:strVal val="#ppt_w"/>
                                          </p:val>
                                        </p:tav>
                                      </p:tavLst>
                                    </p:anim>
                                    <p:anim calcmode="lin" valueType="num">
                                      <p:cBhvr>
                                        <p:cTn id="14" dur="1000" fill="hold"/>
                                        <p:tgtEl>
                                          <p:spTgt spid="117"/>
                                        </p:tgtEl>
                                        <p:attrNameLst>
                                          <p:attrName>ppt_h</p:attrName>
                                        </p:attrNameLst>
                                      </p:cBhvr>
                                      <p:tavLst>
                                        <p:tav tm="0">
                                          <p:val>
                                            <p:fltVal val="0"/>
                                          </p:val>
                                        </p:tav>
                                        <p:tav tm="100000">
                                          <p:val>
                                            <p:strVal val="#ppt_h"/>
                                          </p:val>
                                        </p:tav>
                                      </p:tavLst>
                                    </p:anim>
                                    <p:anim calcmode="lin" valueType="num">
                                      <p:cBhvr>
                                        <p:cTn id="15" dur="1000" fill="hold"/>
                                        <p:tgtEl>
                                          <p:spTgt spid="117"/>
                                        </p:tgtEl>
                                        <p:attrNameLst>
                                          <p:attrName>style.rotation</p:attrName>
                                        </p:attrNameLst>
                                      </p:cBhvr>
                                      <p:tavLst>
                                        <p:tav tm="0">
                                          <p:val>
                                            <p:fltVal val="90"/>
                                          </p:val>
                                        </p:tav>
                                        <p:tav tm="100000">
                                          <p:val>
                                            <p:fltVal val="0"/>
                                          </p:val>
                                        </p:tav>
                                      </p:tavLst>
                                    </p:anim>
                                    <p:animEffect transition="in" filter="fade">
                                      <p:cBhvr>
                                        <p:cTn id="16" dur="1000"/>
                                        <p:tgtEl>
                                          <p:spTgt spid="117"/>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32"/>
                                        </p:tgtEl>
                                        <p:attrNameLst>
                                          <p:attrName>style.visibility</p:attrName>
                                        </p:attrNameLst>
                                      </p:cBhvr>
                                      <p:to>
                                        <p:strVal val="visible"/>
                                      </p:to>
                                    </p:set>
                                    <p:anim calcmode="lin" valueType="num">
                                      <p:cBhvr>
                                        <p:cTn id="19" dur="1000" fill="hold"/>
                                        <p:tgtEl>
                                          <p:spTgt spid="232"/>
                                        </p:tgtEl>
                                        <p:attrNameLst>
                                          <p:attrName>ppt_w</p:attrName>
                                        </p:attrNameLst>
                                      </p:cBhvr>
                                      <p:tavLst>
                                        <p:tav tm="0">
                                          <p:val>
                                            <p:fltVal val="0"/>
                                          </p:val>
                                        </p:tav>
                                        <p:tav tm="100000">
                                          <p:val>
                                            <p:strVal val="#ppt_w"/>
                                          </p:val>
                                        </p:tav>
                                      </p:tavLst>
                                    </p:anim>
                                    <p:anim calcmode="lin" valueType="num">
                                      <p:cBhvr>
                                        <p:cTn id="20" dur="1000" fill="hold"/>
                                        <p:tgtEl>
                                          <p:spTgt spid="232"/>
                                        </p:tgtEl>
                                        <p:attrNameLst>
                                          <p:attrName>ppt_h</p:attrName>
                                        </p:attrNameLst>
                                      </p:cBhvr>
                                      <p:tavLst>
                                        <p:tav tm="0">
                                          <p:val>
                                            <p:fltVal val="0"/>
                                          </p:val>
                                        </p:tav>
                                        <p:tav tm="100000">
                                          <p:val>
                                            <p:strVal val="#ppt_h"/>
                                          </p:val>
                                        </p:tav>
                                      </p:tavLst>
                                    </p:anim>
                                    <p:anim calcmode="lin" valueType="num">
                                      <p:cBhvr>
                                        <p:cTn id="21" dur="1000" fill="hold"/>
                                        <p:tgtEl>
                                          <p:spTgt spid="232"/>
                                        </p:tgtEl>
                                        <p:attrNameLst>
                                          <p:attrName>style.rotation</p:attrName>
                                        </p:attrNameLst>
                                      </p:cBhvr>
                                      <p:tavLst>
                                        <p:tav tm="0">
                                          <p:val>
                                            <p:fltVal val="90"/>
                                          </p:val>
                                        </p:tav>
                                        <p:tav tm="100000">
                                          <p:val>
                                            <p:fltVal val="0"/>
                                          </p:val>
                                        </p:tav>
                                      </p:tavLst>
                                    </p:anim>
                                    <p:animEffect transition="in" filter="fade">
                                      <p:cBhvr>
                                        <p:cTn id="22" dur="1000"/>
                                        <p:tgtEl>
                                          <p:spTgt spid="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12</a:t>
            </a:fld>
            <a:endParaRPr lang="en-US"/>
          </a:p>
        </p:txBody>
      </p:sp>
      <p:sp>
        <p:nvSpPr>
          <p:cNvPr id="3" name="TextBox 2">
            <a:extLst>
              <a:ext uri="{FF2B5EF4-FFF2-40B4-BE49-F238E27FC236}">
                <a16:creationId xmlns:a16="http://schemas.microsoft.com/office/drawing/2014/main" id="{2877977D-FBFC-4525-9AA0-934A5F7B15AE}"/>
              </a:ext>
            </a:extLst>
          </p:cNvPr>
          <p:cNvSpPr txBox="1"/>
          <p:nvPr/>
        </p:nvSpPr>
        <p:spPr>
          <a:xfrm>
            <a:off x="482017" y="1092622"/>
            <a:ext cx="10759230" cy="1938992"/>
          </a:xfrm>
          <a:prstGeom prst="rect">
            <a:avLst/>
          </a:prstGeom>
          <a:noFill/>
        </p:spPr>
        <p:txBody>
          <a:bodyPr wrap="square" rtlCol="0">
            <a:spAutoFit/>
          </a:bodyPr>
          <a:lstStyle/>
          <a:p>
            <a:r>
              <a:rPr lang="en-US" sz="1200" dirty="0">
                <a:latin typeface="Arial Narrow" panose="020B0606020202030204" pitchFamily="34" charset="0"/>
                <a:hlinkClick r:id="rId2" tooltip="First White Terror"/>
              </a:rPr>
              <a:t>First White Terror</a:t>
            </a:r>
            <a:r>
              <a:rPr lang="en-US" sz="1200" dirty="0">
                <a:latin typeface="Arial Narrow" panose="020B0606020202030204" pitchFamily="34" charset="0"/>
              </a:rPr>
              <a:t> (1794–1795), a movement against the French Revolution</a:t>
            </a:r>
          </a:p>
          <a:p>
            <a:r>
              <a:rPr lang="en-US" sz="1200" dirty="0">
                <a:latin typeface="Arial Narrow" panose="020B0606020202030204" pitchFamily="34" charset="0"/>
                <a:hlinkClick r:id="rId3" tooltip="Second White Terror"/>
              </a:rPr>
              <a:t>Second White Terror</a:t>
            </a:r>
            <a:r>
              <a:rPr lang="en-US" sz="1200" dirty="0">
                <a:latin typeface="Arial Narrow" panose="020B0606020202030204" pitchFamily="34" charset="0"/>
              </a:rPr>
              <a:t> (1815), a movement against the French Revolution</a:t>
            </a:r>
          </a:p>
          <a:p>
            <a:r>
              <a:rPr lang="en-US" sz="1200" dirty="0">
                <a:latin typeface="Arial Narrow" panose="020B0606020202030204" pitchFamily="34" charset="0"/>
                <a:hlinkClick r:id="rId4" tooltip="White Terror (Russia)"/>
              </a:rPr>
              <a:t>White Terror (Russia)</a:t>
            </a:r>
            <a:r>
              <a:rPr lang="en-US" sz="1200" dirty="0">
                <a:latin typeface="Arial Narrow" panose="020B0606020202030204" pitchFamily="34" charset="0"/>
              </a:rPr>
              <a:t>, mass violence carried out by opponents of the Soviet government during the Russian Revolution of 1917 and the Russian Civil War (1918–20)</a:t>
            </a:r>
          </a:p>
          <a:p>
            <a:r>
              <a:rPr lang="en-US" sz="1200" dirty="0">
                <a:latin typeface="Arial Narrow" panose="020B0606020202030204" pitchFamily="34" charset="0"/>
                <a:hlinkClick r:id="rId5" tooltip="White Terror (Bulgaria)"/>
              </a:rPr>
              <a:t>White Terror (Bulgaria)</a:t>
            </a:r>
            <a:r>
              <a:rPr lang="en-US" sz="1200" dirty="0">
                <a:latin typeface="Arial Narrow" panose="020B0606020202030204" pitchFamily="34" charset="0"/>
              </a:rPr>
              <a:t>, the suppression of the Communist September insurgency in the Kingdom of Bulgaria (1923)</a:t>
            </a:r>
          </a:p>
          <a:p>
            <a:r>
              <a:rPr lang="en-US" sz="1200" dirty="0">
                <a:latin typeface="Arial Narrow" panose="020B0606020202030204" pitchFamily="34" charset="0"/>
                <a:hlinkClick r:id="rId6" tooltip="White Terror (Hungary)"/>
              </a:rPr>
              <a:t>White Terror (Hungary)</a:t>
            </a:r>
            <a:r>
              <a:rPr lang="en-US" sz="1200" dirty="0">
                <a:latin typeface="Arial Narrow" panose="020B0606020202030204" pitchFamily="34" charset="0"/>
              </a:rPr>
              <a:t>, a two-year period (1919–1921) of repressive violence by counter-revolutionary soldiers</a:t>
            </a:r>
          </a:p>
          <a:p>
            <a:r>
              <a:rPr lang="en-US" sz="1200" dirty="0">
                <a:latin typeface="Arial Narrow" panose="020B0606020202030204" pitchFamily="34" charset="0"/>
                <a:hlinkClick r:id="rId7" tooltip="White Terror (Spain)"/>
              </a:rPr>
              <a:t>White Terror (Spain)</a:t>
            </a:r>
            <a:r>
              <a:rPr lang="en-US" sz="1200" dirty="0">
                <a:latin typeface="Arial Narrow" panose="020B0606020202030204" pitchFamily="34" charset="0"/>
              </a:rPr>
              <a:t>, assassinations committed by the Nationalist movement during the Spanish Civil War and Francisco Franco's rule</a:t>
            </a:r>
          </a:p>
          <a:p>
            <a:r>
              <a:rPr lang="en-US" sz="1200" dirty="0">
                <a:latin typeface="Arial Narrow" panose="020B0606020202030204" pitchFamily="34" charset="0"/>
                <a:hlinkClick r:id="rId8" tooltip="White Terror (mainland China)"/>
              </a:rPr>
              <a:t>White Terror (mainland China)</a:t>
            </a:r>
            <a:r>
              <a:rPr lang="en-US" sz="1200" dirty="0">
                <a:latin typeface="Arial Narrow" panose="020B0606020202030204" pitchFamily="34" charset="0"/>
              </a:rPr>
              <a:t>, the period of political repression in China starting in 1927 by the Republic of China/Kuomintang government</a:t>
            </a:r>
          </a:p>
          <a:p>
            <a:r>
              <a:rPr lang="en-US" sz="1200" dirty="0">
                <a:latin typeface="Arial Narrow" panose="020B0606020202030204" pitchFamily="34" charset="0"/>
                <a:hlinkClick r:id="rId9" tooltip="White Terror (Taiwan)"/>
              </a:rPr>
              <a:t>White Terror (Taiwan)</a:t>
            </a:r>
            <a:r>
              <a:rPr lang="en-US" sz="1200" dirty="0">
                <a:latin typeface="Arial Narrow" panose="020B0606020202030204" pitchFamily="34" charset="0"/>
              </a:rPr>
              <a:t>, the period of political repression in Taiwan starting in the 1940s by the Republic of China/Kuomintang government</a:t>
            </a:r>
          </a:p>
          <a:p>
            <a:r>
              <a:rPr lang="en-US" sz="1200" dirty="0">
                <a:latin typeface="Arial Narrow" panose="020B0606020202030204" pitchFamily="34" charset="0"/>
                <a:hlinkClick r:id="rId10" tooltip="White Terror (Greece)"/>
              </a:rPr>
              <a:t>White Terror (Greece)</a:t>
            </a:r>
            <a:r>
              <a:rPr lang="en-US" sz="1200" dirty="0">
                <a:latin typeface="Arial Narrow" panose="020B0606020202030204" pitchFamily="34" charset="0"/>
              </a:rPr>
              <a:t>, persecution of the EAM-ELAS between the Treaty of </a:t>
            </a:r>
            <a:r>
              <a:rPr lang="en-US" sz="1200" dirty="0" err="1">
                <a:latin typeface="Arial Narrow" panose="020B0606020202030204" pitchFamily="34" charset="0"/>
              </a:rPr>
              <a:t>Varkiza</a:t>
            </a:r>
            <a:r>
              <a:rPr lang="en-US" sz="1200" dirty="0">
                <a:latin typeface="Arial Narrow" panose="020B0606020202030204" pitchFamily="34" charset="0"/>
              </a:rPr>
              <a:t> in February 1945 and the beginning of the Greek Civil War in March 1946</a:t>
            </a:r>
          </a:p>
          <a:p>
            <a:r>
              <a:rPr lang="en-US" sz="1200" dirty="0">
                <a:latin typeface="Arial Narrow" panose="020B0606020202030204" pitchFamily="34" charset="0"/>
                <a:hlinkClick r:id="rId11" tooltip="White Terror (Finland)"/>
              </a:rPr>
              <a:t>White Terror (Finland)</a:t>
            </a:r>
            <a:r>
              <a:rPr lang="en-US" sz="1200" dirty="0">
                <a:latin typeface="Arial Narrow" panose="020B0606020202030204" pitchFamily="34" charset="0"/>
              </a:rPr>
              <a:t>, violence of the White troops during and after the Finnish Civil War in 1918</a:t>
            </a:r>
          </a:p>
        </p:txBody>
      </p:sp>
      <p:sp>
        <p:nvSpPr>
          <p:cNvPr id="4" name="Rectangle 3">
            <a:extLst>
              <a:ext uri="{FF2B5EF4-FFF2-40B4-BE49-F238E27FC236}">
                <a16:creationId xmlns:a16="http://schemas.microsoft.com/office/drawing/2014/main" id="{9D39F3AC-DDBD-4694-89BB-F830C3A89D68}"/>
              </a:ext>
            </a:extLst>
          </p:cNvPr>
          <p:cNvSpPr/>
          <p:nvPr/>
        </p:nvSpPr>
        <p:spPr>
          <a:xfrm>
            <a:off x="281683" y="-57356"/>
            <a:ext cx="2276959" cy="916768"/>
          </a:xfrm>
          <a:prstGeom prst="rect">
            <a:avLst/>
          </a:prstGeom>
          <a:noFill/>
        </p:spPr>
        <p:txBody>
          <a:bodyPr wrap="square" lIns="91440" tIns="45720" rIns="91440" bIns="45720">
            <a:spAutoFit/>
          </a:bodyPr>
          <a:lstStyle/>
          <a:p>
            <a:pPr algn="ct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White</a:t>
            </a: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Terror</a:t>
            </a:r>
          </a:p>
        </p:txBody>
      </p:sp>
      <p:sp>
        <p:nvSpPr>
          <p:cNvPr id="5" name="TextBox 4">
            <a:extLst>
              <a:ext uri="{FF2B5EF4-FFF2-40B4-BE49-F238E27FC236}">
                <a16:creationId xmlns:a16="http://schemas.microsoft.com/office/drawing/2014/main" id="{3704708F-6B9A-474A-8691-4726376C0599}"/>
              </a:ext>
            </a:extLst>
          </p:cNvPr>
          <p:cNvSpPr txBox="1"/>
          <p:nvPr/>
        </p:nvSpPr>
        <p:spPr>
          <a:xfrm>
            <a:off x="482017" y="3429000"/>
            <a:ext cx="9182100" cy="2462213"/>
          </a:xfrm>
          <a:prstGeom prst="rect">
            <a:avLst/>
          </a:prstGeom>
          <a:noFill/>
        </p:spPr>
        <p:txBody>
          <a:bodyPr wrap="square" rtlCol="0">
            <a:spAutoFit/>
          </a:bodyPr>
          <a:lstStyle/>
          <a:p>
            <a:r>
              <a:rPr lang="en-US" sz="1400" dirty="0">
                <a:latin typeface="Arial Narrow" panose="020B0606020202030204" pitchFamily="34" charset="0"/>
              </a:rPr>
              <a:t>The </a:t>
            </a:r>
            <a:r>
              <a:rPr lang="en-US" sz="1400" b="1" dirty="0">
                <a:latin typeface="Arial Narrow" panose="020B0606020202030204" pitchFamily="34" charset="0"/>
              </a:rPr>
              <a:t>White Terror</a:t>
            </a:r>
            <a:r>
              <a:rPr lang="en-US" sz="1400" dirty="0">
                <a:latin typeface="Arial Narrow" panose="020B0606020202030204" pitchFamily="34" charset="0"/>
              </a:rPr>
              <a:t> was a period during the </a:t>
            </a:r>
            <a:r>
              <a:rPr lang="en-US" sz="1400" dirty="0">
                <a:latin typeface="Arial Narrow" panose="020B0606020202030204" pitchFamily="34" charset="0"/>
                <a:hlinkClick r:id="rId12" tooltip="French Revolution"/>
              </a:rPr>
              <a:t>French Revolution</a:t>
            </a:r>
            <a:r>
              <a:rPr lang="en-US" sz="1400" dirty="0">
                <a:latin typeface="Arial Narrow" panose="020B0606020202030204" pitchFamily="34" charset="0"/>
              </a:rPr>
              <a:t> in 1795, when a wave of violent attacks swept across much of France.</a:t>
            </a:r>
            <a:r>
              <a:rPr lang="en-US" sz="1400" baseline="30000" dirty="0">
                <a:latin typeface="Arial Narrow" panose="020B0606020202030204" pitchFamily="34" charset="0"/>
              </a:rPr>
              <a:t>[</a:t>
            </a:r>
            <a:r>
              <a:rPr lang="en-US" sz="1400" i="1" baseline="30000" dirty="0">
                <a:latin typeface="Arial Narrow" panose="020B0606020202030204" pitchFamily="34" charset="0"/>
                <a:hlinkClick r:id="rId13" tooltip="Wikipedia:Citation needed"/>
              </a:rPr>
              <a:t>citation needed</a:t>
            </a:r>
            <a:r>
              <a:rPr lang="en-US" sz="1400" baseline="30000" dirty="0">
                <a:latin typeface="Arial Narrow" panose="020B0606020202030204" pitchFamily="34" charset="0"/>
              </a:rPr>
              <a:t>]</a:t>
            </a:r>
            <a:r>
              <a:rPr lang="en-US" sz="1400" dirty="0">
                <a:latin typeface="Arial Narrow" panose="020B0606020202030204" pitchFamily="34" charset="0"/>
              </a:rPr>
              <a:t> The victims of this violence were people identified as being associated with the </a:t>
            </a:r>
            <a:r>
              <a:rPr lang="en-US" sz="1400" dirty="0">
                <a:latin typeface="Arial Narrow" panose="020B0606020202030204" pitchFamily="34" charset="0"/>
                <a:hlinkClick r:id="rId14" tooltip="Reign of Terror"/>
              </a:rPr>
              <a:t>Reign of Terror</a:t>
            </a:r>
            <a:r>
              <a:rPr lang="en-US" sz="1400" dirty="0">
                <a:latin typeface="Arial Narrow" panose="020B0606020202030204" pitchFamily="34" charset="0"/>
              </a:rPr>
              <a:t> – followers of </a:t>
            </a:r>
            <a:r>
              <a:rPr lang="en-US" sz="1400" dirty="0">
                <a:latin typeface="Arial Narrow" panose="020B0606020202030204" pitchFamily="34" charset="0"/>
                <a:hlinkClick r:id="rId15" tooltip="Maximilien Robespierre"/>
              </a:rPr>
              <a:t>Robespierre</a:t>
            </a:r>
            <a:r>
              <a:rPr lang="en-US" sz="1400" dirty="0">
                <a:latin typeface="Arial Narrow" panose="020B0606020202030204" pitchFamily="34" charset="0"/>
              </a:rPr>
              <a:t> and </a:t>
            </a:r>
            <a:r>
              <a:rPr lang="en-US" sz="1400" dirty="0">
                <a:latin typeface="Arial Narrow" panose="020B0606020202030204" pitchFamily="34" charset="0"/>
                <a:hlinkClick r:id="rId16" tooltip="Jean Paul Marat"/>
              </a:rPr>
              <a:t>Marat</a:t>
            </a:r>
            <a:r>
              <a:rPr lang="en-US" sz="1400" dirty="0">
                <a:latin typeface="Arial Narrow" panose="020B0606020202030204" pitchFamily="34" charset="0"/>
              </a:rPr>
              <a:t>, and members of local </a:t>
            </a:r>
            <a:r>
              <a:rPr lang="en-US" sz="1400" dirty="0">
                <a:latin typeface="Arial Narrow" panose="020B0606020202030204" pitchFamily="34" charset="0"/>
                <a:hlinkClick r:id="rId17" tooltip="Jacobin"/>
              </a:rPr>
              <a:t>Jacobin clubs</a:t>
            </a:r>
            <a:r>
              <a:rPr lang="en-US" sz="1400" dirty="0">
                <a:latin typeface="Arial Narrow" panose="020B0606020202030204" pitchFamily="34" charset="0"/>
              </a:rPr>
              <a:t>. The violence was perpetrated primarily by those whose relatives or associates had been victims of the Great Terror, or whose lives and livelihoods had been threatened by the government and its supporters before the </a:t>
            </a:r>
            <a:r>
              <a:rPr lang="en-US" sz="1400" dirty="0">
                <a:latin typeface="Arial Narrow" panose="020B0606020202030204" pitchFamily="34" charset="0"/>
                <a:hlinkClick r:id="rId18" tooltip="Thermidorean Reaction"/>
              </a:rPr>
              <a:t>Thermidorean Reaction</a:t>
            </a:r>
            <a:r>
              <a:rPr lang="en-US" sz="1400" dirty="0">
                <a:latin typeface="Arial Narrow" panose="020B0606020202030204" pitchFamily="34" charset="0"/>
              </a:rPr>
              <a:t>. Principally these were, in Paris, the </a:t>
            </a:r>
            <a:r>
              <a:rPr lang="en-US" sz="1400" dirty="0" err="1">
                <a:latin typeface="Arial Narrow" panose="020B0606020202030204" pitchFamily="34" charset="0"/>
                <a:hlinkClick r:id="rId19" tooltip="Muscadins"/>
              </a:rPr>
              <a:t>Muscadins</a:t>
            </a:r>
            <a:r>
              <a:rPr lang="en-US" sz="1400" dirty="0">
                <a:latin typeface="Arial Narrow" panose="020B0606020202030204" pitchFamily="34" charset="0"/>
              </a:rPr>
              <a:t>, and in the countryside, monarchists, supporters of the </a:t>
            </a:r>
            <a:r>
              <a:rPr lang="en-US" sz="1400" dirty="0">
                <a:latin typeface="Arial Narrow" panose="020B0606020202030204" pitchFamily="34" charset="0"/>
                <a:hlinkClick r:id="rId20" tooltip="Girondins"/>
              </a:rPr>
              <a:t>Girondins</a:t>
            </a:r>
            <a:r>
              <a:rPr lang="en-US" sz="1400" dirty="0">
                <a:latin typeface="Arial Narrow" panose="020B0606020202030204" pitchFamily="34" charset="0"/>
              </a:rPr>
              <a:t>, those who opposed the </a:t>
            </a:r>
            <a:r>
              <a:rPr lang="en-US" sz="1400" dirty="0">
                <a:latin typeface="Arial Narrow" panose="020B0606020202030204" pitchFamily="34" charset="0"/>
                <a:hlinkClick r:id="rId21" tooltip="Civil Constitution of the Clergy"/>
              </a:rPr>
              <a:t>Civil Constitution of the Clergy</a:t>
            </a:r>
            <a:r>
              <a:rPr lang="en-US" sz="1400" dirty="0">
                <a:latin typeface="Arial Narrow" panose="020B0606020202030204" pitchFamily="34" charset="0"/>
              </a:rPr>
              <a:t> and those otherwise hostile to the Jacobin political agenda.</a:t>
            </a:r>
            <a:r>
              <a:rPr lang="en-US" sz="1400" baseline="30000" dirty="0">
                <a:latin typeface="Arial Narrow" panose="020B0606020202030204" pitchFamily="34" charset="0"/>
                <a:hlinkClick r:id="rId22"/>
              </a:rPr>
              <a:t>[1]</a:t>
            </a:r>
            <a:r>
              <a:rPr lang="en-US" sz="1400" dirty="0">
                <a:latin typeface="Arial Narrow" panose="020B0606020202030204" pitchFamily="34" charset="0"/>
              </a:rPr>
              <a:t> The Great Terror had been largely an </a:t>
            </a:r>
            <a:r>
              <a:rPr lang="en-US" sz="1400" dirty="0" err="1">
                <a:latin typeface="Arial Narrow" panose="020B0606020202030204" pitchFamily="34" charset="0"/>
              </a:rPr>
              <a:t>organised</a:t>
            </a:r>
            <a:r>
              <a:rPr lang="en-US" sz="1400" dirty="0">
                <a:latin typeface="Arial Narrow" panose="020B0606020202030204" pitchFamily="34" charset="0"/>
              </a:rPr>
              <a:t> political </a:t>
            </a:r>
            <a:r>
              <a:rPr lang="en-US" sz="1400" dirty="0" err="1">
                <a:latin typeface="Arial Narrow" panose="020B0606020202030204" pitchFamily="34" charset="0"/>
              </a:rPr>
              <a:t>programme</a:t>
            </a:r>
            <a:r>
              <a:rPr lang="en-US" sz="1400" dirty="0">
                <a:latin typeface="Arial Narrow" panose="020B0606020202030204" pitchFamily="34" charset="0"/>
              </a:rPr>
              <a:t>, based on laws such as the </a:t>
            </a:r>
            <a:r>
              <a:rPr lang="en-US" sz="1400" dirty="0">
                <a:latin typeface="Arial Narrow" panose="020B0606020202030204" pitchFamily="34" charset="0"/>
                <a:hlinkClick r:id="rId23" tooltip="Law of 22 Prairial"/>
              </a:rPr>
              <a:t>Law of 22 </a:t>
            </a:r>
            <a:r>
              <a:rPr lang="en-US" sz="1400" dirty="0" err="1">
                <a:latin typeface="Arial Narrow" panose="020B0606020202030204" pitchFamily="34" charset="0"/>
                <a:hlinkClick r:id="rId23" tooltip="Law of 22 Prairial"/>
              </a:rPr>
              <a:t>Prairial</a:t>
            </a:r>
            <a:r>
              <a:rPr lang="en-US" sz="1400" dirty="0">
                <a:latin typeface="Arial Narrow" panose="020B0606020202030204" pitchFamily="34" charset="0"/>
              </a:rPr>
              <a:t>, and enacted through official institutions such as the </a:t>
            </a:r>
            <a:r>
              <a:rPr lang="en-US" sz="1400" dirty="0">
                <a:latin typeface="Arial Narrow" panose="020B0606020202030204" pitchFamily="34" charset="0"/>
                <a:hlinkClick r:id="rId24" tooltip="Revolutionary Tribunal"/>
              </a:rPr>
              <a:t>Revolutionary Tribunal</a:t>
            </a:r>
            <a:r>
              <a:rPr lang="en-US" sz="1400" dirty="0">
                <a:latin typeface="Arial Narrow" panose="020B0606020202030204" pitchFamily="34" charset="0"/>
              </a:rPr>
              <a:t>, but the White Terror was essentially a series of uncoordinated attacks by local activists who shared common perspectives but no central </a:t>
            </a:r>
            <a:r>
              <a:rPr lang="en-US" sz="1400" dirty="0" err="1">
                <a:latin typeface="Arial Narrow" panose="020B0606020202030204" pitchFamily="34" charset="0"/>
              </a:rPr>
              <a:t>organisation</a:t>
            </a:r>
            <a:r>
              <a:rPr lang="en-US" sz="1400" dirty="0">
                <a:latin typeface="Arial Narrow" panose="020B0606020202030204" pitchFamily="34" charset="0"/>
              </a:rPr>
              <a:t>.</a:t>
            </a:r>
            <a:r>
              <a:rPr lang="en-US" sz="1400" baseline="30000" dirty="0">
                <a:latin typeface="Arial Narrow" panose="020B0606020202030204" pitchFamily="34" charset="0"/>
                <a:hlinkClick r:id="rId25"/>
              </a:rPr>
              <a:t>[2]</a:t>
            </a:r>
            <a:r>
              <a:rPr lang="en-US" sz="1400" dirty="0">
                <a:latin typeface="Arial Narrow" panose="020B0606020202030204" pitchFamily="34" charset="0"/>
              </a:rPr>
              <a:t> In particular locations, there were however more </a:t>
            </a:r>
            <a:r>
              <a:rPr lang="en-US" sz="1400" dirty="0" err="1">
                <a:latin typeface="Arial Narrow" panose="020B0606020202030204" pitchFamily="34" charset="0"/>
              </a:rPr>
              <a:t>organised</a:t>
            </a:r>
            <a:r>
              <a:rPr lang="en-US" sz="1400" dirty="0">
                <a:latin typeface="Arial Narrow" panose="020B0606020202030204" pitchFamily="34" charset="0"/>
              </a:rPr>
              <a:t> counter-revolutionary movements such as the </a:t>
            </a:r>
            <a:r>
              <a:rPr lang="en-US" sz="1400" dirty="0">
                <a:latin typeface="Arial Narrow" panose="020B0606020202030204" pitchFamily="34" charset="0"/>
                <a:hlinkClick r:id="rId26" tooltip="Companions of Jehu"/>
              </a:rPr>
              <a:t>Companions of Jehu</a:t>
            </a:r>
            <a:r>
              <a:rPr lang="en-US" sz="1400" dirty="0">
                <a:latin typeface="Arial Narrow" panose="020B0606020202030204" pitchFamily="34" charset="0"/>
              </a:rPr>
              <a:t> in </a:t>
            </a:r>
            <a:r>
              <a:rPr lang="en-US" sz="1400" dirty="0">
                <a:latin typeface="Arial Narrow" panose="020B0606020202030204" pitchFamily="34" charset="0"/>
                <a:hlinkClick r:id="rId27" tooltip="Lyon"/>
              </a:rPr>
              <a:t>Lyon</a:t>
            </a:r>
            <a:r>
              <a:rPr lang="en-US" sz="1400" dirty="0">
                <a:latin typeface="Arial Narrow" panose="020B0606020202030204" pitchFamily="34" charset="0"/>
              </a:rPr>
              <a:t> and the Companions of the Sun in </a:t>
            </a:r>
            <a:r>
              <a:rPr lang="en-US" sz="1400" dirty="0">
                <a:latin typeface="Arial Narrow" panose="020B0606020202030204" pitchFamily="34" charset="0"/>
                <a:hlinkClick r:id="rId28" tooltip="Provence"/>
              </a:rPr>
              <a:t>Provence</a:t>
            </a:r>
            <a:r>
              <a:rPr lang="en-US" sz="1400" dirty="0">
                <a:latin typeface="Arial Narrow" panose="020B0606020202030204" pitchFamily="34" charset="0"/>
              </a:rPr>
              <a:t>. The name 'White Terror' derives from the white cockades worn in the hats of royalists</a:t>
            </a:r>
          </a:p>
        </p:txBody>
      </p:sp>
      <p:pic>
        <p:nvPicPr>
          <p:cNvPr id="6" name="Picture 5">
            <a:extLst>
              <a:ext uri="{FF2B5EF4-FFF2-40B4-BE49-F238E27FC236}">
                <a16:creationId xmlns:a16="http://schemas.microsoft.com/office/drawing/2014/main" id="{10800A06-04E5-4734-8C5B-D1ECFB82753E}"/>
              </a:ext>
            </a:extLst>
          </p:cNvPr>
          <p:cNvPicPr>
            <a:picLocks noChangeAspect="1"/>
          </p:cNvPicPr>
          <p:nvPr/>
        </p:nvPicPr>
        <p:blipFill>
          <a:blip r:embed="rId29"/>
          <a:stretch>
            <a:fillRect/>
          </a:stretch>
        </p:blipFill>
        <p:spPr>
          <a:xfrm>
            <a:off x="9840930" y="1740512"/>
            <a:ext cx="2043158" cy="3947796"/>
          </a:xfrm>
          <a:prstGeom prst="rect">
            <a:avLst/>
          </a:prstGeom>
        </p:spPr>
      </p:pic>
    </p:spTree>
    <p:extLst>
      <p:ext uri="{BB962C8B-B14F-4D97-AF65-F5344CB8AC3E}">
        <p14:creationId xmlns:p14="http://schemas.microsoft.com/office/powerpoint/2010/main" val="202116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par>
                                <p:cTn id="25" presetID="3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3" name="TextBox 2">
            <a:extLst>
              <a:ext uri="{FF2B5EF4-FFF2-40B4-BE49-F238E27FC236}">
                <a16:creationId xmlns:a16="http://schemas.microsoft.com/office/drawing/2014/main" id="{3B890222-CB59-4683-91D2-CCA6FAD92001}"/>
              </a:ext>
            </a:extLst>
          </p:cNvPr>
          <p:cNvSpPr txBox="1"/>
          <p:nvPr/>
        </p:nvSpPr>
        <p:spPr>
          <a:xfrm>
            <a:off x="415834" y="1213831"/>
            <a:ext cx="8607105" cy="1384995"/>
          </a:xfrm>
          <a:prstGeom prst="rect">
            <a:avLst/>
          </a:prstGeom>
          <a:noFill/>
        </p:spPr>
        <p:txBody>
          <a:bodyPr wrap="square" rtlCol="0">
            <a:spAutoFit/>
          </a:bodyPr>
          <a:lstStyle/>
          <a:p>
            <a:r>
              <a:rPr lang="en-US" sz="1400" dirty="0">
                <a:latin typeface="Arial Narrow" panose="020B0606020202030204" pitchFamily="34" charset="0"/>
              </a:rPr>
              <a:t>The </a:t>
            </a:r>
            <a:r>
              <a:rPr lang="en-US" sz="1400" b="1" dirty="0">
                <a:latin typeface="Arial Narrow" panose="020B0606020202030204" pitchFamily="34" charset="0"/>
              </a:rPr>
              <a:t>White Terror</a:t>
            </a:r>
            <a:r>
              <a:rPr lang="en-US" sz="1400" dirty="0">
                <a:latin typeface="Arial Narrow" panose="020B0606020202030204" pitchFamily="34" charset="0"/>
              </a:rPr>
              <a:t> in </a:t>
            </a:r>
            <a:r>
              <a:rPr lang="en-US" sz="1400" dirty="0">
                <a:latin typeface="Arial Narrow" panose="020B0606020202030204" pitchFamily="34" charset="0"/>
                <a:hlinkClick r:id="rId2" tooltip="Russia"/>
              </a:rPr>
              <a:t>Russia</a:t>
            </a:r>
            <a:r>
              <a:rPr lang="en-US" sz="1400" dirty="0">
                <a:latin typeface="Arial Narrow" panose="020B0606020202030204" pitchFamily="34" charset="0"/>
              </a:rPr>
              <a:t> refers to the organized violence and mass killings carried out by the </a:t>
            </a:r>
            <a:r>
              <a:rPr lang="en-US" sz="1400" dirty="0">
                <a:latin typeface="Arial Narrow" panose="020B0606020202030204" pitchFamily="34" charset="0"/>
                <a:hlinkClick r:id="rId3" tooltip="White Army"/>
              </a:rPr>
              <a:t>White Army</a:t>
            </a:r>
            <a:r>
              <a:rPr lang="en-US" sz="1400" dirty="0">
                <a:latin typeface="Arial Narrow" panose="020B0606020202030204" pitchFamily="34" charset="0"/>
              </a:rPr>
              <a:t> during the </a:t>
            </a:r>
            <a:r>
              <a:rPr lang="en-US" sz="1400" dirty="0">
                <a:latin typeface="Arial Narrow" panose="020B0606020202030204" pitchFamily="34" charset="0"/>
                <a:hlinkClick r:id="rId4" tooltip="Russian Civil War"/>
              </a:rPr>
              <a:t>Russian Civil War</a:t>
            </a:r>
            <a:r>
              <a:rPr lang="en-US" sz="1400" dirty="0">
                <a:latin typeface="Arial Narrow" panose="020B0606020202030204" pitchFamily="34" charset="0"/>
              </a:rPr>
              <a:t> (1917–23). It began after the </a:t>
            </a:r>
            <a:r>
              <a:rPr lang="en-US" sz="1400" dirty="0">
                <a:latin typeface="Arial Narrow" panose="020B0606020202030204" pitchFamily="34" charset="0"/>
                <a:hlinkClick r:id="rId5" tooltip="Bolsheviks"/>
              </a:rPr>
              <a:t>Bolsheviks</a:t>
            </a:r>
            <a:r>
              <a:rPr lang="en-US" sz="1400" dirty="0">
                <a:latin typeface="Arial Narrow" panose="020B0606020202030204" pitchFamily="34" charset="0"/>
              </a:rPr>
              <a:t> seized power in November 1917, and continued until the defeat of the White Army at the hands of the </a:t>
            </a:r>
            <a:r>
              <a:rPr lang="en-US" sz="1400" dirty="0">
                <a:latin typeface="Arial Narrow" panose="020B0606020202030204" pitchFamily="34" charset="0"/>
                <a:hlinkClick r:id="rId6" tooltip="Red Army"/>
              </a:rPr>
              <a:t>Red Army</a:t>
            </a:r>
            <a:r>
              <a:rPr lang="en-US" sz="1400" dirty="0">
                <a:latin typeface="Arial Narrow" panose="020B0606020202030204" pitchFamily="34" charset="0"/>
              </a:rPr>
              <a:t>. The White Army fought the Red Army for power, which engaged in its own </a:t>
            </a:r>
            <a:r>
              <a:rPr lang="en-US" sz="1400" dirty="0">
                <a:latin typeface="Arial Narrow" panose="020B0606020202030204" pitchFamily="34" charset="0"/>
                <a:hlinkClick r:id="rId7" tooltip="Red Terror"/>
              </a:rPr>
              <a:t>Red Terror</a:t>
            </a:r>
            <a:r>
              <a:rPr lang="en-US" sz="1400" dirty="0">
                <a:latin typeface="Arial Narrow" panose="020B0606020202030204" pitchFamily="34" charset="0"/>
              </a:rPr>
              <a:t>. According to some Russian historians, the White Terror was a series of premeditated actions directed by their leaders,</a:t>
            </a:r>
            <a:r>
              <a:rPr lang="en-US" sz="1400" baseline="30000" dirty="0">
                <a:latin typeface="Arial Narrow" panose="020B0606020202030204" pitchFamily="34" charset="0"/>
                <a:hlinkClick r:id="rId8"/>
              </a:rPr>
              <a:t>[1]</a:t>
            </a:r>
            <a:r>
              <a:rPr lang="en-US" sz="1400" baseline="30000" dirty="0">
                <a:latin typeface="Arial Narrow" panose="020B0606020202030204" pitchFamily="34" charset="0"/>
                <a:hlinkClick r:id="rId9"/>
              </a:rPr>
              <a:t>[2]</a:t>
            </a:r>
            <a:r>
              <a:rPr lang="en-US" sz="1400" baseline="30000" dirty="0">
                <a:latin typeface="Arial Narrow" panose="020B0606020202030204" pitchFamily="34" charset="0"/>
                <a:hlinkClick r:id="rId10"/>
              </a:rPr>
              <a:t>[3]</a:t>
            </a:r>
            <a:r>
              <a:rPr lang="en-US" sz="1400" dirty="0">
                <a:latin typeface="Arial Narrow" panose="020B0606020202030204" pitchFamily="34" charset="0"/>
              </a:rPr>
              <a:t> although this view is contested by others. Estimates for those killed in the White Terror vary, from between 20,000 and 100,000 people</a:t>
            </a:r>
            <a:r>
              <a:rPr lang="en-US" sz="1400" baseline="30000" dirty="0">
                <a:latin typeface="Arial Narrow" panose="020B0606020202030204" pitchFamily="34" charset="0"/>
                <a:hlinkClick r:id="rId11"/>
              </a:rPr>
              <a:t>[4]</a:t>
            </a:r>
            <a:r>
              <a:rPr lang="en-US" sz="1400" dirty="0">
                <a:latin typeface="Arial Narrow" panose="020B0606020202030204" pitchFamily="34" charset="0"/>
              </a:rPr>
              <a:t> as well as much higher estimates of 300,000 deaths.</a:t>
            </a:r>
            <a:r>
              <a:rPr lang="en-US" sz="1400" baseline="30000" dirty="0">
                <a:latin typeface="Arial Narrow" panose="020B0606020202030204" pitchFamily="34" charset="0"/>
                <a:hlinkClick r:id="rId12"/>
              </a:rPr>
              <a:t>[5]</a:t>
            </a:r>
            <a:endParaRPr lang="en-US" sz="1400" dirty="0">
              <a:latin typeface="Arial Narrow" panose="020B0606020202030204" pitchFamily="34" charset="0"/>
            </a:endParaRPr>
          </a:p>
        </p:txBody>
      </p:sp>
      <p:pic>
        <p:nvPicPr>
          <p:cNvPr id="4" name="Picture 3">
            <a:extLst>
              <a:ext uri="{FF2B5EF4-FFF2-40B4-BE49-F238E27FC236}">
                <a16:creationId xmlns:a16="http://schemas.microsoft.com/office/drawing/2014/main" id="{C9A56504-4B88-40B0-B6A9-FB3EF4D1592A}"/>
              </a:ext>
            </a:extLst>
          </p:cNvPr>
          <p:cNvPicPr>
            <a:picLocks noChangeAspect="1"/>
          </p:cNvPicPr>
          <p:nvPr/>
        </p:nvPicPr>
        <p:blipFill>
          <a:blip r:embed="rId13"/>
          <a:stretch>
            <a:fillRect/>
          </a:stretch>
        </p:blipFill>
        <p:spPr>
          <a:xfrm>
            <a:off x="9101813" y="978466"/>
            <a:ext cx="2266667" cy="2190476"/>
          </a:xfrm>
          <a:prstGeom prst="rect">
            <a:avLst/>
          </a:prstGeom>
        </p:spPr>
      </p:pic>
      <p:sp>
        <p:nvSpPr>
          <p:cNvPr id="7" name="TextBox 6">
            <a:extLst>
              <a:ext uri="{FF2B5EF4-FFF2-40B4-BE49-F238E27FC236}">
                <a16:creationId xmlns:a16="http://schemas.microsoft.com/office/drawing/2014/main" id="{DFC98141-DF2D-400F-A9B6-D25CD878AE30}"/>
              </a:ext>
            </a:extLst>
          </p:cNvPr>
          <p:cNvSpPr txBox="1"/>
          <p:nvPr/>
        </p:nvSpPr>
        <p:spPr>
          <a:xfrm>
            <a:off x="823519" y="3429000"/>
            <a:ext cx="10544961" cy="2031325"/>
          </a:xfrm>
          <a:prstGeom prst="rect">
            <a:avLst/>
          </a:prstGeom>
          <a:noFill/>
        </p:spPr>
        <p:txBody>
          <a:bodyPr wrap="square" rtlCol="0">
            <a:spAutoFit/>
          </a:bodyPr>
          <a:lstStyle/>
          <a:p>
            <a:r>
              <a:rPr lang="en-US" sz="1400" b="1" dirty="0">
                <a:latin typeface="Arial Narrow" panose="020B0606020202030204" pitchFamily="34" charset="0"/>
              </a:rPr>
              <a:t>The White Army</a:t>
            </a:r>
          </a:p>
          <a:p>
            <a:r>
              <a:rPr lang="en-US" sz="1400" dirty="0">
                <a:latin typeface="Arial Narrow" panose="020B0606020202030204" pitchFamily="34" charset="0"/>
              </a:rPr>
              <a:t>The </a:t>
            </a:r>
            <a:r>
              <a:rPr lang="en-US" sz="1400" dirty="0">
                <a:latin typeface="Arial Narrow" panose="020B0606020202030204" pitchFamily="34" charset="0"/>
                <a:hlinkClick r:id="rId14" tooltip="Volunteer Army"/>
              </a:rPr>
              <a:t>Volunteer Army</a:t>
            </a:r>
            <a:r>
              <a:rPr lang="en-US" sz="1400" dirty="0">
                <a:latin typeface="Arial Narrow" panose="020B0606020202030204" pitchFamily="34" charset="0"/>
              </a:rPr>
              <a:t> in South Russia became the most prominent and the largest of the various and disparate White forces.</a:t>
            </a:r>
            <a:r>
              <a:rPr lang="en-US" sz="1400" baseline="30000" dirty="0">
                <a:latin typeface="Arial Narrow" panose="020B0606020202030204" pitchFamily="34" charset="0"/>
                <a:hlinkClick r:id="rId15"/>
              </a:rPr>
              <a:t>[7]</a:t>
            </a:r>
            <a:r>
              <a:rPr lang="en-US" sz="1400" dirty="0">
                <a:latin typeface="Arial Narrow" panose="020B0606020202030204" pitchFamily="34" charset="0"/>
              </a:rPr>
              <a:t> Starting off as a small and well-organized military in January 1918, the Volunteer Army soon grew. The </a:t>
            </a:r>
            <a:r>
              <a:rPr lang="en-US" sz="1400" u="sng" dirty="0">
                <a:latin typeface="Arial Narrow" panose="020B0606020202030204" pitchFamily="34" charset="0"/>
                <a:hlinkClick r:id="rId16"/>
              </a:rPr>
              <a:t>Kuban Cossacks</a:t>
            </a:r>
            <a:r>
              <a:rPr lang="en-US" sz="1400" dirty="0">
                <a:latin typeface="Arial Narrow" panose="020B0606020202030204" pitchFamily="34" charset="0"/>
              </a:rPr>
              <a:t> joined the White Army and conscription of both peasants and Cossacks began. In late February 1918, 4,000 soldiers under the command of General </a:t>
            </a:r>
            <a:r>
              <a:rPr lang="en-US" sz="1400" dirty="0" err="1">
                <a:latin typeface="Arial Narrow" panose="020B0606020202030204" pitchFamily="34" charset="0"/>
                <a:hlinkClick r:id="rId17" tooltip="Aleksei Kaledin"/>
              </a:rPr>
              <a:t>Aleksei</a:t>
            </a:r>
            <a:r>
              <a:rPr lang="en-US" sz="1400" dirty="0">
                <a:latin typeface="Arial Narrow" panose="020B0606020202030204" pitchFamily="34" charset="0"/>
                <a:hlinkClick r:id="rId17" tooltip="Aleksei Kaledin"/>
              </a:rPr>
              <a:t> </a:t>
            </a:r>
            <a:r>
              <a:rPr lang="en-US" sz="1400" dirty="0" err="1">
                <a:latin typeface="Arial Narrow" panose="020B0606020202030204" pitchFamily="34" charset="0"/>
                <a:hlinkClick r:id="rId17" tooltip="Aleksei Kaledin"/>
              </a:rPr>
              <a:t>Kaledin</a:t>
            </a:r>
            <a:r>
              <a:rPr lang="en-US" sz="1400" dirty="0">
                <a:latin typeface="Arial Narrow" panose="020B0606020202030204" pitchFamily="34" charset="0"/>
              </a:rPr>
              <a:t> were forced to retreat from </a:t>
            </a:r>
            <a:r>
              <a:rPr lang="en-US" sz="1400" dirty="0">
                <a:latin typeface="Arial Narrow" panose="020B0606020202030204" pitchFamily="34" charset="0"/>
                <a:hlinkClick r:id="rId18" tooltip="Rostov-on-Don"/>
              </a:rPr>
              <a:t>Rostov-on-Don</a:t>
            </a:r>
            <a:r>
              <a:rPr lang="en-US" sz="1400" dirty="0">
                <a:latin typeface="Arial Narrow" panose="020B0606020202030204" pitchFamily="34" charset="0"/>
              </a:rPr>
              <a:t> due to the advance of the Red Army. In what became known as the </a:t>
            </a:r>
            <a:r>
              <a:rPr lang="en-US" sz="1400" dirty="0">
                <a:latin typeface="Arial Narrow" panose="020B0606020202030204" pitchFamily="34" charset="0"/>
                <a:hlinkClick r:id="rId19" tooltip="Ice March"/>
              </a:rPr>
              <a:t>Ice March</a:t>
            </a:r>
            <a:r>
              <a:rPr lang="en-US" sz="1400" dirty="0">
                <a:latin typeface="Arial Narrow" panose="020B0606020202030204" pitchFamily="34" charset="0"/>
              </a:rPr>
              <a:t>, they traveled to </a:t>
            </a:r>
            <a:r>
              <a:rPr lang="en-US" sz="1400" dirty="0">
                <a:latin typeface="Arial Narrow" panose="020B0606020202030204" pitchFamily="34" charset="0"/>
                <a:hlinkClick r:id="rId20" tooltip="Kuban"/>
              </a:rPr>
              <a:t>Kuban</a:t>
            </a:r>
            <a:r>
              <a:rPr lang="en-US" sz="1400" dirty="0">
                <a:latin typeface="Arial Narrow" panose="020B0606020202030204" pitchFamily="34" charset="0"/>
              </a:rPr>
              <a:t> in order to unite with the </a:t>
            </a:r>
            <a:r>
              <a:rPr lang="en-US" sz="1400" dirty="0">
                <a:latin typeface="Arial Narrow" panose="020B0606020202030204" pitchFamily="34" charset="0"/>
                <a:hlinkClick r:id="rId16" tooltip="Kuban Cossacks"/>
              </a:rPr>
              <a:t>Kuban Cossacks</a:t>
            </a:r>
            <a:r>
              <a:rPr lang="en-US" sz="1400" dirty="0">
                <a:latin typeface="Arial Narrow" panose="020B0606020202030204" pitchFamily="34" charset="0"/>
              </a:rPr>
              <a:t> (most of whom did not support the Volunteer Army.) In March, 3,000 men under the command of General </a:t>
            </a:r>
            <a:r>
              <a:rPr lang="en-US" sz="1400" dirty="0">
                <a:latin typeface="Arial Narrow" panose="020B0606020202030204" pitchFamily="34" charset="0"/>
                <a:hlinkClick r:id="rId21" tooltip="Viktor Pokrovsky"/>
              </a:rPr>
              <a:t>Viktor </a:t>
            </a:r>
            <a:r>
              <a:rPr lang="en-US" sz="1400" dirty="0" err="1">
                <a:latin typeface="Arial Narrow" panose="020B0606020202030204" pitchFamily="34" charset="0"/>
                <a:hlinkClick r:id="rId21" tooltip="Viktor Pokrovsky"/>
              </a:rPr>
              <a:t>Pokrovsky</a:t>
            </a:r>
            <a:r>
              <a:rPr lang="en-US" sz="1400" dirty="0">
                <a:latin typeface="Arial Narrow" panose="020B0606020202030204" pitchFamily="34" charset="0"/>
              </a:rPr>
              <a:t> joined the Volunteer Army, increasing its membership to 6,000, and by June to 9,000. In 1919 the </a:t>
            </a:r>
            <a:r>
              <a:rPr lang="en-US" sz="1400" dirty="0">
                <a:latin typeface="Arial Narrow" panose="020B0606020202030204" pitchFamily="34" charset="0"/>
                <a:hlinkClick r:id="rId22" tooltip="Don Cossacks"/>
              </a:rPr>
              <a:t>Don Cossacks</a:t>
            </a:r>
            <a:r>
              <a:rPr lang="en-US" sz="1400" dirty="0">
                <a:latin typeface="Arial Narrow" panose="020B0606020202030204" pitchFamily="34" charset="0"/>
              </a:rPr>
              <a:t> joined the Army. In that year, between May and October, the Volunteer Army grew from 64,000 to 150,000 soldiers and was better supplied than its Red counterpart.</a:t>
            </a:r>
            <a:r>
              <a:rPr lang="en-US" sz="1400" baseline="30000" dirty="0">
                <a:latin typeface="Arial Narrow" panose="020B0606020202030204" pitchFamily="34" charset="0"/>
                <a:hlinkClick r:id="rId23"/>
              </a:rPr>
              <a:t>[21]</a:t>
            </a:r>
            <a:r>
              <a:rPr lang="en-US" sz="1400" dirty="0">
                <a:latin typeface="Arial Narrow" panose="020B0606020202030204" pitchFamily="34" charset="0"/>
              </a:rPr>
              <a:t> The White Army's rank-and-file comprised active anti-Bolsheviks, such as Cossacks, nobles, and peasants, as conscripts and as volunteers. </a:t>
            </a:r>
          </a:p>
        </p:txBody>
      </p:sp>
    </p:spTree>
    <p:extLst>
      <p:ext uri="{BB962C8B-B14F-4D97-AF65-F5344CB8AC3E}">
        <p14:creationId xmlns:p14="http://schemas.microsoft.com/office/powerpoint/2010/main" val="52856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90"/>
                                          </p:val>
                                        </p:tav>
                                        <p:tav tm="100000">
                                          <p:val>
                                            <p:fltVal val="0"/>
                                          </p:val>
                                        </p:tav>
                                      </p:tavLst>
                                    </p:anim>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Box 2">
            <a:extLst>
              <a:ext uri="{FF2B5EF4-FFF2-40B4-BE49-F238E27FC236}">
                <a16:creationId xmlns:a16="http://schemas.microsoft.com/office/drawing/2014/main" id="{3DB04405-9339-4DA5-A3BB-CFC195A222B4}"/>
              </a:ext>
            </a:extLst>
          </p:cNvPr>
          <p:cNvSpPr txBox="1"/>
          <p:nvPr/>
        </p:nvSpPr>
        <p:spPr>
          <a:xfrm>
            <a:off x="666226" y="436227"/>
            <a:ext cx="10687574" cy="2893100"/>
          </a:xfrm>
          <a:prstGeom prst="rect">
            <a:avLst/>
          </a:prstGeom>
          <a:noFill/>
        </p:spPr>
        <p:txBody>
          <a:bodyPr wrap="square" rtlCol="0">
            <a:spAutoFit/>
          </a:bodyPr>
          <a:lstStyle/>
          <a:p>
            <a:r>
              <a:rPr lang="en-US" sz="1400" dirty="0">
                <a:latin typeface="Arial Narrow" panose="020B0606020202030204" pitchFamily="34" charset="0"/>
              </a:rPr>
              <a:t>Without assenting to this strong representation of the increasing strength and stability of slavery, without denouncing what of untruth pervades it, I own myself not insensible to the many difficulties and discouragements, that beset us on every hand. They fling their broad and gloomy shadows across the pathway of every thoughtful colored man in this country. For one, I see them clearly, and feel them sadly. With an earnest, aching heart, I have long looked for the realization of the hope of my people. </a:t>
            </a:r>
            <a:r>
              <a:rPr lang="en-US" sz="1400" b="1" dirty="0">
                <a:latin typeface="Arial Narrow" panose="020B0606020202030204" pitchFamily="34" charset="0"/>
              </a:rPr>
              <a:t>Standing, as it were, barefoot, and treading upon the sharp and flinty rocks of the present, and looking out upon the boundless sea of the future, I have sought, in my humble way, to penetrate the intervening mists and clouds, and, perchance, to descry, in the dim and shadowy distance, </a:t>
            </a:r>
            <a:r>
              <a:rPr lang="en-US" sz="1400" b="1" dirty="0">
                <a:solidFill>
                  <a:srgbClr val="FF0000"/>
                </a:solidFill>
                <a:latin typeface="Arial Narrow" panose="020B0606020202030204" pitchFamily="34" charset="0"/>
              </a:rPr>
              <a:t>the white flag of freedom</a:t>
            </a:r>
            <a:r>
              <a:rPr lang="en-US" sz="1400" b="1" dirty="0">
                <a:latin typeface="Arial Narrow" panose="020B0606020202030204" pitchFamily="34" charset="0"/>
              </a:rPr>
              <a:t>, the precise speck of time at which the cruel bondage of my people should end, and the long entombed millions rise from the foul grave of slavery and death</a:t>
            </a:r>
            <a:r>
              <a:rPr lang="en-US" sz="1400" dirty="0">
                <a:latin typeface="Arial Narrow" panose="020B0606020202030204" pitchFamily="34" charset="0"/>
              </a:rPr>
              <a:t>. But of that time I can know nothing, and you can know nothing. All is uncertain at that point. One thing, however, is certain; slaveholders are in earnest, and mean to cling to their slaves as long as they can, and to the bitter end. They show no sign of a wish to quit their iron grasp upon the sable throats of their victims. Their motto is, “a firmer hold and a tighter grip” for every new effort that is made to break their cruel power. The case is one of life or death with them, and they will give up only when they must do that or do worse.</a:t>
            </a:r>
          </a:p>
          <a:p>
            <a:endParaRPr lang="en-US" sz="1400" dirty="0">
              <a:latin typeface="Arial Narrow" panose="020B0606020202030204" pitchFamily="34" charset="0"/>
            </a:endParaRPr>
          </a:p>
          <a:p>
            <a:r>
              <a:rPr lang="en-US" sz="1400" dirty="0">
                <a:latin typeface="Arial Narrow" panose="020B0606020202030204" pitchFamily="34" charset="0"/>
                <a:hlinkClick r:id="rId2"/>
              </a:rPr>
              <a:t>https://teachingamericanhistory.org/library/document/speech-on-the-dred-scott-decision-2/</a:t>
            </a:r>
            <a:endParaRPr lang="en-US" sz="1400" dirty="0">
              <a:latin typeface="Arial Narrow" panose="020B0606020202030204" pitchFamily="34" charset="0"/>
            </a:endParaRPr>
          </a:p>
          <a:p>
            <a:endParaRPr lang="en-US" sz="1400" dirty="0">
              <a:latin typeface="Arial Narrow" panose="020B0606020202030204" pitchFamily="34" charset="0"/>
            </a:endParaRPr>
          </a:p>
        </p:txBody>
      </p:sp>
      <p:pic>
        <p:nvPicPr>
          <p:cNvPr id="5" name="Picture 4" descr="A person wearing a bow tie&#10;&#10;Description automatically generated">
            <a:extLst>
              <a:ext uri="{FF2B5EF4-FFF2-40B4-BE49-F238E27FC236}">
                <a16:creationId xmlns:a16="http://schemas.microsoft.com/office/drawing/2014/main" id="{E9ADBF35-329A-4058-B1AD-439915C80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539" y="3528674"/>
            <a:ext cx="4764948" cy="2680283"/>
          </a:xfrm>
          <a:prstGeom prst="rect">
            <a:avLst/>
          </a:prstGeom>
        </p:spPr>
      </p:pic>
    </p:spTree>
    <p:extLst>
      <p:ext uri="{BB962C8B-B14F-4D97-AF65-F5344CB8AC3E}">
        <p14:creationId xmlns:p14="http://schemas.microsoft.com/office/powerpoint/2010/main" val="172760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TextBox 2">
            <a:extLst>
              <a:ext uri="{FF2B5EF4-FFF2-40B4-BE49-F238E27FC236}">
                <a16:creationId xmlns:a16="http://schemas.microsoft.com/office/drawing/2014/main" id="{BA9E5466-3DC5-4E56-9F79-E3FAF0D9ECAE}"/>
              </a:ext>
            </a:extLst>
          </p:cNvPr>
          <p:cNvSpPr txBox="1"/>
          <p:nvPr/>
        </p:nvSpPr>
        <p:spPr>
          <a:xfrm>
            <a:off x="7366205" y="534749"/>
            <a:ext cx="4278618" cy="5539978"/>
          </a:xfrm>
          <a:prstGeom prst="rect">
            <a:avLst/>
          </a:prstGeom>
          <a:noFill/>
        </p:spPr>
        <p:txBody>
          <a:bodyPr wrap="square" rtlCol="0">
            <a:spAutoFit/>
          </a:bodyPr>
          <a:lstStyle/>
          <a:p>
            <a:r>
              <a:rPr lang="en-US" sz="1200" dirty="0">
                <a:latin typeface="Arial Narrow" panose="020B0606020202030204" pitchFamily="34" charset="0"/>
              </a:rPr>
              <a:t>There's one other history we want to add on to this. We haven't yet looked at some of the waymarks that take us to 2019. So we're going to have to take a leap that we can take the number 490 and cut it in half and see 245. Treating it the same way we would treat the 2520. So we've taken the 490 time prophecy and cut it in half the same way we would the 2520 to see these two periods of 245. So we want to look at the 245 because the history that it takes us to is the history not of the Civil War but of the American Revolution. We're going to add it on to this line of the American Civil War. So when we look at the American Civil War how much of the story does it give us? Half of it because we're missing this history. But if we take the 245 from 2019 it takes us not into the history of Civil War but in to the American Revolution.  If we go from 2019 it takes us to 1774. 1865 we placed because 1863 is the midpoint and 1865 becomes a symbol of 2019.  We're taking a different logic, this is the 245 and it takes us to 1774. This is the American Civil War, this is the American Revolution.   In 1774 Benjamin Franklin convinces the different colonies to form one representative body known as the first Continental Congress.</a:t>
            </a:r>
          </a:p>
          <a:p>
            <a:br>
              <a:rPr lang="en-US" sz="1200" dirty="0">
                <a:latin typeface="Arial Narrow" panose="020B0606020202030204" pitchFamily="34" charset="0"/>
              </a:rPr>
            </a:br>
            <a:r>
              <a:rPr lang="en-US" sz="1200" dirty="0">
                <a:latin typeface="Arial Narrow" panose="020B0606020202030204" pitchFamily="34" charset="0"/>
              </a:rPr>
              <a:t>The civil war gives us this half  from 2001-2019 and the American Revolution gives us the other half.  1774, the 245 takes us to 2019. So the civil war gives us 1/2 or 1 revolution and </a:t>
            </a:r>
            <a:r>
              <a:rPr lang="en-US" sz="1200" b="1" dirty="0">
                <a:latin typeface="Arial Narrow" panose="020B0606020202030204" pitchFamily="34" charset="0"/>
              </a:rPr>
              <a:t>the American revolution gives us the other half</a:t>
            </a:r>
            <a:r>
              <a:rPr lang="en-US" sz="1200" dirty="0">
                <a:latin typeface="Arial Narrow" panose="020B0606020202030204" pitchFamily="34" charset="0"/>
              </a:rPr>
              <a:t>. A couple of Americans didn't like to see this as a revolution or civil war because the civil war is internal and this is the </a:t>
            </a:r>
            <a:r>
              <a:rPr lang="en-US" sz="1200" b="1" dirty="0">
                <a:latin typeface="Arial Narrow" panose="020B0606020202030204" pitchFamily="34" charset="0"/>
              </a:rPr>
              <a:t>United States against Britain</a:t>
            </a:r>
            <a:r>
              <a:rPr lang="en-US" sz="1200" dirty="0">
                <a:latin typeface="Arial Narrow" panose="020B0606020202030204" pitchFamily="34" charset="0"/>
              </a:rPr>
              <a:t>. But we need to remember that their government was Britain. Both are civil wars or revolutions. Some young Americans don't like to be reminded they once had a king but we are now in agreement.   </a:t>
            </a:r>
          </a:p>
          <a:p>
            <a:r>
              <a:rPr lang="en-US" dirty="0"/>
              <a:t> </a:t>
            </a:r>
          </a:p>
        </p:txBody>
      </p:sp>
      <p:sp>
        <p:nvSpPr>
          <p:cNvPr id="5" name="Text Box 2">
            <a:extLst>
              <a:ext uri="{FF2B5EF4-FFF2-40B4-BE49-F238E27FC236}">
                <a16:creationId xmlns:a16="http://schemas.microsoft.com/office/drawing/2014/main" id="{5F501EDB-B98D-49FD-87CB-5A4AE231ED48}"/>
              </a:ext>
            </a:extLst>
          </p:cNvPr>
          <p:cNvSpPr txBox="1">
            <a:spLocks noChangeArrowheads="1"/>
          </p:cNvSpPr>
          <p:nvPr/>
        </p:nvSpPr>
        <p:spPr bwMode="auto">
          <a:xfrm>
            <a:off x="97042" y="847288"/>
            <a:ext cx="6858000" cy="240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3">
            <a:extLst>
              <a:ext uri="{FF2B5EF4-FFF2-40B4-BE49-F238E27FC236}">
                <a16:creationId xmlns:a16="http://schemas.microsoft.com/office/drawing/2014/main" id="{B90FAFF0-231E-43FB-8A8D-A97B621DEBA5}"/>
              </a:ext>
            </a:extLst>
          </p:cNvPr>
          <p:cNvSpPr txBox="1">
            <a:spLocks noChangeArrowheads="1"/>
          </p:cNvSpPr>
          <p:nvPr/>
        </p:nvSpPr>
        <p:spPr bwMode="auto">
          <a:xfrm>
            <a:off x="97042" y="1761688"/>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4">
            <a:extLst>
              <a:ext uri="{FF2B5EF4-FFF2-40B4-BE49-F238E27FC236}">
                <a16:creationId xmlns:a16="http://schemas.microsoft.com/office/drawing/2014/main" id="{26D6FBB9-6CCC-41BE-852D-CD21F30EB3DC}"/>
              </a:ext>
            </a:extLst>
          </p:cNvPr>
          <p:cNvSpPr txBox="1">
            <a:spLocks noChangeArrowheads="1"/>
          </p:cNvSpPr>
          <p:nvPr/>
        </p:nvSpPr>
        <p:spPr bwMode="auto">
          <a:xfrm>
            <a:off x="782842" y="187598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5">
            <a:extLst>
              <a:ext uri="{FF2B5EF4-FFF2-40B4-BE49-F238E27FC236}">
                <a16:creationId xmlns:a16="http://schemas.microsoft.com/office/drawing/2014/main" id="{04A88EDB-BDF1-423E-BC47-5CEC1E240B7E}"/>
              </a:ext>
            </a:extLst>
          </p:cNvPr>
          <p:cNvSpPr txBox="1">
            <a:spLocks noChangeArrowheads="1"/>
          </p:cNvSpPr>
          <p:nvPr/>
        </p:nvSpPr>
        <p:spPr bwMode="auto">
          <a:xfrm>
            <a:off x="2017917" y="18759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6">
            <a:extLst>
              <a:ext uri="{FF2B5EF4-FFF2-40B4-BE49-F238E27FC236}">
                <a16:creationId xmlns:a16="http://schemas.microsoft.com/office/drawing/2014/main" id="{B898B293-7F64-419B-8D69-86913AEA775A}"/>
              </a:ext>
            </a:extLst>
          </p:cNvPr>
          <p:cNvSpPr txBox="1">
            <a:spLocks noChangeArrowheads="1"/>
          </p:cNvSpPr>
          <p:nvPr/>
        </p:nvSpPr>
        <p:spPr bwMode="auto">
          <a:xfrm>
            <a:off x="3299029" y="1647388"/>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1774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10" name="Group 7">
            <a:extLst>
              <a:ext uri="{FF2B5EF4-FFF2-40B4-BE49-F238E27FC236}">
                <a16:creationId xmlns:a16="http://schemas.microsoft.com/office/drawing/2014/main" id="{BFA66912-057C-4E59-8079-39D4F4400287}"/>
              </a:ext>
            </a:extLst>
          </p:cNvPr>
          <p:cNvGrpSpPr>
            <a:grpSpLocks/>
          </p:cNvGrpSpPr>
          <p:nvPr/>
        </p:nvGrpSpPr>
        <p:grpSpPr bwMode="auto">
          <a:xfrm>
            <a:off x="871742" y="2104588"/>
            <a:ext cx="2735262" cy="228600"/>
            <a:chOff x="107044496" y="117564712"/>
            <a:chExt cx="2736410" cy="400051"/>
          </a:xfrm>
        </p:grpSpPr>
        <p:sp>
          <p:nvSpPr>
            <p:cNvPr id="11" name="Line 8">
              <a:extLst>
                <a:ext uri="{FF2B5EF4-FFF2-40B4-BE49-F238E27FC236}">
                  <a16:creationId xmlns:a16="http://schemas.microsoft.com/office/drawing/2014/main" id="{4CF5C206-0FCE-4FD8-A4D1-CABB2E58198F}"/>
                </a:ext>
              </a:extLst>
            </p:cNvPr>
            <p:cNvSpPr>
              <a:spLocks noChangeShapeType="1"/>
            </p:cNvSpPr>
            <p:nvPr/>
          </p:nvSpPr>
          <p:spPr bwMode="auto">
            <a:xfrm>
              <a:off x="107132768" y="117964761"/>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4E06DF4A-9B42-4542-83D9-69BC74ABAD2D}"/>
                </a:ext>
              </a:extLst>
            </p:cNvPr>
            <p:cNvSpPr>
              <a:spLocks noChangeShapeType="1"/>
            </p:cNvSpPr>
            <p:nvPr/>
          </p:nvSpPr>
          <p:spPr bwMode="auto">
            <a:xfrm>
              <a:off x="107132768" y="117564712"/>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227B6265-9314-4171-9CA3-318BFDE55ED8}"/>
                </a:ext>
              </a:extLst>
            </p:cNvPr>
            <p:cNvSpPr>
              <a:spLocks noChangeShapeType="1"/>
            </p:cNvSpPr>
            <p:nvPr/>
          </p:nvSpPr>
          <p:spPr bwMode="auto">
            <a:xfrm>
              <a:off x="108412701" y="117564712"/>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DA549470-49E6-432E-B9BC-7722BD6CE4D9}"/>
                </a:ext>
              </a:extLst>
            </p:cNvPr>
            <p:cNvSpPr>
              <a:spLocks noChangeShapeType="1"/>
            </p:cNvSpPr>
            <p:nvPr/>
          </p:nvSpPr>
          <p:spPr bwMode="auto">
            <a:xfrm>
              <a:off x="109692635" y="117564712"/>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2">
              <a:extLst>
                <a:ext uri="{FF2B5EF4-FFF2-40B4-BE49-F238E27FC236}">
                  <a16:creationId xmlns:a16="http://schemas.microsoft.com/office/drawing/2014/main" id="{E819A016-29FD-4D9F-B802-ED6EFF4A1001}"/>
                </a:ext>
              </a:extLst>
            </p:cNvPr>
            <p:cNvSpPr>
              <a:spLocks noChangeShapeType="1"/>
            </p:cNvSpPr>
            <p:nvPr/>
          </p:nvSpPr>
          <p:spPr bwMode="auto">
            <a:xfrm>
              <a:off x="107044496" y="117564712"/>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3">
              <a:extLst>
                <a:ext uri="{FF2B5EF4-FFF2-40B4-BE49-F238E27FC236}">
                  <a16:creationId xmlns:a16="http://schemas.microsoft.com/office/drawing/2014/main" id="{7AD12AB0-4033-409E-84BD-4D339EB1C61B}"/>
                </a:ext>
              </a:extLst>
            </p:cNvPr>
            <p:cNvSpPr>
              <a:spLocks noChangeShapeType="1"/>
            </p:cNvSpPr>
            <p:nvPr/>
          </p:nvSpPr>
          <p:spPr bwMode="auto">
            <a:xfrm>
              <a:off x="108324430" y="117564712"/>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4">
              <a:extLst>
                <a:ext uri="{FF2B5EF4-FFF2-40B4-BE49-F238E27FC236}">
                  <a16:creationId xmlns:a16="http://schemas.microsoft.com/office/drawing/2014/main" id="{D3310EEB-9EC3-44D2-9D0D-5A8C05EA2034}"/>
                </a:ext>
              </a:extLst>
            </p:cNvPr>
            <p:cNvSpPr>
              <a:spLocks noChangeShapeType="1"/>
            </p:cNvSpPr>
            <p:nvPr/>
          </p:nvSpPr>
          <p:spPr bwMode="auto">
            <a:xfrm>
              <a:off x="109604364" y="117564712"/>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8" name="Text Box 15">
            <a:extLst>
              <a:ext uri="{FF2B5EF4-FFF2-40B4-BE49-F238E27FC236}">
                <a16:creationId xmlns:a16="http://schemas.microsoft.com/office/drawing/2014/main" id="{09EE1418-2411-4D0D-BC34-A0DB9EF1D779}"/>
              </a:ext>
            </a:extLst>
          </p:cNvPr>
          <p:cNvSpPr txBox="1">
            <a:spLocks noChangeArrowheads="1"/>
          </p:cNvSpPr>
          <p:nvPr/>
        </p:nvSpPr>
        <p:spPr bwMode="auto">
          <a:xfrm>
            <a:off x="3183142" y="210458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269332F9-860C-4FE2-B861-B54D5B662976}"/>
              </a:ext>
            </a:extLst>
          </p:cNvPr>
          <p:cNvSpPr>
            <a:spLocks noChangeShapeType="1"/>
          </p:cNvSpPr>
          <p:nvPr/>
        </p:nvSpPr>
        <p:spPr bwMode="auto">
          <a:xfrm>
            <a:off x="3754642" y="2104588"/>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77B527DF-9165-452C-92CE-D96F758E4772}"/>
              </a:ext>
            </a:extLst>
          </p:cNvPr>
          <p:cNvSpPr>
            <a:spLocks noChangeShapeType="1"/>
          </p:cNvSpPr>
          <p:nvPr/>
        </p:nvSpPr>
        <p:spPr bwMode="auto">
          <a:xfrm flipH="1">
            <a:off x="2314779" y="1990288"/>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8">
            <a:extLst>
              <a:ext uri="{FF2B5EF4-FFF2-40B4-BE49-F238E27FC236}">
                <a16:creationId xmlns:a16="http://schemas.microsoft.com/office/drawing/2014/main" id="{03E344B2-9D62-4F66-9D95-24592CCEE27C}"/>
              </a:ext>
            </a:extLst>
          </p:cNvPr>
          <p:cNvSpPr txBox="1">
            <a:spLocks noChangeArrowheads="1"/>
          </p:cNvSpPr>
          <p:nvPr/>
        </p:nvSpPr>
        <p:spPr bwMode="auto">
          <a:xfrm>
            <a:off x="2429079" y="204743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9">
            <a:extLst>
              <a:ext uri="{FF2B5EF4-FFF2-40B4-BE49-F238E27FC236}">
                <a16:creationId xmlns:a16="http://schemas.microsoft.com/office/drawing/2014/main" id="{51F41FC1-1909-458F-866E-DF485529F577}"/>
              </a:ext>
            </a:extLst>
          </p:cNvPr>
          <p:cNvSpPr txBox="1">
            <a:spLocks noChangeArrowheads="1"/>
          </p:cNvSpPr>
          <p:nvPr/>
        </p:nvSpPr>
        <p:spPr bwMode="auto">
          <a:xfrm>
            <a:off x="122442" y="1190188"/>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0">
            <a:extLst>
              <a:ext uri="{FF2B5EF4-FFF2-40B4-BE49-F238E27FC236}">
                <a16:creationId xmlns:a16="http://schemas.microsoft.com/office/drawing/2014/main" id="{6590785E-AAF0-4FF9-9770-34EB4ADB5339}"/>
              </a:ext>
            </a:extLst>
          </p:cNvPr>
          <p:cNvSpPr txBox="1">
            <a:spLocks noChangeArrowheads="1"/>
          </p:cNvSpPr>
          <p:nvPr/>
        </p:nvSpPr>
        <p:spPr bwMode="auto">
          <a:xfrm>
            <a:off x="897142" y="847288"/>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1">
            <a:extLst>
              <a:ext uri="{FF2B5EF4-FFF2-40B4-BE49-F238E27FC236}">
                <a16:creationId xmlns:a16="http://schemas.microsoft.com/office/drawing/2014/main" id="{933801B7-3CE6-4863-B192-7934323EEEA2}"/>
              </a:ext>
            </a:extLst>
          </p:cNvPr>
          <p:cNvSpPr txBox="1">
            <a:spLocks noChangeArrowheads="1"/>
          </p:cNvSpPr>
          <p:nvPr/>
        </p:nvSpPr>
        <p:spPr bwMode="auto">
          <a:xfrm>
            <a:off x="2044904" y="847288"/>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2">
            <a:extLst>
              <a:ext uri="{FF2B5EF4-FFF2-40B4-BE49-F238E27FC236}">
                <a16:creationId xmlns:a16="http://schemas.microsoft.com/office/drawing/2014/main" id="{6D4EEFC7-47C6-4B16-B81C-F181077FF03C}"/>
              </a:ext>
            </a:extLst>
          </p:cNvPr>
          <p:cNvSpPr txBox="1">
            <a:spLocks noChangeArrowheads="1"/>
          </p:cNvSpPr>
          <p:nvPr/>
        </p:nvSpPr>
        <p:spPr bwMode="auto">
          <a:xfrm>
            <a:off x="3310142" y="847288"/>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3">
            <a:extLst>
              <a:ext uri="{FF2B5EF4-FFF2-40B4-BE49-F238E27FC236}">
                <a16:creationId xmlns:a16="http://schemas.microsoft.com/office/drawing/2014/main" id="{62D3496B-6BC7-4BC5-A5E2-8F9914E85887}"/>
              </a:ext>
            </a:extLst>
          </p:cNvPr>
          <p:cNvSpPr txBox="1">
            <a:spLocks noChangeArrowheads="1"/>
          </p:cNvSpPr>
          <p:nvPr/>
        </p:nvSpPr>
        <p:spPr bwMode="auto">
          <a:xfrm>
            <a:off x="3183142" y="1361638"/>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7" name="Group 24">
            <a:extLst>
              <a:ext uri="{FF2B5EF4-FFF2-40B4-BE49-F238E27FC236}">
                <a16:creationId xmlns:a16="http://schemas.microsoft.com/office/drawing/2014/main" id="{35AFF493-CA96-4C18-9A9E-649B65648B15}"/>
              </a:ext>
            </a:extLst>
          </p:cNvPr>
          <p:cNvGrpSpPr>
            <a:grpSpLocks/>
          </p:cNvGrpSpPr>
          <p:nvPr/>
        </p:nvGrpSpPr>
        <p:grpSpPr bwMode="auto">
          <a:xfrm>
            <a:off x="897142" y="1361638"/>
            <a:ext cx="2736850" cy="228600"/>
            <a:chOff x="101443796" y="121436613"/>
            <a:chExt cx="2736410" cy="400052"/>
          </a:xfrm>
        </p:grpSpPr>
        <p:sp>
          <p:nvSpPr>
            <p:cNvPr id="28" name="Line 25">
              <a:extLst>
                <a:ext uri="{FF2B5EF4-FFF2-40B4-BE49-F238E27FC236}">
                  <a16:creationId xmlns:a16="http://schemas.microsoft.com/office/drawing/2014/main" id="{5CCE9B3D-A314-4D14-BCC9-23BD67988EF3}"/>
                </a:ext>
              </a:extLst>
            </p:cNvPr>
            <p:cNvSpPr>
              <a:spLocks noChangeShapeType="1"/>
            </p:cNvSpPr>
            <p:nvPr/>
          </p:nvSpPr>
          <p:spPr bwMode="auto">
            <a:xfrm>
              <a:off x="101532068" y="121836663"/>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A01944BD-7129-4118-B657-BF669298E771}"/>
                </a:ext>
              </a:extLst>
            </p:cNvPr>
            <p:cNvSpPr>
              <a:spLocks noChangeShapeType="1"/>
            </p:cNvSpPr>
            <p:nvPr/>
          </p:nvSpPr>
          <p:spPr bwMode="auto">
            <a:xfrm>
              <a:off x="101532068" y="121436613"/>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7">
              <a:extLst>
                <a:ext uri="{FF2B5EF4-FFF2-40B4-BE49-F238E27FC236}">
                  <a16:creationId xmlns:a16="http://schemas.microsoft.com/office/drawing/2014/main" id="{7311A2C3-D30C-43A9-8919-5F71A396CFD7}"/>
                </a:ext>
              </a:extLst>
            </p:cNvPr>
            <p:cNvSpPr>
              <a:spLocks noChangeShapeType="1"/>
            </p:cNvSpPr>
            <p:nvPr/>
          </p:nvSpPr>
          <p:spPr bwMode="auto">
            <a:xfrm>
              <a:off x="102812001" y="121436613"/>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8">
              <a:extLst>
                <a:ext uri="{FF2B5EF4-FFF2-40B4-BE49-F238E27FC236}">
                  <a16:creationId xmlns:a16="http://schemas.microsoft.com/office/drawing/2014/main" id="{C20194DA-179F-4894-A66C-B99535977D99}"/>
                </a:ext>
              </a:extLst>
            </p:cNvPr>
            <p:cNvSpPr>
              <a:spLocks noChangeShapeType="1"/>
            </p:cNvSpPr>
            <p:nvPr/>
          </p:nvSpPr>
          <p:spPr bwMode="auto">
            <a:xfrm>
              <a:off x="104091935" y="121436613"/>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29">
              <a:extLst>
                <a:ext uri="{FF2B5EF4-FFF2-40B4-BE49-F238E27FC236}">
                  <a16:creationId xmlns:a16="http://schemas.microsoft.com/office/drawing/2014/main" id="{5A287CBA-942B-4155-8044-57EBC9C9CF69}"/>
                </a:ext>
              </a:extLst>
            </p:cNvPr>
            <p:cNvSpPr>
              <a:spLocks noChangeShapeType="1"/>
            </p:cNvSpPr>
            <p:nvPr/>
          </p:nvSpPr>
          <p:spPr bwMode="auto">
            <a:xfrm>
              <a:off x="101443796" y="121436613"/>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30">
              <a:extLst>
                <a:ext uri="{FF2B5EF4-FFF2-40B4-BE49-F238E27FC236}">
                  <a16:creationId xmlns:a16="http://schemas.microsoft.com/office/drawing/2014/main" id="{ACD0A17A-60B2-4642-BFD0-3425770ED221}"/>
                </a:ext>
              </a:extLst>
            </p:cNvPr>
            <p:cNvSpPr>
              <a:spLocks noChangeShapeType="1"/>
            </p:cNvSpPr>
            <p:nvPr/>
          </p:nvSpPr>
          <p:spPr bwMode="auto">
            <a:xfrm>
              <a:off x="104003664" y="121436613"/>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31">
              <a:extLst>
                <a:ext uri="{FF2B5EF4-FFF2-40B4-BE49-F238E27FC236}">
                  <a16:creationId xmlns:a16="http://schemas.microsoft.com/office/drawing/2014/main" id="{19A76C75-9A2F-4385-8240-587DB824F544}"/>
                </a:ext>
              </a:extLst>
            </p:cNvPr>
            <p:cNvSpPr>
              <a:spLocks noChangeShapeType="1"/>
            </p:cNvSpPr>
            <p:nvPr/>
          </p:nvSpPr>
          <p:spPr bwMode="auto">
            <a:xfrm>
              <a:off x="102723730" y="121436613"/>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99" name="Line 32">
            <a:extLst>
              <a:ext uri="{FF2B5EF4-FFF2-40B4-BE49-F238E27FC236}">
                <a16:creationId xmlns:a16="http://schemas.microsoft.com/office/drawing/2014/main" id="{BECD6756-F2AB-4DDD-ABC1-6DB2ACCD6938}"/>
              </a:ext>
            </a:extLst>
          </p:cNvPr>
          <p:cNvSpPr>
            <a:spLocks noChangeShapeType="1"/>
          </p:cNvSpPr>
          <p:nvPr/>
        </p:nvSpPr>
        <p:spPr bwMode="auto">
          <a:xfrm flipV="1">
            <a:off x="3811792" y="1133038"/>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33">
            <a:extLst>
              <a:ext uri="{FF2B5EF4-FFF2-40B4-BE49-F238E27FC236}">
                <a16:creationId xmlns:a16="http://schemas.microsoft.com/office/drawing/2014/main" id="{871A37C8-A9D5-4D0F-9D6D-7439031A959E}"/>
              </a:ext>
            </a:extLst>
          </p:cNvPr>
          <p:cNvSpPr txBox="1">
            <a:spLocks noChangeArrowheads="1"/>
          </p:cNvSpPr>
          <p:nvPr/>
        </p:nvSpPr>
        <p:spPr bwMode="auto">
          <a:xfrm>
            <a:off x="2440192" y="136163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34">
            <a:extLst>
              <a:ext uri="{FF2B5EF4-FFF2-40B4-BE49-F238E27FC236}">
                <a16:creationId xmlns:a16="http://schemas.microsoft.com/office/drawing/2014/main" id="{3744697E-5D04-457C-BDDD-9F599DEBE22B}"/>
              </a:ext>
            </a:extLst>
          </p:cNvPr>
          <p:cNvSpPr>
            <a:spLocks noChangeShapeType="1"/>
          </p:cNvSpPr>
          <p:nvPr/>
        </p:nvSpPr>
        <p:spPr bwMode="auto">
          <a:xfrm flipH="1">
            <a:off x="2268742" y="1247338"/>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35">
            <a:extLst>
              <a:ext uri="{FF2B5EF4-FFF2-40B4-BE49-F238E27FC236}">
                <a16:creationId xmlns:a16="http://schemas.microsoft.com/office/drawing/2014/main" id="{A503DFCB-DB9B-4D16-95D2-D24FAE3781D3}"/>
              </a:ext>
            </a:extLst>
          </p:cNvPr>
          <p:cNvSpPr txBox="1">
            <a:spLocks noChangeArrowheads="1"/>
          </p:cNvSpPr>
          <p:nvPr/>
        </p:nvSpPr>
        <p:spPr bwMode="auto">
          <a:xfrm>
            <a:off x="4726192" y="847288"/>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36">
            <a:extLst>
              <a:ext uri="{FF2B5EF4-FFF2-40B4-BE49-F238E27FC236}">
                <a16:creationId xmlns:a16="http://schemas.microsoft.com/office/drawing/2014/main" id="{6B62C42D-2DBD-4DC7-AF22-339E0DE1B121}"/>
              </a:ext>
            </a:extLst>
          </p:cNvPr>
          <p:cNvSpPr txBox="1">
            <a:spLocks noChangeArrowheads="1"/>
          </p:cNvSpPr>
          <p:nvPr/>
        </p:nvSpPr>
        <p:spPr bwMode="auto">
          <a:xfrm>
            <a:off x="97042" y="2733238"/>
            <a:ext cx="68580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Text Box 37">
            <a:extLst>
              <a:ext uri="{FF2B5EF4-FFF2-40B4-BE49-F238E27FC236}">
                <a16:creationId xmlns:a16="http://schemas.microsoft.com/office/drawing/2014/main" id="{D373D5CE-D962-4A8D-80E9-28EF88F98BA7}"/>
              </a:ext>
            </a:extLst>
          </p:cNvPr>
          <p:cNvSpPr txBox="1">
            <a:spLocks noChangeArrowheads="1"/>
          </p:cNvSpPr>
          <p:nvPr/>
        </p:nvSpPr>
        <p:spPr bwMode="auto">
          <a:xfrm>
            <a:off x="97042" y="467633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38">
            <a:extLst>
              <a:ext uri="{FF2B5EF4-FFF2-40B4-BE49-F238E27FC236}">
                <a16:creationId xmlns:a16="http://schemas.microsoft.com/office/drawing/2014/main" id="{C1FBF08E-3F60-4689-B78B-97E8C7C2DF5A}"/>
              </a:ext>
            </a:extLst>
          </p:cNvPr>
          <p:cNvSpPr txBox="1">
            <a:spLocks noChangeArrowheads="1"/>
          </p:cNvSpPr>
          <p:nvPr/>
        </p:nvSpPr>
        <p:spPr bwMode="auto">
          <a:xfrm>
            <a:off x="782842" y="450488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39">
            <a:extLst>
              <a:ext uri="{FF2B5EF4-FFF2-40B4-BE49-F238E27FC236}">
                <a16:creationId xmlns:a16="http://schemas.microsoft.com/office/drawing/2014/main" id="{B273C72D-6B2B-4C61-889F-F33B3318B9C2}"/>
              </a:ext>
            </a:extLst>
          </p:cNvPr>
          <p:cNvSpPr txBox="1">
            <a:spLocks noChangeArrowheads="1"/>
          </p:cNvSpPr>
          <p:nvPr/>
        </p:nvSpPr>
        <p:spPr bwMode="auto">
          <a:xfrm>
            <a:off x="3240292" y="4504888"/>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40">
            <a:extLst>
              <a:ext uri="{FF2B5EF4-FFF2-40B4-BE49-F238E27FC236}">
                <a16:creationId xmlns:a16="http://schemas.microsoft.com/office/drawing/2014/main" id="{76D65C50-CA6B-4CDC-8AA6-7CDC2D24BB4C}"/>
              </a:ext>
            </a:extLst>
          </p:cNvPr>
          <p:cNvSpPr txBox="1">
            <a:spLocks noChangeArrowheads="1"/>
          </p:cNvSpPr>
          <p:nvPr/>
        </p:nvSpPr>
        <p:spPr bwMode="auto">
          <a:xfrm>
            <a:off x="2668792" y="5304988"/>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41">
            <a:extLst>
              <a:ext uri="{FF2B5EF4-FFF2-40B4-BE49-F238E27FC236}">
                <a16:creationId xmlns:a16="http://schemas.microsoft.com/office/drawing/2014/main" id="{5F6ACD4C-3681-4EA3-834C-C529E7B18F7B}"/>
              </a:ext>
            </a:extLst>
          </p:cNvPr>
          <p:cNvSpPr txBox="1">
            <a:spLocks noChangeArrowheads="1"/>
          </p:cNvSpPr>
          <p:nvPr/>
        </p:nvSpPr>
        <p:spPr bwMode="auto">
          <a:xfrm rot="-513670">
            <a:off x="3699079" y="4746188"/>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42">
            <a:extLst>
              <a:ext uri="{FF2B5EF4-FFF2-40B4-BE49-F238E27FC236}">
                <a16:creationId xmlns:a16="http://schemas.microsoft.com/office/drawing/2014/main" id="{C71D9D6E-D533-4EBC-AB07-C1995A1A7503}"/>
              </a:ext>
            </a:extLst>
          </p:cNvPr>
          <p:cNvSpPr txBox="1">
            <a:spLocks noChangeArrowheads="1"/>
          </p:cNvSpPr>
          <p:nvPr/>
        </p:nvSpPr>
        <p:spPr bwMode="auto">
          <a:xfrm>
            <a:off x="4623004" y="4676338"/>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43">
            <a:extLst>
              <a:ext uri="{FF2B5EF4-FFF2-40B4-BE49-F238E27FC236}">
                <a16:creationId xmlns:a16="http://schemas.microsoft.com/office/drawing/2014/main" id="{F4761839-8657-4A67-AC37-3EB96A31E40C}"/>
              </a:ext>
            </a:extLst>
          </p:cNvPr>
          <p:cNvSpPr txBox="1">
            <a:spLocks noChangeArrowheads="1"/>
          </p:cNvSpPr>
          <p:nvPr/>
        </p:nvSpPr>
        <p:spPr bwMode="auto">
          <a:xfrm>
            <a:off x="6381954" y="444773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AutoShape 44">
            <a:extLst>
              <a:ext uri="{FF2B5EF4-FFF2-40B4-BE49-F238E27FC236}">
                <a16:creationId xmlns:a16="http://schemas.microsoft.com/office/drawing/2014/main" id="{15A2867A-EE76-4886-A58E-BDA5C0E32CB4}"/>
              </a:ext>
            </a:extLst>
          </p:cNvPr>
          <p:cNvSpPr>
            <a:spLocks/>
          </p:cNvSpPr>
          <p:nvPr/>
        </p:nvSpPr>
        <p:spPr bwMode="auto">
          <a:xfrm rot="5400000">
            <a:off x="2183017" y="3104713"/>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45">
            <a:extLst>
              <a:ext uri="{FF2B5EF4-FFF2-40B4-BE49-F238E27FC236}">
                <a16:creationId xmlns:a16="http://schemas.microsoft.com/office/drawing/2014/main" id="{B39A82B1-8110-4694-BD88-3381914F67DE}"/>
              </a:ext>
            </a:extLst>
          </p:cNvPr>
          <p:cNvSpPr txBox="1">
            <a:spLocks noChangeArrowheads="1"/>
          </p:cNvSpPr>
          <p:nvPr/>
        </p:nvSpPr>
        <p:spPr bwMode="auto">
          <a:xfrm>
            <a:off x="1640092" y="433343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AutoShape 46">
            <a:extLst>
              <a:ext uri="{FF2B5EF4-FFF2-40B4-BE49-F238E27FC236}">
                <a16:creationId xmlns:a16="http://schemas.microsoft.com/office/drawing/2014/main" id="{8A01A3A0-A4A5-406A-9510-67D5CE235043}"/>
              </a:ext>
            </a:extLst>
          </p:cNvPr>
          <p:cNvSpPr>
            <a:spLocks/>
          </p:cNvSpPr>
          <p:nvPr/>
        </p:nvSpPr>
        <p:spPr bwMode="auto">
          <a:xfrm rot="5400000">
            <a:off x="5754892" y="3361888"/>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47">
            <a:extLst>
              <a:ext uri="{FF2B5EF4-FFF2-40B4-BE49-F238E27FC236}">
                <a16:creationId xmlns:a16="http://schemas.microsoft.com/office/drawing/2014/main" id="{54BC89AD-20B7-46F6-A0D6-CDC8D92F310F}"/>
              </a:ext>
            </a:extLst>
          </p:cNvPr>
          <p:cNvSpPr txBox="1">
            <a:spLocks noChangeArrowheads="1"/>
          </p:cNvSpPr>
          <p:nvPr/>
        </p:nvSpPr>
        <p:spPr bwMode="auto">
          <a:xfrm>
            <a:off x="5240542" y="433343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48">
            <a:extLst>
              <a:ext uri="{FF2B5EF4-FFF2-40B4-BE49-F238E27FC236}">
                <a16:creationId xmlns:a16="http://schemas.microsoft.com/office/drawing/2014/main" id="{274395B2-83EE-49D6-A853-DEA3FA766F6B}"/>
              </a:ext>
            </a:extLst>
          </p:cNvPr>
          <p:cNvSpPr>
            <a:spLocks noChangeShapeType="1"/>
          </p:cNvSpPr>
          <p:nvPr/>
        </p:nvSpPr>
        <p:spPr bwMode="auto">
          <a:xfrm>
            <a:off x="959054" y="524783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49">
            <a:extLst>
              <a:ext uri="{FF2B5EF4-FFF2-40B4-BE49-F238E27FC236}">
                <a16:creationId xmlns:a16="http://schemas.microsoft.com/office/drawing/2014/main" id="{FC271C62-372F-487A-AAC8-9D65A2798080}"/>
              </a:ext>
            </a:extLst>
          </p:cNvPr>
          <p:cNvSpPr>
            <a:spLocks noChangeShapeType="1"/>
          </p:cNvSpPr>
          <p:nvPr/>
        </p:nvSpPr>
        <p:spPr bwMode="auto">
          <a:xfrm>
            <a:off x="959054"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50">
            <a:extLst>
              <a:ext uri="{FF2B5EF4-FFF2-40B4-BE49-F238E27FC236}">
                <a16:creationId xmlns:a16="http://schemas.microsoft.com/office/drawing/2014/main" id="{798A44D2-2F2B-4041-861A-9CB1D75AE8AD}"/>
              </a:ext>
            </a:extLst>
          </p:cNvPr>
          <p:cNvSpPr>
            <a:spLocks noChangeShapeType="1"/>
          </p:cNvSpPr>
          <p:nvPr/>
        </p:nvSpPr>
        <p:spPr bwMode="auto">
          <a:xfrm>
            <a:off x="3519692"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51">
            <a:extLst>
              <a:ext uri="{FF2B5EF4-FFF2-40B4-BE49-F238E27FC236}">
                <a16:creationId xmlns:a16="http://schemas.microsoft.com/office/drawing/2014/main" id="{EE179D44-D71E-4B38-A6B2-A1CD496F250A}"/>
              </a:ext>
            </a:extLst>
          </p:cNvPr>
          <p:cNvSpPr>
            <a:spLocks noChangeShapeType="1"/>
          </p:cNvSpPr>
          <p:nvPr/>
        </p:nvSpPr>
        <p:spPr bwMode="auto">
          <a:xfrm>
            <a:off x="871742" y="50192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52">
            <a:extLst>
              <a:ext uri="{FF2B5EF4-FFF2-40B4-BE49-F238E27FC236}">
                <a16:creationId xmlns:a16="http://schemas.microsoft.com/office/drawing/2014/main" id="{2FFB5479-C4D2-4039-A6DF-F49B0960719F}"/>
              </a:ext>
            </a:extLst>
          </p:cNvPr>
          <p:cNvSpPr>
            <a:spLocks noChangeShapeType="1"/>
          </p:cNvSpPr>
          <p:nvPr/>
        </p:nvSpPr>
        <p:spPr bwMode="auto">
          <a:xfrm>
            <a:off x="3430792" y="50192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53">
            <a:extLst>
              <a:ext uri="{FF2B5EF4-FFF2-40B4-BE49-F238E27FC236}">
                <a16:creationId xmlns:a16="http://schemas.microsoft.com/office/drawing/2014/main" id="{70063398-3AE1-40A0-BC7C-DB271904CAC9}"/>
              </a:ext>
            </a:extLst>
          </p:cNvPr>
          <p:cNvSpPr>
            <a:spLocks noChangeShapeType="1"/>
          </p:cNvSpPr>
          <p:nvPr/>
        </p:nvSpPr>
        <p:spPr bwMode="auto">
          <a:xfrm>
            <a:off x="4930979"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54">
            <a:extLst>
              <a:ext uri="{FF2B5EF4-FFF2-40B4-BE49-F238E27FC236}">
                <a16:creationId xmlns:a16="http://schemas.microsoft.com/office/drawing/2014/main" id="{CED5AB18-3D37-41B5-9E97-91351EA42584}"/>
              </a:ext>
            </a:extLst>
          </p:cNvPr>
          <p:cNvSpPr>
            <a:spLocks noChangeShapeType="1"/>
          </p:cNvSpPr>
          <p:nvPr/>
        </p:nvSpPr>
        <p:spPr bwMode="auto">
          <a:xfrm>
            <a:off x="4843667" y="50192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55">
            <a:extLst>
              <a:ext uri="{FF2B5EF4-FFF2-40B4-BE49-F238E27FC236}">
                <a16:creationId xmlns:a16="http://schemas.microsoft.com/office/drawing/2014/main" id="{78836591-F860-4173-9689-ED6779147C14}"/>
              </a:ext>
            </a:extLst>
          </p:cNvPr>
          <p:cNvSpPr>
            <a:spLocks noChangeShapeType="1"/>
          </p:cNvSpPr>
          <p:nvPr/>
        </p:nvSpPr>
        <p:spPr bwMode="auto">
          <a:xfrm>
            <a:off x="6689929"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56">
            <a:extLst>
              <a:ext uri="{FF2B5EF4-FFF2-40B4-BE49-F238E27FC236}">
                <a16:creationId xmlns:a16="http://schemas.microsoft.com/office/drawing/2014/main" id="{8AED0989-B2F4-4A20-AD2F-9993E451E6E7}"/>
              </a:ext>
            </a:extLst>
          </p:cNvPr>
          <p:cNvSpPr>
            <a:spLocks noChangeShapeType="1"/>
          </p:cNvSpPr>
          <p:nvPr/>
        </p:nvSpPr>
        <p:spPr bwMode="auto">
          <a:xfrm>
            <a:off x="6602617" y="50192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57">
            <a:extLst>
              <a:ext uri="{FF2B5EF4-FFF2-40B4-BE49-F238E27FC236}">
                <a16:creationId xmlns:a16="http://schemas.microsoft.com/office/drawing/2014/main" id="{00D57E94-9616-4276-878F-79DBC3F55589}"/>
              </a:ext>
            </a:extLst>
          </p:cNvPr>
          <p:cNvSpPr txBox="1">
            <a:spLocks noChangeArrowheads="1"/>
          </p:cNvSpPr>
          <p:nvPr/>
        </p:nvSpPr>
        <p:spPr bwMode="auto">
          <a:xfrm>
            <a:off x="5240542" y="490493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Line 58">
            <a:extLst>
              <a:ext uri="{FF2B5EF4-FFF2-40B4-BE49-F238E27FC236}">
                <a16:creationId xmlns:a16="http://schemas.microsoft.com/office/drawing/2014/main" id="{FDC0A0CE-9768-4C45-BBE7-7058D3640EEE}"/>
              </a:ext>
            </a:extLst>
          </p:cNvPr>
          <p:cNvSpPr>
            <a:spLocks noChangeShapeType="1"/>
          </p:cNvSpPr>
          <p:nvPr/>
        </p:nvSpPr>
        <p:spPr bwMode="auto">
          <a:xfrm>
            <a:off x="1525792"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59">
            <a:extLst>
              <a:ext uri="{FF2B5EF4-FFF2-40B4-BE49-F238E27FC236}">
                <a16:creationId xmlns:a16="http://schemas.microsoft.com/office/drawing/2014/main" id="{E19985B3-3C54-471E-A91E-26A470FC2C70}"/>
              </a:ext>
            </a:extLst>
          </p:cNvPr>
          <p:cNvSpPr>
            <a:spLocks noChangeShapeType="1"/>
          </p:cNvSpPr>
          <p:nvPr/>
        </p:nvSpPr>
        <p:spPr bwMode="auto">
          <a:xfrm>
            <a:off x="1436892" y="5019238"/>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60">
            <a:extLst>
              <a:ext uri="{FF2B5EF4-FFF2-40B4-BE49-F238E27FC236}">
                <a16:creationId xmlns:a16="http://schemas.microsoft.com/office/drawing/2014/main" id="{93B7BD00-4233-4BDC-BA85-F052E7BA37F1}"/>
              </a:ext>
            </a:extLst>
          </p:cNvPr>
          <p:cNvSpPr txBox="1">
            <a:spLocks noChangeArrowheads="1"/>
          </p:cNvSpPr>
          <p:nvPr/>
        </p:nvSpPr>
        <p:spPr bwMode="auto">
          <a:xfrm>
            <a:off x="1297192" y="456203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61">
            <a:extLst>
              <a:ext uri="{FF2B5EF4-FFF2-40B4-BE49-F238E27FC236}">
                <a16:creationId xmlns:a16="http://schemas.microsoft.com/office/drawing/2014/main" id="{6A92A613-8E2E-493B-BF58-FFAD5A39BFAC}"/>
              </a:ext>
            </a:extLst>
          </p:cNvPr>
          <p:cNvSpPr txBox="1">
            <a:spLocks noChangeArrowheads="1"/>
          </p:cNvSpPr>
          <p:nvPr/>
        </p:nvSpPr>
        <p:spPr bwMode="auto">
          <a:xfrm>
            <a:off x="1068592" y="5304988"/>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62">
            <a:extLst>
              <a:ext uri="{FF2B5EF4-FFF2-40B4-BE49-F238E27FC236}">
                <a16:creationId xmlns:a16="http://schemas.microsoft.com/office/drawing/2014/main" id="{3B7F9FA1-B3FF-41E3-910F-E1A0685001C7}"/>
              </a:ext>
            </a:extLst>
          </p:cNvPr>
          <p:cNvSpPr txBox="1">
            <a:spLocks noChangeArrowheads="1"/>
          </p:cNvSpPr>
          <p:nvPr/>
        </p:nvSpPr>
        <p:spPr bwMode="auto">
          <a:xfrm>
            <a:off x="2954542" y="4790638"/>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63">
            <a:extLst>
              <a:ext uri="{FF2B5EF4-FFF2-40B4-BE49-F238E27FC236}">
                <a16:creationId xmlns:a16="http://schemas.microsoft.com/office/drawing/2014/main" id="{299DCDDC-4642-42B5-9CAC-DE101BC63C02}"/>
              </a:ext>
            </a:extLst>
          </p:cNvPr>
          <p:cNvSpPr>
            <a:spLocks noChangeShapeType="1"/>
          </p:cNvSpPr>
          <p:nvPr/>
        </p:nvSpPr>
        <p:spPr bwMode="auto">
          <a:xfrm>
            <a:off x="3092654"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4">
            <a:extLst>
              <a:ext uri="{FF2B5EF4-FFF2-40B4-BE49-F238E27FC236}">
                <a16:creationId xmlns:a16="http://schemas.microsoft.com/office/drawing/2014/main" id="{14424A73-5755-4714-B23F-CD1D7B3765C6}"/>
              </a:ext>
            </a:extLst>
          </p:cNvPr>
          <p:cNvSpPr>
            <a:spLocks noChangeShapeType="1"/>
          </p:cNvSpPr>
          <p:nvPr/>
        </p:nvSpPr>
        <p:spPr bwMode="auto">
          <a:xfrm>
            <a:off x="3003754" y="5019238"/>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65">
            <a:extLst>
              <a:ext uri="{FF2B5EF4-FFF2-40B4-BE49-F238E27FC236}">
                <a16:creationId xmlns:a16="http://schemas.microsoft.com/office/drawing/2014/main" id="{ADF565A6-4993-462F-8FF5-B4A9A44CF9B1}"/>
              </a:ext>
            </a:extLst>
          </p:cNvPr>
          <p:cNvSpPr txBox="1">
            <a:spLocks noChangeArrowheads="1"/>
          </p:cNvSpPr>
          <p:nvPr/>
        </p:nvSpPr>
        <p:spPr bwMode="auto">
          <a:xfrm>
            <a:off x="2702129" y="4790638"/>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66">
            <a:extLst>
              <a:ext uri="{FF2B5EF4-FFF2-40B4-BE49-F238E27FC236}">
                <a16:creationId xmlns:a16="http://schemas.microsoft.com/office/drawing/2014/main" id="{115DAD3E-6E47-45FF-840F-F6A3BFCEEFF2}"/>
              </a:ext>
            </a:extLst>
          </p:cNvPr>
          <p:cNvSpPr>
            <a:spLocks noChangeShapeType="1"/>
          </p:cNvSpPr>
          <p:nvPr/>
        </p:nvSpPr>
        <p:spPr bwMode="auto">
          <a:xfrm>
            <a:off x="2840242"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7">
            <a:extLst>
              <a:ext uri="{FF2B5EF4-FFF2-40B4-BE49-F238E27FC236}">
                <a16:creationId xmlns:a16="http://schemas.microsoft.com/office/drawing/2014/main" id="{AB3C757F-067E-4081-B0C2-769F815357CA}"/>
              </a:ext>
            </a:extLst>
          </p:cNvPr>
          <p:cNvSpPr>
            <a:spLocks noChangeShapeType="1"/>
          </p:cNvSpPr>
          <p:nvPr/>
        </p:nvSpPr>
        <p:spPr bwMode="auto">
          <a:xfrm>
            <a:off x="2751342" y="5019238"/>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68">
            <a:extLst>
              <a:ext uri="{FF2B5EF4-FFF2-40B4-BE49-F238E27FC236}">
                <a16:creationId xmlns:a16="http://schemas.microsoft.com/office/drawing/2014/main" id="{C3B1776B-273F-430B-908F-0FD839B189E4}"/>
              </a:ext>
            </a:extLst>
          </p:cNvPr>
          <p:cNvSpPr txBox="1">
            <a:spLocks noChangeArrowheads="1"/>
          </p:cNvSpPr>
          <p:nvPr/>
        </p:nvSpPr>
        <p:spPr bwMode="auto">
          <a:xfrm>
            <a:off x="2554492" y="4562038"/>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69">
            <a:extLst>
              <a:ext uri="{FF2B5EF4-FFF2-40B4-BE49-F238E27FC236}">
                <a16:creationId xmlns:a16="http://schemas.microsoft.com/office/drawing/2014/main" id="{523C7DA5-4C3D-4253-BF67-448900E8F1BF}"/>
              </a:ext>
            </a:extLst>
          </p:cNvPr>
          <p:cNvSpPr txBox="1">
            <a:spLocks noChangeArrowheads="1"/>
          </p:cNvSpPr>
          <p:nvPr/>
        </p:nvSpPr>
        <p:spPr bwMode="auto">
          <a:xfrm>
            <a:off x="3354592" y="4733488"/>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70">
            <a:extLst>
              <a:ext uri="{FF2B5EF4-FFF2-40B4-BE49-F238E27FC236}">
                <a16:creationId xmlns:a16="http://schemas.microsoft.com/office/drawing/2014/main" id="{C110AE08-6192-4107-BD36-D40BCCE1BD91}"/>
              </a:ext>
            </a:extLst>
          </p:cNvPr>
          <p:cNvSpPr txBox="1">
            <a:spLocks noChangeArrowheads="1"/>
          </p:cNvSpPr>
          <p:nvPr/>
        </p:nvSpPr>
        <p:spPr bwMode="auto">
          <a:xfrm>
            <a:off x="3297442" y="5247838"/>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71">
            <a:extLst>
              <a:ext uri="{FF2B5EF4-FFF2-40B4-BE49-F238E27FC236}">
                <a16:creationId xmlns:a16="http://schemas.microsoft.com/office/drawing/2014/main" id="{5D01C7E0-3C39-46B6-B674-B5ADE9A2BB4C}"/>
              </a:ext>
            </a:extLst>
          </p:cNvPr>
          <p:cNvSpPr txBox="1">
            <a:spLocks noChangeArrowheads="1"/>
          </p:cNvSpPr>
          <p:nvPr/>
        </p:nvSpPr>
        <p:spPr bwMode="auto">
          <a:xfrm>
            <a:off x="97042" y="307613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72">
            <a:extLst>
              <a:ext uri="{FF2B5EF4-FFF2-40B4-BE49-F238E27FC236}">
                <a16:creationId xmlns:a16="http://schemas.microsoft.com/office/drawing/2014/main" id="{65F0028F-575C-43D7-8D9B-486825B7283C}"/>
              </a:ext>
            </a:extLst>
          </p:cNvPr>
          <p:cNvSpPr txBox="1">
            <a:spLocks noChangeArrowheads="1"/>
          </p:cNvSpPr>
          <p:nvPr/>
        </p:nvSpPr>
        <p:spPr bwMode="auto">
          <a:xfrm>
            <a:off x="782842" y="290468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73">
            <a:extLst>
              <a:ext uri="{FF2B5EF4-FFF2-40B4-BE49-F238E27FC236}">
                <a16:creationId xmlns:a16="http://schemas.microsoft.com/office/drawing/2014/main" id="{191689A4-8B60-4777-B7F1-A03B99763FEF}"/>
              </a:ext>
            </a:extLst>
          </p:cNvPr>
          <p:cNvSpPr txBox="1">
            <a:spLocks noChangeArrowheads="1"/>
          </p:cNvSpPr>
          <p:nvPr/>
        </p:nvSpPr>
        <p:spPr bwMode="auto">
          <a:xfrm>
            <a:off x="3254579" y="290468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74">
            <a:extLst>
              <a:ext uri="{FF2B5EF4-FFF2-40B4-BE49-F238E27FC236}">
                <a16:creationId xmlns:a16="http://schemas.microsoft.com/office/drawing/2014/main" id="{A00247A6-BC15-4A20-AFC9-4C266A262301}"/>
              </a:ext>
            </a:extLst>
          </p:cNvPr>
          <p:cNvSpPr txBox="1">
            <a:spLocks noChangeArrowheads="1"/>
          </p:cNvSpPr>
          <p:nvPr/>
        </p:nvSpPr>
        <p:spPr bwMode="auto">
          <a:xfrm>
            <a:off x="3011692" y="3704788"/>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Text Box 75">
            <a:extLst>
              <a:ext uri="{FF2B5EF4-FFF2-40B4-BE49-F238E27FC236}">
                <a16:creationId xmlns:a16="http://schemas.microsoft.com/office/drawing/2014/main" id="{1081EDD1-6C23-4665-934D-5835FE59A6EF}"/>
              </a:ext>
            </a:extLst>
          </p:cNvPr>
          <p:cNvSpPr txBox="1">
            <a:spLocks noChangeArrowheads="1"/>
          </p:cNvSpPr>
          <p:nvPr/>
        </p:nvSpPr>
        <p:spPr bwMode="auto">
          <a:xfrm rot="-513670">
            <a:off x="3697492" y="3133288"/>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76">
            <a:extLst>
              <a:ext uri="{FF2B5EF4-FFF2-40B4-BE49-F238E27FC236}">
                <a16:creationId xmlns:a16="http://schemas.microsoft.com/office/drawing/2014/main" id="{70932A16-10CA-45A9-A8FF-EED0A64C7D71}"/>
              </a:ext>
            </a:extLst>
          </p:cNvPr>
          <p:cNvSpPr txBox="1">
            <a:spLocks noChangeArrowheads="1"/>
          </p:cNvSpPr>
          <p:nvPr/>
        </p:nvSpPr>
        <p:spPr bwMode="auto">
          <a:xfrm>
            <a:off x="4623004" y="284753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77">
            <a:extLst>
              <a:ext uri="{FF2B5EF4-FFF2-40B4-BE49-F238E27FC236}">
                <a16:creationId xmlns:a16="http://schemas.microsoft.com/office/drawing/2014/main" id="{654F0B7B-D72D-47BE-B138-9E512D8006E8}"/>
              </a:ext>
            </a:extLst>
          </p:cNvPr>
          <p:cNvSpPr txBox="1">
            <a:spLocks noChangeArrowheads="1"/>
          </p:cNvSpPr>
          <p:nvPr/>
        </p:nvSpPr>
        <p:spPr bwMode="auto">
          <a:xfrm>
            <a:off x="6381954" y="284753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AutoShape 78">
            <a:extLst>
              <a:ext uri="{FF2B5EF4-FFF2-40B4-BE49-F238E27FC236}">
                <a16:creationId xmlns:a16="http://schemas.microsoft.com/office/drawing/2014/main" id="{B7E61F2E-A84E-4A91-99BB-1E883786D4F9}"/>
              </a:ext>
            </a:extLst>
          </p:cNvPr>
          <p:cNvSpPr>
            <a:spLocks/>
          </p:cNvSpPr>
          <p:nvPr/>
        </p:nvSpPr>
        <p:spPr bwMode="auto">
          <a:xfrm rot="5400000">
            <a:off x="2183017" y="1504513"/>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79">
            <a:extLst>
              <a:ext uri="{FF2B5EF4-FFF2-40B4-BE49-F238E27FC236}">
                <a16:creationId xmlns:a16="http://schemas.microsoft.com/office/drawing/2014/main" id="{651969BF-5552-4078-9AFD-4C758B8F1476}"/>
              </a:ext>
            </a:extLst>
          </p:cNvPr>
          <p:cNvSpPr txBox="1">
            <a:spLocks noChangeArrowheads="1"/>
          </p:cNvSpPr>
          <p:nvPr/>
        </p:nvSpPr>
        <p:spPr bwMode="auto">
          <a:xfrm>
            <a:off x="1640092" y="273323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AutoShape 80">
            <a:extLst>
              <a:ext uri="{FF2B5EF4-FFF2-40B4-BE49-F238E27FC236}">
                <a16:creationId xmlns:a16="http://schemas.microsoft.com/office/drawing/2014/main" id="{7A5DD31D-FE1F-4A51-AEC2-25EC68F31430}"/>
              </a:ext>
            </a:extLst>
          </p:cNvPr>
          <p:cNvSpPr>
            <a:spLocks/>
          </p:cNvSpPr>
          <p:nvPr/>
        </p:nvSpPr>
        <p:spPr bwMode="auto">
          <a:xfrm rot="5400000">
            <a:off x="5754892" y="1761688"/>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81">
            <a:extLst>
              <a:ext uri="{FF2B5EF4-FFF2-40B4-BE49-F238E27FC236}">
                <a16:creationId xmlns:a16="http://schemas.microsoft.com/office/drawing/2014/main" id="{F16FA053-AA23-4EEF-A3E4-C6CE43338286}"/>
              </a:ext>
            </a:extLst>
          </p:cNvPr>
          <p:cNvSpPr txBox="1">
            <a:spLocks noChangeArrowheads="1"/>
          </p:cNvSpPr>
          <p:nvPr/>
        </p:nvSpPr>
        <p:spPr bwMode="auto">
          <a:xfrm>
            <a:off x="5240542" y="273323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82">
            <a:extLst>
              <a:ext uri="{FF2B5EF4-FFF2-40B4-BE49-F238E27FC236}">
                <a16:creationId xmlns:a16="http://schemas.microsoft.com/office/drawing/2014/main" id="{5883A60D-2F9B-4527-97FB-4FA363CBDBD1}"/>
              </a:ext>
            </a:extLst>
          </p:cNvPr>
          <p:cNvSpPr>
            <a:spLocks noChangeShapeType="1"/>
          </p:cNvSpPr>
          <p:nvPr/>
        </p:nvSpPr>
        <p:spPr bwMode="auto">
          <a:xfrm>
            <a:off x="959054" y="364763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83">
            <a:extLst>
              <a:ext uri="{FF2B5EF4-FFF2-40B4-BE49-F238E27FC236}">
                <a16:creationId xmlns:a16="http://schemas.microsoft.com/office/drawing/2014/main" id="{CFB484F6-111B-43EF-939C-169326BEFE88}"/>
              </a:ext>
            </a:extLst>
          </p:cNvPr>
          <p:cNvSpPr>
            <a:spLocks noChangeShapeType="1"/>
          </p:cNvSpPr>
          <p:nvPr/>
        </p:nvSpPr>
        <p:spPr bwMode="auto">
          <a:xfrm>
            <a:off x="959054" y="34190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84">
            <a:extLst>
              <a:ext uri="{FF2B5EF4-FFF2-40B4-BE49-F238E27FC236}">
                <a16:creationId xmlns:a16="http://schemas.microsoft.com/office/drawing/2014/main" id="{AFC51A0D-B0B4-4A97-A8D5-E4A9FB39FAEF}"/>
              </a:ext>
            </a:extLst>
          </p:cNvPr>
          <p:cNvSpPr>
            <a:spLocks noChangeShapeType="1"/>
          </p:cNvSpPr>
          <p:nvPr/>
        </p:nvSpPr>
        <p:spPr bwMode="auto">
          <a:xfrm>
            <a:off x="3519692" y="34190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85">
            <a:extLst>
              <a:ext uri="{FF2B5EF4-FFF2-40B4-BE49-F238E27FC236}">
                <a16:creationId xmlns:a16="http://schemas.microsoft.com/office/drawing/2014/main" id="{70D46002-E266-47EC-9DEB-AC5279300049}"/>
              </a:ext>
            </a:extLst>
          </p:cNvPr>
          <p:cNvSpPr>
            <a:spLocks noChangeShapeType="1"/>
          </p:cNvSpPr>
          <p:nvPr/>
        </p:nvSpPr>
        <p:spPr bwMode="auto">
          <a:xfrm>
            <a:off x="871742" y="34190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86">
            <a:extLst>
              <a:ext uri="{FF2B5EF4-FFF2-40B4-BE49-F238E27FC236}">
                <a16:creationId xmlns:a16="http://schemas.microsoft.com/office/drawing/2014/main" id="{6337785B-0EA4-4D4F-BA1B-CA7CD439F032}"/>
              </a:ext>
            </a:extLst>
          </p:cNvPr>
          <p:cNvSpPr>
            <a:spLocks noChangeShapeType="1"/>
          </p:cNvSpPr>
          <p:nvPr/>
        </p:nvSpPr>
        <p:spPr bwMode="auto">
          <a:xfrm>
            <a:off x="3430792" y="34190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87">
            <a:extLst>
              <a:ext uri="{FF2B5EF4-FFF2-40B4-BE49-F238E27FC236}">
                <a16:creationId xmlns:a16="http://schemas.microsoft.com/office/drawing/2014/main" id="{4648509D-FEC3-4E4C-AD9C-917A1188D3B0}"/>
              </a:ext>
            </a:extLst>
          </p:cNvPr>
          <p:cNvSpPr>
            <a:spLocks noChangeShapeType="1"/>
          </p:cNvSpPr>
          <p:nvPr/>
        </p:nvSpPr>
        <p:spPr bwMode="auto">
          <a:xfrm>
            <a:off x="4930979" y="34190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88">
            <a:extLst>
              <a:ext uri="{FF2B5EF4-FFF2-40B4-BE49-F238E27FC236}">
                <a16:creationId xmlns:a16="http://schemas.microsoft.com/office/drawing/2014/main" id="{8476CBFF-9FC6-4772-B5BC-9B58704C62F1}"/>
              </a:ext>
            </a:extLst>
          </p:cNvPr>
          <p:cNvSpPr>
            <a:spLocks noChangeShapeType="1"/>
          </p:cNvSpPr>
          <p:nvPr/>
        </p:nvSpPr>
        <p:spPr bwMode="auto">
          <a:xfrm>
            <a:off x="4843667" y="34190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89">
            <a:extLst>
              <a:ext uri="{FF2B5EF4-FFF2-40B4-BE49-F238E27FC236}">
                <a16:creationId xmlns:a16="http://schemas.microsoft.com/office/drawing/2014/main" id="{F17FA5C6-542A-4D77-9911-3901B9135F0C}"/>
              </a:ext>
            </a:extLst>
          </p:cNvPr>
          <p:cNvSpPr>
            <a:spLocks noChangeShapeType="1"/>
          </p:cNvSpPr>
          <p:nvPr/>
        </p:nvSpPr>
        <p:spPr bwMode="auto">
          <a:xfrm>
            <a:off x="6689929" y="34190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90">
            <a:extLst>
              <a:ext uri="{FF2B5EF4-FFF2-40B4-BE49-F238E27FC236}">
                <a16:creationId xmlns:a16="http://schemas.microsoft.com/office/drawing/2014/main" id="{6A68AF7C-6B5C-41E3-AE32-6528BD8EE9EA}"/>
              </a:ext>
            </a:extLst>
          </p:cNvPr>
          <p:cNvSpPr>
            <a:spLocks noChangeShapeType="1"/>
          </p:cNvSpPr>
          <p:nvPr/>
        </p:nvSpPr>
        <p:spPr bwMode="auto">
          <a:xfrm>
            <a:off x="6602617" y="34190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91">
            <a:extLst>
              <a:ext uri="{FF2B5EF4-FFF2-40B4-BE49-F238E27FC236}">
                <a16:creationId xmlns:a16="http://schemas.microsoft.com/office/drawing/2014/main" id="{F00730AE-69A1-4CD0-A2F0-1081820E5916}"/>
              </a:ext>
            </a:extLst>
          </p:cNvPr>
          <p:cNvSpPr txBox="1">
            <a:spLocks noChangeArrowheads="1"/>
          </p:cNvSpPr>
          <p:nvPr/>
        </p:nvSpPr>
        <p:spPr bwMode="auto">
          <a:xfrm>
            <a:off x="3811792" y="341903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92">
            <a:extLst>
              <a:ext uri="{FF2B5EF4-FFF2-40B4-BE49-F238E27FC236}">
                <a16:creationId xmlns:a16="http://schemas.microsoft.com/office/drawing/2014/main" id="{5CFFD1A7-559D-43F3-BB5F-2899E06E89C5}"/>
              </a:ext>
            </a:extLst>
          </p:cNvPr>
          <p:cNvSpPr>
            <a:spLocks noChangeShapeType="1"/>
          </p:cNvSpPr>
          <p:nvPr/>
        </p:nvSpPr>
        <p:spPr bwMode="auto">
          <a:xfrm>
            <a:off x="4154692" y="3704788"/>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93">
            <a:extLst>
              <a:ext uri="{FF2B5EF4-FFF2-40B4-BE49-F238E27FC236}">
                <a16:creationId xmlns:a16="http://schemas.microsoft.com/office/drawing/2014/main" id="{9D0275AF-2D3B-426F-BDFF-96A6E04B0C52}"/>
              </a:ext>
            </a:extLst>
          </p:cNvPr>
          <p:cNvSpPr txBox="1">
            <a:spLocks noChangeArrowheads="1"/>
          </p:cNvSpPr>
          <p:nvPr/>
        </p:nvSpPr>
        <p:spPr bwMode="auto">
          <a:xfrm>
            <a:off x="1640092" y="399053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94">
            <a:extLst>
              <a:ext uri="{FF2B5EF4-FFF2-40B4-BE49-F238E27FC236}">
                <a16:creationId xmlns:a16="http://schemas.microsoft.com/office/drawing/2014/main" id="{AEB807B4-5500-4159-A81A-983C9CB66C87}"/>
              </a:ext>
            </a:extLst>
          </p:cNvPr>
          <p:cNvSpPr>
            <a:spLocks noChangeShapeType="1"/>
          </p:cNvSpPr>
          <p:nvPr/>
        </p:nvSpPr>
        <p:spPr bwMode="auto">
          <a:xfrm>
            <a:off x="4554742" y="2333188"/>
            <a:ext cx="2400300" cy="0"/>
          </a:xfrm>
          <a:prstGeom prst="line">
            <a:avLst/>
          </a:prstGeom>
          <a:noFill/>
          <a:ln w="25400">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95">
            <a:extLst>
              <a:ext uri="{FF2B5EF4-FFF2-40B4-BE49-F238E27FC236}">
                <a16:creationId xmlns:a16="http://schemas.microsoft.com/office/drawing/2014/main" id="{B49D8D2E-BB8B-47D8-960E-3D381DD1A45B}"/>
              </a:ext>
            </a:extLst>
          </p:cNvPr>
          <p:cNvSpPr txBox="1">
            <a:spLocks noChangeArrowheads="1"/>
          </p:cNvSpPr>
          <p:nvPr/>
        </p:nvSpPr>
        <p:spPr bwMode="auto">
          <a:xfrm>
            <a:off x="4623004" y="153308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96">
            <a:extLst>
              <a:ext uri="{FF2B5EF4-FFF2-40B4-BE49-F238E27FC236}">
                <a16:creationId xmlns:a16="http://schemas.microsoft.com/office/drawing/2014/main" id="{E24E7B7C-C710-4906-99BD-9F9399B6476E}"/>
              </a:ext>
            </a:extLst>
          </p:cNvPr>
          <p:cNvSpPr txBox="1">
            <a:spLocks noChangeArrowheads="1"/>
          </p:cNvSpPr>
          <p:nvPr/>
        </p:nvSpPr>
        <p:spPr bwMode="auto">
          <a:xfrm>
            <a:off x="6381954" y="153308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Text Box 97">
            <a:extLst>
              <a:ext uri="{FF2B5EF4-FFF2-40B4-BE49-F238E27FC236}">
                <a16:creationId xmlns:a16="http://schemas.microsoft.com/office/drawing/2014/main" id="{70E6D266-F817-44B9-992A-0D522169D2BF}"/>
              </a:ext>
            </a:extLst>
          </p:cNvPr>
          <p:cNvSpPr txBox="1">
            <a:spLocks noChangeArrowheads="1"/>
          </p:cNvSpPr>
          <p:nvPr/>
        </p:nvSpPr>
        <p:spPr bwMode="auto">
          <a:xfrm>
            <a:off x="5240542" y="141878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Line 98">
            <a:extLst>
              <a:ext uri="{FF2B5EF4-FFF2-40B4-BE49-F238E27FC236}">
                <a16:creationId xmlns:a16="http://schemas.microsoft.com/office/drawing/2014/main" id="{E55FC42C-CA4A-4660-825F-0407DAC01B1F}"/>
              </a:ext>
            </a:extLst>
          </p:cNvPr>
          <p:cNvSpPr>
            <a:spLocks noChangeShapeType="1"/>
          </p:cNvSpPr>
          <p:nvPr/>
        </p:nvSpPr>
        <p:spPr bwMode="auto">
          <a:xfrm>
            <a:off x="4930979" y="2104588"/>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99">
            <a:extLst>
              <a:ext uri="{FF2B5EF4-FFF2-40B4-BE49-F238E27FC236}">
                <a16:creationId xmlns:a16="http://schemas.microsoft.com/office/drawing/2014/main" id="{AD767FDC-59E8-4E1A-A9F4-9693DC45EBBA}"/>
              </a:ext>
            </a:extLst>
          </p:cNvPr>
          <p:cNvSpPr>
            <a:spLocks noChangeShapeType="1"/>
          </p:cNvSpPr>
          <p:nvPr/>
        </p:nvSpPr>
        <p:spPr bwMode="auto">
          <a:xfrm>
            <a:off x="4843667" y="2104588"/>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00">
            <a:extLst>
              <a:ext uri="{FF2B5EF4-FFF2-40B4-BE49-F238E27FC236}">
                <a16:creationId xmlns:a16="http://schemas.microsoft.com/office/drawing/2014/main" id="{47DCE279-A23B-40C7-AAD3-644414D1325E}"/>
              </a:ext>
            </a:extLst>
          </p:cNvPr>
          <p:cNvSpPr>
            <a:spLocks noChangeShapeType="1"/>
          </p:cNvSpPr>
          <p:nvPr/>
        </p:nvSpPr>
        <p:spPr bwMode="auto">
          <a:xfrm>
            <a:off x="6689929" y="2104588"/>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101">
            <a:extLst>
              <a:ext uri="{FF2B5EF4-FFF2-40B4-BE49-F238E27FC236}">
                <a16:creationId xmlns:a16="http://schemas.microsoft.com/office/drawing/2014/main" id="{05936EF2-D5AC-412D-A549-1727BA39EFCB}"/>
              </a:ext>
            </a:extLst>
          </p:cNvPr>
          <p:cNvSpPr>
            <a:spLocks noChangeShapeType="1"/>
          </p:cNvSpPr>
          <p:nvPr/>
        </p:nvSpPr>
        <p:spPr bwMode="auto">
          <a:xfrm>
            <a:off x="6602617" y="2104588"/>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Text Box 102">
            <a:extLst>
              <a:ext uri="{FF2B5EF4-FFF2-40B4-BE49-F238E27FC236}">
                <a16:creationId xmlns:a16="http://schemas.microsoft.com/office/drawing/2014/main" id="{5D05502E-0DEE-41AD-A5CA-0117B3A00B17}"/>
              </a:ext>
            </a:extLst>
          </p:cNvPr>
          <p:cNvSpPr txBox="1">
            <a:spLocks noChangeArrowheads="1"/>
          </p:cNvSpPr>
          <p:nvPr/>
        </p:nvSpPr>
        <p:spPr bwMode="auto">
          <a:xfrm>
            <a:off x="3811792" y="210458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Text Box 103">
            <a:extLst>
              <a:ext uri="{FF2B5EF4-FFF2-40B4-BE49-F238E27FC236}">
                <a16:creationId xmlns:a16="http://schemas.microsoft.com/office/drawing/2014/main" id="{5FBF269C-6FA4-48A5-A3A9-C828E7DC90E1}"/>
              </a:ext>
            </a:extLst>
          </p:cNvPr>
          <p:cNvSpPr txBox="1">
            <a:spLocks noChangeArrowheads="1"/>
          </p:cNvSpPr>
          <p:nvPr/>
        </p:nvSpPr>
        <p:spPr bwMode="auto">
          <a:xfrm>
            <a:off x="3868942" y="164738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FF"/>
                </a:solidFill>
                <a:effectLst/>
                <a:latin typeface="Arial Narrow" panose="020B0606020202030204" pitchFamily="34" charset="0"/>
              </a:rPr>
              <a:t>245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2" name="Line 104">
            <a:extLst>
              <a:ext uri="{FF2B5EF4-FFF2-40B4-BE49-F238E27FC236}">
                <a16:creationId xmlns:a16="http://schemas.microsoft.com/office/drawing/2014/main" id="{B70FAAAB-1B54-46C9-94D0-F4E427C8A891}"/>
              </a:ext>
            </a:extLst>
          </p:cNvPr>
          <p:cNvSpPr>
            <a:spLocks noChangeShapeType="1"/>
          </p:cNvSpPr>
          <p:nvPr/>
        </p:nvSpPr>
        <p:spPr bwMode="auto">
          <a:xfrm flipH="1">
            <a:off x="3640342" y="1590238"/>
            <a:ext cx="514350" cy="17145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Box 172">
            <a:extLst>
              <a:ext uri="{FF2B5EF4-FFF2-40B4-BE49-F238E27FC236}">
                <a16:creationId xmlns:a16="http://schemas.microsoft.com/office/drawing/2014/main" id="{D754CC72-B167-417E-BE77-07207EC57CBE}"/>
              </a:ext>
            </a:extLst>
          </p:cNvPr>
          <p:cNvSpPr txBox="1"/>
          <p:nvPr/>
        </p:nvSpPr>
        <p:spPr>
          <a:xfrm>
            <a:off x="1297192" y="218114"/>
            <a:ext cx="2160230" cy="369332"/>
          </a:xfrm>
          <a:prstGeom prst="rect">
            <a:avLst/>
          </a:prstGeom>
          <a:noFill/>
        </p:spPr>
        <p:txBody>
          <a:bodyPr wrap="square" rtlCol="0">
            <a:spAutoFit/>
          </a:bodyPr>
          <a:lstStyle/>
          <a:p>
            <a:pPr algn="ctr"/>
            <a:r>
              <a:rPr lang="en-US" dirty="0">
                <a:latin typeface="Arial Rounded MT Bold" panose="020F0704030504030204" pitchFamily="34" charset="0"/>
              </a:rPr>
              <a:t>Civil War</a:t>
            </a:r>
          </a:p>
        </p:txBody>
      </p:sp>
      <p:sp>
        <p:nvSpPr>
          <p:cNvPr id="174" name="TextBox 173">
            <a:extLst>
              <a:ext uri="{FF2B5EF4-FFF2-40B4-BE49-F238E27FC236}">
                <a16:creationId xmlns:a16="http://schemas.microsoft.com/office/drawing/2014/main" id="{D96CF929-C2CF-4339-B053-E68A5E385BD4}"/>
              </a:ext>
            </a:extLst>
          </p:cNvPr>
          <p:cNvSpPr txBox="1"/>
          <p:nvPr/>
        </p:nvSpPr>
        <p:spPr>
          <a:xfrm>
            <a:off x="4305504" y="252502"/>
            <a:ext cx="2738438" cy="369332"/>
          </a:xfrm>
          <a:prstGeom prst="rect">
            <a:avLst/>
          </a:prstGeom>
          <a:noFill/>
        </p:spPr>
        <p:txBody>
          <a:bodyPr wrap="square" rtlCol="0">
            <a:spAutoFit/>
          </a:bodyPr>
          <a:lstStyle/>
          <a:p>
            <a:pPr algn="ctr"/>
            <a:r>
              <a:rPr lang="en-US" dirty="0">
                <a:latin typeface="Arial Rounded MT Bold" panose="020F0704030504030204" pitchFamily="34" charset="0"/>
              </a:rPr>
              <a:t>American Revolution</a:t>
            </a:r>
          </a:p>
        </p:txBody>
      </p:sp>
      <p:cxnSp>
        <p:nvCxnSpPr>
          <p:cNvPr id="176" name="Straight Arrow Connector 175">
            <a:extLst>
              <a:ext uri="{FF2B5EF4-FFF2-40B4-BE49-F238E27FC236}">
                <a16:creationId xmlns:a16="http://schemas.microsoft.com/office/drawing/2014/main" id="{78BEBAE9-2681-4848-BE49-D3C506ECDFE6}"/>
              </a:ext>
            </a:extLst>
          </p:cNvPr>
          <p:cNvCxnSpPr/>
          <p:nvPr/>
        </p:nvCxnSpPr>
        <p:spPr>
          <a:xfrm>
            <a:off x="453006" y="218114"/>
            <a:ext cx="1161686" cy="176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8" name="Straight Arrow Connector 177">
            <a:extLst>
              <a:ext uri="{FF2B5EF4-FFF2-40B4-BE49-F238E27FC236}">
                <a16:creationId xmlns:a16="http://schemas.microsoft.com/office/drawing/2014/main" id="{815FE972-70A0-49CD-90EC-8C6488927B17}"/>
              </a:ext>
            </a:extLst>
          </p:cNvPr>
          <p:cNvCxnSpPr/>
          <p:nvPr/>
        </p:nvCxnSpPr>
        <p:spPr>
          <a:xfrm flipH="1">
            <a:off x="6955042" y="218114"/>
            <a:ext cx="1282947" cy="176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23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ppt_x</p:attrName>
                                        </p:attrNameLst>
                                      </p:cBhvr>
                                      <p:tavLst>
                                        <p:tav tm="0">
                                          <p:val>
                                            <p:strVal val="#ppt_x"/>
                                          </p:val>
                                        </p:tav>
                                        <p:tav tm="100000">
                                          <p:val>
                                            <p:strVal val="#ppt_x"/>
                                          </p:val>
                                        </p:tav>
                                      </p:tavLst>
                                    </p:anim>
                                    <p:anim calcmode="lin" valueType="num">
                                      <p:cBhvr>
                                        <p:cTn id="41" dur="1000" fill="hold"/>
                                        <p:tgtEl>
                                          <p:spTgt spid="1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1000"/>
                                        <p:tgtEl>
                                          <p:spTgt spid="20"/>
                                        </p:tgtEl>
                                      </p:cBhvr>
                                    </p:animEffect>
                                    <p:anim calcmode="lin" valueType="num">
                                      <p:cBhvr>
                                        <p:cTn id="50" dur="1000" fill="hold"/>
                                        <p:tgtEl>
                                          <p:spTgt spid="20"/>
                                        </p:tgtEl>
                                        <p:attrNameLst>
                                          <p:attrName>ppt_x</p:attrName>
                                        </p:attrNameLst>
                                      </p:cBhvr>
                                      <p:tavLst>
                                        <p:tav tm="0">
                                          <p:val>
                                            <p:strVal val="#ppt_x"/>
                                          </p:val>
                                        </p:tav>
                                        <p:tav tm="100000">
                                          <p:val>
                                            <p:strVal val="#ppt_x"/>
                                          </p:val>
                                        </p:tav>
                                      </p:tavLst>
                                    </p:anim>
                                    <p:anim calcmode="lin" valueType="num">
                                      <p:cBhvr>
                                        <p:cTn id="51" dur="1000" fill="hold"/>
                                        <p:tgtEl>
                                          <p:spTgt spid="2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1000"/>
                                        <p:tgtEl>
                                          <p:spTgt spid="23"/>
                                        </p:tgtEl>
                                      </p:cBhvr>
                                    </p:animEffect>
                                    <p:anim calcmode="lin" valueType="num">
                                      <p:cBhvr>
                                        <p:cTn id="65" dur="1000" fill="hold"/>
                                        <p:tgtEl>
                                          <p:spTgt spid="23"/>
                                        </p:tgtEl>
                                        <p:attrNameLst>
                                          <p:attrName>ppt_x</p:attrName>
                                        </p:attrNameLst>
                                      </p:cBhvr>
                                      <p:tavLst>
                                        <p:tav tm="0">
                                          <p:val>
                                            <p:strVal val="#ppt_x"/>
                                          </p:val>
                                        </p:tav>
                                        <p:tav tm="100000">
                                          <p:val>
                                            <p:strVal val="#ppt_x"/>
                                          </p:val>
                                        </p:tav>
                                      </p:tavLst>
                                    </p:anim>
                                    <p:anim calcmode="lin" valueType="num">
                                      <p:cBhvr>
                                        <p:cTn id="66" dur="1000" fill="hold"/>
                                        <p:tgtEl>
                                          <p:spTgt spid="2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1000"/>
                                        <p:tgtEl>
                                          <p:spTgt spid="24"/>
                                        </p:tgtEl>
                                      </p:cBhvr>
                                    </p:animEffect>
                                    <p:anim calcmode="lin" valueType="num">
                                      <p:cBhvr>
                                        <p:cTn id="70" dur="1000" fill="hold"/>
                                        <p:tgtEl>
                                          <p:spTgt spid="24"/>
                                        </p:tgtEl>
                                        <p:attrNameLst>
                                          <p:attrName>ppt_x</p:attrName>
                                        </p:attrNameLst>
                                      </p:cBhvr>
                                      <p:tavLst>
                                        <p:tav tm="0">
                                          <p:val>
                                            <p:strVal val="#ppt_x"/>
                                          </p:val>
                                        </p:tav>
                                        <p:tav tm="100000">
                                          <p:val>
                                            <p:strVal val="#ppt_x"/>
                                          </p:val>
                                        </p:tav>
                                      </p:tavLst>
                                    </p:anim>
                                    <p:anim calcmode="lin" valueType="num">
                                      <p:cBhvr>
                                        <p:cTn id="71" dur="1000" fill="hold"/>
                                        <p:tgtEl>
                                          <p:spTgt spid="2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anim calcmode="lin" valueType="num">
                                      <p:cBhvr>
                                        <p:cTn id="75" dur="1000" fill="hold"/>
                                        <p:tgtEl>
                                          <p:spTgt spid="25"/>
                                        </p:tgtEl>
                                        <p:attrNameLst>
                                          <p:attrName>ppt_x</p:attrName>
                                        </p:attrNameLst>
                                      </p:cBhvr>
                                      <p:tavLst>
                                        <p:tav tm="0">
                                          <p:val>
                                            <p:strVal val="#ppt_x"/>
                                          </p:val>
                                        </p:tav>
                                        <p:tav tm="100000">
                                          <p:val>
                                            <p:strVal val="#ppt_x"/>
                                          </p:val>
                                        </p:tav>
                                      </p:tavLst>
                                    </p:anim>
                                    <p:anim calcmode="lin" valueType="num">
                                      <p:cBhvr>
                                        <p:cTn id="76" dur="1000" fill="hold"/>
                                        <p:tgtEl>
                                          <p:spTgt spid="2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1000"/>
                                        <p:tgtEl>
                                          <p:spTgt spid="26"/>
                                        </p:tgtEl>
                                      </p:cBhvr>
                                    </p:animEffect>
                                    <p:anim calcmode="lin" valueType="num">
                                      <p:cBhvr>
                                        <p:cTn id="80" dur="1000" fill="hold"/>
                                        <p:tgtEl>
                                          <p:spTgt spid="26"/>
                                        </p:tgtEl>
                                        <p:attrNameLst>
                                          <p:attrName>ppt_x</p:attrName>
                                        </p:attrNameLst>
                                      </p:cBhvr>
                                      <p:tavLst>
                                        <p:tav tm="0">
                                          <p:val>
                                            <p:strVal val="#ppt_x"/>
                                          </p:val>
                                        </p:tav>
                                        <p:tav tm="100000">
                                          <p:val>
                                            <p:strVal val="#ppt_x"/>
                                          </p:val>
                                        </p:tav>
                                      </p:tavLst>
                                    </p:anim>
                                    <p:anim calcmode="lin" valueType="num">
                                      <p:cBhvr>
                                        <p:cTn id="81" dur="1000" fill="hold"/>
                                        <p:tgtEl>
                                          <p:spTgt spid="26"/>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1000" fill="hold"/>
                                        <p:tgtEl>
                                          <p:spTgt spid="2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99"/>
                                        </p:tgtEl>
                                        <p:attrNameLst>
                                          <p:attrName>style.visibility</p:attrName>
                                        </p:attrNameLst>
                                      </p:cBhvr>
                                      <p:to>
                                        <p:strVal val="visible"/>
                                      </p:to>
                                    </p:set>
                                    <p:animEffect transition="in" filter="fade">
                                      <p:cBhvr>
                                        <p:cTn id="89" dur="1000"/>
                                        <p:tgtEl>
                                          <p:spTgt spid="99"/>
                                        </p:tgtEl>
                                      </p:cBhvr>
                                    </p:animEffect>
                                    <p:anim calcmode="lin" valueType="num">
                                      <p:cBhvr>
                                        <p:cTn id="90" dur="1000" fill="hold"/>
                                        <p:tgtEl>
                                          <p:spTgt spid="99"/>
                                        </p:tgtEl>
                                        <p:attrNameLst>
                                          <p:attrName>ppt_x</p:attrName>
                                        </p:attrNameLst>
                                      </p:cBhvr>
                                      <p:tavLst>
                                        <p:tav tm="0">
                                          <p:val>
                                            <p:strVal val="#ppt_x"/>
                                          </p:val>
                                        </p:tav>
                                        <p:tav tm="100000">
                                          <p:val>
                                            <p:strVal val="#ppt_x"/>
                                          </p:val>
                                        </p:tav>
                                      </p:tavLst>
                                    </p:anim>
                                    <p:anim calcmode="lin" valueType="num">
                                      <p:cBhvr>
                                        <p:cTn id="91" dur="1000" fill="hold"/>
                                        <p:tgtEl>
                                          <p:spTgt spid="9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00"/>
                                        </p:tgtEl>
                                        <p:attrNameLst>
                                          <p:attrName>style.visibility</p:attrName>
                                        </p:attrNameLst>
                                      </p:cBhvr>
                                      <p:to>
                                        <p:strVal val="visible"/>
                                      </p:to>
                                    </p:set>
                                    <p:animEffect transition="in" filter="fade">
                                      <p:cBhvr>
                                        <p:cTn id="94" dur="1000"/>
                                        <p:tgtEl>
                                          <p:spTgt spid="100"/>
                                        </p:tgtEl>
                                      </p:cBhvr>
                                    </p:animEffect>
                                    <p:anim calcmode="lin" valueType="num">
                                      <p:cBhvr>
                                        <p:cTn id="95" dur="1000" fill="hold"/>
                                        <p:tgtEl>
                                          <p:spTgt spid="100"/>
                                        </p:tgtEl>
                                        <p:attrNameLst>
                                          <p:attrName>ppt_x</p:attrName>
                                        </p:attrNameLst>
                                      </p:cBhvr>
                                      <p:tavLst>
                                        <p:tav tm="0">
                                          <p:val>
                                            <p:strVal val="#ppt_x"/>
                                          </p:val>
                                        </p:tav>
                                        <p:tav tm="100000">
                                          <p:val>
                                            <p:strVal val="#ppt_x"/>
                                          </p:val>
                                        </p:tav>
                                      </p:tavLst>
                                    </p:anim>
                                    <p:anim calcmode="lin" valueType="num">
                                      <p:cBhvr>
                                        <p:cTn id="96" dur="1000" fill="hold"/>
                                        <p:tgtEl>
                                          <p:spTgt spid="10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01"/>
                                        </p:tgtEl>
                                        <p:attrNameLst>
                                          <p:attrName>style.visibility</p:attrName>
                                        </p:attrNameLst>
                                      </p:cBhvr>
                                      <p:to>
                                        <p:strVal val="visible"/>
                                      </p:to>
                                    </p:set>
                                    <p:animEffect transition="in" filter="fade">
                                      <p:cBhvr>
                                        <p:cTn id="99" dur="1000"/>
                                        <p:tgtEl>
                                          <p:spTgt spid="101"/>
                                        </p:tgtEl>
                                      </p:cBhvr>
                                    </p:animEffect>
                                    <p:anim calcmode="lin" valueType="num">
                                      <p:cBhvr>
                                        <p:cTn id="100" dur="1000" fill="hold"/>
                                        <p:tgtEl>
                                          <p:spTgt spid="101"/>
                                        </p:tgtEl>
                                        <p:attrNameLst>
                                          <p:attrName>ppt_x</p:attrName>
                                        </p:attrNameLst>
                                      </p:cBhvr>
                                      <p:tavLst>
                                        <p:tav tm="0">
                                          <p:val>
                                            <p:strVal val="#ppt_x"/>
                                          </p:val>
                                        </p:tav>
                                        <p:tav tm="100000">
                                          <p:val>
                                            <p:strVal val="#ppt_x"/>
                                          </p:val>
                                        </p:tav>
                                      </p:tavLst>
                                    </p:anim>
                                    <p:anim calcmode="lin" valueType="num">
                                      <p:cBhvr>
                                        <p:cTn id="101" dur="1000" fill="hold"/>
                                        <p:tgtEl>
                                          <p:spTgt spid="101"/>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102"/>
                                        </p:tgtEl>
                                        <p:attrNameLst>
                                          <p:attrName>style.visibility</p:attrName>
                                        </p:attrNameLst>
                                      </p:cBhvr>
                                      <p:to>
                                        <p:strVal val="visible"/>
                                      </p:to>
                                    </p:set>
                                    <p:animEffect transition="in" filter="fade">
                                      <p:cBhvr>
                                        <p:cTn id="104" dur="1000"/>
                                        <p:tgtEl>
                                          <p:spTgt spid="102"/>
                                        </p:tgtEl>
                                      </p:cBhvr>
                                    </p:animEffect>
                                    <p:anim calcmode="lin" valueType="num">
                                      <p:cBhvr>
                                        <p:cTn id="105" dur="1000" fill="hold"/>
                                        <p:tgtEl>
                                          <p:spTgt spid="102"/>
                                        </p:tgtEl>
                                        <p:attrNameLst>
                                          <p:attrName>ppt_x</p:attrName>
                                        </p:attrNameLst>
                                      </p:cBhvr>
                                      <p:tavLst>
                                        <p:tav tm="0">
                                          <p:val>
                                            <p:strVal val="#ppt_x"/>
                                          </p:val>
                                        </p:tav>
                                        <p:tav tm="100000">
                                          <p:val>
                                            <p:strVal val="#ppt_x"/>
                                          </p:val>
                                        </p:tav>
                                      </p:tavLst>
                                    </p:anim>
                                    <p:anim calcmode="lin" valueType="num">
                                      <p:cBhvr>
                                        <p:cTn id="106" dur="1000" fill="hold"/>
                                        <p:tgtEl>
                                          <p:spTgt spid="10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nodePh="1">
                                  <p:stCondLst>
                                    <p:cond delay="0"/>
                                  </p:stCondLst>
                                  <p:endCondLst>
                                    <p:cond evt="begin" delay="0">
                                      <p:tn val="107"/>
                                    </p:cond>
                                  </p:endCondLst>
                                  <p:childTnLst>
                                    <p:set>
                                      <p:cBhvr>
                                        <p:cTn id="108" dur="1" fill="hold">
                                          <p:stCondLst>
                                            <p:cond delay="0"/>
                                          </p:stCondLst>
                                        </p:cTn>
                                        <p:tgtEl>
                                          <p:spTgt spid="103"/>
                                        </p:tgtEl>
                                        <p:attrNameLst>
                                          <p:attrName>style.visibility</p:attrName>
                                        </p:attrNameLst>
                                      </p:cBhvr>
                                      <p:to>
                                        <p:strVal val="visible"/>
                                      </p:to>
                                    </p:set>
                                    <p:animEffect transition="in" filter="fade">
                                      <p:cBhvr>
                                        <p:cTn id="109" dur="1000"/>
                                        <p:tgtEl>
                                          <p:spTgt spid="103"/>
                                        </p:tgtEl>
                                      </p:cBhvr>
                                    </p:animEffect>
                                    <p:anim calcmode="lin" valueType="num">
                                      <p:cBhvr>
                                        <p:cTn id="110" dur="1000" fill="hold"/>
                                        <p:tgtEl>
                                          <p:spTgt spid="103"/>
                                        </p:tgtEl>
                                        <p:attrNameLst>
                                          <p:attrName>ppt_x</p:attrName>
                                        </p:attrNameLst>
                                      </p:cBhvr>
                                      <p:tavLst>
                                        <p:tav tm="0">
                                          <p:val>
                                            <p:strVal val="#ppt_x"/>
                                          </p:val>
                                        </p:tav>
                                        <p:tav tm="100000">
                                          <p:val>
                                            <p:strVal val="#ppt_x"/>
                                          </p:val>
                                        </p:tav>
                                      </p:tavLst>
                                    </p:anim>
                                    <p:anim calcmode="lin" valueType="num">
                                      <p:cBhvr>
                                        <p:cTn id="111" dur="1000" fill="hold"/>
                                        <p:tgtEl>
                                          <p:spTgt spid="10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104"/>
                                        </p:tgtEl>
                                        <p:attrNameLst>
                                          <p:attrName>style.visibility</p:attrName>
                                        </p:attrNameLst>
                                      </p:cBhvr>
                                      <p:to>
                                        <p:strVal val="visible"/>
                                      </p:to>
                                    </p:set>
                                    <p:animEffect transition="in" filter="fade">
                                      <p:cBhvr>
                                        <p:cTn id="114" dur="1000"/>
                                        <p:tgtEl>
                                          <p:spTgt spid="104"/>
                                        </p:tgtEl>
                                      </p:cBhvr>
                                    </p:animEffect>
                                    <p:anim calcmode="lin" valueType="num">
                                      <p:cBhvr>
                                        <p:cTn id="115" dur="1000" fill="hold"/>
                                        <p:tgtEl>
                                          <p:spTgt spid="104"/>
                                        </p:tgtEl>
                                        <p:attrNameLst>
                                          <p:attrName>ppt_x</p:attrName>
                                        </p:attrNameLst>
                                      </p:cBhvr>
                                      <p:tavLst>
                                        <p:tav tm="0">
                                          <p:val>
                                            <p:strVal val="#ppt_x"/>
                                          </p:val>
                                        </p:tav>
                                        <p:tav tm="100000">
                                          <p:val>
                                            <p:strVal val="#ppt_x"/>
                                          </p:val>
                                        </p:tav>
                                      </p:tavLst>
                                    </p:anim>
                                    <p:anim calcmode="lin" valueType="num">
                                      <p:cBhvr>
                                        <p:cTn id="116" dur="1000" fill="hold"/>
                                        <p:tgtEl>
                                          <p:spTgt spid="10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05"/>
                                        </p:tgtEl>
                                        <p:attrNameLst>
                                          <p:attrName>style.visibility</p:attrName>
                                        </p:attrNameLst>
                                      </p:cBhvr>
                                      <p:to>
                                        <p:strVal val="visible"/>
                                      </p:to>
                                    </p:set>
                                    <p:animEffect transition="in" filter="fade">
                                      <p:cBhvr>
                                        <p:cTn id="119" dur="1000"/>
                                        <p:tgtEl>
                                          <p:spTgt spid="105"/>
                                        </p:tgtEl>
                                      </p:cBhvr>
                                    </p:animEffect>
                                    <p:anim calcmode="lin" valueType="num">
                                      <p:cBhvr>
                                        <p:cTn id="120" dur="1000" fill="hold"/>
                                        <p:tgtEl>
                                          <p:spTgt spid="105"/>
                                        </p:tgtEl>
                                        <p:attrNameLst>
                                          <p:attrName>ppt_x</p:attrName>
                                        </p:attrNameLst>
                                      </p:cBhvr>
                                      <p:tavLst>
                                        <p:tav tm="0">
                                          <p:val>
                                            <p:strVal val="#ppt_x"/>
                                          </p:val>
                                        </p:tav>
                                        <p:tav tm="100000">
                                          <p:val>
                                            <p:strVal val="#ppt_x"/>
                                          </p:val>
                                        </p:tav>
                                      </p:tavLst>
                                    </p:anim>
                                    <p:anim calcmode="lin" valueType="num">
                                      <p:cBhvr>
                                        <p:cTn id="121" dur="1000" fill="hold"/>
                                        <p:tgtEl>
                                          <p:spTgt spid="10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106"/>
                                        </p:tgtEl>
                                        <p:attrNameLst>
                                          <p:attrName>style.visibility</p:attrName>
                                        </p:attrNameLst>
                                      </p:cBhvr>
                                      <p:to>
                                        <p:strVal val="visible"/>
                                      </p:to>
                                    </p:set>
                                    <p:animEffect transition="in" filter="fade">
                                      <p:cBhvr>
                                        <p:cTn id="124" dur="1000"/>
                                        <p:tgtEl>
                                          <p:spTgt spid="106"/>
                                        </p:tgtEl>
                                      </p:cBhvr>
                                    </p:animEffect>
                                    <p:anim calcmode="lin" valueType="num">
                                      <p:cBhvr>
                                        <p:cTn id="125" dur="1000" fill="hold"/>
                                        <p:tgtEl>
                                          <p:spTgt spid="106"/>
                                        </p:tgtEl>
                                        <p:attrNameLst>
                                          <p:attrName>ppt_x</p:attrName>
                                        </p:attrNameLst>
                                      </p:cBhvr>
                                      <p:tavLst>
                                        <p:tav tm="0">
                                          <p:val>
                                            <p:strVal val="#ppt_x"/>
                                          </p:val>
                                        </p:tav>
                                        <p:tav tm="100000">
                                          <p:val>
                                            <p:strVal val="#ppt_x"/>
                                          </p:val>
                                        </p:tav>
                                      </p:tavLst>
                                    </p:anim>
                                    <p:anim calcmode="lin" valueType="num">
                                      <p:cBhvr>
                                        <p:cTn id="126" dur="1000" fill="hold"/>
                                        <p:tgtEl>
                                          <p:spTgt spid="106"/>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107"/>
                                        </p:tgtEl>
                                        <p:attrNameLst>
                                          <p:attrName>style.visibility</p:attrName>
                                        </p:attrNameLst>
                                      </p:cBhvr>
                                      <p:to>
                                        <p:strVal val="visible"/>
                                      </p:to>
                                    </p:set>
                                    <p:animEffect transition="in" filter="fade">
                                      <p:cBhvr>
                                        <p:cTn id="129" dur="1000"/>
                                        <p:tgtEl>
                                          <p:spTgt spid="107"/>
                                        </p:tgtEl>
                                      </p:cBhvr>
                                    </p:animEffect>
                                    <p:anim calcmode="lin" valueType="num">
                                      <p:cBhvr>
                                        <p:cTn id="130" dur="1000" fill="hold"/>
                                        <p:tgtEl>
                                          <p:spTgt spid="107"/>
                                        </p:tgtEl>
                                        <p:attrNameLst>
                                          <p:attrName>ppt_x</p:attrName>
                                        </p:attrNameLst>
                                      </p:cBhvr>
                                      <p:tavLst>
                                        <p:tav tm="0">
                                          <p:val>
                                            <p:strVal val="#ppt_x"/>
                                          </p:val>
                                        </p:tav>
                                        <p:tav tm="100000">
                                          <p:val>
                                            <p:strVal val="#ppt_x"/>
                                          </p:val>
                                        </p:tav>
                                      </p:tavLst>
                                    </p:anim>
                                    <p:anim calcmode="lin" valueType="num">
                                      <p:cBhvr>
                                        <p:cTn id="131" dur="1000" fill="hold"/>
                                        <p:tgtEl>
                                          <p:spTgt spid="10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108"/>
                                        </p:tgtEl>
                                        <p:attrNameLst>
                                          <p:attrName>style.visibility</p:attrName>
                                        </p:attrNameLst>
                                      </p:cBhvr>
                                      <p:to>
                                        <p:strVal val="visible"/>
                                      </p:to>
                                    </p:set>
                                    <p:animEffect transition="in" filter="fade">
                                      <p:cBhvr>
                                        <p:cTn id="134" dur="1000"/>
                                        <p:tgtEl>
                                          <p:spTgt spid="108"/>
                                        </p:tgtEl>
                                      </p:cBhvr>
                                    </p:animEffect>
                                    <p:anim calcmode="lin" valueType="num">
                                      <p:cBhvr>
                                        <p:cTn id="135" dur="1000" fill="hold"/>
                                        <p:tgtEl>
                                          <p:spTgt spid="108"/>
                                        </p:tgtEl>
                                        <p:attrNameLst>
                                          <p:attrName>ppt_x</p:attrName>
                                        </p:attrNameLst>
                                      </p:cBhvr>
                                      <p:tavLst>
                                        <p:tav tm="0">
                                          <p:val>
                                            <p:strVal val="#ppt_x"/>
                                          </p:val>
                                        </p:tav>
                                        <p:tav tm="100000">
                                          <p:val>
                                            <p:strVal val="#ppt_x"/>
                                          </p:val>
                                        </p:tav>
                                      </p:tavLst>
                                    </p:anim>
                                    <p:anim calcmode="lin" valueType="num">
                                      <p:cBhvr>
                                        <p:cTn id="136" dur="1000" fill="hold"/>
                                        <p:tgtEl>
                                          <p:spTgt spid="10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10"/>
                                        </p:tgtEl>
                                        <p:attrNameLst>
                                          <p:attrName>style.visibility</p:attrName>
                                        </p:attrNameLst>
                                      </p:cBhvr>
                                      <p:to>
                                        <p:strVal val="visible"/>
                                      </p:to>
                                    </p:set>
                                    <p:animEffect transition="in" filter="fade">
                                      <p:cBhvr>
                                        <p:cTn id="139" dur="1000"/>
                                        <p:tgtEl>
                                          <p:spTgt spid="110"/>
                                        </p:tgtEl>
                                      </p:cBhvr>
                                    </p:animEffect>
                                    <p:anim calcmode="lin" valueType="num">
                                      <p:cBhvr>
                                        <p:cTn id="140" dur="1000" fill="hold"/>
                                        <p:tgtEl>
                                          <p:spTgt spid="110"/>
                                        </p:tgtEl>
                                        <p:attrNameLst>
                                          <p:attrName>ppt_x</p:attrName>
                                        </p:attrNameLst>
                                      </p:cBhvr>
                                      <p:tavLst>
                                        <p:tav tm="0">
                                          <p:val>
                                            <p:strVal val="#ppt_x"/>
                                          </p:val>
                                        </p:tav>
                                        <p:tav tm="100000">
                                          <p:val>
                                            <p:strVal val="#ppt_x"/>
                                          </p:val>
                                        </p:tav>
                                      </p:tavLst>
                                    </p:anim>
                                    <p:anim calcmode="lin" valueType="num">
                                      <p:cBhvr>
                                        <p:cTn id="141" dur="1000" fill="hold"/>
                                        <p:tgtEl>
                                          <p:spTgt spid="110"/>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11"/>
                                        </p:tgtEl>
                                        <p:attrNameLst>
                                          <p:attrName>style.visibility</p:attrName>
                                        </p:attrNameLst>
                                      </p:cBhvr>
                                      <p:to>
                                        <p:strVal val="visible"/>
                                      </p:to>
                                    </p:set>
                                    <p:animEffect transition="in" filter="fade">
                                      <p:cBhvr>
                                        <p:cTn id="144" dur="1000"/>
                                        <p:tgtEl>
                                          <p:spTgt spid="111"/>
                                        </p:tgtEl>
                                      </p:cBhvr>
                                    </p:animEffect>
                                    <p:anim calcmode="lin" valueType="num">
                                      <p:cBhvr>
                                        <p:cTn id="145" dur="1000" fill="hold"/>
                                        <p:tgtEl>
                                          <p:spTgt spid="111"/>
                                        </p:tgtEl>
                                        <p:attrNameLst>
                                          <p:attrName>ppt_x</p:attrName>
                                        </p:attrNameLst>
                                      </p:cBhvr>
                                      <p:tavLst>
                                        <p:tav tm="0">
                                          <p:val>
                                            <p:strVal val="#ppt_x"/>
                                          </p:val>
                                        </p:tav>
                                        <p:tav tm="100000">
                                          <p:val>
                                            <p:strVal val="#ppt_x"/>
                                          </p:val>
                                        </p:tav>
                                      </p:tavLst>
                                    </p:anim>
                                    <p:anim calcmode="lin" valueType="num">
                                      <p:cBhvr>
                                        <p:cTn id="146" dur="1000" fill="hold"/>
                                        <p:tgtEl>
                                          <p:spTgt spid="111"/>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12"/>
                                        </p:tgtEl>
                                        <p:attrNameLst>
                                          <p:attrName>style.visibility</p:attrName>
                                        </p:attrNameLst>
                                      </p:cBhvr>
                                      <p:to>
                                        <p:strVal val="visible"/>
                                      </p:to>
                                    </p:set>
                                    <p:animEffect transition="in" filter="fade">
                                      <p:cBhvr>
                                        <p:cTn id="149" dur="1000"/>
                                        <p:tgtEl>
                                          <p:spTgt spid="112"/>
                                        </p:tgtEl>
                                      </p:cBhvr>
                                    </p:animEffect>
                                    <p:anim calcmode="lin" valueType="num">
                                      <p:cBhvr>
                                        <p:cTn id="150" dur="1000" fill="hold"/>
                                        <p:tgtEl>
                                          <p:spTgt spid="112"/>
                                        </p:tgtEl>
                                        <p:attrNameLst>
                                          <p:attrName>ppt_x</p:attrName>
                                        </p:attrNameLst>
                                      </p:cBhvr>
                                      <p:tavLst>
                                        <p:tav tm="0">
                                          <p:val>
                                            <p:strVal val="#ppt_x"/>
                                          </p:val>
                                        </p:tav>
                                        <p:tav tm="100000">
                                          <p:val>
                                            <p:strVal val="#ppt_x"/>
                                          </p:val>
                                        </p:tav>
                                      </p:tavLst>
                                    </p:anim>
                                    <p:anim calcmode="lin" valueType="num">
                                      <p:cBhvr>
                                        <p:cTn id="151" dur="1000" fill="hold"/>
                                        <p:tgtEl>
                                          <p:spTgt spid="112"/>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13"/>
                                        </p:tgtEl>
                                        <p:attrNameLst>
                                          <p:attrName>style.visibility</p:attrName>
                                        </p:attrNameLst>
                                      </p:cBhvr>
                                      <p:to>
                                        <p:strVal val="visible"/>
                                      </p:to>
                                    </p:set>
                                    <p:animEffect transition="in" filter="fade">
                                      <p:cBhvr>
                                        <p:cTn id="154" dur="1000"/>
                                        <p:tgtEl>
                                          <p:spTgt spid="113"/>
                                        </p:tgtEl>
                                      </p:cBhvr>
                                    </p:animEffect>
                                    <p:anim calcmode="lin" valueType="num">
                                      <p:cBhvr>
                                        <p:cTn id="155" dur="1000" fill="hold"/>
                                        <p:tgtEl>
                                          <p:spTgt spid="113"/>
                                        </p:tgtEl>
                                        <p:attrNameLst>
                                          <p:attrName>ppt_x</p:attrName>
                                        </p:attrNameLst>
                                      </p:cBhvr>
                                      <p:tavLst>
                                        <p:tav tm="0">
                                          <p:val>
                                            <p:strVal val="#ppt_x"/>
                                          </p:val>
                                        </p:tav>
                                        <p:tav tm="100000">
                                          <p:val>
                                            <p:strVal val="#ppt_x"/>
                                          </p:val>
                                        </p:tav>
                                      </p:tavLst>
                                    </p:anim>
                                    <p:anim calcmode="lin" valueType="num">
                                      <p:cBhvr>
                                        <p:cTn id="156" dur="1000" fill="hold"/>
                                        <p:tgtEl>
                                          <p:spTgt spid="113"/>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114"/>
                                        </p:tgtEl>
                                        <p:attrNameLst>
                                          <p:attrName>style.visibility</p:attrName>
                                        </p:attrNameLst>
                                      </p:cBhvr>
                                      <p:to>
                                        <p:strVal val="visible"/>
                                      </p:to>
                                    </p:set>
                                    <p:animEffect transition="in" filter="fade">
                                      <p:cBhvr>
                                        <p:cTn id="159" dur="1000"/>
                                        <p:tgtEl>
                                          <p:spTgt spid="114"/>
                                        </p:tgtEl>
                                      </p:cBhvr>
                                    </p:animEffect>
                                    <p:anim calcmode="lin" valueType="num">
                                      <p:cBhvr>
                                        <p:cTn id="160" dur="1000" fill="hold"/>
                                        <p:tgtEl>
                                          <p:spTgt spid="114"/>
                                        </p:tgtEl>
                                        <p:attrNameLst>
                                          <p:attrName>ppt_x</p:attrName>
                                        </p:attrNameLst>
                                      </p:cBhvr>
                                      <p:tavLst>
                                        <p:tav tm="0">
                                          <p:val>
                                            <p:strVal val="#ppt_x"/>
                                          </p:val>
                                        </p:tav>
                                        <p:tav tm="100000">
                                          <p:val>
                                            <p:strVal val="#ppt_x"/>
                                          </p:val>
                                        </p:tav>
                                      </p:tavLst>
                                    </p:anim>
                                    <p:anim calcmode="lin" valueType="num">
                                      <p:cBhvr>
                                        <p:cTn id="161" dur="1000" fill="hold"/>
                                        <p:tgtEl>
                                          <p:spTgt spid="114"/>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115"/>
                                        </p:tgtEl>
                                        <p:attrNameLst>
                                          <p:attrName>style.visibility</p:attrName>
                                        </p:attrNameLst>
                                      </p:cBhvr>
                                      <p:to>
                                        <p:strVal val="visible"/>
                                      </p:to>
                                    </p:set>
                                    <p:animEffect transition="in" filter="fade">
                                      <p:cBhvr>
                                        <p:cTn id="164" dur="1000"/>
                                        <p:tgtEl>
                                          <p:spTgt spid="115"/>
                                        </p:tgtEl>
                                      </p:cBhvr>
                                    </p:animEffect>
                                    <p:anim calcmode="lin" valueType="num">
                                      <p:cBhvr>
                                        <p:cTn id="165" dur="1000" fill="hold"/>
                                        <p:tgtEl>
                                          <p:spTgt spid="115"/>
                                        </p:tgtEl>
                                        <p:attrNameLst>
                                          <p:attrName>ppt_x</p:attrName>
                                        </p:attrNameLst>
                                      </p:cBhvr>
                                      <p:tavLst>
                                        <p:tav tm="0">
                                          <p:val>
                                            <p:strVal val="#ppt_x"/>
                                          </p:val>
                                        </p:tav>
                                        <p:tav tm="100000">
                                          <p:val>
                                            <p:strVal val="#ppt_x"/>
                                          </p:val>
                                        </p:tav>
                                      </p:tavLst>
                                    </p:anim>
                                    <p:anim calcmode="lin" valueType="num">
                                      <p:cBhvr>
                                        <p:cTn id="166" dur="1000" fill="hold"/>
                                        <p:tgtEl>
                                          <p:spTgt spid="115"/>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116"/>
                                        </p:tgtEl>
                                        <p:attrNameLst>
                                          <p:attrName>style.visibility</p:attrName>
                                        </p:attrNameLst>
                                      </p:cBhvr>
                                      <p:to>
                                        <p:strVal val="visible"/>
                                      </p:to>
                                    </p:set>
                                    <p:animEffect transition="in" filter="fade">
                                      <p:cBhvr>
                                        <p:cTn id="169" dur="1000"/>
                                        <p:tgtEl>
                                          <p:spTgt spid="116"/>
                                        </p:tgtEl>
                                      </p:cBhvr>
                                    </p:animEffect>
                                    <p:anim calcmode="lin" valueType="num">
                                      <p:cBhvr>
                                        <p:cTn id="170" dur="1000" fill="hold"/>
                                        <p:tgtEl>
                                          <p:spTgt spid="116"/>
                                        </p:tgtEl>
                                        <p:attrNameLst>
                                          <p:attrName>ppt_x</p:attrName>
                                        </p:attrNameLst>
                                      </p:cBhvr>
                                      <p:tavLst>
                                        <p:tav tm="0">
                                          <p:val>
                                            <p:strVal val="#ppt_x"/>
                                          </p:val>
                                        </p:tav>
                                        <p:tav tm="100000">
                                          <p:val>
                                            <p:strVal val="#ppt_x"/>
                                          </p:val>
                                        </p:tav>
                                      </p:tavLst>
                                    </p:anim>
                                    <p:anim calcmode="lin" valueType="num">
                                      <p:cBhvr>
                                        <p:cTn id="171" dur="1000" fill="hold"/>
                                        <p:tgtEl>
                                          <p:spTgt spid="116"/>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117"/>
                                        </p:tgtEl>
                                        <p:attrNameLst>
                                          <p:attrName>style.visibility</p:attrName>
                                        </p:attrNameLst>
                                      </p:cBhvr>
                                      <p:to>
                                        <p:strVal val="visible"/>
                                      </p:to>
                                    </p:set>
                                    <p:animEffect transition="in" filter="fade">
                                      <p:cBhvr>
                                        <p:cTn id="174" dur="1000"/>
                                        <p:tgtEl>
                                          <p:spTgt spid="117"/>
                                        </p:tgtEl>
                                      </p:cBhvr>
                                    </p:animEffect>
                                    <p:anim calcmode="lin" valueType="num">
                                      <p:cBhvr>
                                        <p:cTn id="175" dur="1000" fill="hold"/>
                                        <p:tgtEl>
                                          <p:spTgt spid="117"/>
                                        </p:tgtEl>
                                        <p:attrNameLst>
                                          <p:attrName>ppt_x</p:attrName>
                                        </p:attrNameLst>
                                      </p:cBhvr>
                                      <p:tavLst>
                                        <p:tav tm="0">
                                          <p:val>
                                            <p:strVal val="#ppt_x"/>
                                          </p:val>
                                        </p:tav>
                                        <p:tav tm="100000">
                                          <p:val>
                                            <p:strVal val="#ppt_x"/>
                                          </p:val>
                                        </p:tav>
                                      </p:tavLst>
                                    </p:anim>
                                    <p:anim calcmode="lin" valueType="num">
                                      <p:cBhvr>
                                        <p:cTn id="176" dur="1000" fill="hold"/>
                                        <p:tgtEl>
                                          <p:spTgt spid="117"/>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118"/>
                                        </p:tgtEl>
                                        <p:attrNameLst>
                                          <p:attrName>style.visibility</p:attrName>
                                        </p:attrNameLst>
                                      </p:cBhvr>
                                      <p:to>
                                        <p:strVal val="visible"/>
                                      </p:to>
                                    </p:set>
                                    <p:animEffect transition="in" filter="fade">
                                      <p:cBhvr>
                                        <p:cTn id="179" dur="1000"/>
                                        <p:tgtEl>
                                          <p:spTgt spid="118"/>
                                        </p:tgtEl>
                                      </p:cBhvr>
                                    </p:animEffect>
                                    <p:anim calcmode="lin" valueType="num">
                                      <p:cBhvr>
                                        <p:cTn id="180" dur="1000" fill="hold"/>
                                        <p:tgtEl>
                                          <p:spTgt spid="118"/>
                                        </p:tgtEl>
                                        <p:attrNameLst>
                                          <p:attrName>ppt_x</p:attrName>
                                        </p:attrNameLst>
                                      </p:cBhvr>
                                      <p:tavLst>
                                        <p:tav tm="0">
                                          <p:val>
                                            <p:strVal val="#ppt_x"/>
                                          </p:val>
                                        </p:tav>
                                        <p:tav tm="100000">
                                          <p:val>
                                            <p:strVal val="#ppt_x"/>
                                          </p:val>
                                        </p:tav>
                                      </p:tavLst>
                                    </p:anim>
                                    <p:anim calcmode="lin" valueType="num">
                                      <p:cBhvr>
                                        <p:cTn id="181" dur="1000" fill="hold"/>
                                        <p:tgtEl>
                                          <p:spTgt spid="118"/>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119"/>
                                        </p:tgtEl>
                                        <p:attrNameLst>
                                          <p:attrName>style.visibility</p:attrName>
                                        </p:attrNameLst>
                                      </p:cBhvr>
                                      <p:to>
                                        <p:strVal val="visible"/>
                                      </p:to>
                                    </p:set>
                                    <p:animEffect transition="in" filter="fade">
                                      <p:cBhvr>
                                        <p:cTn id="184" dur="1000"/>
                                        <p:tgtEl>
                                          <p:spTgt spid="119"/>
                                        </p:tgtEl>
                                      </p:cBhvr>
                                    </p:animEffect>
                                    <p:anim calcmode="lin" valueType="num">
                                      <p:cBhvr>
                                        <p:cTn id="185" dur="1000" fill="hold"/>
                                        <p:tgtEl>
                                          <p:spTgt spid="119"/>
                                        </p:tgtEl>
                                        <p:attrNameLst>
                                          <p:attrName>ppt_x</p:attrName>
                                        </p:attrNameLst>
                                      </p:cBhvr>
                                      <p:tavLst>
                                        <p:tav tm="0">
                                          <p:val>
                                            <p:strVal val="#ppt_x"/>
                                          </p:val>
                                        </p:tav>
                                        <p:tav tm="100000">
                                          <p:val>
                                            <p:strVal val="#ppt_x"/>
                                          </p:val>
                                        </p:tav>
                                      </p:tavLst>
                                    </p:anim>
                                    <p:anim calcmode="lin" valueType="num">
                                      <p:cBhvr>
                                        <p:cTn id="186" dur="1000" fill="hold"/>
                                        <p:tgtEl>
                                          <p:spTgt spid="119"/>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120"/>
                                        </p:tgtEl>
                                        <p:attrNameLst>
                                          <p:attrName>style.visibility</p:attrName>
                                        </p:attrNameLst>
                                      </p:cBhvr>
                                      <p:to>
                                        <p:strVal val="visible"/>
                                      </p:to>
                                    </p:set>
                                    <p:animEffect transition="in" filter="fade">
                                      <p:cBhvr>
                                        <p:cTn id="189" dur="1000"/>
                                        <p:tgtEl>
                                          <p:spTgt spid="120"/>
                                        </p:tgtEl>
                                      </p:cBhvr>
                                    </p:animEffect>
                                    <p:anim calcmode="lin" valueType="num">
                                      <p:cBhvr>
                                        <p:cTn id="190" dur="1000" fill="hold"/>
                                        <p:tgtEl>
                                          <p:spTgt spid="120"/>
                                        </p:tgtEl>
                                        <p:attrNameLst>
                                          <p:attrName>ppt_x</p:attrName>
                                        </p:attrNameLst>
                                      </p:cBhvr>
                                      <p:tavLst>
                                        <p:tav tm="0">
                                          <p:val>
                                            <p:strVal val="#ppt_x"/>
                                          </p:val>
                                        </p:tav>
                                        <p:tav tm="100000">
                                          <p:val>
                                            <p:strVal val="#ppt_x"/>
                                          </p:val>
                                        </p:tav>
                                      </p:tavLst>
                                    </p:anim>
                                    <p:anim calcmode="lin" valueType="num">
                                      <p:cBhvr>
                                        <p:cTn id="191" dur="1000" fill="hold"/>
                                        <p:tgtEl>
                                          <p:spTgt spid="120"/>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121"/>
                                        </p:tgtEl>
                                        <p:attrNameLst>
                                          <p:attrName>style.visibility</p:attrName>
                                        </p:attrNameLst>
                                      </p:cBhvr>
                                      <p:to>
                                        <p:strVal val="visible"/>
                                      </p:to>
                                    </p:set>
                                    <p:animEffect transition="in" filter="fade">
                                      <p:cBhvr>
                                        <p:cTn id="194" dur="1000"/>
                                        <p:tgtEl>
                                          <p:spTgt spid="121"/>
                                        </p:tgtEl>
                                      </p:cBhvr>
                                    </p:animEffect>
                                    <p:anim calcmode="lin" valueType="num">
                                      <p:cBhvr>
                                        <p:cTn id="195" dur="1000" fill="hold"/>
                                        <p:tgtEl>
                                          <p:spTgt spid="121"/>
                                        </p:tgtEl>
                                        <p:attrNameLst>
                                          <p:attrName>ppt_x</p:attrName>
                                        </p:attrNameLst>
                                      </p:cBhvr>
                                      <p:tavLst>
                                        <p:tav tm="0">
                                          <p:val>
                                            <p:strVal val="#ppt_x"/>
                                          </p:val>
                                        </p:tav>
                                        <p:tav tm="100000">
                                          <p:val>
                                            <p:strVal val="#ppt_x"/>
                                          </p:val>
                                        </p:tav>
                                      </p:tavLst>
                                    </p:anim>
                                    <p:anim calcmode="lin" valueType="num">
                                      <p:cBhvr>
                                        <p:cTn id="196" dur="1000" fill="hold"/>
                                        <p:tgtEl>
                                          <p:spTgt spid="121"/>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122"/>
                                        </p:tgtEl>
                                        <p:attrNameLst>
                                          <p:attrName>style.visibility</p:attrName>
                                        </p:attrNameLst>
                                      </p:cBhvr>
                                      <p:to>
                                        <p:strVal val="visible"/>
                                      </p:to>
                                    </p:set>
                                    <p:animEffect transition="in" filter="fade">
                                      <p:cBhvr>
                                        <p:cTn id="199" dur="1000"/>
                                        <p:tgtEl>
                                          <p:spTgt spid="122"/>
                                        </p:tgtEl>
                                      </p:cBhvr>
                                    </p:animEffect>
                                    <p:anim calcmode="lin" valueType="num">
                                      <p:cBhvr>
                                        <p:cTn id="200" dur="1000" fill="hold"/>
                                        <p:tgtEl>
                                          <p:spTgt spid="122"/>
                                        </p:tgtEl>
                                        <p:attrNameLst>
                                          <p:attrName>ppt_x</p:attrName>
                                        </p:attrNameLst>
                                      </p:cBhvr>
                                      <p:tavLst>
                                        <p:tav tm="0">
                                          <p:val>
                                            <p:strVal val="#ppt_x"/>
                                          </p:val>
                                        </p:tav>
                                        <p:tav tm="100000">
                                          <p:val>
                                            <p:strVal val="#ppt_x"/>
                                          </p:val>
                                        </p:tav>
                                      </p:tavLst>
                                    </p:anim>
                                    <p:anim calcmode="lin" valueType="num">
                                      <p:cBhvr>
                                        <p:cTn id="201" dur="1000" fill="hold"/>
                                        <p:tgtEl>
                                          <p:spTgt spid="122"/>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123"/>
                                        </p:tgtEl>
                                        <p:attrNameLst>
                                          <p:attrName>style.visibility</p:attrName>
                                        </p:attrNameLst>
                                      </p:cBhvr>
                                      <p:to>
                                        <p:strVal val="visible"/>
                                      </p:to>
                                    </p:set>
                                    <p:animEffect transition="in" filter="fade">
                                      <p:cBhvr>
                                        <p:cTn id="204" dur="1000"/>
                                        <p:tgtEl>
                                          <p:spTgt spid="123"/>
                                        </p:tgtEl>
                                      </p:cBhvr>
                                    </p:animEffect>
                                    <p:anim calcmode="lin" valueType="num">
                                      <p:cBhvr>
                                        <p:cTn id="205" dur="1000" fill="hold"/>
                                        <p:tgtEl>
                                          <p:spTgt spid="123"/>
                                        </p:tgtEl>
                                        <p:attrNameLst>
                                          <p:attrName>ppt_x</p:attrName>
                                        </p:attrNameLst>
                                      </p:cBhvr>
                                      <p:tavLst>
                                        <p:tav tm="0">
                                          <p:val>
                                            <p:strVal val="#ppt_x"/>
                                          </p:val>
                                        </p:tav>
                                        <p:tav tm="100000">
                                          <p:val>
                                            <p:strVal val="#ppt_x"/>
                                          </p:val>
                                        </p:tav>
                                      </p:tavLst>
                                    </p:anim>
                                    <p:anim calcmode="lin" valueType="num">
                                      <p:cBhvr>
                                        <p:cTn id="206" dur="1000" fill="hold"/>
                                        <p:tgtEl>
                                          <p:spTgt spid="123"/>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124"/>
                                        </p:tgtEl>
                                        <p:attrNameLst>
                                          <p:attrName>style.visibility</p:attrName>
                                        </p:attrNameLst>
                                      </p:cBhvr>
                                      <p:to>
                                        <p:strVal val="visible"/>
                                      </p:to>
                                    </p:set>
                                    <p:animEffect transition="in" filter="fade">
                                      <p:cBhvr>
                                        <p:cTn id="209" dur="1000"/>
                                        <p:tgtEl>
                                          <p:spTgt spid="124"/>
                                        </p:tgtEl>
                                      </p:cBhvr>
                                    </p:animEffect>
                                    <p:anim calcmode="lin" valueType="num">
                                      <p:cBhvr>
                                        <p:cTn id="210" dur="1000" fill="hold"/>
                                        <p:tgtEl>
                                          <p:spTgt spid="124"/>
                                        </p:tgtEl>
                                        <p:attrNameLst>
                                          <p:attrName>ppt_x</p:attrName>
                                        </p:attrNameLst>
                                      </p:cBhvr>
                                      <p:tavLst>
                                        <p:tav tm="0">
                                          <p:val>
                                            <p:strVal val="#ppt_x"/>
                                          </p:val>
                                        </p:tav>
                                        <p:tav tm="100000">
                                          <p:val>
                                            <p:strVal val="#ppt_x"/>
                                          </p:val>
                                        </p:tav>
                                      </p:tavLst>
                                    </p:anim>
                                    <p:anim calcmode="lin" valueType="num">
                                      <p:cBhvr>
                                        <p:cTn id="211" dur="1000" fill="hold"/>
                                        <p:tgtEl>
                                          <p:spTgt spid="124"/>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125"/>
                                        </p:tgtEl>
                                        <p:attrNameLst>
                                          <p:attrName>style.visibility</p:attrName>
                                        </p:attrNameLst>
                                      </p:cBhvr>
                                      <p:to>
                                        <p:strVal val="visible"/>
                                      </p:to>
                                    </p:set>
                                    <p:animEffect transition="in" filter="fade">
                                      <p:cBhvr>
                                        <p:cTn id="214" dur="1000"/>
                                        <p:tgtEl>
                                          <p:spTgt spid="125"/>
                                        </p:tgtEl>
                                      </p:cBhvr>
                                    </p:animEffect>
                                    <p:anim calcmode="lin" valueType="num">
                                      <p:cBhvr>
                                        <p:cTn id="215" dur="1000" fill="hold"/>
                                        <p:tgtEl>
                                          <p:spTgt spid="125"/>
                                        </p:tgtEl>
                                        <p:attrNameLst>
                                          <p:attrName>ppt_x</p:attrName>
                                        </p:attrNameLst>
                                      </p:cBhvr>
                                      <p:tavLst>
                                        <p:tav tm="0">
                                          <p:val>
                                            <p:strVal val="#ppt_x"/>
                                          </p:val>
                                        </p:tav>
                                        <p:tav tm="100000">
                                          <p:val>
                                            <p:strVal val="#ppt_x"/>
                                          </p:val>
                                        </p:tav>
                                      </p:tavLst>
                                    </p:anim>
                                    <p:anim calcmode="lin" valueType="num">
                                      <p:cBhvr>
                                        <p:cTn id="216" dur="1000" fill="hold"/>
                                        <p:tgtEl>
                                          <p:spTgt spid="125"/>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126"/>
                                        </p:tgtEl>
                                        <p:attrNameLst>
                                          <p:attrName>style.visibility</p:attrName>
                                        </p:attrNameLst>
                                      </p:cBhvr>
                                      <p:to>
                                        <p:strVal val="visible"/>
                                      </p:to>
                                    </p:set>
                                    <p:animEffect transition="in" filter="fade">
                                      <p:cBhvr>
                                        <p:cTn id="219" dur="1000"/>
                                        <p:tgtEl>
                                          <p:spTgt spid="126"/>
                                        </p:tgtEl>
                                      </p:cBhvr>
                                    </p:animEffect>
                                    <p:anim calcmode="lin" valueType="num">
                                      <p:cBhvr>
                                        <p:cTn id="220" dur="1000" fill="hold"/>
                                        <p:tgtEl>
                                          <p:spTgt spid="126"/>
                                        </p:tgtEl>
                                        <p:attrNameLst>
                                          <p:attrName>ppt_x</p:attrName>
                                        </p:attrNameLst>
                                      </p:cBhvr>
                                      <p:tavLst>
                                        <p:tav tm="0">
                                          <p:val>
                                            <p:strVal val="#ppt_x"/>
                                          </p:val>
                                        </p:tav>
                                        <p:tav tm="100000">
                                          <p:val>
                                            <p:strVal val="#ppt_x"/>
                                          </p:val>
                                        </p:tav>
                                      </p:tavLst>
                                    </p:anim>
                                    <p:anim calcmode="lin" valueType="num">
                                      <p:cBhvr>
                                        <p:cTn id="221" dur="1000" fill="hold"/>
                                        <p:tgtEl>
                                          <p:spTgt spid="126"/>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127"/>
                                        </p:tgtEl>
                                        <p:attrNameLst>
                                          <p:attrName>style.visibility</p:attrName>
                                        </p:attrNameLst>
                                      </p:cBhvr>
                                      <p:to>
                                        <p:strVal val="visible"/>
                                      </p:to>
                                    </p:set>
                                    <p:animEffect transition="in" filter="fade">
                                      <p:cBhvr>
                                        <p:cTn id="224" dur="1000"/>
                                        <p:tgtEl>
                                          <p:spTgt spid="127"/>
                                        </p:tgtEl>
                                      </p:cBhvr>
                                    </p:animEffect>
                                    <p:anim calcmode="lin" valueType="num">
                                      <p:cBhvr>
                                        <p:cTn id="225" dur="1000" fill="hold"/>
                                        <p:tgtEl>
                                          <p:spTgt spid="127"/>
                                        </p:tgtEl>
                                        <p:attrNameLst>
                                          <p:attrName>ppt_x</p:attrName>
                                        </p:attrNameLst>
                                      </p:cBhvr>
                                      <p:tavLst>
                                        <p:tav tm="0">
                                          <p:val>
                                            <p:strVal val="#ppt_x"/>
                                          </p:val>
                                        </p:tav>
                                        <p:tav tm="100000">
                                          <p:val>
                                            <p:strVal val="#ppt_x"/>
                                          </p:val>
                                        </p:tav>
                                      </p:tavLst>
                                    </p:anim>
                                    <p:anim calcmode="lin" valueType="num">
                                      <p:cBhvr>
                                        <p:cTn id="226" dur="1000" fill="hold"/>
                                        <p:tgtEl>
                                          <p:spTgt spid="127"/>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128"/>
                                        </p:tgtEl>
                                        <p:attrNameLst>
                                          <p:attrName>style.visibility</p:attrName>
                                        </p:attrNameLst>
                                      </p:cBhvr>
                                      <p:to>
                                        <p:strVal val="visible"/>
                                      </p:to>
                                    </p:set>
                                    <p:animEffect transition="in" filter="fade">
                                      <p:cBhvr>
                                        <p:cTn id="229" dur="1000"/>
                                        <p:tgtEl>
                                          <p:spTgt spid="128"/>
                                        </p:tgtEl>
                                      </p:cBhvr>
                                    </p:animEffect>
                                    <p:anim calcmode="lin" valueType="num">
                                      <p:cBhvr>
                                        <p:cTn id="230" dur="1000" fill="hold"/>
                                        <p:tgtEl>
                                          <p:spTgt spid="128"/>
                                        </p:tgtEl>
                                        <p:attrNameLst>
                                          <p:attrName>ppt_x</p:attrName>
                                        </p:attrNameLst>
                                      </p:cBhvr>
                                      <p:tavLst>
                                        <p:tav tm="0">
                                          <p:val>
                                            <p:strVal val="#ppt_x"/>
                                          </p:val>
                                        </p:tav>
                                        <p:tav tm="100000">
                                          <p:val>
                                            <p:strVal val="#ppt_x"/>
                                          </p:val>
                                        </p:tav>
                                      </p:tavLst>
                                    </p:anim>
                                    <p:anim calcmode="lin" valueType="num">
                                      <p:cBhvr>
                                        <p:cTn id="231" dur="1000" fill="hold"/>
                                        <p:tgtEl>
                                          <p:spTgt spid="128"/>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129"/>
                                        </p:tgtEl>
                                        <p:attrNameLst>
                                          <p:attrName>style.visibility</p:attrName>
                                        </p:attrNameLst>
                                      </p:cBhvr>
                                      <p:to>
                                        <p:strVal val="visible"/>
                                      </p:to>
                                    </p:set>
                                    <p:animEffect transition="in" filter="fade">
                                      <p:cBhvr>
                                        <p:cTn id="234" dur="1000"/>
                                        <p:tgtEl>
                                          <p:spTgt spid="129"/>
                                        </p:tgtEl>
                                      </p:cBhvr>
                                    </p:animEffect>
                                    <p:anim calcmode="lin" valueType="num">
                                      <p:cBhvr>
                                        <p:cTn id="235" dur="1000" fill="hold"/>
                                        <p:tgtEl>
                                          <p:spTgt spid="129"/>
                                        </p:tgtEl>
                                        <p:attrNameLst>
                                          <p:attrName>ppt_x</p:attrName>
                                        </p:attrNameLst>
                                      </p:cBhvr>
                                      <p:tavLst>
                                        <p:tav tm="0">
                                          <p:val>
                                            <p:strVal val="#ppt_x"/>
                                          </p:val>
                                        </p:tav>
                                        <p:tav tm="100000">
                                          <p:val>
                                            <p:strVal val="#ppt_x"/>
                                          </p:val>
                                        </p:tav>
                                      </p:tavLst>
                                    </p:anim>
                                    <p:anim calcmode="lin" valueType="num">
                                      <p:cBhvr>
                                        <p:cTn id="236" dur="1000" fill="hold"/>
                                        <p:tgtEl>
                                          <p:spTgt spid="129"/>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130"/>
                                        </p:tgtEl>
                                        <p:attrNameLst>
                                          <p:attrName>style.visibility</p:attrName>
                                        </p:attrNameLst>
                                      </p:cBhvr>
                                      <p:to>
                                        <p:strVal val="visible"/>
                                      </p:to>
                                    </p:set>
                                    <p:animEffect transition="in" filter="fade">
                                      <p:cBhvr>
                                        <p:cTn id="239" dur="1000"/>
                                        <p:tgtEl>
                                          <p:spTgt spid="130"/>
                                        </p:tgtEl>
                                      </p:cBhvr>
                                    </p:animEffect>
                                    <p:anim calcmode="lin" valueType="num">
                                      <p:cBhvr>
                                        <p:cTn id="240" dur="1000" fill="hold"/>
                                        <p:tgtEl>
                                          <p:spTgt spid="130"/>
                                        </p:tgtEl>
                                        <p:attrNameLst>
                                          <p:attrName>ppt_x</p:attrName>
                                        </p:attrNameLst>
                                      </p:cBhvr>
                                      <p:tavLst>
                                        <p:tav tm="0">
                                          <p:val>
                                            <p:strVal val="#ppt_x"/>
                                          </p:val>
                                        </p:tav>
                                        <p:tav tm="100000">
                                          <p:val>
                                            <p:strVal val="#ppt_x"/>
                                          </p:val>
                                        </p:tav>
                                      </p:tavLst>
                                    </p:anim>
                                    <p:anim calcmode="lin" valueType="num">
                                      <p:cBhvr>
                                        <p:cTn id="241" dur="1000" fill="hold"/>
                                        <p:tgtEl>
                                          <p:spTgt spid="130"/>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131"/>
                                        </p:tgtEl>
                                        <p:attrNameLst>
                                          <p:attrName>style.visibility</p:attrName>
                                        </p:attrNameLst>
                                      </p:cBhvr>
                                      <p:to>
                                        <p:strVal val="visible"/>
                                      </p:to>
                                    </p:set>
                                    <p:animEffect transition="in" filter="fade">
                                      <p:cBhvr>
                                        <p:cTn id="244" dur="1000"/>
                                        <p:tgtEl>
                                          <p:spTgt spid="131"/>
                                        </p:tgtEl>
                                      </p:cBhvr>
                                    </p:animEffect>
                                    <p:anim calcmode="lin" valueType="num">
                                      <p:cBhvr>
                                        <p:cTn id="245" dur="1000" fill="hold"/>
                                        <p:tgtEl>
                                          <p:spTgt spid="131"/>
                                        </p:tgtEl>
                                        <p:attrNameLst>
                                          <p:attrName>ppt_x</p:attrName>
                                        </p:attrNameLst>
                                      </p:cBhvr>
                                      <p:tavLst>
                                        <p:tav tm="0">
                                          <p:val>
                                            <p:strVal val="#ppt_x"/>
                                          </p:val>
                                        </p:tav>
                                        <p:tav tm="100000">
                                          <p:val>
                                            <p:strVal val="#ppt_x"/>
                                          </p:val>
                                        </p:tav>
                                      </p:tavLst>
                                    </p:anim>
                                    <p:anim calcmode="lin" valueType="num">
                                      <p:cBhvr>
                                        <p:cTn id="246" dur="1000" fill="hold"/>
                                        <p:tgtEl>
                                          <p:spTgt spid="131"/>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132"/>
                                        </p:tgtEl>
                                        <p:attrNameLst>
                                          <p:attrName>style.visibility</p:attrName>
                                        </p:attrNameLst>
                                      </p:cBhvr>
                                      <p:to>
                                        <p:strVal val="visible"/>
                                      </p:to>
                                    </p:set>
                                    <p:animEffect transition="in" filter="fade">
                                      <p:cBhvr>
                                        <p:cTn id="249" dur="1000"/>
                                        <p:tgtEl>
                                          <p:spTgt spid="132"/>
                                        </p:tgtEl>
                                      </p:cBhvr>
                                    </p:animEffect>
                                    <p:anim calcmode="lin" valueType="num">
                                      <p:cBhvr>
                                        <p:cTn id="250" dur="1000" fill="hold"/>
                                        <p:tgtEl>
                                          <p:spTgt spid="132"/>
                                        </p:tgtEl>
                                        <p:attrNameLst>
                                          <p:attrName>ppt_x</p:attrName>
                                        </p:attrNameLst>
                                      </p:cBhvr>
                                      <p:tavLst>
                                        <p:tav tm="0">
                                          <p:val>
                                            <p:strVal val="#ppt_x"/>
                                          </p:val>
                                        </p:tav>
                                        <p:tav tm="100000">
                                          <p:val>
                                            <p:strVal val="#ppt_x"/>
                                          </p:val>
                                        </p:tav>
                                      </p:tavLst>
                                    </p:anim>
                                    <p:anim calcmode="lin" valueType="num">
                                      <p:cBhvr>
                                        <p:cTn id="251" dur="1000" fill="hold"/>
                                        <p:tgtEl>
                                          <p:spTgt spid="132"/>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133"/>
                                        </p:tgtEl>
                                        <p:attrNameLst>
                                          <p:attrName>style.visibility</p:attrName>
                                        </p:attrNameLst>
                                      </p:cBhvr>
                                      <p:to>
                                        <p:strVal val="visible"/>
                                      </p:to>
                                    </p:set>
                                    <p:animEffect transition="in" filter="fade">
                                      <p:cBhvr>
                                        <p:cTn id="254" dur="1000"/>
                                        <p:tgtEl>
                                          <p:spTgt spid="133"/>
                                        </p:tgtEl>
                                      </p:cBhvr>
                                    </p:animEffect>
                                    <p:anim calcmode="lin" valueType="num">
                                      <p:cBhvr>
                                        <p:cTn id="255" dur="1000" fill="hold"/>
                                        <p:tgtEl>
                                          <p:spTgt spid="133"/>
                                        </p:tgtEl>
                                        <p:attrNameLst>
                                          <p:attrName>ppt_x</p:attrName>
                                        </p:attrNameLst>
                                      </p:cBhvr>
                                      <p:tavLst>
                                        <p:tav tm="0">
                                          <p:val>
                                            <p:strVal val="#ppt_x"/>
                                          </p:val>
                                        </p:tav>
                                        <p:tav tm="100000">
                                          <p:val>
                                            <p:strVal val="#ppt_x"/>
                                          </p:val>
                                        </p:tav>
                                      </p:tavLst>
                                    </p:anim>
                                    <p:anim calcmode="lin" valueType="num">
                                      <p:cBhvr>
                                        <p:cTn id="256" dur="1000" fill="hold"/>
                                        <p:tgtEl>
                                          <p:spTgt spid="133"/>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134"/>
                                        </p:tgtEl>
                                        <p:attrNameLst>
                                          <p:attrName>style.visibility</p:attrName>
                                        </p:attrNameLst>
                                      </p:cBhvr>
                                      <p:to>
                                        <p:strVal val="visible"/>
                                      </p:to>
                                    </p:set>
                                    <p:animEffect transition="in" filter="fade">
                                      <p:cBhvr>
                                        <p:cTn id="259" dur="1000"/>
                                        <p:tgtEl>
                                          <p:spTgt spid="134"/>
                                        </p:tgtEl>
                                      </p:cBhvr>
                                    </p:animEffect>
                                    <p:anim calcmode="lin" valueType="num">
                                      <p:cBhvr>
                                        <p:cTn id="260" dur="1000" fill="hold"/>
                                        <p:tgtEl>
                                          <p:spTgt spid="134"/>
                                        </p:tgtEl>
                                        <p:attrNameLst>
                                          <p:attrName>ppt_x</p:attrName>
                                        </p:attrNameLst>
                                      </p:cBhvr>
                                      <p:tavLst>
                                        <p:tav tm="0">
                                          <p:val>
                                            <p:strVal val="#ppt_x"/>
                                          </p:val>
                                        </p:tav>
                                        <p:tav tm="100000">
                                          <p:val>
                                            <p:strVal val="#ppt_x"/>
                                          </p:val>
                                        </p:tav>
                                      </p:tavLst>
                                    </p:anim>
                                    <p:anim calcmode="lin" valueType="num">
                                      <p:cBhvr>
                                        <p:cTn id="261" dur="1000" fill="hold"/>
                                        <p:tgtEl>
                                          <p:spTgt spid="134"/>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135"/>
                                        </p:tgtEl>
                                        <p:attrNameLst>
                                          <p:attrName>style.visibility</p:attrName>
                                        </p:attrNameLst>
                                      </p:cBhvr>
                                      <p:to>
                                        <p:strVal val="visible"/>
                                      </p:to>
                                    </p:set>
                                    <p:animEffect transition="in" filter="fade">
                                      <p:cBhvr>
                                        <p:cTn id="264" dur="1000"/>
                                        <p:tgtEl>
                                          <p:spTgt spid="135"/>
                                        </p:tgtEl>
                                      </p:cBhvr>
                                    </p:animEffect>
                                    <p:anim calcmode="lin" valueType="num">
                                      <p:cBhvr>
                                        <p:cTn id="265" dur="1000" fill="hold"/>
                                        <p:tgtEl>
                                          <p:spTgt spid="135"/>
                                        </p:tgtEl>
                                        <p:attrNameLst>
                                          <p:attrName>ppt_x</p:attrName>
                                        </p:attrNameLst>
                                      </p:cBhvr>
                                      <p:tavLst>
                                        <p:tav tm="0">
                                          <p:val>
                                            <p:strVal val="#ppt_x"/>
                                          </p:val>
                                        </p:tav>
                                        <p:tav tm="100000">
                                          <p:val>
                                            <p:strVal val="#ppt_x"/>
                                          </p:val>
                                        </p:tav>
                                      </p:tavLst>
                                    </p:anim>
                                    <p:anim calcmode="lin" valueType="num">
                                      <p:cBhvr>
                                        <p:cTn id="266" dur="1000" fill="hold"/>
                                        <p:tgtEl>
                                          <p:spTgt spid="135"/>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136"/>
                                        </p:tgtEl>
                                        <p:attrNameLst>
                                          <p:attrName>style.visibility</p:attrName>
                                        </p:attrNameLst>
                                      </p:cBhvr>
                                      <p:to>
                                        <p:strVal val="visible"/>
                                      </p:to>
                                    </p:set>
                                    <p:animEffect transition="in" filter="fade">
                                      <p:cBhvr>
                                        <p:cTn id="269" dur="1000"/>
                                        <p:tgtEl>
                                          <p:spTgt spid="136"/>
                                        </p:tgtEl>
                                      </p:cBhvr>
                                    </p:animEffect>
                                    <p:anim calcmode="lin" valueType="num">
                                      <p:cBhvr>
                                        <p:cTn id="270" dur="1000" fill="hold"/>
                                        <p:tgtEl>
                                          <p:spTgt spid="136"/>
                                        </p:tgtEl>
                                        <p:attrNameLst>
                                          <p:attrName>ppt_x</p:attrName>
                                        </p:attrNameLst>
                                      </p:cBhvr>
                                      <p:tavLst>
                                        <p:tav tm="0">
                                          <p:val>
                                            <p:strVal val="#ppt_x"/>
                                          </p:val>
                                        </p:tav>
                                        <p:tav tm="100000">
                                          <p:val>
                                            <p:strVal val="#ppt_x"/>
                                          </p:val>
                                        </p:tav>
                                      </p:tavLst>
                                    </p:anim>
                                    <p:anim calcmode="lin" valueType="num">
                                      <p:cBhvr>
                                        <p:cTn id="271" dur="1000" fill="hold"/>
                                        <p:tgtEl>
                                          <p:spTgt spid="136"/>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137"/>
                                        </p:tgtEl>
                                        <p:attrNameLst>
                                          <p:attrName>style.visibility</p:attrName>
                                        </p:attrNameLst>
                                      </p:cBhvr>
                                      <p:to>
                                        <p:strVal val="visible"/>
                                      </p:to>
                                    </p:set>
                                    <p:animEffect transition="in" filter="fade">
                                      <p:cBhvr>
                                        <p:cTn id="274" dur="1000"/>
                                        <p:tgtEl>
                                          <p:spTgt spid="137"/>
                                        </p:tgtEl>
                                      </p:cBhvr>
                                    </p:animEffect>
                                    <p:anim calcmode="lin" valueType="num">
                                      <p:cBhvr>
                                        <p:cTn id="275" dur="1000" fill="hold"/>
                                        <p:tgtEl>
                                          <p:spTgt spid="137"/>
                                        </p:tgtEl>
                                        <p:attrNameLst>
                                          <p:attrName>ppt_x</p:attrName>
                                        </p:attrNameLst>
                                      </p:cBhvr>
                                      <p:tavLst>
                                        <p:tav tm="0">
                                          <p:val>
                                            <p:strVal val="#ppt_x"/>
                                          </p:val>
                                        </p:tav>
                                        <p:tav tm="100000">
                                          <p:val>
                                            <p:strVal val="#ppt_x"/>
                                          </p:val>
                                        </p:tav>
                                      </p:tavLst>
                                    </p:anim>
                                    <p:anim calcmode="lin" valueType="num">
                                      <p:cBhvr>
                                        <p:cTn id="276" dur="1000" fill="hold"/>
                                        <p:tgtEl>
                                          <p:spTgt spid="137"/>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138"/>
                                        </p:tgtEl>
                                        <p:attrNameLst>
                                          <p:attrName>style.visibility</p:attrName>
                                        </p:attrNameLst>
                                      </p:cBhvr>
                                      <p:to>
                                        <p:strVal val="visible"/>
                                      </p:to>
                                    </p:set>
                                    <p:animEffect transition="in" filter="fade">
                                      <p:cBhvr>
                                        <p:cTn id="279" dur="1000"/>
                                        <p:tgtEl>
                                          <p:spTgt spid="138"/>
                                        </p:tgtEl>
                                      </p:cBhvr>
                                    </p:animEffect>
                                    <p:anim calcmode="lin" valueType="num">
                                      <p:cBhvr>
                                        <p:cTn id="280" dur="1000" fill="hold"/>
                                        <p:tgtEl>
                                          <p:spTgt spid="138"/>
                                        </p:tgtEl>
                                        <p:attrNameLst>
                                          <p:attrName>ppt_x</p:attrName>
                                        </p:attrNameLst>
                                      </p:cBhvr>
                                      <p:tavLst>
                                        <p:tav tm="0">
                                          <p:val>
                                            <p:strVal val="#ppt_x"/>
                                          </p:val>
                                        </p:tav>
                                        <p:tav tm="100000">
                                          <p:val>
                                            <p:strVal val="#ppt_x"/>
                                          </p:val>
                                        </p:tav>
                                      </p:tavLst>
                                    </p:anim>
                                    <p:anim calcmode="lin" valueType="num">
                                      <p:cBhvr>
                                        <p:cTn id="281" dur="1000" fill="hold"/>
                                        <p:tgtEl>
                                          <p:spTgt spid="138"/>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139"/>
                                        </p:tgtEl>
                                        <p:attrNameLst>
                                          <p:attrName>style.visibility</p:attrName>
                                        </p:attrNameLst>
                                      </p:cBhvr>
                                      <p:to>
                                        <p:strVal val="visible"/>
                                      </p:to>
                                    </p:set>
                                    <p:animEffect transition="in" filter="fade">
                                      <p:cBhvr>
                                        <p:cTn id="284" dur="1000"/>
                                        <p:tgtEl>
                                          <p:spTgt spid="139"/>
                                        </p:tgtEl>
                                      </p:cBhvr>
                                    </p:animEffect>
                                    <p:anim calcmode="lin" valueType="num">
                                      <p:cBhvr>
                                        <p:cTn id="285" dur="1000" fill="hold"/>
                                        <p:tgtEl>
                                          <p:spTgt spid="139"/>
                                        </p:tgtEl>
                                        <p:attrNameLst>
                                          <p:attrName>ppt_x</p:attrName>
                                        </p:attrNameLst>
                                      </p:cBhvr>
                                      <p:tavLst>
                                        <p:tav tm="0">
                                          <p:val>
                                            <p:strVal val="#ppt_x"/>
                                          </p:val>
                                        </p:tav>
                                        <p:tav tm="100000">
                                          <p:val>
                                            <p:strVal val="#ppt_x"/>
                                          </p:val>
                                        </p:tav>
                                      </p:tavLst>
                                    </p:anim>
                                    <p:anim calcmode="lin" valueType="num">
                                      <p:cBhvr>
                                        <p:cTn id="286" dur="1000" fill="hold"/>
                                        <p:tgtEl>
                                          <p:spTgt spid="139"/>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140"/>
                                        </p:tgtEl>
                                        <p:attrNameLst>
                                          <p:attrName>style.visibility</p:attrName>
                                        </p:attrNameLst>
                                      </p:cBhvr>
                                      <p:to>
                                        <p:strVal val="visible"/>
                                      </p:to>
                                    </p:set>
                                    <p:animEffect transition="in" filter="fade">
                                      <p:cBhvr>
                                        <p:cTn id="289" dur="1000"/>
                                        <p:tgtEl>
                                          <p:spTgt spid="140"/>
                                        </p:tgtEl>
                                      </p:cBhvr>
                                    </p:animEffect>
                                    <p:anim calcmode="lin" valueType="num">
                                      <p:cBhvr>
                                        <p:cTn id="290" dur="1000" fill="hold"/>
                                        <p:tgtEl>
                                          <p:spTgt spid="140"/>
                                        </p:tgtEl>
                                        <p:attrNameLst>
                                          <p:attrName>ppt_x</p:attrName>
                                        </p:attrNameLst>
                                      </p:cBhvr>
                                      <p:tavLst>
                                        <p:tav tm="0">
                                          <p:val>
                                            <p:strVal val="#ppt_x"/>
                                          </p:val>
                                        </p:tav>
                                        <p:tav tm="100000">
                                          <p:val>
                                            <p:strVal val="#ppt_x"/>
                                          </p:val>
                                        </p:tav>
                                      </p:tavLst>
                                    </p:anim>
                                    <p:anim calcmode="lin" valueType="num">
                                      <p:cBhvr>
                                        <p:cTn id="291" dur="1000" fill="hold"/>
                                        <p:tgtEl>
                                          <p:spTgt spid="140"/>
                                        </p:tgtEl>
                                        <p:attrNameLst>
                                          <p:attrName>ppt_y</p:attrName>
                                        </p:attrNameLst>
                                      </p:cBhvr>
                                      <p:tavLst>
                                        <p:tav tm="0">
                                          <p:val>
                                            <p:strVal val="#ppt_y+.1"/>
                                          </p:val>
                                        </p:tav>
                                        <p:tav tm="100000">
                                          <p:val>
                                            <p:strVal val="#ppt_y"/>
                                          </p:val>
                                        </p:tav>
                                      </p:tavLst>
                                    </p:anim>
                                  </p:childTnLst>
                                </p:cTn>
                              </p:par>
                              <p:par>
                                <p:cTn id="292" presetID="42" presetClass="entr" presetSubtype="0" fill="hold" grpId="0" nodeType="withEffect">
                                  <p:stCondLst>
                                    <p:cond delay="0"/>
                                  </p:stCondLst>
                                  <p:childTnLst>
                                    <p:set>
                                      <p:cBhvr>
                                        <p:cTn id="293" dur="1" fill="hold">
                                          <p:stCondLst>
                                            <p:cond delay="0"/>
                                          </p:stCondLst>
                                        </p:cTn>
                                        <p:tgtEl>
                                          <p:spTgt spid="141"/>
                                        </p:tgtEl>
                                        <p:attrNameLst>
                                          <p:attrName>style.visibility</p:attrName>
                                        </p:attrNameLst>
                                      </p:cBhvr>
                                      <p:to>
                                        <p:strVal val="visible"/>
                                      </p:to>
                                    </p:set>
                                    <p:animEffect transition="in" filter="fade">
                                      <p:cBhvr>
                                        <p:cTn id="294" dur="1000"/>
                                        <p:tgtEl>
                                          <p:spTgt spid="141"/>
                                        </p:tgtEl>
                                      </p:cBhvr>
                                    </p:animEffect>
                                    <p:anim calcmode="lin" valueType="num">
                                      <p:cBhvr>
                                        <p:cTn id="295" dur="1000" fill="hold"/>
                                        <p:tgtEl>
                                          <p:spTgt spid="141"/>
                                        </p:tgtEl>
                                        <p:attrNameLst>
                                          <p:attrName>ppt_x</p:attrName>
                                        </p:attrNameLst>
                                      </p:cBhvr>
                                      <p:tavLst>
                                        <p:tav tm="0">
                                          <p:val>
                                            <p:strVal val="#ppt_x"/>
                                          </p:val>
                                        </p:tav>
                                        <p:tav tm="100000">
                                          <p:val>
                                            <p:strVal val="#ppt_x"/>
                                          </p:val>
                                        </p:tav>
                                      </p:tavLst>
                                    </p:anim>
                                    <p:anim calcmode="lin" valueType="num">
                                      <p:cBhvr>
                                        <p:cTn id="296" dur="1000" fill="hold"/>
                                        <p:tgtEl>
                                          <p:spTgt spid="141"/>
                                        </p:tgtEl>
                                        <p:attrNameLst>
                                          <p:attrName>ppt_y</p:attrName>
                                        </p:attrNameLst>
                                      </p:cBhvr>
                                      <p:tavLst>
                                        <p:tav tm="0">
                                          <p:val>
                                            <p:strVal val="#ppt_y+.1"/>
                                          </p:val>
                                        </p:tav>
                                        <p:tav tm="100000">
                                          <p:val>
                                            <p:strVal val="#ppt_y"/>
                                          </p:val>
                                        </p:tav>
                                      </p:tavLst>
                                    </p:anim>
                                  </p:childTnLst>
                                </p:cTn>
                              </p:par>
                              <p:par>
                                <p:cTn id="297" presetID="42" presetClass="entr" presetSubtype="0" fill="hold" grpId="0" nodeType="withEffect">
                                  <p:stCondLst>
                                    <p:cond delay="0"/>
                                  </p:stCondLst>
                                  <p:childTnLst>
                                    <p:set>
                                      <p:cBhvr>
                                        <p:cTn id="298" dur="1" fill="hold">
                                          <p:stCondLst>
                                            <p:cond delay="0"/>
                                          </p:stCondLst>
                                        </p:cTn>
                                        <p:tgtEl>
                                          <p:spTgt spid="142"/>
                                        </p:tgtEl>
                                        <p:attrNameLst>
                                          <p:attrName>style.visibility</p:attrName>
                                        </p:attrNameLst>
                                      </p:cBhvr>
                                      <p:to>
                                        <p:strVal val="visible"/>
                                      </p:to>
                                    </p:set>
                                    <p:animEffect transition="in" filter="fade">
                                      <p:cBhvr>
                                        <p:cTn id="299" dur="1000"/>
                                        <p:tgtEl>
                                          <p:spTgt spid="142"/>
                                        </p:tgtEl>
                                      </p:cBhvr>
                                    </p:animEffect>
                                    <p:anim calcmode="lin" valueType="num">
                                      <p:cBhvr>
                                        <p:cTn id="300" dur="1000" fill="hold"/>
                                        <p:tgtEl>
                                          <p:spTgt spid="142"/>
                                        </p:tgtEl>
                                        <p:attrNameLst>
                                          <p:attrName>ppt_x</p:attrName>
                                        </p:attrNameLst>
                                      </p:cBhvr>
                                      <p:tavLst>
                                        <p:tav tm="0">
                                          <p:val>
                                            <p:strVal val="#ppt_x"/>
                                          </p:val>
                                        </p:tav>
                                        <p:tav tm="100000">
                                          <p:val>
                                            <p:strVal val="#ppt_x"/>
                                          </p:val>
                                        </p:tav>
                                      </p:tavLst>
                                    </p:anim>
                                    <p:anim calcmode="lin" valueType="num">
                                      <p:cBhvr>
                                        <p:cTn id="301" dur="1000" fill="hold"/>
                                        <p:tgtEl>
                                          <p:spTgt spid="142"/>
                                        </p:tgtEl>
                                        <p:attrNameLst>
                                          <p:attrName>ppt_y</p:attrName>
                                        </p:attrNameLst>
                                      </p:cBhvr>
                                      <p:tavLst>
                                        <p:tav tm="0">
                                          <p:val>
                                            <p:strVal val="#ppt_y+.1"/>
                                          </p:val>
                                        </p:tav>
                                        <p:tav tm="100000">
                                          <p:val>
                                            <p:strVal val="#ppt_y"/>
                                          </p:val>
                                        </p:tav>
                                      </p:tavLst>
                                    </p:anim>
                                  </p:childTnLst>
                                </p:cTn>
                              </p:par>
                              <p:par>
                                <p:cTn id="302" presetID="42" presetClass="entr" presetSubtype="0" fill="hold" grpId="0" nodeType="withEffect">
                                  <p:stCondLst>
                                    <p:cond delay="0"/>
                                  </p:stCondLst>
                                  <p:childTnLst>
                                    <p:set>
                                      <p:cBhvr>
                                        <p:cTn id="303" dur="1" fill="hold">
                                          <p:stCondLst>
                                            <p:cond delay="0"/>
                                          </p:stCondLst>
                                        </p:cTn>
                                        <p:tgtEl>
                                          <p:spTgt spid="143"/>
                                        </p:tgtEl>
                                        <p:attrNameLst>
                                          <p:attrName>style.visibility</p:attrName>
                                        </p:attrNameLst>
                                      </p:cBhvr>
                                      <p:to>
                                        <p:strVal val="visible"/>
                                      </p:to>
                                    </p:set>
                                    <p:animEffect transition="in" filter="fade">
                                      <p:cBhvr>
                                        <p:cTn id="304" dur="1000"/>
                                        <p:tgtEl>
                                          <p:spTgt spid="143"/>
                                        </p:tgtEl>
                                      </p:cBhvr>
                                    </p:animEffect>
                                    <p:anim calcmode="lin" valueType="num">
                                      <p:cBhvr>
                                        <p:cTn id="305" dur="1000" fill="hold"/>
                                        <p:tgtEl>
                                          <p:spTgt spid="143"/>
                                        </p:tgtEl>
                                        <p:attrNameLst>
                                          <p:attrName>ppt_x</p:attrName>
                                        </p:attrNameLst>
                                      </p:cBhvr>
                                      <p:tavLst>
                                        <p:tav tm="0">
                                          <p:val>
                                            <p:strVal val="#ppt_x"/>
                                          </p:val>
                                        </p:tav>
                                        <p:tav tm="100000">
                                          <p:val>
                                            <p:strVal val="#ppt_x"/>
                                          </p:val>
                                        </p:tav>
                                      </p:tavLst>
                                    </p:anim>
                                    <p:anim calcmode="lin" valueType="num">
                                      <p:cBhvr>
                                        <p:cTn id="306" dur="1000" fill="hold"/>
                                        <p:tgtEl>
                                          <p:spTgt spid="143"/>
                                        </p:tgtEl>
                                        <p:attrNameLst>
                                          <p:attrName>ppt_y</p:attrName>
                                        </p:attrNameLst>
                                      </p:cBhvr>
                                      <p:tavLst>
                                        <p:tav tm="0">
                                          <p:val>
                                            <p:strVal val="#ppt_y+.1"/>
                                          </p:val>
                                        </p:tav>
                                        <p:tav tm="100000">
                                          <p:val>
                                            <p:strVal val="#ppt_y"/>
                                          </p:val>
                                        </p:tav>
                                      </p:tavLst>
                                    </p:anim>
                                  </p:childTnLst>
                                </p:cTn>
                              </p:par>
                              <p:par>
                                <p:cTn id="307" presetID="42" presetClass="entr" presetSubtype="0" fill="hold" grpId="0" nodeType="withEffect">
                                  <p:stCondLst>
                                    <p:cond delay="0"/>
                                  </p:stCondLst>
                                  <p:childTnLst>
                                    <p:set>
                                      <p:cBhvr>
                                        <p:cTn id="308" dur="1" fill="hold">
                                          <p:stCondLst>
                                            <p:cond delay="0"/>
                                          </p:stCondLst>
                                        </p:cTn>
                                        <p:tgtEl>
                                          <p:spTgt spid="144"/>
                                        </p:tgtEl>
                                        <p:attrNameLst>
                                          <p:attrName>style.visibility</p:attrName>
                                        </p:attrNameLst>
                                      </p:cBhvr>
                                      <p:to>
                                        <p:strVal val="visible"/>
                                      </p:to>
                                    </p:set>
                                    <p:animEffect transition="in" filter="fade">
                                      <p:cBhvr>
                                        <p:cTn id="309" dur="1000"/>
                                        <p:tgtEl>
                                          <p:spTgt spid="144"/>
                                        </p:tgtEl>
                                      </p:cBhvr>
                                    </p:animEffect>
                                    <p:anim calcmode="lin" valueType="num">
                                      <p:cBhvr>
                                        <p:cTn id="310" dur="1000" fill="hold"/>
                                        <p:tgtEl>
                                          <p:spTgt spid="144"/>
                                        </p:tgtEl>
                                        <p:attrNameLst>
                                          <p:attrName>ppt_x</p:attrName>
                                        </p:attrNameLst>
                                      </p:cBhvr>
                                      <p:tavLst>
                                        <p:tav tm="0">
                                          <p:val>
                                            <p:strVal val="#ppt_x"/>
                                          </p:val>
                                        </p:tav>
                                        <p:tav tm="100000">
                                          <p:val>
                                            <p:strVal val="#ppt_x"/>
                                          </p:val>
                                        </p:tav>
                                      </p:tavLst>
                                    </p:anim>
                                    <p:anim calcmode="lin" valueType="num">
                                      <p:cBhvr>
                                        <p:cTn id="311" dur="1000" fill="hold"/>
                                        <p:tgtEl>
                                          <p:spTgt spid="144"/>
                                        </p:tgtEl>
                                        <p:attrNameLst>
                                          <p:attrName>ppt_y</p:attrName>
                                        </p:attrNameLst>
                                      </p:cBhvr>
                                      <p:tavLst>
                                        <p:tav tm="0">
                                          <p:val>
                                            <p:strVal val="#ppt_y+.1"/>
                                          </p:val>
                                        </p:tav>
                                        <p:tav tm="100000">
                                          <p:val>
                                            <p:strVal val="#ppt_y"/>
                                          </p:val>
                                        </p:tav>
                                      </p:tavLst>
                                    </p:anim>
                                  </p:childTnLst>
                                </p:cTn>
                              </p:par>
                              <p:par>
                                <p:cTn id="312" presetID="42" presetClass="entr" presetSubtype="0" fill="hold" grpId="0" nodeType="withEffect">
                                  <p:stCondLst>
                                    <p:cond delay="0"/>
                                  </p:stCondLst>
                                  <p:childTnLst>
                                    <p:set>
                                      <p:cBhvr>
                                        <p:cTn id="313" dur="1" fill="hold">
                                          <p:stCondLst>
                                            <p:cond delay="0"/>
                                          </p:stCondLst>
                                        </p:cTn>
                                        <p:tgtEl>
                                          <p:spTgt spid="145"/>
                                        </p:tgtEl>
                                        <p:attrNameLst>
                                          <p:attrName>style.visibility</p:attrName>
                                        </p:attrNameLst>
                                      </p:cBhvr>
                                      <p:to>
                                        <p:strVal val="visible"/>
                                      </p:to>
                                    </p:set>
                                    <p:animEffect transition="in" filter="fade">
                                      <p:cBhvr>
                                        <p:cTn id="314" dur="1000"/>
                                        <p:tgtEl>
                                          <p:spTgt spid="145"/>
                                        </p:tgtEl>
                                      </p:cBhvr>
                                    </p:animEffect>
                                    <p:anim calcmode="lin" valueType="num">
                                      <p:cBhvr>
                                        <p:cTn id="315" dur="1000" fill="hold"/>
                                        <p:tgtEl>
                                          <p:spTgt spid="145"/>
                                        </p:tgtEl>
                                        <p:attrNameLst>
                                          <p:attrName>ppt_x</p:attrName>
                                        </p:attrNameLst>
                                      </p:cBhvr>
                                      <p:tavLst>
                                        <p:tav tm="0">
                                          <p:val>
                                            <p:strVal val="#ppt_x"/>
                                          </p:val>
                                        </p:tav>
                                        <p:tav tm="100000">
                                          <p:val>
                                            <p:strVal val="#ppt_x"/>
                                          </p:val>
                                        </p:tav>
                                      </p:tavLst>
                                    </p:anim>
                                    <p:anim calcmode="lin" valueType="num">
                                      <p:cBhvr>
                                        <p:cTn id="316" dur="1000" fill="hold"/>
                                        <p:tgtEl>
                                          <p:spTgt spid="145"/>
                                        </p:tgtEl>
                                        <p:attrNameLst>
                                          <p:attrName>ppt_y</p:attrName>
                                        </p:attrNameLst>
                                      </p:cBhvr>
                                      <p:tavLst>
                                        <p:tav tm="0">
                                          <p:val>
                                            <p:strVal val="#ppt_y+.1"/>
                                          </p:val>
                                        </p:tav>
                                        <p:tav tm="100000">
                                          <p:val>
                                            <p:strVal val="#ppt_y"/>
                                          </p:val>
                                        </p:tav>
                                      </p:tavLst>
                                    </p:anim>
                                  </p:childTnLst>
                                </p:cTn>
                              </p:par>
                              <p:par>
                                <p:cTn id="317" presetID="42" presetClass="entr" presetSubtype="0" fill="hold" grpId="0" nodeType="withEffect">
                                  <p:stCondLst>
                                    <p:cond delay="0"/>
                                  </p:stCondLst>
                                  <p:childTnLst>
                                    <p:set>
                                      <p:cBhvr>
                                        <p:cTn id="318" dur="1" fill="hold">
                                          <p:stCondLst>
                                            <p:cond delay="0"/>
                                          </p:stCondLst>
                                        </p:cTn>
                                        <p:tgtEl>
                                          <p:spTgt spid="146"/>
                                        </p:tgtEl>
                                        <p:attrNameLst>
                                          <p:attrName>style.visibility</p:attrName>
                                        </p:attrNameLst>
                                      </p:cBhvr>
                                      <p:to>
                                        <p:strVal val="visible"/>
                                      </p:to>
                                    </p:set>
                                    <p:animEffect transition="in" filter="fade">
                                      <p:cBhvr>
                                        <p:cTn id="319" dur="1000"/>
                                        <p:tgtEl>
                                          <p:spTgt spid="146"/>
                                        </p:tgtEl>
                                      </p:cBhvr>
                                    </p:animEffect>
                                    <p:anim calcmode="lin" valueType="num">
                                      <p:cBhvr>
                                        <p:cTn id="320" dur="1000" fill="hold"/>
                                        <p:tgtEl>
                                          <p:spTgt spid="146"/>
                                        </p:tgtEl>
                                        <p:attrNameLst>
                                          <p:attrName>ppt_x</p:attrName>
                                        </p:attrNameLst>
                                      </p:cBhvr>
                                      <p:tavLst>
                                        <p:tav tm="0">
                                          <p:val>
                                            <p:strVal val="#ppt_x"/>
                                          </p:val>
                                        </p:tav>
                                        <p:tav tm="100000">
                                          <p:val>
                                            <p:strVal val="#ppt_x"/>
                                          </p:val>
                                        </p:tav>
                                      </p:tavLst>
                                    </p:anim>
                                    <p:anim calcmode="lin" valueType="num">
                                      <p:cBhvr>
                                        <p:cTn id="321" dur="1000" fill="hold"/>
                                        <p:tgtEl>
                                          <p:spTgt spid="146"/>
                                        </p:tgtEl>
                                        <p:attrNameLst>
                                          <p:attrName>ppt_y</p:attrName>
                                        </p:attrNameLst>
                                      </p:cBhvr>
                                      <p:tavLst>
                                        <p:tav tm="0">
                                          <p:val>
                                            <p:strVal val="#ppt_y+.1"/>
                                          </p:val>
                                        </p:tav>
                                        <p:tav tm="100000">
                                          <p:val>
                                            <p:strVal val="#ppt_y"/>
                                          </p:val>
                                        </p:tav>
                                      </p:tavLst>
                                    </p:anim>
                                  </p:childTnLst>
                                </p:cTn>
                              </p:par>
                              <p:par>
                                <p:cTn id="322" presetID="42" presetClass="entr" presetSubtype="0" fill="hold" grpId="0" nodeType="withEffect">
                                  <p:stCondLst>
                                    <p:cond delay="0"/>
                                  </p:stCondLst>
                                  <p:childTnLst>
                                    <p:set>
                                      <p:cBhvr>
                                        <p:cTn id="323" dur="1" fill="hold">
                                          <p:stCondLst>
                                            <p:cond delay="0"/>
                                          </p:stCondLst>
                                        </p:cTn>
                                        <p:tgtEl>
                                          <p:spTgt spid="147"/>
                                        </p:tgtEl>
                                        <p:attrNameLst>
                                          <p:attrName>style.visibility</p:attrName>
                                        </p:attrNameLst>
                                      </p:cBhvr>
                                      <p:to>
                                        <p:strVal val="visible"/>
                                      </p:to>
                                    </p:set>
                                    <p:animEffect transition="in" filter="fade">
                                      <p:cBhvr>
                                        <p:cTn id="324" dur="1000"/>
                                        <p:tgtEl>
                                          <p:spTgt spid="147"/>
                                        </p:tgtEl>
                                      </p:cBhvr>
                                    </p:animEffect>
                                    <p:anim calcmode="lin" valueType="num">
                                      <p:cBhvr>
                                        <p:cTn id="325" dur="1000" fill="hold"/>
                                        <p:tgtEl>
                                          <p:spTgt spid="147"/>
                                        </p:tgtEl>
                                        <p:attrNameLst>
                                          <p:attrName>ppt_x</p:attrName>
                                        </p:attrNameLst>
                                      </p:cBhvr>
                                      <p:tavLst>
                                        <p:tav tm="0">
                                          <p:val>
                                            <p:strVal val="#ppt_x"/>
                                          </p:val>
                                        </p:tav>
                                        <p:tav tm="100000">
                                          <p:val>
                                            <p:strVal val="#ppt_x"/>
                                          </p:val>
                                        </p:tav>
                                      </p:tavLst>
                                    </p:anim>
                                    <p:anim calcmode="lin" valueType="num">
                                      <p:cBhvr>
                                        <p:cTn id="326" dur="1000" fill="hold"/>
                                        <p:tgtEl>
                                          <p:spTgt spid="147"/>
                                        </p:tgtEl>
                                        <p:attrNameLst>
                                          <p:attrName>ppt_y</p:attrName>
                                        </p:attrNameLst>
                                      </p:cBhvr>
                                      <p:tavLst>
                                        <p:tav tm="0">
                                          <p:val>
                                            <p:strVal val="#ppt_y+.1"/>
                                          </p:val>
                                        </p:tav>
                                        <p:tav tm="100000">
                                          <p:val>
                                            <p:strVal val="#ppt_y"/>
                                          </p:val>
                                        </p:tav>
                                      </p:tavLst>
                                    </p:anim>
                                  </p:childTnLst>
                                </p:cTn>
                              </p:par>
                              <p:par>
                                <p:cTn id="327" presetID="42" presetClass="entr" presetSubtype="0" fill="hold" grpId="0" nodeType="withEffect">
                                  <p:stCondLst>
                                    <p:cond delay="0"/>
                                  </p:stCondLst>
                                  <p:childTnLst>
                                    <p:set>
                                      <p:cBhvr>
                                        <p:cTn id="328" dur="1" fill="hold">
                                          <p:stCondLst>
                                            <p:cond delay="0"/>
                                          </p:stCondLst>
                                        </p:cTn>
                                        <p:tgtEl>
                                          <p:spTgt spid="148"/>
                                        </p:tgtEl>
                                        <p:attrNameLst>
                                          <p:attrName>style.visibility</p:attrName>
                                        </p:attrNameLst>
                                      </p:cBhvr>
                                      <p:to>
                                        <p:strVal val="visible"/>
                                      </p:to>
                                    </p:set>
                                    <p:animEffect transition="in" filter="fade">
                                      <p:cBhvr>
                                        <p:cTn id="329" dur="1000"/>
                                        <p:tgtEl>
                                          <p:spTgt spid="148"/>
                                        </p:tgtEl>
                                      </p:cBhvr>
                                    </p:animEffect>
                                    <p:anim calcmode="lin" valueType="num">
                                      <p:cBhvr>
                                        <p:cTn id="330" dur="1000" fill="hold"/>
                                        <p:tgtEl>
                                          <p:spTgt spid="148"/>
                                        </p:tgtEl>
                                        <p:attrNameLst>
                                          <p:attrName>ppt_x</p:attrName>
                                        </p:attrNameLst>
                                      </p:cBhvr>
                                      <p:tavLst>
                                        <p:tav tm="0">
                                          <p:val>
                                            <p:strVal val="#ppt_x"/>
                                          </p:val>
                                        </p:tav>
                                        <p:tav tm="100000">
                                          <p:val>
                                            <p:strVal val="#ppt_x"/>
                                          </p:val>
                                        </p:tav>
                                      </p:tavLst>
                                    </p:anim>
                                    <p:anim calcmode="lin" valueType="num">
                                      <p:cBhvr>
                                        <p:cTn id="331" dur="1000" fill="hold"/>
                                        <p:tgtEl>
                                          <p:spTgt spid="148"/>
                                        </p:tgtEl>
                                        <p:attrNameLst>
                                          <p:attrName>ppt_y</p:attrName>
                                        </p:attrNameLst>
                                      </p:cBhvr>
                                      <p:tavLst>
                                        <p:tav tm="0">
                                          <p:val>
                                            <p:strVal val="#ppt_y+.1"/>
                                          </p:val>
                                        </p:tav>
                                        <p:tav tm="100000">
                                          <p:val>
                                            <p:strVal val="#ppt_y"/>
                                          </p:val>
                                        </p:tav>
                                      </p:tavLst>
                                    </p:anim>
                                  </p:childTnLst>
                                </p:cTn>
                              </p:par>
                              <p:par>
                                <p:cTn id="332" presetID="42" presetClass="entr" presetSubtype="0" fill="hold" grpId="0" nodeType="withEffect">
                                  <p:stCondLst>
                                    <p:cond delay="0"/>
                                  </p:stCondLst>
                                  <p:childTnLst>
                                    <p:set>
                                      <p:cBhvr>
                                        <p:cTn id="333" dur="1" fill="hold">
                                          <p:stCondLst>
                                            <p:cond delay="0"/>
                                          </p:stCondLst>
                                        </p:cTn>
                                        <p:tgtEl>
                                          <p:spTgt spid="149"/>
                                        </p:tgtEl>
                                        <p:attrNameLst>
                                          <p:attrName>style.visibility</p:attrName>
                                        </p:attrNameLst>
                                      </p:cBhvr>
                                      <p:to>
                                        <p:strVal val="visible"/>
                                      </p:to>
                                    </p:set>
                                    <p:animEffect transition="in" filter="fade">
                                      <p:cBhvr>
                                        <p:cTn id="334" dur="1000"/>
                                        <p:tgtEl>
                                          <p:spTgt spid="149"/>
                                        </p:tgtEl>
                                      </p:cBhvr>
                                    </p:animEffect>
                                    <p:anim calcmode="lin" valueType="num">
                                      <p:cBhvr>
                                        <p:cTn id="335" dur="1000" fill="hold"/>
                                        <p:tgtEl>
                                          <p:spTgt spid="149"/>
                                        </p:tgtEl>
                                        <p:attrNameLst>
                                          <p:attrName>ppt_x</p:attrName>
                                        </p:attrNameLst>
                                      </p:cBhvr>
                                      <p:tavLst>
                                        <p:tav tm="0">
                                          <p:val>
                                            <p:strVal val="#ppt_x"/>
                                          </p:val>
                                        </p:tav>
                                        <p:tav tm="100000">
                                          <p:val>
                                            <p:strVal val="#ppt_x"/>
                                          </p:val>
                                        </p:tav>
                                      </p:tavLst>
                                    </p:anim>
                                    <p:anim calcmode="lin" valueType="num">
                                      <p:cBhvr>
                                        <p:cTn id="336" dur="1000" fill="hold"/>
                                        <p:tgtEl>
                                          <p:spTgt spid="149"/>
                                        </p:tgtEl>
                                        <p:attrNameLst>
                                          <p:attrName>ppt_y</p:attrName>
                                        </p:attrNameLst>
                                      </p:cBhvr>
                                      <p:tavLst>
                                        <p:tav tm="0">
                                          <p:val>
                                            <p:strVal val="#ppt_y+.1"/>
                                          </p:val>
                                        </p:tav>
                                        <p:tav tm="100000">
                                          <p:val>
                                            <p:strVal val="#ppt_y"/>
                                          </p:val>
                                        </p:tav>
                                      </p:tavLst>
                                    </p:anim>
                                  </p:childTnLst>
                                </p:cTn>
                              </p:par>
                              <p:par>
                                <p:cTn id="337" presetID="42" presetClass="entr" presetSubtype="0" fill="hold" grpId="0" nodeType="withEffect">
                                  <p:stCondLst>
                                    <p:cond delay="0"/>
                                  </p:stCondLst>
                                  <p:childTnLst>
                                    <p:set>
                                      <p:cBhvr>
                                        <p:cTn id="338" dur="1" fill="hold">
                                          <p:stCondLst>
                                            <p:cond delay="0"/>
                                          </p:stCondLst>
                                        </p:cTn>
                                        <p:tgtEl>
                                          <p:spTgt spid="150"/>
                                        </p:tgtEl>
                                        <p:attrNameLst>
                                          <p:attrName>style.visibility</p:attrName>
                                        </p:attrNameLst>
                                      </p:cBhvr>
                                      <p:to>
                                        <p:strVal val="visible"/>
                                      </p:to>
                                    </p:set>
                                    <p:animEffect transition="in" filter="fade">
                                      <p:cBhvr>
                                        <p:cTn id="339" dur="1000"/>
                                        <p:tgtEl>
                                          <p:spTgt spid="150"/>
                                        </p:tgtEl>
                                      </p:cBhvr>
                                    </p:animEffect>
                                    <p:anim calcmode="lin" valueType="num">
                                      <p:cBhvr>
                                        <p:cTn id="340" dur="1000" fill="hold"/>
                                        <p:tgtEl>
                                          <p:spTgt spid="150"/>
                                        </p:tgtEl>
                                        <p:attrNameLst>
                                          <p:attrName>ppt_x</p:attrName>
                                        </p:attrNameLst>
                                      </p:cBhvr>
                                      <p:tavLst>
                                        <p:tav tm="0">
                                          <p:val>
                                            <p:strVal val="#ppt_x"/>
                                          </p:val>
                                        </p:tav>
                                        <p:tav tm="100000">
                                          <p:val>
                                            <p:strVal val="#ppt_x"/>
                                          </p:val>
                                        </p:tav>
                                      </p:tavLst>
                                    </p:anim>
                                    <p:anim calcmode="lin" valueType="num">
                                      <p:cBhvr>
                                        <p:cTn id="341" dur="1000" fill="hold"/>
                                        <p:tgtEl>
                                          <p:spTgt spid="150"/>
                                        </p:tgtEl>
                                        <p:attrNameLst>
                                          <p:attrName>ppt_y</p:attrName>
                                        </p:attrNameLst>
                                      </p:cBhvr>
                                      <p:tavLst>
                                        <p:tav tm="0">
                                          <p:val>
                                            <p:strVal val="#ppt_y+.1"/>
                                          </p:val>
                                        </p:tav>
                                        <p:tav tm="100000">
                                          <p:val>
                                            <p:strVal val="#ppt_y"/>
                                          </p:val>
                                        </p:tav>
                                      </p:tavLst>
                                    </p:anim>
                                  </p:childTnLst>
                                </p:cTn>
                              </p:par>
                              <p:par>
                                <p:cTn id="342" presetID="42" presetClass="entr" presetSubtype="0" fill="hold" grpId="0" nodeType="withEffect">
                                  <p:stCondLst>
                                    <p:cond delay="0"/>
                                  </p:stCondLst>
                                  <p:childTnLst>
                                    <p:set>
                                      <p:cBhvr>
                                        <p:cTn id="343" dur="1" fill="hold">
                                          <p:stCondLst>
                                            <p:cond delay="0"/>
                                          </p:stCondLst>
                                        </p:cTn>
                                        <p:tgtEl>
                                          <p:spTgt spid="151"/>
                                        </p:tgtEl>
                                        <p:attrNameLst>
                                          <p:attrName>style.visibility</p:attrName>
                                        </p:attrNameLst>
                                      </p:cBhvr>
                                      <p:to>
                                        <p:strVal val="visible"/>
                                      </p:to>
                                    </p:set>
                                    <p:animEffect transition="in" filter="fade">
                                      <p:cBhvr>
                                        <p:cTn id="344" dur="1000"/>
                                        <p:tgtEl>
                                          <p:spTgt spid="151"/>
                                        </p:tgtEl>
                                      </p:cBhvr>
                                    </p:animEffect>
                                    <p:anim calcmode="lin" valueType="num">
                                      <p:cBhvr>
                                        <p:cTn id="345" dur="1000" fill="hold"/>
                                        <p:tgtEl>
                                          <p:spTgt spid="151"/>
                                        </p:tgtEl>
                                        <p:attrNameLst>
                                          <p:attrName>ppt_x</p:attrName>
                                        </p:attrNameLst>
                                      </p:cBhvr>
                                      <p:tavLst>
                                        <p:tav tm="0">
                                          <p:val>
                                            <p:strVal val="#ppt_x"/>
                                          </p:val>
                                        </p:tav>
                                        <p:tav tm="100000">
                                          <p:val>
                                            <p:strVal val="#ppt_x"/>
                                          </p:val>
                                        </p:tav>
                                      </p:tavLst>
                                    </p:anim>
                                    <p:anim calcmode="lin" valueType="num">
                                      <p:cBhvr>
                                        <p:cTn id="346" dur="1000" fill="hold"/>
                                        <p:tgtEl>
                                          <p:spTgt spid="151"/>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152"/>
                                        </p:tgtEl>
                                        <p:attrNameLst>
                                          <p:attrName>style.visibility</p:attrName>
                                        </p:attrNameLst>
                                      </p:cBhvr>
                                      <p:to>
                                        <p:strVal val="visible"/>
                                      </p:to>
                                    </p:set>
                                    <p:animEffect transition="in" filter="fade">
                                      <p:cBhvr>
                                        <p:cTn id="349" dur="1000"/>
                                        <p:tgtEl>
                                          <p:spTgt spid="152"/>
                                        </p:tgtEl>
                                      </p:cBhvr>
                                    </p:animEffect>
                                    <p:anim calcmode="lin" valueType="num">
                                      <p:cBhvr>
                                        <p:cTn id="350" dur="1000" fill="hold"/>
                                        <p:tgtEl>
                                          <p:spTgt spid="152"/>
                                        </p:tgtEl>
                                        <p:attrNameLst>
                                          <p:attrName>ppt_x</p:attrName>
                                        </p:attrNameLst>
                                      </p:cBhvr>
                                      <p:tavLst>
                                        <p:tav tm="0">
                                          <p:val>
                                            <p:strVal val="#ppt_x"/>
                                          </p:val>
                                        </p:tav>
                                        <p:tav tm="100000">
                                          <p:val>
                                            <p:strVal val="#ppt_x"/>
                                          </p:val>
                                        </p:tav>
                                      </p:tavLst>
                                    </p:anim>
                                    <p:anim calcmode="lin" valueType="num">
                                      <p:cBhvr>
                                        <p:cTn id="351" dur="1000" fill="hold"/>
                                        <p:tgtEl>
                                          <p:spTgt spid="152"/>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153"/>
                                        </p:tgtEl>
                                        <p:attrNameLst>
                                          <p:attrName>style.visibility</p:attrName>
                                        </p:attrNameLst>
                                      </p:cBhvr>
                                      <p:to>
                                        <p:strVal val="visible"/>
                                      </p:to>
                                    </p:set>
                                    <p:animEffect transition="in" filter="fade">
                                      <p:cBhvr>
                                        <p:cTn id="354" dur="1000"/>
                                        <p:tgtEl>
                                          <p:spTgt spid="153"/>
                                        </p:tgtEl>
                                      </p:cBhvr>
                                    </p:animEffect>
                                    <p:anim calcmode="lin" valueType="num">
                                      <p:cBhvr>
                                        <p:cTn id="355" dur="1000" fill="hold"/>
                                        <p:tgtEl>
                                          <p:spTgt spid="153"/>
                                        </p:tgtEl>
                                        <p:attrNameLst>
                                          <p:attrName>ppt_x</p:attrName>
                                        </p:attrNameLst>
                                      </p:cBhvr>
                                      <p:tavLst>
                                        <p:tav tm="0">
                                          <p:val>
                                            <p:strVal val="#ppt_x"/>
                                          </p:val>
                                        </p:tav>
                                        <p:tav tm="100000">
                                          <p:val>
                                            <p:strVal val="#ppt_x"/>
                                          </p:val>
                                        </p:tav>
                                      </p:tavLst>
                                    </p:anim>
                                    <p:anim calcmode="lin" valueType="num">
                                      <p:cBhvr>
                                        <p:cTn id="356" dur="1000" fill="hold"/>
                                        <p:tgtEl>
                                          <p:spTgt spid="153"/>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154"/>
                                        </p:tgtEl>
                                        <p:attrNameLst>
                                          <p:attrName>style.visibility</p:attrName>
                                        </p:attrNameLst>
                                      </p:cBhvr>
                                      <p:to>
                                        <p:strVal val="visible"/>
                                      </p:to>
                                    </p:set>
                                    <p:animEffect transition="in" filter="fade">
                                      <p:cBhvr>
                                        <p:cTn id="359" dur="1000"/>
                                        <p:tgtEl>
                                          <p:spTgt spid="154"/>
                                        </p:tgtEl>
                                      </p:cBhvr>
                                    </p:animEffect>
                                    <p:anim calcmode="lin" valueType="num">
                                      <p:cBhvr>
                                        <p:cTn id="360" dur="1000" fill="hold"/>
                                        <p:tgtEl>
                                          <p:spTgt spid="154"/>
                                        </p:tgtEl>
                                        <p:attrNameLst>
                                          <p:attrName>ppt_x</p:attrName>
                                        </p:attrNameLst>
                                      </p:cBhvr>
                                      <p:tavLst>
                                        <p:tav tm="0">
                                          <p:val>
                                            <p:strVal val="#ppt_x"/>
                                          </p:val>
                                        </p:tav>
                                        <p:tav tm="100000">
                                          <p:val>
                                            <p:strVal val="#ppt_x"/>
                                          </p:val>
                                        </p:tav>
                                      </p:tavLst>
                                    </p:anim>
                                    <p:anim calcmode="lin" valueType="num">
                                      <p:cBhvr>
                                        <p:cTn id="361" dur="1000" fill="hold"/>
                                        <p:tgtEl>
                                          <p:spTgt spid="154"/>
                                        </p:tgtEl>
                                        <p:attrNameLst>
                                          <p:attrName>ppt_y</p:attrName>
                                        </p:attrNameLst>
                                      </p:cBhvr>
                                      <p:tavLst>
                                        <p:tav tm="0">
                                          <p:val>
                                            <p:strVal val="#ppt_y+.1"/>
                                          </p:val>
                                        </p:tav>
                                        <p:tav tm="100000">
                                          <p:val>
                                            <p:strVal val="#ppt_y"/>
                                          </p:val>
                                        </p:tav>
                                      </p:tavLst>
                                    </p:anim>
                                  </p:childTnLst>
                                </p:cTn>
                              </p:par>
                              <p:par>
                                <p:cTn id="362" presetID="42" presetClass="entr" presetSubtype="0" fill="hold" grpId="0" nodeType="withEffect">
                                  <p:stCondLst>
                                    <p:cond delay="0"/>
                                  </p:stCondLst>
                                  <p:childTnLst>
                                    <p:set>
                                      <p:cBhvr>
                                        <p:cTn id="363" dur="1" fill="hold">
                                          <p:stCondLst>
                                            <p:cond delay="0"/>
                                          </p:stCondLst>
                                        </p:cTn>
                                        <p:tgtEl>
                                          <p:spTgt spid="155"/>
                                        </p:tgtEl>
                                        <p:attrNameLst>
                                          <p:attrName>style.visibility</p:attrName>
                                        </p:attrNameLst>
                                      </p:cBhvr>
                                      <p:to>
                                        <p:strVal val="visible"/>
                                      </p:to>
                                    </p:set>
                                    <p:animEffect transition="in" filter="fade">
                                      <p:cBhvr>
                                        <p:cTn id="364" dur="1000"/>
                                        <p:tgtEl>
                                          <p:spTgt spid="155"/>
                                        </p:tgtEl>
                                      </p:cBhvr>
                                    </p:animEffect>
                                    <p:anim calcmode="lin" valueType="num">
                                      <p:cBhvr>
                                        <p:cTn id="365" dur="1000" fill="hold"/>
                                        <p:tgtEl>
                                          <p:spTgt spid="155"/>
                                        </p:tgtEl>
                                        <p:attrNameLst>
                                          <p:attrName>ppt_x</p:attrName>
                                        </p:attrNameLst>
                                      </p:cBhvr>
                                      <p:tavLst>
                                        <p:tav tm="0">
                                          <p:val>
                                            <p:strVal val="#ppt_x"/>
                                          </p:val>
                                        </p:tav>
                                        <p:tav tm="100000">
                                          <p:val>
                                            <p:strVal val="#ppt_x"/>
                                          </p:val>
                                        </p:tav>
                                      </p:tavLst>
                                    </p:anim>
                                    <p:anim calcmode="lin" valueType="num">
                                      <p:cBhvr>
                                        <p:cTn id="366" dur="1000" fill="hold"/>
                                        <p:tgtEl>
                                          <p:spTgt spid="155"/>
                                        </p:tgtEl>
                                        <p:attrNameLst>
                                          <p:attrName>ppt_y</p:attrName>
                                        </p:attrNameLst>
                                      </p:cBhvr>
                                      <p:tavLst>
                                        <p:tav tm="0">
                                          <p:val>
                                            <p:strVal val="#ppt_y+.1"/>
                                          </p:val>
                                        </p:tav>
                                        <p:tav tm="100000">
                                          <p:val>
                                            <p:strVal val="#ppt_y"/>
                                          </p:val>
                                        </p:tav>
                                      </p:tavLst>
                                    </p:anim>
                                  </p:childTnLst>
                                </p:cTn>
                              </p:par>
                              <p:par>
                                <p:cTn id="367" presetID="42" presetClass="entr" presetSubtype="0" fill="hold" grpId="0" nodeType="withEffect">
                                  <p:stCondLst>
                                    <p:cond delay="0"/>
                                  </p:stCondLst>
                                  <p:childTnLst>
                                    <p:set>
                                      <p:cBhvr>
                                        <p:cTn id="368" dur="1" fill="hold">
                                          <p:stCondLst>
                                            <p:cond delay="0"/>
                                          </p:stCondLst>
                                        </p:cTn>
                                        <p:tgtEl>
                                          <p:spTgt spid="156"/>
                                        </p:tgtEl>
                                        <p:attrNameLst>
                                          <p:attrName>style.visibility</p:attrName>
                                        </p:attrNameLst>
                                      </p:cBhvr>
                                      <p:to>
                                        <p:strVal val="visible"/>
                                      </p:to>
                                    </p:set>
                                    <p:animEffect transition="in" filter="fade">
                                      <p:cBhvr>
                                        <p:cTn id="369" dur="1000"/>
                                        <p:tgtEl>
                                          <p:spTgt spid="156"/>
                                        </p:tgtEl>
                                      </p:cBhvr>
                                    </p:animEffect>
                                    <p:anim calcmode="lin" valueType="num">
                                      <p:cBhvr>
                                        <p:cTn id="370" dur="1000" fill="hold"/>
                                        <p:tgtEl>
                                          <p:spTgt spid="156"/>
                                        </p:tgtEl>
                                        <p:attrNameLst>
                                          <p:attrName>ppt_x</p:attrName>
                                        </p:attrNameLst>
                                      </p:cBhvr>
                                      <p:tavLst>
                                        <p:tav tm="0">
                                          <p:val>
                                            <p:strVal val="#ppt_x"/>
                                          </p:val>
                                        </p:tav>
                                        <p:tav tm="100000">
                                          <p:val>
                                            <p:strVal val="#ppt_x"/>
                                          </p:val>
                                        </p:tav>
                                      </p:tavLst>
                                    </p:anim>
                                    <p:anim calcmode="lin" valueType="num">
                                      <p:cBhvr>
                                        <p:cTn id="371" dur="1000" fill="hold"/>
                                        <p:tgtEl>
                                          <p:spTgt spid="156"/>
                                        </p:tgtEl>
                                        <p:attrNameLst>
                                          <p:attrName>ppt_y</p:attrName>
                                        </p:attrNameLst>
                                      </p:cBhvr>
                                      <p:tavLst>
                                        <p:tav tm="0">
                                          <p:val>
                                            <p:strVal val="#ppt_y+.1"/>
                                          </p:val>
                                        </p:tav>
                                        <p:tav tm="100000">
                                          <p:val>
                                            <p:strVal val="#ppt_y"/>
                                          </p:val>
                                        </p:tav>
                                      </p:tavLst>
                                    </p:anim>
                                  </p:childTnLst>
                                </p:cTn>
                              </p:par>
                              <p:par>
                                <p:cTn id="372" presetID="42" presetClass="entr" presetSubtype="0" fill="hold" grpId="0" nodeType="withEffect">
                                  <p:stCondLst>
                                    <p:cond delay="0"/>
                                  </p:stCondLst>
                                  <p:childTnLst>
                                    <p:set>
                                      <p:cBhvr>
                                        <p:cTn id="373" dur="1" fill="hold">
                                          <p:stCondLst>
                                            <p:cond delay="0"/>
                                          </p:stCondLst>
                                        </p:cTn>
                                        <p:tgtEl>
                                          <p:spTgt spid="157"/>
                                        </p:tgtEl>
                                        <p:attrNameLst>
                                          <p:attrName>style.visibility</p:attrName>
                                        </p:attrNameLst>
                                      </p:cBhvr>
                                      <p:to>
                                        <p:strVal val="visible"/>
                                      </p:to>
                                    </p:set>
                                    <p:animEffect transition="in" filter="fade">
                                      <p:cBhvr>
                                        <p:cTn id="374" dur="1000"/>
                                        <p:tgtEl>
                                          <p:spTgt spid="157"/>
                                        </p:tgtEl>
                                      </p:cBhvr>
                                    </p:animEffect>
                                    <p:anim calcmode="lin" valueType="num">
                                      <p:cBhvr>
                                        <p:cTn id="375" dur="1000" fill="hold"/>
                                        <p:tgtEl>
                                          <p:spTgt spid="157"/>
                                        </p:tgtEl>
                                        <p:attrNameLst>
                                          <p:attrName>ppt_x</p:attrName>
                                        </p:attrNameLst>
                                      </p:cBhvr>
                                      <p:tavLst>
                                        <p:tav tm="0">
                                          <p:val>
                                            <p:strVal val="#ppt_x"/>
                                          </p:val>
                                        </p:tav>
                                        <p:tav tm="100000">
                                          <p:val>
                                            <p:strVal val="#ppt_x"/>
                                          </p:val>
                                        </p:tav>
                                      </p:tavLst>
                                    </p:anim>
                                    <p:anim calcmode="lin" valueType="num">
                                      <p:cBhvr>
                                        <p:cTn id="376" dur="1000" fill="hold"/>
                                        <p:tgtEl>
                                          <p:spTgt spid="157"/>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158"/>
                                        </p:tgtEl>
                                        <p:attrNameLst>
                                          <p:attrName>style.visibility</p:attrName>
                                        </p:attrNameLst>
                                      </p:cBhvr>
                                      <p:to>
                                        <p:strVal val="visible"/>
                                      </p:to>
                                    </p:set>
                                    <p:animEffect transition="in" filter="fade">
                                      <p:cBhvr>
                                        <p:cTn id="379" dur="1000"/>
                                        <p:tgtEl>
                                          <p:spTgt spid="158"/>
                                        </p:tgtEl>
                                      </p:cBhvr>
                                    </p:animEffect>
                                    <p:anim calcmode="lin" valueType="num">
                                      <p:cBhvr>
                                        <p:cTn id="380" dur="1000" fill="hold"/>
                                        <p:tgtEl>
                                          <p:spTgt spid="158"/>
                                        </p:tgtEl>
                                        <p:attrNameLst>
                                          <p:attrName>ppt_x</p:attrName>
                                        </p:attrNameLst>
                                      </p:cBhvr>
                                      <p:tavLst>
                                        <p:tav tm="0">
                                          <p:val>
                                            <p:strVal val="#ppt_x"/>
                                          </p:val>
                                        </p:tav>
                                        <p:tav tm="100000">
                                          <p:val>
                                            <p:strVal val="#ppt_x"/>
                                          </p:val>
                                        </p:tav>
                                      </p:tavLst>
                                    </p:anim>
                                    <p:anim calcmode="lin" valueType="num">
                                      <p:cBhvr>
                                        <p:cTn id="381" dur="1000" fill="hold"/>
                                        <p:tgtEl>
                                          <p:spTgt spid="158"/>
                                        </p:tgtEl>
                                        <p:attrNameLst>
                                          <p:attrName>ppt_y</p:attrName>
                                        </p:attrNameLst>
                                      </p:cBhvr>
                                      <p:tavLst>
                                        <p:tav tm="0">
                                          <p:val>
                                            <p:strVal val="#ppt_y+.1"/>
                                          </p:val>
                                        </p:tav>
                                        <p:tav tm="100000">
                                          <p:val>
                                            <p:strVal val="#ppt_y"/>
                                          </p:val>
                                        </p:tav>
                                      </p:tavLst>
                                    </p:anim>
                                  </p:childTnLst>
                                </p:cTn>
                              </p:par>
                              <p:par>
                                <p:cTn id="382" presetID="42" presetClass="entr" presetSubtype="0" fill="hold" grpId="0" nodeType="withEffect">
                                  <p:stCondLst>
                                    <p:cond delay="0"/>
                                  </p:stCondLst>
                                  <p:childTnLst>
                                    <p:set>
                                      <p:cBhvr>
                                        <p:cTn id="383" dur="1" fill="hold">
                                          <p:stCondLst>
                                            <p:cond delay="0"/>
                                          </p:stCondLst>
                                        </p:cTn>
                                        <p:tgtEl>
                                          <p:spTgt spid="159"/>
                                        </p:tgtEl>
                                        <p:attrNameLst>
                                          <p:attrName>style.visibility</p:attrName>
                                        </p:attrNameLst>
                                      </p:cBhvr>
                                      <p:to>
                                        <p:strVal val="visible"/>
                                      </p:to>
                                    </p:set>
                                    <p:animEffect transition="in" filter="fade">
                                      <p:cBhvr>
                                        <p:cTn id="384" dur="1000"/>
                                        <p:tgtEl>
                                          <p:spTgt spid="159"/>
                                        </p:tgtEl>
                                      </p:cBhvr>
                                    </p:animEffect>
                                    <p:anim calcmode="lin" valueType="num">
                                      <p:cBhvr>
                                        <p:cTn id="385" dur="1000" fill="hold"/>
                                        <p:tgtEl>
                                          <p:spTgt spid="159"/>
                                        </p:tgtEl>
                                        <p:attrNameLst>
                                          <p:attrName>ppt_x</p:attrName>
                                        </p:attrNameLst>
                                      </p:cBhvr>
                                      <p:tavLst>
                                        <p:tav tm="0">
                                          <p:val>
                                            <p:strVal val="#ppt_x"/>
                                          </p:val>
                                        </p:tav>
                                        <p:tav tm="100000">
                                          <p:val>
                                            <p:strVal val="#ppt_x"/>
                                          </p:val>
                                        </p:tav>
                                      </p:tavLst>
                                    </p:anim>
                                    <p:anim calcmode="lin" valueType="num">
                                      <p:cBhvr>
                                        <p:cTn id="386" dur="1000" fill="hold"/>
                                        <p:tgtEl>
                                          <p:spTgt spid="159"/>
                                        </p:tgtEl>
                                        <p:attrNameLst>
                                          <p:attrName>ppt_y</p:attrName>
                                        </p:attrNameLst>
                                      </p:cBhvr>
                                      <p:tavLst>
                                        <p:tav tm="0">
                                          <p:val>
                                            <p:strVal val="#ppt_y+.1"/>
                                          </p:val>
                                        </p:tav>
                                        <p:tav tm="100000">
                                          <p:val>
                                            <p:strVal val="#ppt_y"/>
                                          </p:val>
                                        </p:tav>
                                      </p:tavLst>
                                    </p:anim>
                                  </p:childTnLst>
                                </p:cTn>
                              </p:par>
                              <p:par>
                                <p:cTn id="387" presetID="42" presetClass="entr" presetSubtype="0" fill="hold" grpId="0" nodeType="withEffect">
                                  <p:stCondLst>
                                    <p:cond delay="0"/>
                                  </p:stCondLst>
                                  <p:childTnLst>
                                    <p:set>
                                      <p:cBhvr>
                                        <p:cTn id="388" dur="1" fill="hold">
                                          <p:stCondLst>
                                            <p:cond delay="0"/>
                                          </p:stCondLst>
                                        </p:cTn>
                                        <p:tgtEl>
                                          <p:spTgt spid="160"/>
                                        </p:tgtEl>
                                        <p:attrNameLst>
                                          <p:attrName>style.visibility</p:attrName>
                                        </p:attrNameLst>
                                      </p:cBhvr>
                                      <p:to>
                                        <p:strVal val="visible"/>
                                      </p:to>
                                    </p:set>
                                    <p:animEffect transition="in" filter="fade">
                                      <p:cBhvr>
                                        <p:cTn id="389" dur="1000"/>
                                        <p:tgtEl>
                                          <p:spTgt spid="160"/>
                                        </p:tgtEl>
                                      </p:cBhvr>
                                    </p:animEffect>
                                    <p:anim calcmode="lin" valueType="num">
                                      <p:cBhvr>
                                        <p:cTn id="390" dur="1000" fill="hold"/>
                                        <p:tgtEl>
                                          <p:spTgt spid="160"/>
                                        </p:tgtEl>
                                        <p:attrNameLst>
                                          <p:attrName>ppt_x</p:attrName>
                                        </p:attrNameLst>
                                      </p:cBhvr>
                                      <p:tavLst>
                                        <p:tav tm="0">
                                          <p:val>
                                            <p:strVal val="#ppt_x"/>
                                          </p:val>
                                        </p:tav>
                                        <p:tav tm="100000">
                                          <p:val>
                                            <p:strVal val="#ppt_x"/>
                                          </p:val>
                                        </p:tav>
                                      </p:tavLst>
                                    </p:anim>
                                    <p:anim calcmode="lin" valueType="num">
                                      <p:cBhvr>
                                        <p:cTn id="391" dur="1000" fill="hold"/>
                                        <p:tgtEl>
                                          <p:spTgt spid="160"/>
                                        </p:tgtEl>
                                        <p:attrNameLst>
                                          <p:attrName>ppt_y</p:attrName>
                                        </p:attrNameLst>
                                      </p:cBhvr>
                                      <p:tavLst>
                                        <p:tav tm="0">
                                          <p:val>
                                            <p:strVal val="#ppt_y+.1"/>
                                          </p:val>
                                        </p:tav>
                                        <p:tav tm="100000">
                                          <p:val>
                                            <p:strVal val="#ppt_y"/>
                                          </p:val>
                                        </p:tav>
                                      </p:tavLst>
                                    </p:anim>
                                  </p:childTnLst>
                                </p:cTn>
                              </p:par>
                              <p:par>
                                <p:cTn id="392" presetID="42" presetClass="entr" presetSubtype="0" fill="hold" grpId="0" nodeType="withEffect">
                                  <p:stCondLst>
                                    <p:cond delay="0"/>
                                  </p:stCondLst>
                                  <p:childTnLst>
                                    <p:set>
                                      <p:cBhvr>
                                        <p:cTn id="393" dur="1" fill="hold">
                                          <p:stCondLst>
                                            <p:cond delay="0"/>
                                          </p:stCondLst>
                                        </p:cTn>
                                        <p:tgtEl>
                                          <p:spTgt spid="161"/>
                                        </p:tgtEl>
                                        <p:attrNameLst>
                                          <p:attrName>style.visibility</p:attrName>
                                        </p:attrNameLst>
                                      </p:cBhvr>
                                      <p:to>
                                        <p:strVal val="visible"/>
                                      </p:to>
                                    </p:set>
                                    <p:animEffect transition="in" filter="fade">
                                      <p:cBhvr>
                                        <p:cTn id="394" dur="1000"/>
                                        <p:tgtEl>
                                          <p:spTgt spid="161"/>
                                        </p:tgtEl>
                                      </p:cBhvr>
                                    </p:animEffect>
                                    <p:anim calcmode="lin" valueType="num">
                                      <p:cBhvr>
                                        <p:cTn id="395" dur="1000" fill="hold"/>
                                        <p:tgtEl>
                                          <p:spTgt spid="161"/>
                                        </p:tgtEl>
                                        <p:attrNameLst>
                                          <p:attrName>ppt_x</p:attrName>
                                        </p:attrNameLst>
                                      </p:cBhvr>
                                      <p:tavLst>
                                        <p:tav tm="0">
                                          <p:val>
                                            <p:strVal val="#ppt_x"/>
                                          </p:val>
                                        </p:tav>
                                        <p:tav tm="100000">
                                          <p:val>
                                            <p:strVal val="#ppt_x"/>
                                          </p:val>
                                        </p:tav>
                                      </p:tavLst>
                                    </p:anim>
                                    <p:anim calcmode="lin" valueType="num">
                                      <p:cBhvr>
                                        <p:cTn id="396" dur="1000" fill="hold"/>
                                        <p:tgtEl>
                                          <p:spTgt spid="161"/>
                                        </p:tgtEl>
                                        <p:attrNameLst>
                                          <p:attrName>ppt_y</p:attrName>
                                        </p:attrNameLst>
                                      </p:cBhvr>
                                      <p:tavLst>
                                        <p:tav tm="0">
                                          <p:val>
                                            <p:strVal val="#ppt_y+.1"/>
                                          </p:val>
                                        </p:tav>
                                        <p:tav tm="100000">
                                          <p:val>
                                            <p:strVal val="#ppt_y"/>
                                          </p:val>
                                        </p:tav>
                                      </p:tavLst>
                                    </p:anim>
                                  </p:childTnLst>
                                </p:cTn>
                              </p:par>
                              <p:par>
                                <p:cTn id="397" presetID="42" presetClass="entr" presetSubtype="0" fill="hold" grpId="0" nodeType="withEffect" nodePh="1">
                                  <p:stCondLst>
                                    <p:cond delay="0"/>
                                  </p:stCondLst>
                                  <p:endCondLst>
                                    <p:cond evt="begin" delay="0">
                                      <p:tn val="397"/>
                                    </p:cond>
                                  </p:endCondLst>
                                  <p:childTnLst>
                                    <p:set>
                                      <p:cBhvr>
                                        <p:cTn id="398" dur="1" fill="hold">
                                          <p:stCondLst>
                                            <p:cond delay="0"/>
                                          </p:stCondLst>
                                        </p:cTn>
                                        <p:tgtEl>
                                          <p:spTgt spid="163"/>
                                        </p:tgtEl>
                                        <p:attrNameLst>
                                          <p:attrName>style.visibility</p:attrName>
                                        </p:attrNameLst>
                                      </p:cBhvr>
                                      <p:to>
                                        <p:strVal val="visible"/>
                                      </p:to>
                                    </p:set>
                                    <p:animEffect transition="in" filter="fade">
                                      <p:cBhvr>
                                        <p:cTn id="399" dur="1000"/>
                                        <p:tgtEl>
                                          <p:spTgt spid="163"/>
                                        </p:tgtEl>
                                      </p:cBhvr>
                                    </p:animEffect>
                                    <p:anim calcmode="lin" valueType="num">
                                      <p:cBhvr>
                                        <p:cTn id="400" dur="1000" fill="hold"/>
                                        <p:tgtEl>
                                          <p:spTgt spid="163"/>
                                        </p:tgtEl>
                                        <p:attrNameLst>
                                          <p:attrName>ppt_x</p:attrName>
                                        </p:attrNameLst>
                                      </p:cBhvr>
                                      <p:tavLst>
                                        <p:tav tm="0">
                                          <p:val>
                                            <p:strVal val="#ppt_x"/>
                                          </p:val>
                                        </p:tav>
                                        <p:tav tm="100000">
                                          <p:val>
                                            <p:strVal val="#ppt_x"/>
                                          </p:val>
                                        </p:tav>
                                      </p:tavLst>
                                    </p:anim>
                                    <p:anim calcmode="lin" valueType="num">
                                      <p:cBhvr>
                                        <p:cTn id="401" dur="1000" fill="hold"/>
                                        <p:tgtEl>
                                          <p:spTgt spid="163"/>
                                        </p:tgtEl>
                                        <p:attrNameLst>
                                          <p:attrName>ppt_y</p:attrName>
                                        </p:attrNameLst>
                                      </p:cBhvr>
                                      <p:tavLst>
                                        <p:tav tm="0">
                                          <p:val>
                                            <p:strVal val="#ppt_y+.1"/>
                                          </p:val>
                                        </p:tav>
                                        <p:tav tm="100000">
                                          <p:val>
                                            <p:strVal val="#ppt_y"/>
                                          </p:val>
                                        </p:tav>
                                      </p:tavLst>
                                    </p:anim>
                                  </p:childTnLst>
                                </p:cTn>
                              </p:par>
                              <p:par>
                                <p:cTn id="402" presetID="42" presetClass="entr" presetSubtype="0" fill="hold" grpId="0" nodeType="withEffect" nodePh="1">
                                  <p:stCondLst>
                                    <p:cond delay="0"/>
                                  </p:stCondLst>
                                  <p:endCondLst>
                                    <p:cond evt="begin" delay="0">
                                      <p:tn val="402"/>
                                    </p:cond>
                                  </p:endCondLst>
                                  <p:childTnLst>
                                    <p:set>
                                      <p:cBhvr>
                                        <p:cTn id="403" dur="1" fill="hold">
                                          <p:stCondLst>
                                            <p:cond delay="0"/>
                                          </p:stCondLst>
                                        </p:cTn>
                                        <p:tgtEl>
                                          <p:spTgt spid="164"/>
                                        </p:tgtEl>
                                        <p:attrNameLst>
                                          <p:attrName>style.visibility</p:attrName>
                                        </p:attrNameLst>
                                      </p:cBhvr>
                                      <p:to>
                                        <p:strVal val="visible"/>
                                      </p:to>
                                    </p:set>
                                    <p:animEffect transition="in" filter="fade">
                                      <p:cBhvr>
                                        <p:cTn id="404" dur="1000"/>
                                        <p:tgtEl>
                                          <p:spTgt spid="164"/>
                                        </p:tgtEl>
                                      </p:cBhvr>
                                    </p:animEffect>
                                    <p:anim calcmode="lin" valueType="num">
                                      <p:cBhvr>
                                        <p:cTn id="405" dur="1000" fill="hold"/>
                                        <p:tgtEl>
                                          <p:spTgt spid="164"/>
                                        </p:tgtEl>
                                        <p:attrNameLst>
                                          <p:attrName>ppt_x</p:attrName>
                                        </p:attrNameLst>
                                      </p:cBhvr>
                                      <p:tavLst>
                                        <p:tav tm="0">
                                          <p:val>
                                            <p:strVal val="#ppt_x"/>
                                          </p:val>
                                        </p:tav>
                                        <p:tav tm="100000">
                                          <p:val>
                                            <p:strVal val="#ppt_x"/>
                                          </p:val>
                                        </p:tav>
                                      </p:tavLst>
                                    </p:anim>
                                    <p:anim calcmode="lin" valueType="num">
                                      <p:cBhvr>
                                        <p:cTn id="406" dur="1000" fill="hold"/>
                                        <p:tgtEl>
                                          <p:spTgt spid="164"/>
                                        </p:tgtEl>
                                        <p:attrNameLst>
                                          <p:attrName>ppt_y</p:attrName>
                                        </p:attrNameLst>
                                      </p:cBhvr>
                                      <p:tavLst>
                                        <p:tav tm="0">
                                          <p:val>
                                            <p:strVal val="#ppt_y+.1"/>
                                          </p:val>
                                        </p:tav>
                                        <p:tav tm="100000">
                                          <p:val>
                                            <p:strVal val="#ppt_y"/>
                                          </p:val>
                                        </p:tav>
                                      </p:tavLst>
                                    </p:anim>
                                  </p:childTnLst>
                                </p:cTn>
                              </p:par>
                              <p:par>
                                <p:cTn id="407" presetID="42" presetClass="entr" presetSubtype="0" fill="hold" grpId="0" nodeType="withEffect" nodePh="1">
                                  <p:stCondLst>
                                    <p:cond delay="0"/>
                                  </p:stCondLst>
                                  <p:endCondLst>
                                    <p:cond evt="begin" delay="0">
                                      <p:tn val="407"/>
                                    </p:cond>
                                  </p:endCondLst>
                                  <p:childTnLst>
                                    <p:set>
                                      <p:cBhvr>
                                        <p:cTn id="408" dur="1" fill="hold">
                                          <p:stCondLst>
                                            <p:cond delay="0"/>
                                          </p:stCondLst>
                                        </p:cTn>
                                        <p:tgtEl>
                                          <p:spTgt spid="165"/>
                                        </p:tgtEl>
                                        <p:attrNameLst>
                                          <p:attrName>style.visibility</p:attrName>
                                        </p:attrNameLst>
                                      </p:cBhvr>
                                      <p:to>
                                        <p:strVal val="visible"/>
                                      </p:to>
                                    </p:set>
                                    <p:animEffect transition="in" filter="fade">
                                      <p:cBhvr>
                                        <p:cTn id="409" dur="1000"/>
                                        <p:tgtEl>
                                          <p:spTgt spid="165"/>
                                        </p:tgtEl>
                                      </p:cBhvr>
                                    </p:animEffect>
                                    <p:anim calcmode="lin" valueType="num">
                                      <p:cBhvr>
                                        <p:cTn id="410" dur="1000" fill="hold"/>
                                        <p:tgtEl>
                                          <p:spTgt spid="165"/>
                                        </p:tgtEl>
                                        <p:attrNameLst>
                                          <p:attrName>ppt_x</p:attrName>
                                        </p:attrNameLst>
                                      </p:cBhvr>
                                      <p:tavLst>
                                        <p:tav tm="0">
                                          <p:val>
                                            <p:strVal val="#ppt_x"/>
                                          </p:val>
                                        </p:tav>
                                        <p:tav tm="100000">
                                          <p:val>
                                            <p:strVal val="#ppt_x"/>
                                          </p:val>
                                        </p:tav>
                                      </p:tavLst>
                                    </p:anim>
                                    <p:anim calcmode="lin" valueType="num">
                                      <p:cBhvr>
                                        <p:cTn id="411" dur="1000" fill="hold"/>
                                        <p:tgtEl>
                                          <p:spTgt spid="165"/>
                                        </p:tgtEl>
                                        <p:attrNameLst>
                                          <p:attrName>ppt_y</p:attrName>
                                        </p:attrNameLst>
                                      </p:cBhvr>
                                      <p:tavLst>
                                        <p:tav tm="0">
                                          <p:val>
                                            <p:strVal val="#ppt_y+.1"/>
                                          </p:val>
                                        </p:tav>
                                        <p:tav tm="100000">
                                          <p:val>
                                            <p:strVal val="#ppt_y"/>
                                          </p:val>
                                        </p:tav>
                                      </p:tavLst>
                                    </p:anim>
                                  </p:childTnLst>
                                </p:cTn>
                              </p:par>
                              <p:par>
                                <p:cTn id="412" presetID="42" presetClass="entr" presetSubtype="0" fill="hold" grpId="0" nodeType="withEffect" nodePh="1">
                                  <p:stCondLst>
                                    <p:cond delay="0"/>
                                  </p:stCondLst>
                                  <p:endCondLst>
                                    <p:cond evt="begin" delay="0">
                                      <p:tn val="412"/>
                                    </p:cond>
                                  </p:endCondLst>
                                  <p:childTnLst>
                                    <p:set>
                                      <p:cBhvr>
                                        <p:cTn id="413" dur="1" fill="hold">
                                          <p:stCondLst>
                                            <p:cond delay="0"/>
                                          </p:stCondLst>
                                        </p:cTn>
                                        <p:tgtEl>
                                          <p:spTgt spid="170"/>
                                        </p:tgtEl>
                                        <p:attrNameLst>
                                          <p:attrName>style.visibility</p:attrName>
                                        </p:attrNameLst>
                                      </p:cBhvr>
                                      <p:to>
                                        <p:strVal val="visible"/>
                                      </p:to>
                                    </p:set>
                                    <p:animEffect transition="in" filter="fade">
                                      <p:cBhvr>
                                        <p:cTn id="414" dur="1000"/>
                                        <p:tgtEl>
                                          <p:spTgt spid="170"/>
                                        </p:tgtEl>
                                      </p:cBhvr>
                                    </p:animEffect>
                                    <p:anim calcmode="lin" valueType="num">
                                      <p:cBhvr>
                                        <p:cTn id="415" dur="1000" fill="hold"/>
                                        <p:tgtEl>
                                          <p:spTgt spid="170"/>
                                        </p:tgtEl>
                                        <p:attrNameLst>
                                          <p:attrName>ppt_x</p:attrName>
                                        </p:attrNameLst>
                                      </p:cBhvr>
                                      <p:tavLst>
                                        <p:tav tm="0">
                                          <p:val>
                                            <p:strVal val="#ppt_x"/>
                                          </p:val>
                                        </p:tav>
                                        <p:tav tm="100000">
                                          <p:val>
                                            <p:strVal val="#ppt_x"/>
                                          </p:val>
                                        </p:tav>
                                      </p:tavLst>
                                    </p:anim>
                                    <p:anim calcmode="lin" valueType="num">
                                      <p:cBhvr>
                                        <p:cTn id="416"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417" fill="hold">
                      <p:stCondLst>
                        <p:cond delay="indefinite"/>
                      </p:stCondLst>
                      <p:childTnLst>
                        <p:par>
                          <p:cTn id="418" fill="hold">
                            <p:stCondLst>
                              <p:cond delay="0"/>
                            </p:stCondLst>
                            <p:childTnLst>
                              <p:par>
                                <p:cTn id="419" presetID="42" presetClass="entr" presetSubtype="0" fill="hold" grpId="0" nodeType="clickEffect">
                                  <p:stCondLst>
                                    <p:cond delay="0"/>
                                  </p:stCondLst>
                                  <p:childTnLst>
                                    <p:set>
                                      <p:cBhvr>
                                        <p:cTn id="420" dur="1" fill="hold">
                                          <p:stCondLst>
                                            <p:cond delay="0"/>
                                          </p:stCondLst>
                                        </p:cTn>
                                        <p:tgtEl>
                                          <p:spTgt spid="162"/>
                                        </p:tgtEl>
                                        <p:attrNameLst>
                                          <p:attrName>style.visibility</p:attrName>
                                        </p:attrNameLst>
                                      </p:cBhvr>
                                      <p:to>
                                        <p:strVal val="visible"/>
                                      </p:to>
                                    </p:set>
                                    <p:animEffect transition="in" filter="fade">
                                      <p:cBhvr>
                                        <p:cTn id="421" dur="1000"/>
                                        <p:tgtEl>
                                          <p:spTgt spid="162"/>
                                        </p:tgtEl>
                                      </p:cBhvr>
                                    </p:animEffect>
                                    <p:anim calcmode="lin" valueType="num">
                                      <p:cBhvr>
                                        <p:cTn id="422" dur="1000" fill="hold"/>
                                        <p:tgtEl>
                                          <p:spTgt spid="162"/>
                                        </p:tgtEl>
                                        <p:attrNameLst>
                                          <p:attrName>ppt_x</p:attrName>
                                        </p:attrNameLst>
                                      </p:cBhvr>
                                      <p:tavLst>
                                        <p:tav tm="0">
                                          <p:val>
                                            <p:strVal val="#ppt_x"/>
                                          </p:val>
                                        </p:tav>
                                        <p:tav tm="100000">
                                          <p:val>
                                            <p:strVal val="#ppt_x"/>
                                          </p:val>
                                        </p:tav>
                                      </p:tavLst>
                                    </p:anim>
                                    <p:anim calcmode="lin" valueType="num">
                                      <p:cBhvr>
                                        <p:cTn id="423" dur="1000" fill="hold"/>
                                        <p:tgtEl>
                                          <p:spTgt spid="162"/>
                                        </p:tgtEl>
                                        <p:attrNameLst>
                                          <p:attrName>ppt_y</p:attrName>
                                        </p:attrNameLst>
                                      </p:cBhvr>
                                      <p:tavLst>
                                        <p:tav tm="0">
                                          <p:val>
                                            <p:strVal val="#ppt_y+.1"/>
                                          </p:val>
                                        </p:tav>
                                        <p:tav tm="100000">
                                          <p:val>
                                            <p:strVal val="#ppt_y"/>
                                          </p:val>
                                        </p:tav>
                                      </p:tavLst>
                                    </p:anim>
                                  </p:childTnLst>
                                </p:cTn>
                              </p:par>
                              <p:par>
                                <p:cTn id="424" presetID="42" presetClass="entr" presetSubtype="0" fill="hold" grpId="0" nodeType="withEffect">
                                  <p:stCondLst>
                                    <p:cond delay="0"/>
                                  </p:stCondLst>
                                  <p:childTnLst>
                                    <p:set>
                                      <p:cBhvr>
                                        <p:cTn id="425" dur="1" fill="hold">
                                          <p:stCondLst>
                                            <p:cond delay="0"/>
                                          </p:stCondLst>
                                        </p:cTn>
                                        <p:tgtEl>
                                          <p:spTgt spid="166"/>
                                        </p:tgtEl>
                                        <p:attrNameLst>
                                          <p:attrName>style.visibility</p:attrName>
                                        </p:attrNameLst>
                                      </p:cBhvr>
                                      <p:to>
                                        <p:strVal val="visible"/>
                                      </p:to>
                                    </p:set>
                                    <p:animEffect transition="in" filter="fade">
                                      <p:cBhvr>
                                        <p:cTn id="426" dur="1000"/>
                                        <p:tgtEl>
                                          <p:spTgt spid="166"/>
                                        </p:tgtEl>
                                      </p:cBhvr>
                                    </p:animEffect>
                                    <p:anim calcmode="lin" valueType="num">
                                      <p:cBhvr>
                                        <p:cTn id="427" dur="1000" fill="hold"/>
                                        <p:tgtEl>
                                          <p:spTgt spid="166"/>
                                        </p:tgtEl>
                                        <p:attrNameLst>
                                          <p:attrName>ppt_x</p:attrName>
                                        </p:attrNameLst>
                                      </p:cBhvr>
                                      <p:tavLst>
                                        <p:tav tm="0">
                                          <p:val>
                                            <p:strVal val="#ppt_x"/>
                                          </p:val>
                                        </p:tav>
                                        <p:tav tm="100000">
                                          <p:val>
                                            <p:strVal val="#ppt_x"/>
                                          </p:val>
                                        </p:tav>
                                      </p:tavLst>
                                    </p:anim>
                                    <p:anim calcmode="lin" valueType="num">
                                      <p:cBhvr>
                                        <p:cTn id="428" dur="1000" fill="hold"/>
                                        <p:tgtEl>
                                          <p:spTgt spid="166"/>
                                        </p:tgtEl>
                                        <p:attrNameLst>
                                          <p:attrName>ppt_y</p:attrName>
                                        </p:attrNameLst>
                                      </p:cBhvr>
                                      <p:tavLst>
                                        <p:tav tm="0">
                                          <p:val>
                                            <p:strVal val="#ppt_y+.1"/>
                                          </p:val>
                                        </p:tav>
                                        <p:tav tm="100000">
                                          <p:val>
                                            <p:strVal val="#ppt_y"/>
                                          </p:val>
                                        </p:tav>
                                      </p:tavLst>
                                    </p:anim>
                                  </p:childTnLst>
                                </p:cTn>
                              </p:par>
                              <p:par>
                                <p:cTn id="429" presetID="42" presetClass="entr" presetSubtype="0" fill="hold" grpId="0" nodeType="withEffect">
                                  <p:stCondLst>
                                    <p:cond delay="0"/>
                                  </p:stCondLst>
                                  <p:childTnLst>
                                    <p:set>
                                      <p:cBhvr>
                                        <p:cTn id="430" dur="1" fill="hold">
                                          <p:stCondLst>
                                            <p:cond delay="0"/>
                                          </p:stCondLst>
                                        </p:cTn>
                                        <p:tgtEl>
                                          <p:spTgt spid="167"/>
                                        </p:tgtEl>
                                        <p:attrNameLst>
                                          <p:attrName>style.visibility</p:attrName>
                                        </p:attrNameLst>
                                      </p:cBhvr>
                                      <p:to>
                                        <p:strVal val="visible"/>
                                      </p:to>
                                    </p:set>
                                    <p:animEffect transition="in" filter="fade">
                                      <p:cBhvr>
                                        <p:cTn id="431" dur="1000"/>
                                        <p:tgtEl>
                                          <p:spTgt spid="167"/>
                                        </p:tgtEl>
                                      </p:cBhvr>
                                    </p:animEffect>
                                    <p:anim calcmode="lin" valueType="num">
                                      <p:cBhvr>
                                        <p:cTn id="432" dur="1000" fill="hold"/>
                                        <p:tgtEl>
                                          <p:spTgt spid="167"/>
                                        </p:tgtEl>
                                        <p:attrNameLst>
                                          <p:attrName>ppt_x</p:attrName>
                                        </p:attrNameLst>
                                      </p:cBhvr>
                                      <p:tavLst>
                                        <p:tav tm="0">
                                          <p:val>
                                            <p:strVal val="#ppt_x"/>
                                          </p:val>
                                        </p:tav>
                                        <p:tav tm="100000">
                                          <p:val>
                                            <p:strVal val="#ppt_x"/>
                                          </p:val>
                                        </p:tav>
                                      </p:tavLst>
                                    </p:anim>
                                    <p:anim calcmode="lin" valueType="num">
                                      <p:cBhvr>
                                        <p:cTn id="433" dur="1000" fill="hold"/>
                                        <p:tgtEl>
                                          <p:spTgt spid="167"/>
                                        </p:tgtEl>
                                        <p:attrNameLst>
                                          <p:attrName>ppt_y</p:attrName>
                                        </p:attrNameLst>
                                      </p:cBhvr>
                                      <p:tavLst>
                                        <p:tav tm="0">
                                          <p:val>
                                            <p:strVal val="#ppt_y+.1"/>
                                          </p:val>
                                        </p:tav>
                                        <p:tav tm="100000">
                                          <p:val>
                                            <p:strVal val="#ppt_y"/>
                                          </p:val>
                                        </p:tav>
                                      </p:tavLst>
                                    </p:anim>
                                  </p:childTnLst>
                                </p:cTn>
                              </p:par>
                              <p:par>
                                <p:cTn id="434" presetID="42" presetClass="entr" presetSubtype="0" fill="hold" grpId="0" nodeType="withEffect">
                                  <p:stCondLst>
                                    <p:cond delay="0"/>
                                  </p:stCondLst>
                                  <p:childTnLst>
                                    <p:set>
                                      <p:cBhvr>
                                        <p:cTn id="435" dur="1" fill="hold">
                                          <p:stCondLst>
                                            <p:cond delay="0"/>
                                          </p:stCondLst>
                                        </p:cTn>
                                        <p:tgtEl>
                                          <p:spTgt spid="168"/>
                                        </p:tgtEl>
                                        <p:attrNameLst>
                                          <p:attrName>style.visibility</p:attrName>
                                        </p:attrNameLst>
                                      </p:cBhvr>
                                      <p:to>
                                        <p:strVal val="visible"/>
                                      </p:to>
                                    </p:set>
                                    <p:animEffect transition="in" filter="fade">
                                      <p:cBhvr>
                                        <p:cTn id="436" dur="1000"/>
                                        <p:tgtEl>
                                          <p:spTgt spid="168"/>
                                        </p:tgtEl>
                                      </p:cBhvr>
                                    </p:animEffect>
                                    <p:anim calcmode="lin" valueType="num">
                                      <p:cBhvr>
                                        <p:cTn id="437" dur="1000" fill="hold"/>
                                        <p:tgtEl>
                                          <p:spTgt spid="168"/>
                                        </p:tgtEl>
                                        <p:attrNameLst>
                                          <p:attrName>ppt_x</p:attrName>
                                        </p:attrNameLst>
                                      </p:cBhvr>
                                      <p:tavLst>
                                        <p:tav tm="0">
                                          <p:val>
                                            <p:strVal val="#ppt_x"/>
                                          </p:val>
                                        </p:tav>
                                        <p:tav tm="100000">
                                          <p:val>
                                            <p:strVal val="#ppt_x"/>
                                          </p:val>
                                        </p:tav>
                                      </p:tavLst>
                                    </p:anim>
                                    <p:anim calcmode="lin" valueType="num">
                                      <p:cBhvr>
                                        <p:cTn id="438" dur="1000" fill="hold"/>
                                        <p:tgtEl>
                                          <p:spTgt spid="168"/>
                                        </p:tgtEl>
                                        <p:attrNameLst>
                                          <p:attrName>ppt_y</p:attrName>
                                        </p:attrNameLst>
                                      </p:cBhvr>
                                      <p:tavLst>
                                        <p:tav tm="0">
                                          <p:val>
                                            <p:strVal val="#ppt_y+.1"/>
                                          </p:val>
                                        </p:tav>
                                        <p:tav tm="100000">
                                          <p:val>
                                            <p:strVal val="#ppt_y"/>
                                          </p:val>
                                        </p:tav>
                                      </p:tavLst>
                                    </p:anim>
                                  </p:childTnLst>
                                </p:cTn>
                              </p:par>
                              <p:par>
                                <p:cTn id="439" presetID="42" presetClass="entr" presetSubtype="0" fill="hold" grpId="0" nodeType="withEffect">
                                  <p:stCondLst>
                                    <p:cond delay="0"/>
                                  </p:stCondLst>
                                  <p:childTnLst>
                                    <p:set>
                                      <p:cBhvr>
                                        <p:cTn id="440" dur="1" fill="hold">
                                          <p:stCondLst>
                                            <p:cond delay="0"/>
                                          </p:stCondLst>
                                        </p:cTn>
                                        <p:tgtEl>
                                          <p:spTgt spid="169"/>
                                        </p:tgtEl>
                                        <p:attrNameLst>
                                          <p:attrName>style.visibility</p:attrName>
                                        </p:attrNameLst>
                                      </p:cBhvr>
                                      <p:to>
                                        <p:strVal val="visible"/>
                                      </p:to>
                                    </p:set>
                                    <p:animEffect transition="in" filter="fade">
                                      <p:cBhvr>
                                        <p:cTn id="441" dur="1000"/>
                                        <p:tgtEl>
                                          <p:spTgt spid="169"/>
                                        </p:tgtEl>
                                      </p:cBhvr>
                                    </p:animEffect>
                                    <p:anim calcmode="lin" valueType="num">
                                      <p:cBhvr>
                                        <p:cTn id="442" dur="1000" fill="hold"/>
                                        <p:tgtEl>
                                          <p:spTgt spid="169"/>
                                        </p:tgtEl>
                                        <p:attrNameLst>
                                          <p:attrName>ppt_x</p:attrName>
                                        </p:attrNameLst>
                                      </p:cBhvr>
                                      <p:tavLst>
                                        <p:tav tm="0">
                                          <p:val>
                                            <p:strVal val="#ppt_x"/>
                                          </p:val>
                                        </p:tav>
                                        <p:tav tm="100000">
                                          <p:val>
                                            <p:strVal val="#ppt_x"/>
                                          </p:val>
                                        </p:tav>
                                      </p:tavLst>
                                    </p:anim>
                                    <p:anim calcmode="lin" valueType="num">
                                      <p:cBhvr>
                                        <p:cTn id="443"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444" fill="hold">
                      <p:stCondLst>
                        <p:cond delay="indefinite"/>
                      </p:stCondLst>
                      <p:childTnLst>
                        <p:par>
                          <p:cTn id="445" fill="hold">
                            <p:stCondLst>
                              <p:cond delay="0"/>
                            </p:stCondLst>
                            <p:childTnLst>
                              <p:par>
                                <p:cTn id="446" presetID="42" presetClass="entr" presetSubtype="0" fill="hold" grpId="0" nodeType="clickEffect">
                                  <p:stCondLst>
                                    <p:cond delay="0"/>
                                  </p:stCondLst>
                                  <p:childTnLst>
                                    <p:set>
                                      <p:cBhvr>
                                        <p:cTn id="447" dur="1" fill="hold">
                                          <p:stCondLst>
                                            <p:cond delay="0"/>
                                          </p:stCondLst>
                                        </p:cTn>
                                        <p:tgtEl>
                                          <p:spTgt spid="9"/>
                                        </p:tgtEl>
                                        <p:attrNameLst>
                                          <p:attrName>style.visibility</p:attrName>
                                        </p:attrNameLst>
                                      </p:cBhvr>
                                      <p:to>
                                        <p:strVal val="visible"/>
                                      </p:to>
                                    </p:set>
                                    <p:animEffect transition="in" filter="fade">
                                      <p:cBhvr>
                                        <p:cTn id="448" dur="1000"/>
                                        <p:tgtEl>
                                          <p:spTgt spid="9"/>
                                        </p:tgtEl>
                                      </p:cBhvr>
                                    </p:animEffect>
                                    <p:anim calcmode="lin" valueType="num">
                                      <p:cBhvr>
                                        <p:cTn id="449" dur="1000" fill="hold"/>
                                        <p:tgtEl>
                                          <p:spTgt spid="9"/>
                                        </p:tgtEl>
                                        <p:attrNameLst>
                                          <p:attrName>ppt_x</p:attrName>
                                        </p:attrNameLst>
                                      </p:cBhvr>
                                      <p:tavLst>
                                        <p:tav tm="0">
                                          <p:val>
                                            <p:strVal val="#ppt_x"/>
                                          </p:val>
                                        </p:tav>
                                        <p:tav tm="100000">
                                          <p:val>
                                            <p:strVal val="#ppt_x"/>
                                          </p:val>
                                        </p:tav>
                                      </p:tavLst>
                                    </p:anim>
                                    <p:anim calcmode="lin" valueType="num">
                                      <p:cBhvr>
                                        <p:cTn id="4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1" fill="hold">
                      <p:stCondLst>
                        <p:cond delay="indefinite"/>
                      </p:stCondLst>
                      <p:childTnLst>
                        <p:par>
                          <p:cTn id="452" fill="hold">
                            <p:stCondLst>
                              <p:cond delay="0"/>
                            </p:stCondLst>
                            <p:childTnLst>
                              <p:par>
                                <p:cTn id="453" presetID="16" presetClass="entr" presetSubtype="21" fill="hold" grpId="0" nodeType="clickEffect">
                                  <p:stCondLst>
                                    <p:cond delay="0"/>
                                  </p:stCondLst>
                                  <p:childTnLst>
                                    <p:set>
                                      <p:cBhvr>
                                        <p:cTn id="454" dur="1" fill="hold">
                                          <p:stCondLst>
                                            <p:cond delay="0"/>
                                          </p:stCondLst>
                                        </p:cTn>
                                        <p:tgtEl>
                                          <p:spTgt spid="172"/>
                                        </p:tgtEl>
                                        <p:attrNameLst>
                                          <p:attrName>style.visibility</p:attrName>
                                        </p:attrNameLst>
                                      </p:cBhvr>
                                      <p:to>
                                        <p:strVal val="visible"/>
                                      </p:to>
                                    </p:set>
                                    <p:animEffect transition="in" filter="barn(inVertical)">
                                      <p:cBhvr>
                                        <p:cTn id="455" dur="500"/>
                                        <p:tgtEl>
                                          <p:spTgt spid="172"/>
                                        </p:tgtEl>
                                      </p:cBhvr>
                                    </p:animEffect>
                                  </p:childTnLst>
                                </p:cTn>
                              </p:par>
                            </p:childTnLst>
                          </p:cTn>
                        </p:par>
                      </p:childTnLst>
                    </p:cTn>
                  </p:par>
                  <p:par>
                    <p:cTn id="456" fill="hold">
                      <p:stCondLst>
                        <p:cond delay="indefinite"/>
                      </p:stCondLst>
                      <p:childTnLst>
                        <p:par>
                          <p:cTn id="457" fill="hold">
                            <p:stCondLst>
                              <p:cond delay="0"/>
                            </p:stCondLst>
                            <p:childTnLst>
                              <p:par>
                                <p:cTn id="458" presetID="16" presetClass="entr" presetSubtype="21" fill="hold" grpId="0" nodeType="clickEffect">
                                  <p:stCondLst>
                                    <p:cond delay="0"/>
                                  </p:stCondLst>
                                  <p:childTnLst>
                                    <p:set>
                                      <p:cBhvr>
                                        <p:cTn id="459" dur="1" fill="hold">
                                          <p:stCondLst>
                                            <p:cond delay="0"/>
                                          </p:stCondLst>
                                        </p:cTn>
                                        <p:tgtEl>
                                          <p:spTgt spid="171"/>
                                        </p:tgtEl>
                                        <p:attrNameLst>
                                          <p:attrName>style.visibility</p:attrName>
                                        </p:attrNameLst>
                                      </p:cBhvr>
                                      <p:to>
                                        <p:strVal val="visible"/>
                                      </p:to>
                                    </p:set>
                                    <p:animEffect transition="in" filter="barn(inVertical)">
                                      <p:cBhvr>
                                        <p:cTn id="460" dur="500"/>
                                        <p:tgtEl>
                                          <p:spTgt spid="171"/>
                                        </p:tgtEl>
                                      </p:cBhvr>
                                    </p:animEffect>
                                  </p:childTnLst>
                                </p:cTn>
                              </p:par>
                            </p:childTnLst>
                          </p:cTn>
                        </p:par>
                      </p:childTnLst>
                    </p:cTn>
                  </p:par>
                  <p:par>
                    <p:cTn id="461" fill="hold">
                      <p:stCondLst>
                        <p:cond delay="indefinite"/>
                      </p:stCondLst>
                      <p:childTnLst>
                        <p:par>
                          <p:cTn id="462" fill="hold">
                            <p:stCondLst>
                              <p:cond delay="0"/>
                            </p:stCondLst>
                            <p:childTnLst>
                              <p:par>
                                <p:cTn id="463" presetID="16" presetClass="entr" presetSubtype="21" fill="hold" grpId="0" nodeType="clickEffect">
                                  <p:stCondLst>
                                    <p:cond delay="0"/>
                                  </p:stCondLst>
                                  <p:childTnLst>
                                    <p:set>
                                      <p:cBhvr>
                                        <p:cTn id="464" dur="1" fill="hold">
                                          <p:stCondLst>
                                            <p:cond delay="0"/>
                                          </p:stCondLst>
                                        </p:cTn>
                                        <p:tgtEl>
                                          <p:spTgt spid="173"/>
                                        </p:tgtEl>
                                        <p:attrNameLst>
                                          <p:attrName>style.visibility</p:attrName>
                                        </p:attrNameLst>
                                      </p:cBhvr>
                                      <p:to>
                                        <p:strVal val="visible"/>
                                      </p:to>
                                    </p:set>
                                    <p:animEffect transition="in" filter="barn(inVertical)">
                                      <p:cBhvr>
                                        <p:cTn id="465" dur="500"/>
                                        <p:tgtEl>
                                          <p:spTgt spid="173"/>
                                        </p:tgtEl>
                                      </p:cBhvr>
                                    </p:animEffect>
                                  </p:childTnLst>
                                </p:cTn>
                              </p:par>
                              <p:par>
                                <p:cTn id="466" presetID="16" presetClass="entr" presetSubtype="21" fill="hold" nodeType="withEffect">
                                  <p:stCondLst>
                                    <p:cond delay="0"/>
                                  </p:stCondLst>
                                  <p:childTnLst>
                                    <p:set>
                                      <p:cBhvr>
                                        <p:cTn id="467" dur="1" fill="hold">
                                          <p:stCondLst>
                                            <p:cond delay="0"/>
                                          </p:stCondLst>
                                        </p:cTn>
                                        <p:tgtEl>
                                          <p:spTgt spid="176"/>
                                        </p:tgtEl>
                                        <p:attrNameLst>
                                          <p:attrName>style.visibility</p:attrName>
                                        </p:attrNameLst>
                                      </p:cBhvr>
                                      <p:to>
                                        <p:strVal val="visible"/>
                                      </p:to>
                                    </p:set>
                                    <p:animEffect transition="in" filter="barn(inVertical)">
                                      <p:cBhvr>
                                        <p:cTn id="468" dur="500"/>
                                        <p:tgtEl>
                                          <p:spTgt spid="176"/>
                                        </p:tgtEl>
                                      </p:cBhvr>
                                    </p:animEffect>
                                  </p:childTnLst>
                                </p:cTn>
                              </p:par>
                            </p:childTnLst>
                          </p:cTn>
                        </p:par>
                      </p:childTnLst>
                    </p:cTn>
                  </p:par>
                  <p:par>
                    <p:cTn id="469" fill="hold">
                      <p:stCondLst>
                        <p:cond delay="indefinite"/>
                      </p:stCondLst>
                      <p:childTnLst>
                        <p:par>
                          <p:cTn id="470" fill="hold">
                            <p:stCondLst>
                              <p:cond delay="0"/>
                            </p:stCondLst>
                            <p:childTnLst>
                              <p:par>
                                <p:cTn id="471" presetID="16" presetClass="entr" presetSubtype="21" fill="hold" grpId="0" nodeType="clickEffect">
                                  <p:stCondLst>
                                    <p:cond delay="0"/>
                                  </p:stCondLst>
                                  <p:childTnLst>
                                    <p:set>
                                      <p:cBhvr>
                                        <p:cTn id="472" dur="1" fill="hold">
                                          <p:stCondLst>
                                            <p:cond delay="0"/>
                                          </p:stCondLst>
                                        </p:cTn>
                                        <p:tgtEl>
                                          <p:spTgt spid="174"/>
                                        </p:tgtEl>
                                        <p:attrNameLst>
                                          <p:attrName>style.visibility</p:attrName>
                                        </p:attrNameLst>
                                      </p:cBhvr>
                                      <p:to>
                                        <p:strVal val="visible"/>
                                      </p:to>
                                    </p:set>
                                    <p:animEffect transition="in" filter="barn(inVertical)">
                                      <p:cBhvr>
                                        <p:cTn id="473" dur="500"/>
                                        <p:tgtEl>
                                          <p:spTgt spid="174"/>
                                        </p:tgtEl>
                                      </p:cBhvr>
                                    </p:animEffect>
                                  </p:childTnLst>
                                </p:cTn>
                              </p:par>
                              <p:par>
                                <p:cTn id="474" presetID="16" presetClass="entr" presetSubtype="21" fill="hold" nodeType="withEffect">
                                  <p:stCondLst>
                                    <p:cond delay="0"/>
                                  </p:stCondLst>
                                  <p:childTnLst>
                                    <p:set>
                                      <p:cBhvr>
                                        <p:cTn id="475" dur="1" fill="hold">
                                          <p:stCondLst>
                                            <p:cond delay="0"/>
                                          </p:stCondLst>
                                        </p:cTn>
                                        <p:tgtEl>
                                          <p:spTgt spid="178"/>
                                        </p:tgtEl>
                                        <p:attrNameLst>
                                          <p:attrName>style.visibility</p:attrName>
                                        </p:attrNameLst>
                                      </p:cBhvr>
                                      <p:to>
                                        <p:strVal val="visible"/>
                                      </p:to>
                                    </p:set>
                                    <p:animEffect transition="in" filter="barn(inVertical)">
                                      <p:cBhvr>
                                        <p:cTn id="476"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8" grpId="0"/>
      <p:bldP spid="19" grpId="0" animBg="1"/>
      <p:bldP spid="20" grpId="0" animBg="1"/>
      <p:bldP spid="21" grpId="0"/>
      <p:bldP spid="22" grpId="0"/>
      <p:bldP spid="23" grpId="0"/>
      <p:bldP spid="24" grpId="0"/>
      <p:bldP spid="25" grpId="0"/>
      <p:bldP spid="26" grpId="0"/>
      <p:bldP spid="99" grpId="0" animBg="1"/>
      <p:bldP spid="100" grpId="0"/>
      <p:bldP spid="101" grpId="0" animBg="1"/>
      <p:bldP spid="102" grpId="0"/>
      <p:bldP spid="103" grpId="0"/>
      <p:bldP spid="104" grpId="0"/>
      <p:bldP spid="105" grpId="0"/>
      <p:bldP spid="106" grpId="0"/>
      <p:bldP spid="107" grpId="0"/>
      <p:bldP spid="108" grpId="0"/>
      <p:bldP spid="110" grpId="0"/>
      <p:bldP spid="111" grpId="0"/>
      <p:bldP spid="112" grpId="0" animBg="1"/>
      <p:bldP spid="113" grpId="0"/>
      <p:bldP spid="114" grpId="0" animBg="1"/>
      <p:bldP spid="115" grpId="0"/>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p:bldP spid="126" grpId="0" animBg="1"/>
      <p:bldP spid="127" grpId="0" animBg="1"/>
      <p:bldP spid="128" grpId="0"/>
      <p:bldP spid="129" grpId="0"/>
      <p:bldP spid="130" grpId="0"/>
      <p:bldP spid="131" grpId="0" animBg="1"/>
      <p:bldP spid="132" grpId="0" animBg="1"/>
      <p:bldP spid="133" grpId="0"/>
      <p:bldP spid="134" grpId="0" animBg="1"/>
      <p:bldP spid="135" grpId="0" animBg="1"/>
      <p:bldP spid="136" grpId="0"/>
      <p:bldP spid="137" grpId="0"/>
      <p:bldP spid="138" grpId="0"/>
      <p:bldP spid="139" grpId="0"/>
      <p:bldP spid="140" grpId="0"/>
      <p:bldP spid="141" grpId="0"/>
      <p:bldP spid="142" grpId="0"/>
      <p:bldP spid="143" grpId="0"/>
      <p:bldP spid="144" grpId="0"/>
      <p:bldP spid="145" grpId="0"/>
      <p:bldP spid="146" grpId="0" animBg="1"/>
      <p:bldP spid="147" grpId="0"/>
      <p:bldP spid="148" grpId="0" animBg="1"/>
      <p:bldP spid="149" grpId="0"/>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p:bldP spid="160" grpId="0" animBg="1"/>
      <p:bldP spid="161" grpId="0"/>
      <p:bldP spid="162" grpId="0" animBg="1"/>
      <p:bldP spid="163" grpId="0"/>
      <p:bldP spid="164" grpId="0"/>
      <p:bldP spid="165" grpId="0"/>
      <p:bldP spid="166" grpId="0" animBg="1"/>
      <p:bldP spid="167" grpId="0" animBg="1"/>
      <p:bldP spid="168" grpId="0" animBg="1"/>
      <p:bldP spid="169" grpId="0" animBg="1"/>
      <p:bldP spid="170" grpId="0"/>
      <p:bldP spid="171" grpId="0"/>
      <p:bldP spid="172" grpId="0" animBg="1"/>
      <p:bldP spid="173" grpId="0"/>
      <p:bldP spid="17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86597C-9576-421C-BEC4-EDA83556FDD7}"/>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4" name="Text Box 2">
            <a:extLst>
              <a:ext uri="{FF2B5EF4-FFF2-40B4-BE49-F238E27FC236}">
                <a16:creationId xmlns:a16="http://schemas.microsoft.com/office/drawing/2014/main" id="{6ECAAE4C-CFB8-4B8A-A1BC-47210DE26EE8}"/>
              </a:ext>
            </a:extLst>
          </p:cNvPr>
          <p:cNvSpPr txBox="1">
            <a:spLocks noChangeArrowheads="1"/>
          </p:cNvSpPr>
          <p:nvPr/>
        </p:nvSpPr>
        <p:spPr bwMode="auto">
          <a:xfrm>
            <a:off x="2447532" y="338073"/>
            <a:ext cx="6858000" cy="308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1791A57C-DD18-4125-9935-F709BA1A9A69}"/>
              </a:ext>
            </a:extLst>
          </p:cNvPr>
          <p:cNvSpPr txBox="1">
            <a:spLocks noChangeArrowheads="1"/>
          </p:cNvSpPr>
          <p:nvPr/>
        </p:nvSpPr>
        <p:spPr bwMode="auto">
          <a:xfrm>
            <a:off x="2504682" y="76517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0C96FB58-CDD7-4052-958C-71FA4624891E}"/>
              </a:ext>
            </a:extLst>
          </p:cNvPr>
          <p:cNvSpPr txBox="1">
            <a:spLocks noChangeArrowheads="1"/>
          </p:cNvSpPr>
          <p:nvPr/>
        </p:nvSpPr>
        <p:spPr bwMode="auto">
          <a:xfrm>
            <a:off x="3190482" y="879475"/>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0A39351B-994B-45F6-AD40-FEFFFF20DD95}"/>
              </a:ext>
            </a:extLst>
          </p:cNvPr>
          <p:cNvSpPr txBox="1">
            <a:spLocks noChangeArrowheads="1"/>
          </p:cNvSpPr>
          <p:nvPr/>
        </p:nvSpPr>
        <p:spPr bwMode="auto">
          <a:xfrm>
            <a:off x="4425557" y="879475"/>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2C888934-1128-410A-8819-109C8CA03F33}"/>
              </a:ext>
            </a:extLst>
          </p:cNvPr>
          <p:cNvSpPr txBox="1">
            <a:spLocks noChangeArrowheads="1"/>
          </p:cNvSpPr>
          <p:nvPr/>
        </p:nvSpPr>
        <p:spPr bwMode="auto">
          <a:xfrm>
            <a:off x="5706669" y="650875"/>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FF"/>
                </a:solidFill>
                <a:effectLst/>
                <a:latin typeface="Arial Narrow" panose="020B0606020202030204" pitchFamily="34" charset="0"/>
              </a:rPr>
              <a:t>1774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9" name="Group 7">
            <a:extLst>
              <a:ext uri="{FF2B5EF4-FFF2-40B4-BE49-F238E27FC236}">
                <a16:creationId xmlns:a16="http://schemas.microsoft.com/office/drawing/2014/main" id="{0F48D8E0-E626-4866-B693-587031C6FE0D}"/>
              </a:ext>
            </a:extLst>
          </p:cNvPr>
          <p:cNvGrpSpPr>
            <a:grpSpLocks/>
          </p:cNvGrpSpPr>
          <p:nvPr/>
        </p:nvGrpSpPr>
        <p:grpSpPr bwMode="auto">
          <a:xfrm>
            <a:off x="3279382" y="1108075"/>
            <a:ext cx="2735262" cy="228600"/>
            <a:chOff x="106520621" y="118831540"/>
            <a:chExt cx="2736410" cy="400051"/>
          </a:xfrm>
        </p:grpSpPr>
        <p:sp>
          <p:nvSpPr>
            <p:cNvPr id="10" name="Line 8">
              <a:extLst>
                <a:ext uri="{FF2B5EF4-FFF2-40B4-BE49-F238E27FC236}">
                  <a16:creationId xmlns:a16="http://schemas.microsoft.com/office/drawing/2014/main" id="{618A9634-E369-4D23-9661-FAC433EE80BA}"/>
                </a:ext>
              </a:extLst>
            </p:cNvPr>
            <p:cNvSpPr>
              <a:spLocks noChangeShapeType="1"/>
            </p:cNvSpPr>
            <p:nvPr/>
          </p:nvSpPr>
          <p:spPr bwMode="auto">
            <a:xfrm>
              <a:off x="106608893" y="119231589"/>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B17C4542-0036-432F-9D43-DAA284140B42}"/>
                </a:ext>
              </a:extLst>
            </p:cNvPr>
            <p:cNvSpPr>
              <a:spLocks noChangeShapeType="1"/>
            </p:cNvSpPr>
            <p:nvPr/>
          </p:nvSpPr>
          <p:spPr bwMode="auto">
            <a:xfrm>
              <a:off x="106608893"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1257C740-BAFD-491E-AB1B-192F184FDDDF}"/>
                </a:ext>
              </a:extLst>
            </p:cNvPr>
            <p:cNvSpPr>
              <a:spLocks noChangeShapeType="1"/>
            </p:cNvSpPr>
            <p:nvPr/>
          </p:nvSpPr>
          <p:spPr bwMode="auto">
            <a:xfrm>
              <a:off x="107888826"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2E5079D3-4508-461D-AE82-3029591BEF58}"/>
                </a:ext>
              </a:extLst>
            </p:cNvPr>
            <p:cNvSpPr>
              <a:spLocks noChangeShapeType="1"/>
            </p:cNvSpPr>
            <p:nvPr/>
          </p:nvSpPr>
          <p:spPr bwMode="auto">
            <a:xfrm>
              <a:off x="109168760"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C0CA8D21-AA3B-4C9A-83DB-0E49CB6D0EA8}"/>
                </a:ext>
              </a:extLst>
            </p:cNvPr>
            <p:cNvSpPr>
              <a:spLocks noChangeShapeType="1"/>
            </p:cNvSpPr>
            <p:nvPr/>
          </p:nvSpPr>
          <p:spPr bwMode="auto">
            <a:xfrm>
              <a:off x="106520621"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BA188F89-5578-472E-8AB7-93FBF4BF0F03}"/>
                </a:ext>
              </a:extLst>
            </p:cNvPr>
            <p:cNvSpPr>
              <a:spLocks noChangeShapeType="1"/>
            </p:cNvSpPr>
            <p:nvPr/>
          </p:nvSpPr>
          <p:spPr bwMode="auto">
            <a:xfrm>
              <a:off x="107800555"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09CDD396-FD30-4B69-96E9-9B4B8A1077F7}"/>
                </a:ext>
              </a:extLst>
            </p:cNvPr>
            <p:cNvSpPr>
              <a:spLocks noChangeShapeType="1"/>
            </p:cNvSpPr>
            <p:nvPr/>
          </p:nvSpPr>
          <p:spPr bwMode="auto">
            <a:xfrm>
              <a:off x="109080489" y="118831540"/>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7" name="Text Box 15">
            <a:extLst>
              <a:ext uri="{FF2B5EF4-FFF2-40B4-BE49-F238E27FC236}">
                <a16:creationId xmlns:a16="http://schemas.microsoft.com/office/drawing/2014/main" id="{29D26CD3-8EE8-459F-872A-50A3EE5DA613}"/>
              </a:ext>
            </a:extLst>
          </p:cNvPr>
          <p:cNvSpPr txBox="1">
            <a:spLocks noChangeArrowheads="1"/>
          </p:cNvSpPr>
          <p:nvPr/>
        </p:nvSpPr>
        <p:spPr bwMode="auto">
          <a:xfrm>
            <a:off x="5590782" y="1108075"/>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D7452F2F-2F2B-422F-9090-A6E865BD3BD3}"/>
              </a:ext>
            </a:extLst>
          </p:cNvPr>
          <p:cNvSpPr>
            <a:spLocks noChangeShapeType="1"/>
          </p:cNvSpPr>
          <p:nvPr/>
        </p:nvSpPr>
        <p:spPr bwMode="auto">
          <a:xfrm>
            <a:off x="6162282" y="1108075"/>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C5E633D6-4EB1-4A7B-9C4D-ADDBBD67AF0E}"/>
              </a:ext>
            </a:extLst>
          </p:cNvPr>
          <p:cNvSpPr>
            <a:spLocks noChangeShapeType="1"/>
          </p:cNvSpPr>
          <p:nvPr/>
        </p:nvSpPr>
        <p:spPr bwMode="auto">
          <a:xfrm flipH="1">
            <a:off x="4722419" y="993775"/>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AEFD2CB2-8BE6-4D03-8FC9-D4E3C01961A6}"/>
              </a:ext>
            </a:extLst>
          </p:cNvPr>
          <p:cNvSpPr txBox="1">
            <a:spLocks noChangeArrowheads="1"/>
          </p:cNvSpPr>
          <p:nvPr/>
        </p:nvSpPr>
        <p:spPr bwMode="auto">
          <a:xfrm>
            <a:off x="4836719" y="1050925"/>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72F26B9F-EC4B-420E-B5FD-E6AB3B168EB9}"/>
              </a:ext>
            </a:extLst>
          </p:cNvPr>
          <p:cNvSpPr>
            <a:spLocks noChangeShapeType="1"/>
          </p:cNvSpPr>
          <p:nvPr/>
        </p:nvSpPr>
        <p:spPr bwMode="auto">
          <a:xfrm>
            <a:off x="6962382" y="1336675"/>
            <a:ext cx="2400300"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C4C2582A-45AC-4C97-8EE1-3D76F5E29445}"/>
              </a:ext>
            </a:extLst>
          </p:cNvPr>
          <p:cNvSpPr txBox="1">
            <a:spLocks noChangeArrowheads="1"/>
          </p:cNvSpPr>
          <p:nvPr/>
        </p:nvSpPr>
        <p:spPr bwMode="auto">
          <a:xfrm>
            <a:off x="7030644" y="53657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6633CC"/>
                </a:solidFill>
                <a:effectLst/>
                <a:latin typeface="Arial Narrow" panose="020B0606020202030204" pitchFamily="34" charset="0"/>
              </a:rPr>
              <a:t>1775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6126A3B7-E002-4B61-9F02-6D2579E9C0C5}"/>
              </a:ext>
            </a:extLst>
          </p:cNvPr>
          <p:cNvSpPr txBox="1">
            <a:spLocks noChangeArrowheads="1"/>
          </p:cNvSpPr>
          <p:nvPr/>
        </p:nvSpPr>
        <p:spPr bwMode="auto">
          <a:xfrm>
            <a:off x="8789594" y="53657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2310D1AA-4FBD-4164-906D-EF71C9A98927}"/>
              </a:ext>
            </a:extLst>
          </p:cNvPr>
          <p:cNvSpPr txBox="1">
            <a:spLocks noChangeArrowheads="1"/>
          </p:cNvSpPr>
          <p:nvPr/>
        </p:nvSpPr>
        <p:spPr bwMode="auto">
          <a:xfrm>
            <a:off x="7648182" y="422275"/>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89606BF2-A190-4720-90FD-57B2123A19AF}"/>
              </a:ext>
            </a:extLst>
          </p:cNvPr>
          <p:cNvSpPr>
            <a:spLocks noChangeShapeType="1"/>
          </p:cNvSpPr>
          <p:nvPr/>
        </p:nvSpPr>
        <p:spPr bwMode="auto">
          <a:xfrm>
            <a:off x="7338619" y="1108075"/>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F53FD61C-6B01-478D-BB41-87C9595BE2A7}"/>
              </a:ext>
            </a:extLst>
          </p:cNvPr>
          <p:cNvSpPr>
            <a:spLocks noChangeShapeType="1"/>
          </p:cNvSpPr>
          <p:nvPr/>
        </p:nvSpPr>
        <p:spPr bwMode="auto">
          <a:xfrm>
            <a:off x="7251307" y="1108075"/>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11257594-0F3C-4217-A5EA-1E251D851CBF}"/>
              </a:ext>
            </a:extLst>
          </p:cNvPr>
          <p:cNvSpPr>
            <a:spLocks noChangeShapeType="1"/>
          </p:cNvSpPr>
          <p:nvPr/>
        </p:nvSpPr>
        <p:spPr bwMode="auto">
          <a:xfrm>
            <a:off x="9097569" y="1108075"/>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6D7BA040-B36D-455F-82D5-5B596DE17663}"/>
              </a:ext>
            </a:extLst>
          </p:cNvPr>
          <p:cNvSpPr>
            <a:spLocks noChangeShapeType="1"/>
          </p:cNvSpPr>
          <p:nvPr/>
        </p:nvSpPr>
        <p:spPr bwMode="auto">
          <a:xfrm>
            <a:off x="9010257" y="1108075"/>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7">
            <a:extLst>
              <a:ext uri="{FF2B5EF4-FFF2-40B4-BE49-F238E27FC236}">
                <a16:creationId xmlns:a16="http://schemas.microsoft.com/office/drawing/2014/main" id="{A3EF4C46-D329-4004-85D0-85C4C9D73C12}"/>
              </a:ext>
            </a:extLst>
          </p:cNvPr>
          <p:cNvSpPr txBox="1">
            <a:spLocks noChangeArrowheads="1"/>
          </p:cNvSpPr>
          <p:nvPr/>
        </p:nvSpPr>
        <p:spPr bwMode="auto">
          <a:xfrm>
            <a:off x="6276582" y="650875"/>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FF"/>
                </a:solidFill>
                <a:effectLst/>
                <a:latin typeface="Arial Narrow" panose="020B0606020202030204" pitchFamily="34" charset="0"/>
              </a:rPr>
              <a:t>245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88A23D75-D966-4151-B881-AD323513B2FC}"/>
              </a:ext>
            </a:extLst>
          </p:cNvPr>
          <p:cNvSpPr>
            <a:spLocks noChangeShapeType="1"/>
          </p:cNvSpPr>
          <p:nvPr/>
        </p:nvSpPr>
        <p:spPr bwMode="auto">
          <a:xfrm flipH="1">
            <a:off x="6047982" y="593725"/>
            <a:ext cx="514350" cy="17145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29">
            <a:extLst>
              <a:ext uri="{FF2B5EF4-FFF2-40B4-BE49-F238E27FC236}">
                <a16:creationId xmlns:a16="http://schemas.microsoft.com/office/drawing/2014/main" id="{8AF33D46-5434-4C78-B3FF-209C605ED605}"/>
              </a:ext>
            </a:extLst>
          </p:cNvPr>
          <p:cNvSpPr txBox="1">
            <a:spLocks noChangeArrowheads="1"/>
          </p:cNvSpPr>
          <p:nvPr/>
        </p:nvSpPr>
        <p:spPr bwMode="auto">
          <a:xfrm>
            <a:off x="2504682" y="2136775"/>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0F92164E-C805-4912-AE9D-802780A5B513}"/>
              </a:ext>
            </a:extLst>
          </p:cNvPr>
          <p:cNvSpPr txBox="1">
            <a:spLocks noChangeArrowheads="1"/>
          </p:cNvSpPr>
          <p:nvPr/>
        </p:nvSpPr>
        <p:spPr bwMode="auto">
          <a:xfrm>
            <a:off x="3190482" y="21367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96BA1E84-3CE3-4E39-91BC-8F65749CD728}"/>
              </a:ext>
            </a:extLst>
          </p:cNvPr>
          <p:cNvSpPr txBox="1">
            <a:spLocks noChangeArrowheads="1"/>
          </p:cNvSpPr>
          <p:nvPr/>
        </p:nvSpPr>
        <p:spPr bwMode="auto">
          <a:xfrm>
            <a:off x="7030644" y="2136775"/>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2">
            <a:extLst>
              <a:ext uri="{FF2B5EF4-FFF2-40B4-BE49-F238E27FC236}">
                <a16:creationId xmlns:a16="http://schemas.microsoft.com/office/drawing/2014/main" id="{A3AA6E4F-9313-438F-9B4E-8CF856ABA066}"/>
              </a:ext>
            </a:extLst>
          </p:cNvPr>
          <p:cNvSpPr txBox="1">
            <a:spLocks noChangeArrowheads="1"/>
          </p:cNvSpPr>
          <p:nvPr/>
        </p:nvSpPr>
        <p:spPr bwMode="auto">
          <a:xfrm>
            <a:off x="8789594" y="190817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AutoShape 33">
            <a:extLst>
              <a:ext uri="{FF2B5EF4-FFF2-40B4-BE49-F238E27FC236}">
                <a16:creationId xmlns:a16="http://schemas.microsoft.com/office/drawing/2014/main" id="{8A60E854-F361-4B8F-9BE7-ECBB26A06EF9}"/>
              </a:ext>
            </a:extLst>
          </p:cNvPr>
          <p:cNvSpPr>
            <a:spLocks/>
          </p:cNvSpPr>
          <p:nvPr/>
        </p:nvSpPr>
        <p:spPr bwMode="auto">
          <a:xfrm rot="5400000">
            <a:off x="4590657" y="565150"/>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2627F715-5700-47B7-BEB5-DE1461F58D78}"/>
              </a:ext>
            </a:extLst>
          </p:cNvPr>
          <p:cNvSpPr txBox="1">
            <a:spLocks noChangeArrowheads="1"/>
          </p:cNvSpPr>
          <p:nvPr/>
        </p:nvSpPr>
        <p:spPr bwMode="auto">
          <a:xfrm>
            <a:off x="4047732" y="1793875"/>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5">
            <a:extLst>
              <a:ext uri="{FF2B5EF4-FFF2-40B4-BE49-F238E27FC236}">
                <a16:creationId xmlns:a16="http://schemas.microsoft.com/office/drawing/2014/main" id="{446C5C45-9248-4AE7-B2B6-868590B784A6}"/>
              </a:ext>
            </a:extLst>
          </p:cNvPr>
          <p:cNvSpPr txBox="1">
            <a:spLocks noChangeArrowheads="1"/>
          </p:cNvSpPr>
          <p:nvPr/>
        </p:nvSpPr>
        <p:spPr bwMode="auto">
          <a:xfrm>
            <a:off x="7648182" y="1851025"/>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6">
            <a:extLst>
              <a:ext uri="{FF2B5EF4-FFF2-40B4-BE49-F238E27FC236}">
                <a16:creationId xmlns:a16="http://schemas.microsoft.com/office/drawing/2014/main" id="{9F4468E6-632A-4CD2-9DB1-5D6675135353}"/>
              </a:ext>
            </a:extLst>
          </p:cNvPr>
          <p:cNvSpPr>
            <a:spLocks noChangeShapeType="1"/>
          </p:cNvSpPr>
          <p:nvPr/>
        </p:nvSpPr>
        <p:spPr bwMode="auto">
          <a:xfrm>
            <a:off x="3366694" y="2708275"/>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F19043EB-9BC1-4C47-89F0-A4277642EA82}"/>
              </a:ext>
            </a:extLst>
          </p:cNvPr>
          <p:cNvSpPr>
            <a:spLocks noChangeShapeType="1"/>
          </p:cNvSpPr>
          <p:nvPr/>
        </p:nvSpPr>
        <p:spPr bwMode="auto">
          <a:xfrm>
            <a:off x="3366694" y="2479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3CFC2802-E5D9-4450-B7B0-F0B1AAF9651B}"/>
              </a:ext>
            </a:extLst>
          </p:cNvPr>
          <p:cNvSpPr>
            <a:spLocks noChangeShapeType="1"/>
          </p:cNvSpPr>
          <p:nvPr/>
        </p:nvSpPr>
        <p:spPr bwMode="auto">
          <a:xfrm>
            <a:off x="5927332" y="2479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9">
            <a:extLst>
              <a:ext uri="{FF2B5EF4-FFF2-40B4-BE49-F238E27FC236}">
                <a16:creationId xmlns:a16="http://schemas.microsoft.com/office/drawing/2014/main" id="{54DA7D86-A4EB-43E8-AF01-BC8FF79AB34F}"/>
              </a:ext>
            </a:extLst>
          </p:cNvPr>
          <p:cNvSpPr>
            <a:spLocks noChangeShapeType="1"/>
          </p:cNvSpPr>
          <p:nvPr/>
        </p:nvSpPr>
        <p:spPr bwMode="auto">
          <a:xfrm>
            <a:off x="3279382" y="247967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03A71161-9076-4C75-AF02-FBEDD8BE954A}"/>
              </a:ext>
            </a:extLst>
          </p:cNvPr>
          <p:cNvSpPr>
            <a:spLocks noChangeShapeType="1"/>
          </p:cNvSpPr>
          <p:nvPr/>
        </p:nvSpPr>
        <p:spPr bwMode="auto">
          <a:xfrm>
            <a:off x="5838432" y="247967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0C8657F8-9715-42D4-BF63-630DFCD31ABE}"/>
              </a:ext>
            </a:extLst>
          </p:cNvPr>
          <p:cNvSpPr txBox="1">
            <a:spLocks noChangeArrowheads="1"/>
          </p:cNvSpPr>
          <p:nvPr/>
        </p:nvSpPr>
        <p:spPr bwMode="auto">
          <a:xfrm>
            <a:off x="7648182" y="236537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906ADBC8-7F7F-4E93-830F-E38AED06E28C}"/>
              </a:ext>
            </a:extLst>
          </p:cNvPr>
          <p:cNvSpPr txBox="1">
            <a:spLocks noChangeArrowheads="1"/>
          </p:cNvSpPr>
          <p:nvPr/>
        </p:nvSpPr>
        <p:spPr bwMode="auto">
          <a:xfrm>
            <a:off x="3590532" y="2879725"/>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3">
            <a:extLst>
              <a:ext uri="{FF2B5EF4-FFF2-40B4-BE49-F238E27FC236}">
                <a16:creationId xmlns:a16="http://schemas.microsoft.com/office/drawing/2014/main" id="{7A71DFB3-B5DD-436D-97D0-30AC11AE97FC}"/>
              </a:ext>
            </a:extLst>
          </p:cNvPr>
          <p:cNvSpPr txBox="1">
            <a:spLocks noChangeArrowheads="1"/>
          </p:cNvSpPr>
          <p:nvPr/>
        </p:nvSpPr>
        <p:spPr bwMode="auto">
          <a:xfrm>
            <a:off x="4276332" y="2765425"/>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4">
            <a:extLst>
              <a:ext uri="{FF2B5EF4-FFF2-40B4-BE49-F238E27FC236}">
                <a16:creationId xmlns:a16="http://schemas.microsoft.com/office/drawing/2014/main" id="{7D6A68B8-E5DF-4E1F-BD29-B3869EEDD515}"/>
              </a:ext>
            </a:extLst>
          </p:cNvPr>
          <p:cNvSpPr txBox="1">
            <a:spLocks noChangeArrowheads="1"/>
          </p:cNvSpPr>
          <p:nvPr/>
        </p:nvSpPr>
        <p:spPr bwMode="auto">
          <a:xfrm>
            <a:off x="5647932" y="1965325"/>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5">
            <a:extLst>
              <a:ext uri="{FF2B5EF4-FFF2-40B4-BE49-F238E27FC236}">
                <a16:creationId xmlns:a16="http://schemas.microsoft.com/office/drawing/2014/main" id="{62D22C27-65DE-4B8C-ACB4-21B5A54503B6}"/>
              </a:ext>
            </a:extLst>
          </p:cNvPr>
          <p:cNvSpPr txBox="1">
            <a:spLocks noChangeArrowheads="1"/>
          </p:cNvSpPr>
          <p:nvPr/>
        </p:nvSpPr>
        <p:spPr bwMode="auto">
          <a:xfrm>
            <a:off x="5647932" y="2765425"/>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6223303C-7EA4-4F20-9694-4EB38DCEA759}"/>
              </a:ext>
            </a:extLst>
          </p:cNvPr>
          <p:cNvSpPr>
            <a:spLocks noChangeShapeType="1"/>
          </p:cNvSpPr>
          <p:nvPr/>
        </p:nvSpPr>
        <p:spPr bwMode="auto">
          <a:xfrm>
            <a:off x="3876282" y="26511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7">
            <a:extLst>
              <a:ext uri="{FF2B5EF4-FFF2-40B4-BE49-F238E27FC236}">
                <a16:creationId xmlns:a16="http://schemas.microsoft.com/office/drawing/2014/main" id="{3A1E7953-DEEE-4BB9-9A59-E8F384583111}"/>
              </a:ext>
            </a:extLst>
          </p:cNvPr>
          <p:cNvSpPr txBox="1">
            <a:spLocks noChangeArrowheads="1"/>
          </p:cNvSpPr>
          <p:nvPr/>
        </p:nvSpPr>
        <p:spPr bwMode="auto">
          <a:xfrm rot="-513670">
            <a:off x="6162282" y="2251075"/>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8">
            <a:extLst>
              <a:ext uri="{FF2B5EF4-FFF2-40B4-BE49-F238E27FC236}">
                <a16:creationId xmlns:a16="http://schemas.microsoft.com/office/drawing/2014/main" id="{4951D6DB-E3E3-43E1-9654-2CDC4907AB1B}"/>
              </a:ext>
            </a:extLst>
          </p:cNvPr>
          <p:cNvSpPr>
            <a:spLocks noChangeShapeType="1"/>
          </p:cNvSpPr>
          <p:nvPr/>
        </p:nvSpPr>
        <p:spPr bwMode="auto">
          <a:xfrm>
            <a:off x="7305282" y="2479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F3C4023A-1822-444E-8A40-04C1CDFFF045}"/>
              </a:ext>
            </a:extLst>
          </p:cNvPr>
          <p:cNvSpPr>
            <a:spLocks noChangeShapeType="1"/>
          </p:cNvSpPr>
          <p:nvPr/>
        </p:nvSpPr>
        <p:spPr bwMode="auto">
          <a:xfrm>
            <a:off x="7216382" y="24796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50">
            <a:extLst>
              <a:ext uri="{FF2B5EF4-FFF2-40B4-BE49-F238E27FC236}">
                <a16:creationId xmlns:a16="http://schemas.microsoft.com/office/drawing/2014/main" id="{53C0BB55-CB59-49F2-A2E7-FA67ADB84512}"/>
              </a:ext>
            </a:extLst>
          </p:cNvPr>
          <p:cNvSpPr>
            <a:spLocks/>
          </p:cNvSpPr>
          <p:nvPr/>
        </p:nvSpPr>
        <p:spPr bwMode="auto">
          <a:xfrm rot="5400000">
            <a:off x="8162532" y="879475"/>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WordArt 51">
            <a:extLst>
              <a:ext uri="{FF2B5EF4-FFF2-40B4-BE49-F238E27FC236}">
                <a16:creationId xmlns:a16="http://schemas.microsoft.com/office/drawing/2014/main" id="{42D52D0C-02FD-49DD-9883-40DB505FCBC6}"/>
              </a:ext>
            </a:extLst>
          </p:cNvPr>
          <p:cNvSpPr>
            <a:spLocks noChangeArrowheads="1" noChangeShapeType="1" noTextEdit="1"/>
          </p:cNvSpPr>
          <p:nvPr/>
        </p:nvSpPr>
        <p:spPr bwMode="auto">
          <a:xfrm>
            <a:off x="2504682" y="1793875"/>
            <a:ext cx="171450" cy="342900"/>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3600" kern="10" spc="0">
                <a:ln>
                  <a:noFill/>
                </a:ln>
                <a:solidFill>
                  <a:srgbClr val="000000"/>
                </a:solidFill>
                <a:effectLst>
                  <a:outerShdw dist="35921" dir="2700000" algn="ctr" rotWithShape="0">
                    <a:srgbClr val="C0C0C0">
                      <a:alpha val="80000"/>
                    </a:srgbClr>
                  </a:outerShdw>
                </a:effectLst>
                <a:latin typeface="Impact" panose="020B0806030902050204" pitchFamily="34" charset="0"/>
              </a:rPr>
              <a:t>2</a:t>
            </a:r>
          </a:p>
        </p:txBody>
      </p:sp>
      <p:sp>
        <p:nvSpPr>
          <p:cNvPr id="54" name="Text Box 52">
            <a:extLst>
              <a:ext uri="{FF2B5EF4-FFF2-40B4-BE49-F238E27FC236}">
                <a16:creationId xmlns:a16="http://schemas.microsoft.com/office/drawing/2014/main" id="{4D297D79-2CED-4D78-A65E-C2E88399E6E0}"/>
              </a:ext>
            </a:extLst>
          </p:cNvPr>
          <p:cNvSpPr txBox="1">
            <a:spLocks noChangeArrowheads="1"/>
          </p:cNvSpPr>
          <p:nvPr/>
        </p:nvSpPr>
        <p:spPr bwMode="auto">
          <a:xfrm rot="-513670">
            <a:off x="6219432" y="1050925"/>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3">
            <a:extLst>
              <a:ext uri="{FF2B5EF4-FFF2-40B4-BE49-F238E27FC236}">
                <a16:creationId xmlns:a16="http://schemas.microsoft.com/office/drawing/2014/main" id="{86035B2D-B06C-4029-89E6-B487474743DF}"/>
              </a:ext>
            </a:extLst>
          </p:cNvPr>
          <p:cNvSpPr txBox="1">
            <a:spLocks noChangeArrowheads="1"/>
          </p:cNvSpPr>
          <p:nvPr/>
        </p:nvSpPr>
        <p:spPr bwMode="auto">
          <a:xfrm>
            <a:off x="3242869" y="136525"/>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4">
            <a:extLst>
              <a:ext uri="{FF2B5EF4-FFF2-40B4-BE49-F238E27FC236}">
                <a16:creationId xmlns:a16="http://schemas.microsoft.com/office/drawing/2014/main" id="{B14AA3CA-2967-418F-9954-0C04886B19B3}"/>
              </a:ext>
            </a:extLst>
          </p:cNvPr>
          <p:cNvSpPr txBox="1">
            <a:spLocks noChangeArrowheads="1"/>
          </p:cNvSpPr>
          <p:nvPr/>
        </p:nvSpPr>
        <p:spPr bwMode="auto">
          <a:xfrm>
            <a:off x="4390632" y="136525"/>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7308CD5F-B156-4089-92FE-BBB0868D2AFA}"/>
              </a:ext>
            </a:extLst>
          </p:cNvPr>
          <p:cNvSpPr txBox="1">
            <a:spLocks noChangeArrowheads="1"/>
          </p:cNvSpPr>
          <p:nvPr/>
        </p:nvSpPr>
        <p:spPr bwMode="auto">
          <a:xfrm>
            <a:off x="5655869" y="136525"/>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B767F6C1-E593-4571-89A8-418E33DF0B79}"/>
              </a:ext>
            </a:extLst>
          </p:cNvPr>
          <p:cNvSpPr txBox="1">
            <a:spLocks noChangeArrowheads="1"/>
          </p:cNvSpPr>
          <p:nvPr/>
        </p:nvSpPr>
        <p:spPr bwMode="auto">
          <a:xfrm>
            <a:off x="7076682" y="136525"/>
            <a:ext cx="411162"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TextBox 58">
            <a:extLst>
              <a:ext uri="{FF2B5EF4-FFF2-40B4-BE49-F238E27FC236}">
                <a16:creationId xmlns:a16="http://schemas.microsoft.com/office/drawing/2014/main" id="{1F79D544-19C7-4F30-9843-3B96D16C8F6B}"/>
              </a:ext>
            </a:extLst>
          </p:cNvPr>
          <p:cNvSpPr txBox="1"/>
          <p:nvPr/>
        </p:nvSpPr>
        <p:spPr>
          <a:xfrm>
            <a:off x="994677" y="5138399"/>
            <a:ext cx="10452683" cy="1446550"/>
          </a:xfrm>
          <a:prstGeom prst="rect">
            <a:avLst/>
          </a:prstGeom>
          <a:noFill/>
        </p:spPr>
        <p:txBody>
          <a:bodyPr wrap="square" rtlCol="0">
            <a:spAutoFit/>
          </a:bodyPr>
          <a:lstStyle/>
          <a:p>
            <a:r>
              <a:rPr lang="en-US" sz="1400" b="1" dirty="0">
                <a:latin typeface="Arial Narrow" panose="020B0606020202030204" pitchFamily="34" charset="0"/>
              </a:rPr>
              <a:t>In 1774 they set up the first representative body of the colonies known as the first Continental Congress. </a:t>
            </a:r>
            <a:r>
              <a:rPr lang="en-US" sz="1400" dirty="0">
                <a:latin typeface="Arial Narrow" panose="020B0606020202030204" pitchFamily="34" charset="0"/>
              </a:rPr>
              <a:t>This is the seed of where the American government begins. The French Revolution, second application, Nov. 9 is the seed of where it ends.  Then you have a period of preparation, and what happens in 1775?  Revolution breaks out between Britain and the states, but it's internal.   If we use the 245 it doesn't take us to the beginning but to the middle column and it fills in our picture because it shows the period of preparation and then this revolution.  It takes us from 2019 to where the revolution begins in 2020. When we come to this history we want to look at 2020. We did mention this in our earlier classes and we've only got a couple of classes left.</a:t>
            </a:r>
          </a:p>
          <a:p>
            <a:r>
              <a:rPr lang="en-US" dirty="0"/>
              <a:t> </a:t>
            </a:r>
          </a:p>
        </p:txBody>
      </p:sp>
      <p:sp>
        <p:nvSpPr>
          <p:cNvPr id="60" name="Text Box 57">
            <a:extLst>
              <a:ext uri="{FF2B5EF4-FFF2-40B4-BE49-F238E27FC236}">
                <a16:creationId xmlns:a16="http://schemas.microsoft.com/office/drawing/2014/main" id="{DED71FB5-41F9-404C-AEEE-F855D513F335}"/>
              </a:ext>
            </a:extLst>
          </p:cNvPr>
          <p:cNvSpPr txBox="1">
            <a:spLocks noChangeArrowheads="1"/>
          </p:cNvSpPr>
          <p:nvPr/>
        </p:nvSpPr>
        <p:spPr bwMode="auto">
          <a:xfrm>
            <a:off x="2504682" y="369626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58">
            <a:extLst>
              <a:ext uri="{FF2B5EF4-FFF2-40B4-BE49-F238E27FC236}">
                <a16:creationId xmlns:a16="http://schemas.microsoft.com/office/drawing/2014/main" id="{EBE4D429-46B8-482F-BFD8-A7A1D35FE8F2}"/>
              </a:ext>
            </a:extLst>
          </p:cNvPr>
          <p:cNvSpPr>
            <a:spLocks noChangeShapeType="1"/>
          </p:cNvSpPr>
          <p:nvPr/>
        </p:nvSpPr>
        <p:spPr bwMode="auto">
          <a:xfrm>
            <a:off x="3366694" y="4439210"/>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59">
            <a:extLst>
              <a:ext uri="{FF2B5EF4-FFF2-40B4-BE49-F238E27FC236}">
                <a16:creationId xmlns:a16="http://schemas.microsoft.com/office/drawing/2014/main" id="{049432CB-AD47-43D5-8F22-A26D815C04A0}"/>
              </a:ext>
            </a:extLst>
          </p:cNvPr>
          <p:cNvSpPr>
            <a:spLocks noChangeShapeType="1"/>
          </p:cNvSpPr>
          <p:nvPr/>
        </p:nvSpPr>
        <p:spPr bwMode="auto">
          <a:xfrm>
            <a:off x="3366694"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0">
            <a:extLst>
              <a:ext uri="{FF2B5EF4-FFF2-40B4-BE49-F238E27FC236}">
                <a16:creationId xmlns:a16="http://schemas.microsoft.com/office/drawing/2014/main" id="{5FB69C08-6A6C-4A6D-81E0-2B09F590D4E1}"/>
              </a:ext>
            </a:extLst>
          </p:cNvPr>
          <p:cNvSpPr>
            <a:spLocks noChangeShapeType="1"/>
          </p:cNvSpPr>
          <p:nvPr/>
        </p:nvSpPr>
        <p:spPr bwMode="auto">
          <a:xfrm>
            <a:off x="5927332"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1">
            <a:extLst>
              <a:ext uri="{FF2B5EF4-FFF2-40B4-BE49-F238E27FC236}">
                <a16:creationId xmlns:a16="http://schemas.microsoft.com/office/drawing/2014/main" id="{51914CC4-CF19-430A-AB83-8F36C77B852B}"/>
              </a:ext>
            </a:extLst>
          </p:cNvPr>
          <p:cNvSpPr txBox="1">
            <a:spLocks noChangeArrowheads="1"/>
          </p:cNvSpPr>
          <p:nvPr/>
        </p:nvSpPr>
        <p:spPr bwMode="auto">
          <a:xfrm>
            <a:off x="3190482" y="3524810"/>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2">
            <a:extLst>
              <a:ext uri="{FF2B5EF4-FFF2-40B4-BE49-F238E27FC236}">
                <a16:creationId xmlns:a16="http://schemas.microsoft.com/office/drawing/2014/main" id="{928F0E1A-0DF8-4ABB-BA63-D2662CB17DCC}"/>
              </a:ext>
            </a:extLst>
          </p:cNvPr>
          <p:cNvSpPr txBox="1">
            <a:spLocks noChangeArrowheads="1"/>
          </p:cNvSpPr>
          <p:nvPr/>
        </p:nvSpPr>
        <p:spPr bwMode="auto">
          <a:xfrm>
            <a:off x="5662219" y="3524810"/>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Line 63">
            <a:extLst>
              <a:ext uri="{FF2B5EF4-FFF2-40B4-BE49-F238E27FC236}">
                <a16:creationId xmlns:a16="http://schemas.microsoft.com/office/drawing/2014/main" id="{CF381D88-A303-49EB-A976-00964D62C781}"/>
              </a:ext>
            </a:extLst>
          </p:cNvPr>
          <p:cNvSpPr>
            <a:spLocks noChangeShapeType="1"/>
          </p:cNvSpPr>
          <p:nvPr/>
        </p:nvSpPr>
        <p:spPr bwMode="auto">
          <a:xfrm>
            <a:off x="3279382" y="403916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4">
            <a:extLst>
              <a:ext uri="{FF2B5EF4-FFF2-40B4-BE49-F238E27FC236}">
                <a16:creationId xmlns:a16="http://schemas.microsoft.com/office/drawing/2014/main" id="{0D5233EE-CAD8-4129-A4F5-5C9BE9CD1011}"/>
              </a:ext>
            </a:extLst>
          </p:cNvPr>
          <p:cNvSpPr>
            <a:spLocks noChangeShapeType="1"/>
          </p:cNvSpPr>
          <p:nvPr/>
        </p:nvSpPr>
        <p:spPr bwMode="auto">
          <a:xfrm>
            <a:off x="5838432" y="403916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5">
            <a:extLst>
              <a:ext uri="{FF2B5EF4-FFF2-40B4-BE49-F238E27FC236}">
                <a16:creationId xmlns:a16="http://schemas.microsoft.com/office/drawing/2014/main" id="{DC752CF5-ECC7-4DDB-B304-BE1A6DF924C3}"/>
              </a:ext>
            </a:extLst>
          </p:cNvPr>
          <p:cNvSpPr>
            <a:spLocks noChangeShapeType="1"/>
          </p:cNvSpPr>
          <p:nvPr/>
        </p:nvSpPr>
        <p:spPr bwMode="auto">
          <a:xfrm>
            <a:off x="7338619"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6">
            <a:extLst>
              <a:ext uri="{FF2B5EF4-FFF2-40B4-BE49-F238E27FC236}">
                <a16:creationId xmlns:a16="http://schemas.microsoft.com/office/drawing/2014/main" id="{51D9063E-C992-4E81-B14C-0348E18FB085}"/>
              </a:ext>
            </a:extLst>
          </p:cNvPr>
          <p:cNvSpPr txBox="1">
            <a:spLocks noChangeArrowheads="1"/>
          </p:cNvSpPr>
          <p:nvPr/>
        </p:nvSpPr>
        <p:spPr bwMode="auto">
          <a:xfrm>
            <a:off x="7030644" y="3753410"/>
            <a:ext cx="573088"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7">
            <a:extLst>
              <a:ext uri="{FF2B5EF4-FFF2-40B4-BE49-F238E27FC236}">
                <a16:creationId xmlns:a16="http://schemas.microsoft.com/office/drawing/2014/main" id="{D7729648-0DAD-47DB-ADDC-3E09469DB9F9}"/>
              </a:ext>
            </a:extLst>
          </p:cNvPr>
          <p:cNvSpPr>
            <a:spLocks noChangeShapeType="1"/>
          </p:cNvSpPr>
          <p:nvPr/>
        </p:nvSpPr>
        <p:spPr bwMode="auto">
          <a:xfrm>
            <a:off x="7251307" y="403916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8">
            <a:extLst>
              <a:ext uri="{FF2B5EF4-FFF2-40B4-BE49-F238E27FC236}">
                <a16:creationId xmlns:a16="http://schemas.microsoft.com/office/drawing/2014/main" id="{2224812C-63EA-4D86-AB76-5B919CB22C8A}"/>
              </a:ext>
            </a:extLst>
          </p:cNvPr>
          <p:cNvSpPr>
            <a:spLocks noChangeShapeType="1"/>
          </p:cNvSpPr>
          <p:nvPr/>
        </p:nvSpPr>
        <p:spPr bwMode="auto">
          <a:xfrm>
            <a:off x="9097569"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69">
            <a:extLst>
              <a:ext uri="{FF2B5EF4-FFF2-40B4-BE49-F238E27FC236}">
                <a16:creationId xmlns:a16="http://schemas.microsoft.com/office/drawing/2014/main" id="{F2E3CB40-24DE-4C93-97DC-09B1231B88B3}"/>
              </a:ext>
            </a:extLst>
          </p:cNvPr>
          <p:cNvSpPr txBox="1">
            <a:spLocks noChangeArrowheads="1"/>
          </p:cNvSpPr>
          <p:nvPr/>
        </p:nvSpPr>
        <p:spPr bwMode="auto">
          <a:xfrm>
            <a:off x="8789594" y="3467660"/>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0">
            <a:extLst>
              <a:ext uri="{FF2B5EF4-FFF2-40B4-BE49-F238E27FC236}">
                <a16:creationId xmlns:a16="http://schemas.microsoft.com/office/drawing/2014/main" id="{EBB01429-3CE9-4E9A-8752-97BA06E45A20}"/>
              </a:ext>
            </a:extLst>
          </p:cNvPr>
          <p:cNvSpPr>
            <a:spLocks noChangeShapeType="1"/>
          </p:cNvSpPr>
          <p:nvPr/>
        </p:nvSpPr>
        <p:spPr bwMode="auto">
          <a:xfrm>
            <a:off x="9010257" y="403916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1">
            <a:extLst>
              <a:ext uri="{FF2B5EF4-FFF2-40B4-BE49-F238E27FC236}">
                <a16:creationId xmlns:a16="http://schemas.microsoft.com/office/drawing/2014/main" id="{D2534A8D-B622-48D7-8E73-ED9E38152B44}"/>
              </a:ext>
            </a:extLst>
          </p:cNvPr>
          <p:cNvSpPr txBox="1">
            <a:spLocks noChangeArrowheads="1"/>
          </p:cNvSpPr>
          <p:nvPr/>
        </p:nvSpPr>
        <p:spPr bwMode="auto">
          <a:xfrm>
            <a:off x="5247882" y="3639110"/>
            <a:ext cx="4016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2">
            <a:extLst>
              <a:ext uri="{FF2B5EF4-FFF2-40B4-BE49-F238E27FC236}">
                <a16:creationId xmlns:a16="http://schemas.microsoft.com/office/drawing/2014/main" id="{9C44ABE2-AF9D-4045-A082-14BB4AF183E0}"/>
              </a:ext>
            </a:extLst>
          </p:cNvPr>
          <p:cNvSpPr>
            <a:spLocks noChangeShapeType="1"/>
          </p:cNvSpPr>
          <p:nvPr/>
        </p:nvSpPr>
        <p:spPr bwMode="auto">
          <a:xfrm>
            <a:off x="5354244" y="4096310"/>
            <a:ext cx="2365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73">
            <a:extLst>
              <a:ext uri="{FF2B5EF4-FFF2-40B4-BE49-F238E27FC236}">
                <a16:creationId xmlns:a16="http://schemas.microsoft.com/office/drawing/2014/main" id="{1F955E97-001C-4767-A9A9-41A479F72DE8}"/>
              </a:ext>
            </a:extLst>
          </p:cNvPr>
          <p:cNvSpPr>
            <a:spLocks noChangeShapeType="1"/>
          </p:cNvSpPr>
          <p:nvPr/>
        </p:nvSpPr>
        <p:spPr bwMode="auto">
          <a:xfrm>
            <a:off x="5476482" y="409631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4">
            <a:extLst>
              <a:ext uri="{FF2B5EF4-FFF2-40B4-BE49-F238E27FC236}">
                <a16:creationId xmlns:a16="http://schemas.microsoft.com/office/drawing/2014/main" id="{58F512BF-F844-45A7-9D54-E5C25B57CCED}"/>
              </a:ext>
            </a:extLst>
          </p:cNvPr>
          <p:cNvSpPr>
            <a:spLocks noChangeShapeType="1"/>
          </p:cNvSpPr>
          <p:nvPr/>
        </p:nvSpPr>
        <p:spPr bwMode="auto">
          <a:xfrm>
            <a:off x="4528744"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5">
            <a:extLst>
              <a:ext uri="{FF2B5EF4-FFF2-40B4-BE49-F238E27FC236}">
                <a16:creationId xmlns:a16="http://schemas.microsoft.com/office/drawing/2014/main" id="{E87BFC40-619D-4108-BD3F-E0DA737358AC}"/>
              </a:ext>
            </a:extLst>
          </p:cNvPr>
          <p:cNvSpPr txBox="1">
            <a:spLocks noChangeArrowheads="1"/>
          </p:cNvSpPr>
          <p:nvPr/>
        </p:nvSpPr>
        <p:spPr bwMode="auto">
          <a:xfrm>
            <a:off x="4219182" y="3524810"/>
            <a:ext cx="57308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6">
            <a:extLst>
              <a:ext uri="{FF2B5EF4-FFF2-40B4-BE49-F238E27FC236}">
                <a16:creationId xmlns:a16="http://schemas.microsoft.com/office/drawing/2014/main" id="{8DE53C2B-2E06-4CF5-BC58-EE1E71468F88}"/>
              </a:ext>
            </a:extLst>
          </p:cNvPr>
          <p:cNvSpPr>
            <a:spLocks noChangeShapeType="1"/>
          </p:cNvSpPr>
          <p:nvPr/>
        </p:nvSpPr>
        <p:spPr bwMode="auto">
          <a:xfrm>
            <a:off x="4439844" y="4039160"/>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77">
            <a:extLst>
              <a:ext uri="{FF2B5EF4-FFF2-40B4-BE49-F238E27FC236}">
                <a16:creationId xmlns:a16="http://schemas.microsoft.com/office/drawing/2014/main" id="{B42B3279-0415-4071-8C18-8FF40D819063}"/>
              </a:ext>
            </a:extLst>
          </p:cNvPr>
          <p:cNvSpPr>
            <a:spLocks noChangeShapeType="1"/>
          </p:cNvSpPr>
          <p:nvPr/>
        </p:nvSpPr>
        <p:spPr bwMode="auto">
          <a:xfrm flipV="1">
            <a:off x="4562082" y="4153460"/>
            <a:ext cx="857250" cy="2286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78">
            <a:extLst>
              <a:ext uri="{FF2B5EF4-FFF2-40B4-BE49-F238E27FC236}">
                <a16:creationId xmlns:a16="http://schemas.microsoft.com/office/drawing/2014/main" id="{657BADF0-02F7-4616-AEA0-53E43F95AC85}"/>
              </a:ext>
            </a:extLst>
          </p:cNvPr>
          <p:cNvSpPr>
            <a:spLocks noChangeShapeType="1"/>
          </p:cNvSpPr>
          <p:nvPr/>
        </p:nvSpPr>
        <p:spPr bwMode="auto">
          <a:xfrm>
            <a:off x="5019282"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79">
            <a:extLst>
              <a:ext uri="{FF2B5EF4-FFF2-40B4-BE49-F238E27FC236}">
                <a16:creationId xmlns:a16="http://schemas.microsoft.com/office/drawing/2014/main" id="{2E9B2B58-0E7D-4F47-8C3D-13EF20D4247A}"/>
              </a:ext>
            </a:extLst>
          </p:cNvPr>
          <p:cNvSpPr>
            <a:spLocks noChangeShapeType="1"/>
          </p:cNvSpPr>
          <p:nvPr/>
        </p:nvSpPr>
        <p:spPr bwMode="auto">
          <a:xfrm>
            <a:off x="4930382" y="403916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0">
            <a:extLst>
              <a:ext uri="{FF2B5EF4-FFF2-40B4-BE49-F238E27FC236}">
                <a16:creationId xmlns:a16="http://schemas.microsoft.com/office/drawing/2014/main" id="{910B1C76-FE40-489A-A48F-76D6A03F3355}"/>
              </a:ext>
            </a:extLst>
          </p:cNvPr>
          <p:cNvSpPr txBox="1">
            <a:spLocks noChangeArrowheads="1"/>
          </p:cNvSpPr>
          <p:nvPr/>
        </p:nvSpPr>
        <p:spPr bwMode="auto">
          <a:xfrm>
            <a:off x="4790682" y="3810560"/>
            <a:ext cx="4572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1">
            <a:extLst>
              <a:ext uri="{FF2B5EF4-FFF2-40B4-BE49-F238E27FC236}">
                <a16:creationId xmlns:a16="http://schemas.microsoft.com/office/drawing/2014/main" id="{10D029E1-AE4A-44D9-B940-AC342B3708EC}"/>
              </a:ext>
            </a:extLst>
          </p:cNvPr>
          <p:cNvSpPr txBox="1">
            <a:spLocks noChangeArrowheads="1"/>
          </p:cNvSpPr>
          <p:nvPr/>
        </p:nvSpPr>
        <p:spPr bwMode="auto">
          <a:xfrm rot="-513670">
            <a:off x="6162282" y="3982010"/>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preparation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416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1000"/>
                                        <p:tgtEl>
                                          <p:spTgt spid="59"/>
                                        </p:tgtEl>
                                      </p:cBhvr>
                                    </p:animEffect>
                                    <p:anim calcmode="lin" valueType="num">
                                      <p:cBhvr>
                                        <p:cTn id="8" dur="1000" fill="hold"/>
                                        <p:tgtEl>
                                          <p:spTgt spid="59"/>
                                        </p:tgtEl>
                                        <p:attrNameLst>
                                          <p:attrName>ppt_x</p:attrName>
                                        </p:attrNameLst>
                                      </p:cBhvr>
                                      <p:tavLst>
                                        <p:tav tm="0">
                                          <p:val>
                                            <p:strVal val="#ppt_x"/>
                                          </p:val>
                                        </p:tav>
                                        <p:tav tm="100000">
                                          <p:val>
                                            <p:strVal val="#ppt_x"/>
                                          </p:val>
                                        </p:tav>
                                      </p:tavLst>
                                    </p:anim>
                                    <p:anim calcmode="lin" valueType="num">
                                      <p:cBhvr>
                                        <p:cTn id="9"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nodePh="1">
                                  <p:stCondLst>
                                    <p:cond delay="0"/>
                                  </p:stCondLst>
                                  <p:endCondLst>
                                    <p:cond evt="begin" delay="0">
                                      <p:tn val="62"/>
                                    </p:cond>
                                  </p:endCondLst>
                                  <p:childTnLst>
                                    <p:set>
                                      <p:cBhvr>
                                        <p:cTn id="63" dur="1" fill="hold">
                                          <p:stCondLst>
                                            <p:cond delay="0"/>
                                          </p:stCondLst>
                                        </p:cTn>
                                        <p:tgtEl>
                                          <p:spTgt spid="23"/>
                                        </p:tgtEl>
                                        <p:attrNameLst>
                                          <p:attrName>style.visibility</p:attrName>
                                        </p:attrNameLst>
                                      </p:cBhvr>
                                      <p:to>
                                        <p:strVal val="visible"/>
                                      </p:to>
                                    </p:set>
                                    <p:animEffect transition="in" filter="fade">
                                      <p:cBhvr>
                                        <p:cTn id="64" dur="1000"/>
                                        <p:tgtEl>
                                          <p:spTgt spid="23"/>
                                        </p:tgtEl>
                                      </p:cBhvr>
                                    </p:animEffect>
                                    <p:anim calcmode="lin" valueType="num">
                                      <p:cBhvr>
                                        <p:cTn id="65" dur="1000" fill="hold"/>
                                        <p:tgtEl>
                                          <p:spTgt spid="23"/>
                                        </p:tgtEl>
                                        <p:attrNameLst>
                                          <p:attrName>ppt_x</p:attrName>
                                        </p:attrNameLst>
                                      </p:cBhvr>
                                      <p:tavLst>
                                        <p:tav tm="0">
                                          <p:val>
                                            <p:strVal val="#ppt_x"/>
                                          </p:val>
                                        </p:tav>
                                        <p:tav tm="100000">
                                          <p:val>
                                            <p:strVal val="#ppt_x"/>
                                          </p:val>
                                        </p:tav>
                                      </p:tavLst>
                                    </p:anim>
                                    <p:anim calcmode="lin" valueType="num">
                                      <p:cBhvr>
                                        <p:cTn id="66" dur="1000" fill="hold"/>
                                        <p:tgtEl>
                                          <p:spTgt spid="2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1000"/>
                                        <p:tgtEl>
                                          <p:spTgt spid="25"/>
                                        </p:tgtEl>
                                      </p:cBhvr>
                                    </p:animEffect>
                                    <p:anim calcmode="lin" valueType="num">
                                      <p:cBhvr>
                                        <p:cTn id="70" dur="1000" fill="hold"/>
                                        <p:tgtEl>
                                          <p:spTgt spid="25"/>
                                        </p:tgtEl>
                                        <p:attrNameLst>
                                          <p:attrName>ppt_x</p:attrName>
                                        </p:attrNameLst>
                                      </p:cBhvr>
                                      <p:tavLst>
                                        <p:tav tm="0">
                                          <p:val>
                                            <p:strVal val="#ppt_x"/>
                                          </p:val>
                                        </p:tav>
                                        <p:tav tm="100000">
                                          <p:val>
                                            <p:strVal val="#ppt_x"/>
                                          </p:val>
                                        </p:tav>
                                      </p:tavLst>
                                    </p:anim>
                                    <p:anim calcmode="lin" valueType="num">
                                      <p:cBhvr>
                                        <p:cTn id="71" dur="1000" fill="hold"/>
                                        <p:tgtEl>
                                          <p:spTgt spid="2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1000"/>
                                        <p:tgtEl>
                                          <p:spTgt spid="27"/>
                                        </p:tgtEl>
                                      </p:cBhvr>
                                    </p:animEffect>
                                    <p:anim calcmode="lin" valueType="num">
                                      <p:cBhvr>
                                        <p:cTn id="80" dur="1000" fill="hold"/>
                                        <p:tgtEl>
                                          <p:spTgt spid="27"/>
                                        </p:tgtEl>
                                        <p:attrNameLst>
                                          <p:attrName>ppt_x</p:attrName>
                                        </p:attrNameLst>
                                      </p:cBhvr>
                                      <p:tavLst>
                                        <p:tav tm="0">
                                          <p:val>
                                            <p:strVal val="#ppt_x"/>
                                          </p:val>
                                        </p:tav>
                                        <p:tav tm="100000">
                                          <p:val>
                                            <p:strVal val="#ppt_x"/>
                                          </p:val>
                                        </p:tav>
                                      </p:tavLst>
                                    </p:anim>
                                    <p:anim calcmode="lin" valueType="num">
                                      <p:cBhvr>
                                        <p:cTn id="81" dur="1000" fill="hold"/>
                                        <p:tgtEl>
                                          <p:spTgt spid="2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1000"/>
                                        <p:tgtEl>
                                          <p:spTgt spid="28"/>
                                        </p:tgtEl>
                                      </p:cBhvr>
                                    </p:animEffect>
                                    <p:anim calcmode="lin" valueType="num">
                                      <p:cBhvr>
                                        <p:cTn id="85" dur="1000" fill="hold"/>
                                        <p:tgtEl>
                                          <p:spTgt spid="28"/>
                                        </p:tgtEl>
                                        <p:attrNameLst>
                                          <p:attrName>ppt_x</p:attrName>
                                        </p:attrNameLst>
                                      </p:cBhvr>
                                      <p:tavLst>
                                        <p:tav tm="0">
                                          <p:val>
                                            <p:strVal val="#ppt_x"/>
                                          </p:val>
                                        </p:tav>
                                        <p:tav tm="100000">
                                          <p:val>
                                            <p:strVal val="#ppt_x"/>
                                          </p:val>
                                        </p:tav>
                                      </p:tavLst>
                                    </p:anim>
                                    <p:anim calcmode="lin" valueType="num">
                                      <p:cBhvr>
                                        <p:cTn id="86" dur="1000" fill="hold"/>
                                        <p:tgtEl>
                                          <p:spTgt spid="2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1000"/>
                                        <p:tgtEl>
                                          <p:spTgt spid="31"/>
                                        </p:tgtEl>
                                      </p:cBhvr>
                                    </p:animEffect>
                                    <p:anim calcmode="lin" valueType="num">
                                      <p:cBhvr>
                                        <p:cTn id="90" dur="1000" fill="hold"/>
                                        <p:tgtEl>
                                          <p:spTgt spid="31"/>
                                        </p:tgtEl>
                                        <p:attrNameLst>
                                          <p:attrName>ppt_x</p:attrName>
                                        </p:attrNameLst>
                                      </p:cBhvr>
                                      <p:tavLst>
                                        <p:tav tm="0">
                                          <p:val>
                                            <p:strVal val="#ppt_x"/>
                                          </p:val>
                                        </p:tav>
                                        <p:tav tm="100000">
                                          <p:val>
                                            <p:strVal val="#ppt_x"/>
                                          </p:val>
                                        </p:tav>
                                      </p:tavLst>
                                    </p:anim>
                                    <p:anim calcmode="lin" valueType="num">
                                      <p:cBhvr>
                                        <p:cTn id="91" dur="1000" fill="hold"/>
                                        <p:tgtEl>
                                          <p:spTgt spid="31"/>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fade">
                                      <p:cBhvr>
                                        <p:cTn id="94" dur="1000"/>
                                        <p:tgtEl>
                                          <p:spTgt spid="32"/>
                                        </p:tgtEl>
                                      </p:cBhvr>
                                    </p:animEffect>
                                    <p:anim calcmode="lin" valueType="num">
                                      <p:cBhvr>
                                        <p:cTn id="95" dur="1000" fill="hold"/>
                                        <p:tgtEl>
                                          <p:spTgt spid="32"/>
                                        </p:tgtEl>
                                        <p:attrNameLst>
                                          <p:attrName>ppt_x</p:attrName>
                                        </p:attrNameLst>
                                      </p:cBhvr>
                                      <p:tavLst>
                                        <p:tav tm="0">
                                          <p:val>
                                            <p:strVal val="#ppt_x"/>
                                          </p:val>
                                        </p:tav>
                                        <p:tav tm="100000">
                                          <p:val>
                                            <p:strVal val="#ppt_x"/>
                                          </p:val>
                                        </p:tav>
                                      </p:tavLst>
                                    </p:anim>
                                    <p:anim calcmode="lin" valueType="num">
                                      <p:cBhvr>
                                        <p:cTn id="96" dur="1000" fill="hold"/>
                                        <p:tgtEl>
                                          <p:spTgt spid="32"/>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fade">
                                      <p:cBhvr>
                                        <p:cTn id="99" dur="1000"/>
                                        <p:tgtEl>
                                          <p:spTgt spid="33"/>
                                        </p:tgtEl>
                                      </p:cBhvr>
                                    </p:animEffect>
                                    <p:anim calcmode="lin" valueType="num">
                                      <p:cBhvr>
                                        <p:cTn id="100" dur="1000" fill="hold"/>
                                        <p:tgtEl>
                                          <p:spTgt spid="33"/>
                                        </p:tgtEl>
                                        <p:attrNameLst>
                                          <p:attrName>ppt_x</p:attrName>
                                        </p:attrNameLst>
                                      </p:cBhvr>
                                      <p:tavLst>
                                        <p:tav tm="0">
                                          <p:val>
                                            <p:strVal val="#ppt_x"/>
                                          </p:val>
                                        </p:tav>
                                        <p:tav tm="100000">
                                          <p:val>
                                            <p:strVal val="#ppt_x"/>
                                          </p:val>
                                        </p:tav>
                                      </p:tavLst>
                                    </p:anim>
                                    <p:anim calcmode="lin" valueType="num">
                                      <p:cBhvr>
                                        <p:cTn id="101" dur="1000" fill="hold"/>
                                        <p:tgtEl>
                                          <p:spTgt spid="33"/>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fade">
                                      <p:cBhvr>
                                        <p:cTn id="104" dur="1000"/>
                                        <p:tgtEl>
                                          <p:spTgt spid="34"/>
                                        </p:tgtEl>
                                      </p:cBhvr>
                                    </p:animEffect>
                                    <p:anim calcmode="lin" valueType="num">
                                      <p:cBhvr>
                                        <p:cTn id="105" dur="1000" fill="hold"/>
                                        <p:tgtEl>
                                          <p:spTgt spid="34"/>
                                        </p:tgtEl>
                                        <p:attrNameLst>
                                          <p:attrName>ppt_x</p:attrName>
                                        </p:attrNameLst>
                                      </p:cBhvr>
                                      <p:tavLst>
                                        <p:tav tm="0">
                                          <p:val>
                                            <p:strVal val="#ppt_x"/>
                                          </p:val>
                                        </p:tav>
                                        <p:tav tm="100000">
                                          <p:val>
                                            <p:strVal val="#ppt_x"/>
                                          </p:val>
                                        </p:tav>
                                      </p:tavLst>
                                    </p:anim>
                                    <p:anim calcmode="lin" valueType="num">
                                      <p:cBhvr>
                                        <p:cTn id="106" dur="1000" fill="hold"/>
                                        <p:tgtEl>
                                          <p:spTgt spid="34"/>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5"/>
                                        </p:tgtEl>
                                        <p:attrNameLst>
                                          <p:attrName>style.visibility</p:attrName>
                                        </p:attrNameLst>
                                      </p:cBhvr>
                                      <p:to>
                                        <p:strVal val="visible"/>
                                      </p:to>
                                    </p:set>
                                    <p:animEffect transition="in" filter="fade">
                                      <p:cBhvr>
                                        <p:cTn id="109" dur="1000"/>
                                        <p:tgtEl>
                                          <p:spTgt spid="35"/>
                                        </p:tgtEl>
                                      </p:cBhvr>
                                    </p:animEffect>
                                    <p:anim calcmode="lin" valueType="num">
                                      <p:cBhvr>
                                        <p:cTn id="110" dur="1000" fill="hold"/>
                                        <p:tgtEl>
                                          <p:spTgt spid="35"/>
                                        </p:tgtEl>
                                        <p:attrNameLst>
                                          <p:attrName>ppt_x</p:attrName>
                                        </p:attrNameLst>
                                      </p:cBhvr>
                                      <p:tavLst>
                                        <p:tav tm="0">
                                          <p:val>
                                            <p:strVal val="#ppt_x"/>
                                          </p:val>
                                        </p:tav>
                                        <p:tav tm="100000">
                                          <p:val>
                                            <p:strVal val="#ppt_x"/>
                                          </p:val>
                                        </p:tav>
                                      </p:tavLst>
                                    </p:anim>
                                    <p:anim calcmode="lin" valueType="num">
                                      <p:cBhvr>
                                        <p:cTn id="111" dur="1000" fill="hold"/>
                                        <p:tgtEl>
                                          <p:spTgt spid="35"/>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36"/>
                                        </p:tgtEl>
                                        <p:attrNameLst>
                                          <p:attrName>style.visibility</p:attrName>
                                        </p:attrNameLst>
                                      </p:cBhvr>
                                      <p:to>
                                        <p:strVal val="visible"/>
                                      </p:to>
                                    </p:set>
                                    <p:animEffect transition="in" filter="fade">
                                      <p:cBhvr>
                                        <p:cTn id="114" dur="1000"/>
                                        <p:tgtEl>
                                          <p:spTgt spid="36"/>
                                        </p:tgtEl>
                                      </p:cBhvr>
                                    </p:animEffect>
                                    <p:anim calcmode="lin" valueType="num">
                                      <p:cBhvr>
                                        <p:cTn id="115" dur="1000" fill="hold"/>
                                        <p:tgtEl>
                                          <p:spTgt spid="36"/>
                                        </p:tgtEl>
                                        <p:attrNameLst>
                                          <p:attrName>ppt_x</p:attrName>
                                        </p:attrNameLst>
                                      </p:cBhvr>
                                      <p:tavLst>
                                        <p:tav tm="0">
                                          <p:val>
                                            <p:strVal val="#ppt_x"/>
                                          </p:val>
                                        </p:tav>
                                        <p:tav tm="100000">
                                          <p:val>
                                            <p:strVal val="#ppt_x"/>
                                          </p:val>
                                        </p:tav>
                                      </p:tavLst>
                                    </p:anim>
                                    <p:anim calcmode="lin" valueType="num">
                                      <p:cBhvr>
                                        <p:cTn id="116" dur="1000" fill="hold"/>
                                        <p:tgtEl>
                                          <p:spTgt spid="36"/>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38"/>
                                        </p:tgtEl>
                                        <p:attrNameLst>
                                          <p:attrName>style.visibility</p:attrName>
                                        </p:attrNameLst>
                                      </p:cBhvr>
                                      <p:to>
                                        <p:strVal val="visible"/>
                                      </p:to>
                                    </p:set>
                                    <p:animEffect transition="in" filter="fade">
                                      <p:cBhvr>
                                        <p:cTn id="124" dur="1000"/>
                                        <p:tgtEl>
                                          <p:spTgt spid="38"/>
                                        </p:tgtEl>
                                      </p:cBhvr>
                                    </p:animEffect>
                                    <p:anim calcmode="lin" valueType="num">
                                      <p:cBhvr>
                                        <p:cTn id="125" dur="1000" fill="hold"/>
                                        <p:tgtEl>
                                          <p:spTgt spid="38"/>
                                        </p:tgtEl>
                                        <p:attrNameLst>
                                          <p:attrName>ppt_x</p:attrName>
                                        </p:attrNameLst>
                                      </p:cBhvr>
                                      <p:tavLst>
                                        <p:tav tm="0">
                                          <p:val>
                                            <p:strVal val="#ppt_x"/>
                                          </p:val>
                                        </p:tav>
                                        <p:tav tm="100000">
                                          <p:val>
                                            <p:strVal val="#ppt_x"/>
                                          </p:val>
                                        </p:tav>
                                      </p:tavLst>
                                    </p:anim>
                                    <p:anim calcmode="lin" valueType="num">
                                      <p:cBhvr>
                                        <p:cTn id="126" dur="1000" fill="hold"/>
                                        <p:tgtEl>
                                          <p:spTgt spid="38"/>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40"/>
                                        </p:tgtEl>
                                        <p:attrNameLst>
                                          <p:attrName>style.visibility</p:attrName>
                                        </p:attrNameLst>
                                      </p:cBhvr>
                                      <p:to>
                                        <p:strVal val="visible"/>
                                      </p:to>
                                    </p:set>
                                    <p:animEffect transition="in" filter="fade">
                                      <p:cBhvr>
                                        <p:cTn id="134" dur="1000"/>
                                        <p:tgtEl>
                                          <p:spTgt spid="40"/>
                                        </p:tgtEl>
                                      </p:cBhvr>
                                    </p:animEffect>
                                    <p:anim calcmode="lin" valueType="num">
                                      <p:cBhvr>
                                        <p:cTn id="135" dur="1000" fill="hold"/>
                                        <p:tgtEl>
                                          <p:spTgt spid="40"/>
                                        </p:tgtEl>
                                        <p:attrNameLst>
                                          <p:attrName>ppt_x</p:attrName>
                                        </p:attrNameLst>
                                      </p:cBhvr>
                                      <p:tavLst>
                                        <p:tav tm="0">
                                          <p:val>
                                            <p:strVal val="#ppt_x"/>
                                          </p:val>
                                        </p:tav>
                                        <p:tav tm="100000">
                                          <p:val>
                                            <p:strVal val="#ppt_x"/>
                                          </p:val>
                                        </p:tav>
                                      </p:tavLst>
                                    </p:anim>
                                    <p:anim calcmode="lin" valueType="num">
                                      <p:cBhvr>
                                        <p:cTn id="136" dur="1000" fill="hold"/>
                                        <p:tgtEl>
                                          <p:spTgt spid="40"/>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41"/>
                                        </p:tgtEl>
                                        <p:attrNameLst>
                                          <p:attrName>style.visibility</p:attrName>
                                        </p:attrNameLst>
                                      </p:cBhvr>
                                      <p:to>
                                        <p:strVal val="visible"/>
                                      </p:to>
                                    </p:set>
                                    <p:animEffect transition="in" filter="fade">
                                      <p:cBhvr>
                                        <p:cTn id="139" dur="1000"/>
                                        <p:tgtEl>
                                          <p:spTgt spid="41"/>
                                        </p:tgtEl>
                                      </p:cBhvr>
                                    </p:animEffect>
                                    <p:anim calcmode="lin" valueType="num">
                                      <p:cBhvr>
                                        <p:cTn id="140" dur="1000" fill="hold"/>
                                        <p:tgtEl>
                                          <p:spTgt spid="41"/>
                                        </p:tgtEl>
                                        <p:attrNameLst>
                                          <p:attrName>ppt_x</p:attrName>
                                        </p:attrNameLst>
                                      </p:cBhvr>
                                      <p:tavLst>
                                        <p:tav tm="0">
                                          <p:val>
                                            <p:strVal val="#ppt_x"/>
                                          </p:val>
                                        </p:tav>
                                        <p:tav tm="100000">
                                          <p:val>
                                            <p:strVal val="#ppt_x"/>
                                          </p:val>
                                        </p:tav>
                                      </p:tavLst>
                                    </p:anim>
                                    <p:anim calcmode="lin" valueType="num">
                                      <p:cBhvr>
                                        <p:cTn id="141" dur="1000" fill="hold"/>
                                        <p:tgtEl>
                                          <p:spTgt spid="41"/>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42"/>
                                        </p:tgtEl>
                                        <p:attrNameLst>
                                          <p:attrName>style.visibility</p:attrName>
                                        </p:attrNameLst>
                                      </p:cBhvr>
                                      <p:to>
                                        <p:strVal val="visible"/>
                                      </p:to>
                                    </p:set>
                                    <p:animEffect transition="in" filter="fade">
                                      <p:cBhvr>
                                        <p:cTn id="144" dur="1000"/>
                                        <p:tgtEl>
                                          <p:spTgt spid="42"/>
                                        </p:tgtEl>
                                      </p:cBhvr>
                                    </p:animEffect>
                                    <p:anim calcmode="lin" valueType="num">
                                      <p:cBhvr>
                                        <p:cTn id="145" dur="1000" fill="hold"/>
                                        <p:tgtEl>
                                          <p:spTgt spid="42"/>
                                        </p:tgtEl>
                                        <p:attrNameLst>
                                          <p:attrName>ppt_x</p:attrName>
                                        </p:attrNameLst>
                                      </p:cBhvr>
                                      <p:tavLst>
                                        <p:tav tm="0">
                                          <p:val>
                                            <p:strVal val="#ppt_x"/>
                                          </p:val>
                                        </p:tav>
                                        <p:tav tm="100000">
                                          <p:val>
                                            <p:strVal val="#ppt_x"/>
                                          </p:val>
                                        </p:tav>
                                      </p:tavLst>
                                    </p:anim>
                                    <p:anim calcmode="lin" valueType="num">
                                      <p:cBhvr>
                                        <p:cTn id="146" dur="1000" fill="hold"/>
                                        <p:tgtEl>
                                          <p:spTgt spid="42"/>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43"/>
                                        </p:tgtEl>
                                        <p:attrNameLst>
                                          <p:attrName>style.visibility</p:attrName>
                                        </p:attrNameLst>
                                      </p:cBhvr>
                                      <p:to>
                                        <p:strVal val="visible"/>
                                      </p:to>
                                    </p:set>
                                    <p:animEffect transition="in" filter="fade">
                                      <p:cBhvr>
                                        <p:cTn id="149" dur="1000"/>
                                        <p:tgtEl>
                                          <p:spTgt spid="43"/>
                                        </p:tgtEl>
                                      </p:cBhvr>
                                    </p:animEffect>
                                    <p:anim calcmode="lin" valueType="num">
                                      <p:cBhvr>
                                        <p:cTn id="150" dur="1000" fill="hold"/>
                                        <p:tgtEl>
                                          <p:spTgt spid="43"/>
                                        </p:tgtEl>
                                        <p:attrNameLst>
                                          <p:attrName>ppt_x</p:attrName>
                                        </p:attrNameLst>
                                      </p:cBhvr>
                                      <p:tavLst>
                                        <p:tav tm="0">
                                          <p:val>
                                            <p:strVal val="#ppt_x"/>
                                          </p:val>
                                        </p:tav>
                                        <p:tav tm="100000">
                                          <p:val>
                                            <p:strVal val="#ppt_x"/>
                                          </p:val>
                                        </p:tav>
                                      </p:tavLst>
                                    </p:anim>
                                    <p:anim calcmode="lin" valueType="num">
                                      <p:cBhvr>
                                        <p:cTn id="151" dur="1000" fill="hold"/>
                                        <p:tgtEl>
                                          <p:spTgt spid="43"/>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1000"/>
                                        <p:tgtEl>
                                          <p:spTgt spid="44"/>
                                        </p:tgtEl>
                                      </p:cBhvr>
                                    </p:animEffect>
                                    <p:anim calcmode="lin" valueType="num">
                                      <p:cBhvr>
                                        <p:cTn id="155" dur="1000" fill="hold"/>
                                        <p:tgtEl>
                                          <p:spTgt spid="44"/>
                                        </p:tgtEl>
                                        <p:attrNameLst>
                                          <p:attrName>ppt_x</p:attrName>
                                        </p:attrNameLst>
                                      </p:cBhvr>
                                      <p:tavLst>
                                        <p:tav tm="0">
                                          <p:val>
                                            <p:strVal val="#ppt_x"/>
                                          </p:val>
                                        </p:tav>
                                        <p:tav tm="100000">
                                          <p:val>
                                            <p:strVal val="#ppt_x"/>
                                          </p:val>
                                        </p:tav>
                                      </p:tavLst>
                                    </p:anim>
                                    <p:anim calcmode="lin" valueType="num">
                                      <p:cBhvr>
                                        <p:cTn id="156" dur="1000" fill="hold"/>
                                        <p:tgtEl>
                                          <p:spTgt spid="44"/>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45"/>
                                        </p:tgtEl>
                                        <p:attrNameLst>
                                          <p:attrName>style.visibility</p:attrName>
                                        </p:attrNameLst>
                                      </p:cBhvr>
                                      <p:to>
                                        <p:strVal val="visible"/>
                                      </p:to>
                                    </p:set>
                                    <p:animEffect transition="in" filter="fade">
                                      <p:cBhvr>
                                        <p:cTn id="159" dur="1000"/>
                                        <p:tgtEl>
                                          <p:spTgt spid="45"/>
                                        </p:tgtEl>
                                      </p:cBhvr>
                                    </p:animEffect>
                                    <p:anim calcmode="lin" valueType="num">
                                      <p:cBhvr>
                                        <p:cTn id="160" dur="1000" fill="hold"/>
                                        <p:tgtEl>
                                          <p:spTgt spid="45"/>
                                        </p:tgtEl>
                                        <p:attrNameLst>
                                          <p:attrName>ppt_x</p:attrName>
                                        </p:attrNameLst>
                                      </p:cBhvr>
                                      <p:tavLst>
                                        <p:tav tm="0">
                                          <p:val>
                                            <p:strVal val="#ppt_x"/>
                                          </p:val>
                                        </p:tav>
                                        <p:tav tm="100000">
                                          <p:val>
                                            <p:strVal val="#ppt_x"/>
                                          </p:val>
                                        </p:tav>
                                      </p:tavLst>
                                    </p:anim>
                                    <p:anim calcmode="lin" valueType="num">
                                      <p:cBhvr>
                                        <p:cTn id="161" dur="1000" fill="hold"/>
                                        <p:tgtEl>
                                          <p:spTgt spid="45"/>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46"/>
                                        </p:tgtEl>
                                        <p:attrNameLst>
                                          <p:attrName>style.visibility</p:attrName>
                                        </p:attrNameLst>
                                      </p:cBhvr>
                                      <p:to>
                                        <p:strVal val="visible"/>
                                      </p:to>
                                    </p:set>
                                    <p:animEffect transition="in" filter="fade">
                                      <p:cBhvr>
                                        <p:cTn id="164" dur="1000"/>
                                        <p:tgtEl>
                                          <p:spTgt spid="46"/>
                                        </p:tgtEl>
                                      </p:cBhvr>
                                    </p:animEffect>
                                    <p:anim calcmode="lin" valueType="num">
                                      <p:cBhvr>
                                        <p:cTn id="165" dur="1000" fill="hold"/>
                                        <p:tgtEl>
                                          <p:spTgt spid="46"/>
                                        </p:tgtEl>
                                        <p:attrNameLst>
                                          <p:attrName>ppt_x</p:attrName>
                                        </p:attrNameLst>
                                      </p:cBhvr>
                                      <p:tavLst>
                                        <p:tav tm="0">
                                          <p:val>
                                            <p:strVal val="#ppt_x"/>
                                          </p:val>
                                        </p:tav>
                                        <p:tav tm="100000">
                                          <p:val>
                                            <p:strVal val="#ppt_x"/>
                                          </p:val>
                                        </p:tav>
                                      </p:tavLst>
                                    </p:anim>
                                    <p:anim calcmode="lin" valueType="num">
                                      <p:cBhvr>
                                        <p:cTn id="166" dur="1000" fill="hold"/>
                                        <p:tgtEl>
                                          <p:spTgt spid="46"/>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47"/>
                                        </p:tgtEl>
                                        <p:attrNameLst>
                                          <p:attrName>style.visibility</p:attrName>
                                        </p:attrNameLst>
                                      </p:cBhvr>
                                      <p:to>
                                        <p:strVal val="visible"/>
                                      </p:to>
                                    </p:set>
                                    <p:animEffect transition="in" filter="fade">
                                      <p:cBhvr>
                                        <p:cTn id="169" dur="1000"/>
                                        <p:tgtEl>
                                          <p:spTgt spid="47"/>
                                        </p:tgtEl>
                                      </p:cBhvr>
                                    </p:animEffect>
                                    <p:anim calcmode="lin" valueType="num">
                                      <p:cBhvr>
                                        <p:cTn id="170" dur="1000" fill="hold"/>
                                        <p:tgtEl>
                                          <p:spTgt spid="47"/>
                                        </p:tgtEl>
                                        <p:attrNameLst>
                                          <p:attrName>ppt_x</p:attrName>
                                        </p:attrNameLst>
                                      </p:cBhvr>
                                      <p:tavLst>
                                        <p:tav tm="0">
                                          <p:val>
                                            <p:strVal val="#ppt_x"/>
                                          </p:val>
                                        </p:tav>
                                        <p:tav tm="100000">
                                          <p:val>
                                            <p:strVal val="#ppt_x"/>
                                          </p:val>
                                        </p:tav>
                                      </p:tavLst>
                                    </p:anim>
                                    <p:anim calcmode="lin" valueType="num">
                                      <p:cBhvr>
                                        <p:cTn id="171" dur="1000" fill="hold"/>
                                        <p:tgtEl>
                                          <p:spTgt spid="47"/>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48"/>
                                        </p:tgtEl>
                                        <p:attrNameLst>
                                          <p:attrName>style.visibility</p:attrName>
                                        </p:attrNameLst>
                                      </p:cBhvr>
                                      <p:to>
                                        <p:strVal val="visible"/>
                                      </p:to>
                                    </p:set>
                                    <p:animEffect transition="in" filter="fade">
                                      <p:cBhvr>
                                        <p:cTn id="174" dur="1000"/>
                                        <p:tgtEl>
                                          <p:spTgt spid="48"/>
                                        </p:tgtEl>
                                      </p:cBhvr>
                                    </p:animEffect>
                                    <p:anim calcmode="lin" valueType="num">
                                      <p:cBhvr>
                                        <p:cTn id="175" dur="1000" fill="hold"/>
                                        <p:tgtEl>
                                          <p:spTgt spid="48"/>
                                        </p:tgtEl>
                                        <p:attrNameLst>
                                          <p:attrName>ppt_x</p:attrName>
                                        </p:attrNameLst>
                                      </p:cBhvr>
                                      <p:tavLst>
                                        <p:tav tm="0">
                                          <p:val>
                                            <p:strVal val="#ppt_x"/>
                                          </p:val>
                                        </p:tav>
                                        <p:tav tm="100000">
                                          <p:val>
                                            <p:strVal val="#ppt_x"/>
                                          </p:val>
                                        </p:tav>
                                      </p:tavLst>
                                    </p:anim>
                                    <p:anim calcmode="lin" valueType="num">
                                      <p:cBhvr>
                                        <p:cTn id="176" dur="1000" fill="hold"/>
                                        <p:tgtEl>
                                          <p:spTgt spid="48"/>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49"/>
                                        </p:tgtEl>
                                        <p:attrNameLst>
                                          <p:attrName>style.visibility</p:attrName>
                                        </p:attrNameLst>
                                      </p:cBhvr>
                                      <p:to>
                                        <p:strVal val="visible"/>
                                      </p:to>
                                    </p:set>
                                    <p:animEffect transition="in" filter="fade">
                                      <p:cBhvr>
                                        <p:cTn id="179" dur="1000"/>
                                        <p:tgtEl>
                                          <p:spTgt spid="49"/>
                                        </p:tgtEl>
                                      </p:cBhvr>
                                    </p:animEffect>
                                    <p:anim calcmode="lin" valueType="num">
                                      <p:cBhvr>
                                        <p:cTn id="180" dur="1000" fill="hold"/>
                                        <p:tgtEl>
                                          <p:spTgt spid="49"/>
                                        </p:tgtEl>
                                        <p:attrNameLst>
                                          <p:attrName>ppt_x</p:attrName>
                                        </p:attrNameLst>
                                      </p:cBhvr>
                                      <p:tavLst>
                                        <p:tav tm="0">
                                          <p:val>
                                            <p:strVal val="#ppt_x"/>
                                          </p:val>
                                        </p:tav>
                                        <p:tav tm="100000">
                                          <p:val>
                                            <p:strVal val="#ppt_x"/>
                                          </p:val>
                                        </p:tav>
                                      </p:tavLst>
                                    </p:anim>
                                    <p:anim calcmode="lin" valueType="num">
                                      <p:cBhvr>
                                        <p:cTn id="181" dur="1000" fill="hold"/>
                                        <p:tgtEl>
                                          <p:spTgt spid="49"/>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50"/>
                                        </p:tgtEl>
                                        <p:attrNameLst>
                                          <p:attrName>style.visibility</p:attrName>
                                        </p:attrNameLst>
                                      </p:cBhvr>
                                      <p:to>
                                        <p:strVal val="visible"/>
                                      </p:to>
                                    </p:set>
                                    <p:animEffect transition="in" filter="fade">
                                      <p:cBhvr>
                                        <p:cTn id="184" dur="1000"/>
                                        <p:tgtEl>
                                          <p:spTgt spid="50"/>
                                        </p:tgtEl>
                                      </p:cBhvr>
                                    </p:animEffect>
                                    <p:anim calcmode="lin" valueType="num">
                                      <p:cBhvr>
                                        <p:cTn id="185" dur="1000" fill="hold"/>
                                        <p:tgtEl>
                                          <p:spTgt spid="50"/>
                                        </p:tgtEl>
                                        <p:attrNameLst>
                                          <p:attrName>ppt_x</p:attrName>
                                        </p:attrNameLst>
                                      </p:cBhvr>
                                      <p:tavLst>
                                        <p:tav tm="0">
                                          <p:val>
                                            <p:strVal val="#ppt_x"/>
                                          </p:val>
                                        </p:tav>
                                        <p:tav tm="100000">
                                          <p:val>
                                            <p:strVal val="#ppt_x"/>
                                          </p:val>
                                        </p:tav>
                                      </p:tavLst>
                                    </p:anim>
                                    <p:anim calcmode="lin" valueType="num">
                                      <p:cBhvr>
                                        <p:cTn id="186" dur="1000" fill="hold"/>
                                        <p:tgtEl>
                                          <p:spTgt spid="50"/>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51"/>
                                        </p:tgtEl>
                                        <p:attrNameLst>
                                          <p:attrName>style.visibility</p:attrName>
                                        </p:attrNameLst>
                                      </p:cBhvr>
                                      <p:to>
                                        <p:strVal val="visible"/>
                                      </p:to>
                                    </p:set>
                                    <p:animEffect transition="in" filter="fade">
                                      <p:cBhvr>
                                        <p:cTn id="189" dur="1000"/>
                                        <p:tgtEl>
                                          <p:spTgt spid="51"/>
                                        </p:tgtEl>
                                      </p:cBhvr>
                                    </p:animEffect>
                                    <p:anim calcmode="lin" valueType="num">
                                      <p:cBhvr>
                                        <p:cTn id="190" dur="1000" fill="hold"/>
                                        <p:tgtEl>
                                          <p:spTgt spid="51"/>
                                        </p:tgtEl>
                                        <p:attrNameLst>
                                          <p:attrName>ppt_x</p:attrName>
                                        </p:attrNameLst>
                                      </p:cBhvr>
                                      <p:tavLst>
                                        <p:tav tm="0">
                                          <p:val>
                                            <p:strVal val="#ppt_x"/>
                                          </p:val>
                                        </p:tav>
                                        <p:tav tm="100000">
                                          <p:val>
                                            <p:strVal val="#ppt_x"/>
                                          </p:val>
                                        </p:tav>
                                      </p:tavLst>
                                    </p:anim>
                                    <p:anim calcmode="lin" valueType="num">
                                      <p:cBhvr>
                                        <p:cTn id="191" dur="1000" fill="hold"/>
                                        <p:tgtEl>
                                          <p:spTgt spid="51"/>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52"/>
                                        </p:tgtEl>
                                        <p:attrNameLst>
                                          <p:attrName>style.visibility</p:attrName>
                                        </p:attrNameLst>
                                      </p:cBhvr>
                                      <p:to>
                                        <p:strVal val="visible"/>
                                      </p:to>
                                    </p:set>
                                    <p:animEffect transition="in" filter="fade">
                                      <p:cBhvr>
                                        <p:cTn id="194" dur="1000"/>
                                        <p:tgtEl>
                                          <p:spTgt spid="52"/>
                                        </p:tgtEl>
                                      </p:cBhvr>
                                    </p:animEffect>
                                    <p:anim calcmode="lin" valueType="num">
                                      <p:cBhvr>
                                        <p:cTn id="195" dur="1000" fill="hold"/>
                                        <p:tgtEl>
                                          <p:spTgt spid="52"/>
                                        </p:tgtEl>
                                        <p:attrNameLst>
                                          <p:attrName>ppt_x</p:attrName>
                                        </p:attrNameLst>
                                      </p:cBhvr>
                                      <p:tavLst>
                                        <p:tav tm="0">
                                          <p:val>
                                            <p:strVal val="#ppt_x"/>
                                          </p:val>
                                        </p:tav>
                                        <p:tav tm="100000">
                                          <p:val>
                                            <p:strVal val="#ppt_x"/>
                                          </p:val>
                                        </p:tav>
                                      </p:tavLst>
                                    </p:anim>
                                    <p:anim calcmode="lin" valueType="num">
                                      <p:cBhvr>
                                        <p:cTn id="196" dur="1000" fill="hold"/>
                                        <p:tgtEl>
                                          <p:spTgt spid="52"/>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53"/>
                                        </p:tgtEl>
                                        <p:attrNameLst>
                                          <p:attrName>style.visibility</p:attrName>
                                        </p:attrNameLst>
                                      </p:cBhvr>
                                      <p:to>
                                        <p:strVal val="visible"/>
                                      </p:to>
                                    </p:set>
                                    <p:animEffect transition="in" filter="fade">
                                      <p:cBhvr>
                                        <p:cTn id="199" dur="1000"/>
                                        <p:tgtEl>
                                          <p:spTgt spid="53"/>
                                        </p:tgtEl>
                                      </p:cBhvr>
                                    </p:animEffect>
                                    <p:anim calcmode="lin" valueType="num">
                                      <p:cBhvr>
                                        <p:cTn id="200" dur="1000" fill="hold"/>
                                        <p:tgtEl>
                                          <p:spTgt spid="53"/>
                                        </p:tgtEl>
                                        <p:attrNameLst>
                                          <p:attrName>ppt_x</p:attrName>
                                        </p:attrNameLst>
                                      </p:cBhvr>
                                      <p:tavLst>
                                        <p:tav tm="0">
                                          <p:val>
                                            <p:strVal val="#ppt_x"/>
                                          </p:val>
                                        </p:tav>
                                        <p:tav tm="100000">
                                          <p:val>
                                            <p:strVal val="#ppt_x"/>
                                          </p:val>
                                        </p:tav>
                                      </p:tavLst>
                                    </p:anim>
                                    <p:anim calcmode="lin" valueType="num">
                                      <p:cBhvr>
                                        <p:cTn id="201" dur="1000" fill="hold"/>
                                        <p:tgtEl>
                                          <p:spTgt spid="53"/>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54"/>
                                        </p:tgtEl>
                                        <p:attrNameLst>
                                          <p:attrName>style.visibility</p:attrName>
                                        </p:attrNameLst>
                                      </p:cBhvr>
                                      <p:to>
                                        <p:strVal val="visible"/>
                                      </p:to>
                                    </p:set>
                                    <p:animEffect transition="in" filter="fade">
                                      <p:cBhvr>
                                        <p:cTn id="204" dur="1000"/>
                                        <p:tgtEl>
                                          <p:spTgt spid="54"/>
                                        </p:tgtEl>
                                      </p:cBhvr>
                                    </p:animEffect>
                                    <p:anim calcmode="lin" valueType="num">
                                      <p:cBhvr>
                                        <p:cTn id="205" dur="1000" fill="hold"/>
                                        <p:tgtEl>
                                          <p:spTgt spid="54"/>
                                        </p:tgtEl>
                                        <p:attrNameLst>
                                          <p:attrName>ppt_x</p:attrName>
                                        </p:attrNameLst>
                                      </p:cBhvr>
                                      <p:tavLst>
                                        <p:tav tm="0">
                                          <p:val>
                                            <p:strVal val="#ppt_x"/>
                                          </p:val>
                                        </p:tav>
                                        <p:tav tm="100000">
                                          <p:val>
                                            <p:strVal val="#ppt_x"/>
                                          </p:val>
                                        </p:tav>
                                      </p:tavLst>
                                    </p:anim>
                                    <p:anim calcmode="lin" valueType="num">
                                      <p:cBhvr>
                                        <p:cTn id="206" dur="1000" fill="hold"/>
                                        <p:tgtEl>
                                          <p:spTgt spid="54"/>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55"/>
                                        </p:tgtEl>
                                        <p:attrNameLst>
                                          <p:attrName>style.visibility</p:attrName>
                                        </p:attrNameLst>
                                      </p:cBhvr>
                                      <p:to>
                                        <p:strVal val="visible"/>
                                      </p:to>
                                    </p:set>
                                    <p:animEffect transition="in" filter="fade">
                                      <p:cBhvr>
                                        <p:cTn id="209" dur="1000"/>
                                        <p:tgtEl>
                                          <p:spTgt spid="55"/>
                                        </p:tgtEl>
                                      </p:cBhvr>
                                    </p:animEffect>
                                    <p:anim calcmode="lin" valueType="num">
                                      <p:cBhvr>
                                        <p:cTn id="210" dur="1000" fill="hold"/>
                                        <p:tgtEl>
                                          <p:spTgt spid="55"/>
                                        </p:tgtEl>
                                        <p:attrNameLst>
                                          <p:attrName>ppt_x</p:attrName>
                                        </p:attrNameLst>
                                      </p:cBhvr>
                                      <p:tavLst>
                                        <p:tav tm="0">
                                          <p:val>
                                            <p:strVal val="#ppt_x"/>
                                          </p:val>
                                        </p:tav>
                                        <p:tav tm="100000">
                                          <p:val>
                                            <p:strVal val="#ppt_x"/>
                                          </p:val>
                                        </p:tav>
                                      </p:tavLst>
                                    </p:anim>
                                    <p:anim calcmode="lin" valueType="num">
                                      <p:cBhvr>
                                        <p:cTn id="211" dur="1000" fill="hold"/>
                                        <p:tgtEl>
                                          <p:spTgt spid="55"/>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56"/>
                                        </p:tgtEl>
                                        <p:attrNameLst>
                                          <p:attrName>style.visibility</p:attrName>
                                        </p:attrNameLst>
                                      </p:cBhvr>
                                      <p:to>
                                        <p:strVal val="visible"/>
                                      </p:to>
                                    </p:set>
                                    <p:animEffect transition="in" filter="fade">
                                      <p:cBhvr>
                                        <p:cTn id="214" dur="1000"/>
                                        <p:tgtEl>
                                          <p:spTgt spid="56"/>
                                        </p:tgtEl>
                                      </p:cBhvr>
                                    </p:animEffect>
                                    <p:anim calcmode="lin" valueType="num">
                                      <p:cBhvr>
                                        <p:cTn id="215" dur="1000" fill="hold"/>
                                        <p:tgtEl>
                                          <p:spTgt spid="56"/>
                                        </p:tgtEl>
                                        <p:attrNameLst>
                                          <p:attrName>ppt_x</p:attrName>
                                        </p:attrNameLst>
                                      </p:cBhvr>
                                      <p:tavLst>
                                        <p:tav tm="0">
                                          <p:val>
                                            <p:strVal val="#ppt_x"/>
                                          </p:val>
                                        </p:tav>
                                        <p:tav tm="100000">
                                          <p:val>
                                            <p:strVal val="#ppt_x"/>
                                          </p:val>
                                        </p:tav>
                                      </p:tavLst>
                                    </p:anim>
                                    <p:anim calcmode="lin" valueType="num">
                                      <p:cBhvr>
                                        <p:cTn id="216" dur="1000" fill="hold"/>
                                        <p:tgtEl>
                                          <p:spTgt spid="56"/>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57"/>
                                        </p:tgtEl>
                                        <p:attrNameLst>
                                          <p:attrName>style.visibility</p:attrName>
                                        </p:attrNameLst>
                                      </p:cBhvr>
                                      <p:to>
                                        <p:strVal val="visible"/>
                                      </p:to>
                                    </p:set>
                                    <p:animEffect transition="in" filter="fade">
                                      <p:cBhvr>
                                        <p:cTn id="219" dur="1000"/>
                                        <p:tgtEl>
                                          <p:spTgt spid="57"/>
                                        </p:tgtEl>
                                      </p:cBhvr>
                                    </p:animEffect>
                                    <p:anim calcmode="lin" valueType="num">
                                      <p:cBhvr>
                                        <p:cTn id="220" dur="1000" fill="hold"/>
                                        <p:tgtEl>
                                          <p:spTgt spid="57"/>
                                        </p:tgtEl>
                                        <p:attrNameLst>
                                          <p:attrName>ppt_x</p:attrName>
                                        </p:attrNameLst>
                                      </p:cBhvr>
                                      <p:tavLst>
                                        <p:tav tm="0">
                                          <p:val>
                                            <p:strVal val="#ppt_x"/>
                                          </p:val>
                                        </p:tav>
                                        <p:tav tm="100000">
                                          <p:val>
                                            <p:strVal val="#ppt_x"/>
                                          </p:val>
                                        </p:tav>
                                      </p:tavLst>
                                    </p:anim>
                                    <p:anim calcmode="lin" valueType="num">
                                      <p:cBhvr>
                                        <p:cTn id="221"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222" fill="hold">
                      <p:stCondLst>
                        <p:cond delay="indefinite"/>
                      </p:stCondLst>
                      <p:childTnLst>
                        <p:par>
                          <p:cTn id="223" fill="hold">
                            <p:stCondLst>
                              <p:cond delay="0"/>
                            </p:stCondLst>
                            <p:childTnLst>
                              <p:par>
                                <p:cTn id="224" presetID="42" presetClass="entr" presetSubtype="0" fill="hold" grpId="0" nodeType="clickEffect">
                                  <p:stCondLst>
                                    <p:cond delay="0"/>
                                  </p:stCondLst>
                                  <p:childTnLst>
                                    <p:set>
                                      <p:cBhvr>
                                        <p:cTn id="225" dur="1" fill="hold">
                                          <p:stCondLst>
                                            <p:cond delay="0"/>
                                          </p:stCondLst>
                                        </p:cTn>
                                        <p:tgtEl>
                                          <p:spTgt spid="8"/>
                                        </p:tgtEl>
                                        <p:attrNameLst>
                                          <p:attrName>style.visibility</p:attrName>
                                        </p:attrNameLst>
                                      </p:cBhvr>
                                      <p:to>
                                        <p:strVal val="visible"/>
                                      </p:to>
                                    </p:set>
                                    <p:animEffect transition="in" filter="fade">
                                      <p:cBhvr>
                                        <p:cTn id="226" dur="1000"/>
                                        <p:tgtEl>
                                          <p:spTgt spid="8"/>
                                        </p:tgtEl>
                                      </p:cBhvr>
                                    </p:animEffect>
                                    <p:anim calcmode="lin" valueType="num">
                                      <p:cBhvr>
                                        <p:cTn id="227" dur="1000" fill="hold"/>
                                        <p:tgtEl>
                                          <p:spTgt spid="8"/>
                                        </p:tgtEl>
                                        <p:attrNameLst>
                                          <p:attrName>ppt_x</p:attrName>
                                        </p:attrNameLst>
                                      </p:cBhvr>
                                      <p:tavLst>
                                        <p:tav tm="0">
                                          <p:val>
                                            <p:strVal val="#ppt_x"/>
                                          </p:val>
                                        </p:tav>
                                        <p:tav tm="100000">
                                          <p:val>
                                            <p:strVal val="#ppt_x"/>
                                          </p:val>
                                        </p:tav>
                                      </p:tavLst>
                                    </p:anim>
                                    <p:anim calcmode="lin" valueType="num">
                                      <p:cBhvr>
                                        <p:cTn id="2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9" fill="hold">
                      <p:stCondLst>
                        <p:cond delay="indefinite"/>
                      </p:stCondLst>
                      <p:childTnLst>
                        <p:par>
                          <p:cTn id="230" fill="hold">
                            <p:stCondLst>
                              <p:cond delay="0"/>
                            </p:stCondLst>
                            <p:childTnLst>
                              <p:par>
                                <p:cTn id="231" presetID="42" presetClass="entr" presetSubtype="0" fill="hold" grpId="0" nodeType="clickEffect">
                                  <p:stCondLst>
                                    <p:cond delay="0"/>
                                  </p:stCondLst>
                                  <p:childTnLst>
                                    <p:set>
                                      <p:cBhvr>
                                        <p:cTn id="232" dur="1" fill="hold">
                                          <p:stCondLst>
                                            <p:cond delay="0"/>
                                          </p:stCondLst>
                                        </p:cTn>
                                        <p:tgtEl>
                                          <p:spTgt spid="30"/>
                                        </p:tgtEl>
                                        <p:attrNameLst>
                                          <p:attrName>style.visibility</p:attrName>
                                        </p:attrNameLst>
                                      </p:cBhvr>
                                      <p:to>
                                        <p:strVal val="visible"/>
                                      </p:to>
                                    </p:set>
                                    <p:animEffect transition="in" filter="fade">
                                      <p:cBhvr>
                                        <p:cTn id="233" dur="1000"/>
                                        <p:tgtEl>
                                          <p:spTgt spid="30"/>
                                        </p:tgtEl>
                                      </p:cBhvr>
                                    </p:animEffect>
                                    <p:anim calcmode="lin" valueType="num">
                                      <p:cBhvr>
                                        <p:cTn id="234" dur="1000" fill="hold"/>
                                        <p:tgtEl>
                                          <p:spTgt spid="30"/>
                                        </p:tgtEl>
                                        <p:attrNameLst>
                                          <p:attrName>ppt_x</p:attrName>
                                        </p:attrNameLst>
                                      </p:cBhvr>
                                      <p:tavLst>
                                        <p:tav tm="0">
                                          <p:val>
                                            <p:strVal val="#ppt_x"/>
                                          </p:val>
                                        </p:tav>
                                        <p:tav tm="100000">
                                          <p:val>
                                            <p:strVal val="#ppt_x"/>
                                          </p:val>
                                        </p:tav>
                                      </p:tavLst>
                                    </p:anim>
                                    <p:anim calcmode="lin" valueType="num">
                                      <p:cBhvr>
                                        <p:cTn id="23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42" presetClass="entr" presetSubtype="0" fill="hold" grpId="0" nodeType="clickEffect" nodePh="1">
                                  <p:stCondLst>
                                    <p:cond delay="0"/>
                                  </p:stCondLst>
                                  <p:endCondLst>
                                    <p:cond evt="begin" delay="0">
                                      <p:tn val="238"/>
                                    </p:cond>
                                  </p:endCondLst>
                                  <p:childTnLst>
                                    <p:set>
                                      <p:cBhvr>
                                        <p:cTn id="239" dur="1" fill="hold">
                                          <p:stCondLst>
                                            <p:cond delay="0"/>
                                          </p:stCondLst>
                                        </p:cTn>
                                        <p:tgtEl>
                                          <p:spTgt spid="60"/>
                                        </p:tgtEl>
                                        <p:attrNameLst>
                                          <p:attrName>style.visibility</p:attrName>
                                        </p:attrNameLst>
                                      </p:cBhvr>
                                      <p:to>
                                        <p:strVal val="visible"/>
                                      </p:to>
                                    </p:set>
                                    <p:animEffect transition="in" filter="fade">
                                      <p:cBhvr>
                                        <p:cTn id="240" dur="1000"/>
                                        <p:tgtEl>
                                          <p:spTgt spid="60"/>
                                        </p:tgtEl>
                                      </p:cBhvr>
                                    </p:animEffect>
                                    <p:anim calcmode="lin" valueType="num">
                                      <p:cBhvr>
                                        <p:cTn id="241" dur="1000" fill="hold"/>
                                        <p:tgtEl>
                                          <p:spTgt spid="60"/>
                                        </p:tgtEl>
                                        <p:attrNameLst>
                                          <p:attrName>ppt_x</p:attrName>
                                        </p:attrNameLst>
                                      </p:cBhvr>
                                      <p:tavLst>
                                        <p:tav tm="0">
                                          <p:val>
                                            <p:strVal val="#ppt_x"/>
                                          </p:val>
                                        </p:tav>
                                        <p:tav tm="100000">
                                          <p:val>
                                            <p:strVal val="#ppt_x"/>
                                          </p:val>
                                        </p:tav>
                                      </p:tavLst>
                                    </p:anim>
                                    <p:anim calcmode="lin" valueType="num">
                                      <p:cBhvr>
                                        <p:cTn id="242" dur="1000" fill="hold"/>
                                        <p:tgtEl>
                                          <p:spTgt spid="60"/>
                                        </p:tgtEl>
                                        <p:attrNameLst>
                                          <p:attrName>ppt_y</p:attrName>
                                        </p:attrNameLst>
                                      </p:cBhvr>
                                      <p:tavLst>
                                        <p:tav tm="0">
                                          <p:val>
                                            <p:strVal val="#ppt_y+.1"/>
                                          </p:val>
                                        </p:tav>
                                        <p:tav tm="100000">
                                          <p:val>
                                            <p:strVal val="#ppt_y"/>
                                          </p:val>
                                        </p:tav>
                                      </p:tavLst>
                                    </p:anim>
                                  </p:childTnLst>
                                </p:cTn>
                              </p:par>
                              <p:par>
                                <p:cTn id="243" presetID="42" presetClass="entr" presetSubtype="0" fill="hold" grpId="0" nodeType="withEffect">
                                  <p:stCondLst>
                                    <p:cond delay="0"/>
                                  </p:stCondLst>
                                  <p:childTnLst>
                                    <p:set>
                                      <p:cBhvr>
                                        <p:cTn id="244" dur="1" fill="hold">
                                          <p:stCondLst>
                                            <p:cond delay="0"/>
                                          </p:stCondLst>
                                        </p:cTn>
                                        <p:tgtEl>
                                          <p:spTgt spid="61"/>
                                        </p:tgtEl>
                                        <p:attrNameLst>
                                          <p:attrName>style.visibility</p:attrName>
                                        </p:attrNameLst>
                                      </p:cBhvr>
                                      <p:to>
                                        <p:strVal val="visible"/>
                                      </p:to>
                                    </p:set>
                                    <p:animEffect transition="in" filter="fade">
                                      <p:cBhvr>
                                        <p:cTn id="245" dur="1000"/>
                                        <p:tgtEl>
                                          <p:spTgt spid="61"/>
                                        </p:tgtEl>
                                      </p:cBhvr>
                                    </p:animEffect>
                                    <p:anim calcmode="lin" valueType="num">
                                      <p:cBhvr>
                                        <p:cTn id="246" dur="1000" fill="hold"/>
                                        <p:tgtEl>
                                          <p:spTgt spid="61"/>
                                        </p:tgtEl>
                                        <p:attrNameLst>
                                          <p:attrName>ppt_x</p:attrName>
                                        </p:attrNameLst>
                                      </p:cBhvr>
                                      <p:tavLst>
                                        <p:tav tm="0">
                                          <p:val>
                                            <p:strVal val="#ppt_x"/>
                                          </p:val>
                                        </p:tav>
                                        <p:tav tm="100000">
                                          <p:val>
                                            <p:strVal val="#ppt_x"/>
                                          </p:val>
                                        </p:tav>
                                      </p:tavLst>
                                    </p:anim>
                                    <p:anim calcmode="lin" valueType="num">
                                      <p:cBhvr>
                                        <p:cTn id="247" dur="1000" fill="hold"/>
                                        <p:tgtEl>
                                          <p:spTgt spid="61"/>
                                        </p:tgtEl>
                                        <p:attrNameLst>
                                          <p:attrName>ppt_y</p:attrName>
                                        </p:attrNameLst>
                                      </p:cBhvr>
                                      <p:tavLst>
                                        <p:tav tm="0">
                                          <p:val>
                                            <p:strVal val="#ppt_y+.1"/>
                                          </p:val>
                                        </p:tav>
                                        <p:tav tm="100000">
                                          <p:val>
                                            <p:strVal val="#ppt_y"/>
                                          </p:val>
                                        </p:tav>
                                      </p:tavLst>
                                    </p:anim>
                                  </p:childTnLst>
                                </p:cTn>
                              </p:par>
                              <p:par>
                                <p:cTn id="248" presetID="42" presetClass="entr" presetSubtype="0" fill="hold" grpId="0" nodeType="withEffect">
                                  <p:stCondLst>
                                    <p:cond delay="0"/>
                                  </p:stCondLst>
                                  <p:childTnLst>
                                    <p:set>
                                      <p:cBhvr>
                                        <p:cTn id="249" dur="1" fill="hold">
                                          <p:stCondLst>
                                            <p:cond delay="0"/>
                                          </p:stCondLst>
                                        </p:cTn>
                                        <p:tgtEl>
                                          <p:spTgt spid="62"/>
                                        </p:tgtEl>
                                        <p:attrNameLst>
                                          <p:attrName>style.visibility</p:attrName>
                                        </p:attrNameLst>
                                      </p:cBhvr>
                                      <p:to>
                                        <p:strVal val="visible"/>
                                      </p:to>
                                    </p:set>
                                    <p:animEffect transition="in" filter="fade">
                                      <p:cBhvr>
                                        <p:cTn id="250" dur="1000"/>
                                        <p:tgtEl>
                                          <p:spTgt spid="62"/>
                                        </p:tgtEl>
                                      </p:cBhvr>
                                    </p:animEffect>
                                    <p:anim calcmode="lin" valueType="num">
                                      <p:cBhvr>
                                        <p:cTn id="251" dur="1000" fill="hold"/>
                                        <p:tgtEl>
                                          <p:spTgt spid="62"/>
                                        </p:tgtEl>
                                        <p:attrNameLst>
                                          <p:attrName>ppt_x</p:attrName>
                                        </p:attrNameLst>
                                      </p:cBhvr>
                                      <p:tavLst>
                                        <p:tav tm="0">
                                          <p:val>
                                            <p:strVal val="#ppt_x"/>
                                          </p:val>
                                        </p:tav>
                                        <p:tav tm="100000">
                                          <p:val>
                                            <p:strVal val="#ppt_x"/>
                                          </p:val>
                                        </p:tav>
                                      </p:tavLst>
                                    </p:anim>
                                    <p:anim calcmode="lin" valueType="num">
                                      <p:cBhvr>
                                        <p:cTn id="252" dur="1000" fill="hold"/>
                                        <p:tgtEl>
                                          <p:spTgt spid="62"/>
                                        </p:tgtEl>
                                        <p:attrNameLst>
                                          <p:attrName>ppt_y</p:attrName>
                                        </p:attrNameLst>
                                      </p:cBhvr>
                                      <p:tavLst>
                                        <p:tav tm="0">
                                          <p:val>
                                            <p:strVal val="#ppt_y+.1"/>
                                          </p:val>
                                        </p:tav>
                                        <p:tav tm="100000">
                                          <p:val>
                                            <p:strVal val="#ppt_y"/>
                                          </p:val>
                                        </p:tav>
                                      </p:tavLst>
                                    </p:anim>
                                  </p:childTnLst>
                                </p:cTn>
                              </p:par>
                              <p:par>
                                <p:cTn id="253" presetID="42" presetClass="entr" presetSubtype="0" fill="hold" grpId="0" nodeType="withEffect">
                                  <p:stCondLst>
                                    <p:cond delay="0"/>
                                  </p:stCondLst>
                                  <p:childTnLst>
                                    <p:set>
                                      <p:cBhvr>
                                        <p:cTn id="254" dur="1" fill="hold">
                                          <p:stCondLst>
                                            <p:cond delay="0"/>
                                          </p:stCondLst>
                                        </p:cTn>
                                        <p:tgtEl>
                                          <p:spTgt spid="63"/>
                                        </p:tgtEl>
                                        <p:attrNameLst>
                                          <p:attrName>style.visibility</p:attrName>
                                        </p:attrNameLst>
                                      </p:cBhvr>
                                      <p:to>
                                        <p:strVal val="visible"/>
                                      </p:to>
                                    </p:set>
                                    <p:animEffect transition="in" filter="fade">
                                      <p:cBhvr>
                                        <p:cTn id="255" dur="1000"/>
                                        <p:tgtEl>
                                          <p:spTgt spid="63"/>
                                        </p:tgtEl>
                                      </p:cBhvr>
                                    </p:animEffect>
                                    <p:anim calcmode="lin" valueType="num">
                                      <p:cBhvr>
                                        <p:cTn id="256" dur="1000" fill="hold"/>
                                        <p:tgtEl>
                                          <p:spTgt spid="63"/>
                                        </p:tgtEl>
                                        <p:attrNameLst>
                                          <p:attrName>ppt_x</p:attrName>
                                        </p:attrNameLst>
                                      </p:cBhvr>
                                      <p:tavLst>
                                        <p:tav tm="0">
                                          <p:val>
                                            <p:strVal val="#ppt_x"/>
                                          </p:val>
                                        </p:tav>
                                        <p:tav tm="100000">
                                          <p:val>
                                            <p:strVal val="#ppt_x"/>
                                          </p:val>
                                        </p:tav>
                                      </p:tavLst>
                                    </p:anim>
                                    <p:anim calcmode="lin" valueType="num">
                                      <p:cBhvr>
                                        <p:cTn id="257" dur="1000" fill="hold"/>
                                        <p:tgtEl>
                                          <p:spTgt spid="63"/>
                                        </p:tgtEl>
                                        <p:attrNameLst>
                                          <p:attrName>ppt_y</p:attrName>
                                        </p:attrNameLst>
                                      </p:cBhvr>
                                      <p:tavLst>
                                        <p:tav tm="0">
                                          <p:val>
                                            <p:strVal val="#ppt_y+.1"/>
                                          </p:val>
                                        </p:tav>
                                        <p:tav tm="100000">
                                          <p:val>
                                            <p:strVal val="#ppt_y"/>
                                          </p:val>
                                        </p:tav>
                                      </p:tavLst>
                                    </p:anim>
                                  </p:childTnLst>
                                </p:cTn>
                              </p:par>
                              <p:par>
                                <p:cTn id="258" presetID="42" presetClass="entr" presetSubtype="0" fill="hold" grpId="0" nodeType="withEffect">
                                  <p:stCondLst>
                                    <p:cond delay="0"/>
                                  </p:stCondLst>
                                  <p:childTnLst>
                                    <p:set>
                                      <p:cBhvr>
                                        <p:cTn id="259" dur="1" fill="hold">
                                          <p:stCondLst>
                                            <p:cond delay="0"/>
                                          </p:stCondLst>
                                        </p:cTn>
                                        <p:tgtEl>
                                          <p:spTgt spid="64"/>
                                        </p:tgtEl>
                                        <p:attrNameLst>
                                          <p:attrName>style.visibility</p:attrName>
                                        </p:attrNameLst>
                                      </p:cBhvr>
                                      <p:to>
                                        <p:strVal val="visible"/>
                                      </p:to>
                                    </p:set>
                                    <p:animEffect transition="in" filter="fade">
                                      <p:cBhvr>
                                        <p:cTn id="260" dur="1000"/>
                                        <p:tgtEl>
                                          <p:spTgt spid="64"/>
                                        </p:tgtEl>
                                      </p:cBhvr>
                                    </p:animEffect>
                                    <p:anim calcmode="lin" valueType="num">
                                      <p:cBhvr>
                                        <p:cTn id="261" dur="1000" fill="hold"/>
                                        <p:tgtEl>
                                          <p:spTgt spid="64"/>
                                        </p:tgtEl>
                                        <p:attrNameLst>
                                          <p:attrName>ppt_x</p:attrName>
                                        </p:attrNameLst>
                                      </p:cBhvr>
                                      <p:tavLst>
                                        <p:tav tm="0">
                                          <p:val>
                                            <p:strVal val="#ppt_x"/>
                                          </p:val>
                                        </p:tav>
                                        <p:tav tm="100000">
                                          <p:val>
                                            <p:strVal val="#ppt_x"/>
                                          </p:val>
                                        </p:tav>
                                      </p:tavLst>
                                    </p:anim>
                                    <p:anim calcmode="lin" valueType="num">
                                      <p:cBhvr>
                                        <p:cTn id="262" dur="1000" fill="hold"/>
                                        <p:tgtEl>
                                          <p:spTgt spid="64"/>
                                        </p:tgtEl>
                                        <p:attrNameLst>
                                          <p:attrName>ppt_y</p:attrName>
                                        </p:attrNameLst>
                                      </p:cBhvr>
                                      <p:tavLst>
                                        <p:tav tm="0">
                                          <p:val>
                                            <p:strVal val="#ppt_y+.1"/>
                                          </p:val>
                                        </p:tav>
                                        <p:tav tm="100000">
                                          <p:val>
                                            <p:strVal val="#ppt_y"/>
                                          </p:val>
                                        </p:tav>
                                      </p:tavLst>
                                    </p:anim>
                                  </p:childTnLst>
                                </p:cTn>
                              </p:par>
                              <p:par>
                                <p:cTn id="263" presetID="42" presetClass="entr" presetSubtype="0" fill="hold" grpId="0" nodeType="withEffect">
                                  <p:stCondLst>
                                    <p:cond delay="0"/>
                                  </p:stCondLst>
                                  <p:childTnLst>
                                    <p:set>
                                      <p:cBhvr>
                                        <p:cTn id="264" dur="1" fill="hold">
                                          <p:stCondLst>
                                            <p:cond delay="0"/>
                                          </p:stCondLst>
                                        </p:cTn>
                                        <p:tgtEl>
                                          <p:spTgt spid="66"/>
                                        </p:tgtEl>
                                        <p:attrNameLst>
                                          <p:attrName>style.visibility</p:attrName>
                                        </p:attrNameLst>
                                      </p:cBhvr>
                                      <p:to>
                                        <p:strVal val="visible"/>
                                      </p:to>
                                    </p:set>
                                    <p:animEffect transition="in" filter="fade">
                                      <p:cBhvr>
                                        <p:cTn id="265" dur="1000"/>
                                        <p:tgtEl>
                                          <p:spTgt spid="66"/>
                                        </p:tgtEl>
                                      </p:cBhvr>
                                    </p:animEffect>
                                    <p:anim calcmode="lin" valueType="num">
                                      <p:cBhvr>
                                        <p:cTn id="266" dur="1000" fill="hold"/>
                                        <p:tgtEl>
                                          <p:spTgt spid="66"/>
                                        </p:tgtEl>
                                        <p:attrNameLst>
                                          <p:attrName>ppt_x</p:attrName>
                                        </p:attrNameLst>
                                      </p:cBhvr>
                                      <p:tavLst>
                                        <p:tav tm="0">
                                          <p:val>
                                            <p:strVal val="#ppt_x"/>
                                          </p:val>
                                        </p:tav>
                                        <p:tav tm="100000">
                                          <p:val>
                                            <p:strVal val="#ppt_x"/>
                                          </p:val>
                                        </p:tav>
                                      </p:tavLst>
                                    </p:anim>
                                    <p:anim calcmode="lin" valueType="num">
                                      <p:cBhvr>
                                        <p:cTn id="267" dur="1000" fill="hold"/>
                                        <p:tgtEl>
                                          <p:spTgt spid="66"/>
                                        </p:tgtEl>
                                        <p:attrNameLst>
                                          <p:attrName>ppt_y</p:attrName>
                                        </p:attrNameLst>
                                      </p:cBhvr>
                                      <p:tavLst>
                                        <p:tav tm="0">
                                          <p:val>
                                            <p:strVal val="#ppt_y+.1"/>
                                          </p:val>
                                        </p:tav>
                                        <p:tav tm="100000">
                                          <p:val>
                                            <p:strVal val="#ppt_y"/>
                                          </p:val>
                                        </p:tav>
                                      </p:tavLst>
                                    </p:anim>
                                  </p:childTnLst>
                                </p:cTn>
                              </p:par>
                              <p:par>
                                <p:cTn id="268" presetID="42" presetClass="entr" presetSubtype="0" fill="hold" grpId="0" nodeType="withEffect">
                                  <p:stCondLst>
                                    <p:cond delay="0"/>
                                  </p:stCondLst>
                                  <p:childTnLst>
                                    <p:set>
                                      <p:cBhvr>
                                        <p:cTn id="269" dur="1" fill="hold">
                                          <p:stCondLst>
                                            <p:cond delay="0"/>
                                          </p:stCondLst>
                                        </p:cTn>
                                        <p:tgtEl>
                                          <p:spTgt spid="67"/>
                                        </p:tgtEl>
                                        <p:attrNameLst>
                                          <p:attrName>style.visibility</p:attrName>
                                        </p:attrNameLst>
                                      </p:cBhvr>
                                      <p:to>
                                        <p:strVal val="visible"/>
                                      </p:to>
                                    </p:set>
                                    <p:animEffect transition="in" filter="fade">
                                      <p:cBhvr>
                                        <p:cTn id="270" dur="1000"/>
                                        <p:tgtEl>
                                          <p:spTgt spid="67"/>
                                        </p:tgtEl>
                                      </p:cBhvr>
                                    </p:animEffect>
                                    <p:anim calcmode="lin" valueType="num">
                                      <p:cBhvr>
                                        <p:cTn id="271" dur="1000" fill="hold"/>
                                        <p:tgtEl>
                                          <p:spTgt spid="67"/>
                                        </p:tgtEl>
                                        <p:attrNameLst>
                                          <p:attrName>ppt_x</p:attrName>
                                        </p:attrNameLst>
                                      </p:cBhvr>
                                      <p:tavLst>
                                        <p:tav tm="0">
                                          <p:val>
                                            <p:strVal val="#ppt_x"/>
                                          </p:val>
                                        </p:tav>
                                        <p:tav tm="100000">
                                          <p:val>
                                            <p:strVal val="#ppt_x"/>
                                          </p:val>
                                        </p:tav>
                                      </p:tavLst>
                                    </p:anim>
                                    <p:anim calcmode="lin" valueType="num">
                                      <p:cBhvr>
                                        <p:cTn id="272" dur="1000" fill="hold"/>
                                        <p:tgtEl>
                                          <p:spTgt spid="67"/>
                                        </p:tgtEl>
                                        <p:attrNameLst>
                                          <p:attrName>ppt_y</p:attrName>
                                        </p:attrNameLst>
                                      </p:cBhvr>
                                      <p:tavLst>
                                        <p:tav tm="0">
                                          <p:val>
                                            <p:strVal val="#ppt_y+.1"/>
                                          </p:val>
                                        </p:tav>
                                        <p:tav tm="100000">
                                          <p:val>
                                            <p:strVal val="#ppt_y"/>
                                          </p:val>
                                        </p:tav>
                                      </p:tavLst>
                                    </p:anim>
                                  </p:childTnLst>
                                </p:cTn>
                              </p:par>
                              <p:par>
                                <p:cTn id="273" presetID="42" presetClass="entr" presetSubtype="0" fill="hold" grpId="0" nodeType="withEffect">
                                  <p:stCondLst>
                                    <p:cond delay="0"/>
                                  </p:stCondLst>
                                  <p:childTnLst>
                                    <p:set>
                                      <p:cBhvr>
                                        <p:cTn id="274" dur="1" fill="hold">
                                          <p:stCondLst>
                                            <p:cond delay="0"/>
                                          </p:stCondLst>
                                        </p:cTn>
                                        <p:tgtEl>
                                          <p:spTgt spid="68"/>
                                        </p:tgtEl>
                                        <p:attrNameLst>
                                          <p:attrName>style.visibility</p:attrName>
                                        </p:attrNameLst>
                                      </p:cBhvr>
                                      <p:to>
                                        <p:strVal val="visible"/>
                                      </p:to>
                                    </p:set>
                                    <p:animEffect transition="in" filter="fade">
                                      <p:cBhvr>
                                        <p:cTn id="275" dur="1000"/>
                                        <p:tgtEl>
                                          <p:spTgt spid="68"/>
                                        </p:tgtEl>
                                      </p:cBhvr>
                                    </p:animEffect>
                                    <p:anim calcmode="lin" valueType="num">
                                      <p:cBhvr>
                                        <p:cTn id="276" dur="1000" fill="hold"/>
                                        <p:tgtEl>
                                          <p:spTgt spid="68"/>
                                        </p:tgtEl>
                                        <p:attrNameLst>
                                          <p:attrName>ppt_x</p:attrName>
                                        </p:attrNameLst>
                                      </p:cBhvr>
                                      <p:tavLst>
                                        <p:tav tm="0">
                                          <p:val>
                                            <p:strVal val="#ppt_x"/>
                                          </p:val>
                                        </p:tav>
                                        <p:tav tm="100000">
                                          <p:val>
                                            <p:strVal val="#ppt_x"/>
                                          </p:val>
                                        </p:tav>
                                      </p:tavLst>
                                    </p:anim>
                                    <p:anim calcmode="lin" valueType="num">
                                      <p:cBhvr>
                                        <p:cTn id="277" dur="1000" fill="hold"/>
                                        <p:tgtEl>
                                          <p:spTgt spid="68"/>
                                        </p:tgtEl>
                                        <p:attrNameLst>
                                          <p:attrName>ppt_y</p:attrName>
                                        </p:attrNameLst>
                                      </p:cBhvr>
                                      <p:tavLst>
                                        <p:tav tm="0">
                                          <p:val>
                                            <p:strVal val="#ppt_y+.1"/>
                                          </p:val>
                                        </p:tav>
                                        <p:tav tm="100000">
                                          <p:val>
                                            <p:strVal val="#ppt_y"/>
                                          </p:val>
                                        </p:tav>
                                      </p:tavLst>
                                    </p:anim>
                                  </p:childTnLst>
                                </p:cTn>
                              </p:par>
                              <p:par>
                                <p:cTn id="278" presetID="42" presetClass="entr" presetSubtype="0" fill="hold" grpId="0" nodeType="withEffect">
                                  <p:stCondLst>
                                    <p:cond delay="0"/>
                                  </p:stCondLst>
                                  <p:childTnLst>
                                    <p:set>
                                      <p:cBhvr>
                                        <p:cTn id="279" dur="1" fill="hold">
                                          <p:stCondLst>
                                            <p:cond delay="0"/>
                                          </p:stCondLst>
                                        </p:cTn>
                                        <p:tgtEl>
                                          <p:spTgt spid="69"/>
                                        </p:tgtEl>
                                        <p:attrNameLst>
                                          <p:attrName>style.visibility</p:attrName>
                                        </p:attrNameLst>
                                      </p:cBhvr>
                                      <p:to>
                                        <p:strVal val="visible"/>
                                      </p:to>
                                    </p:set>
                                    <p:animEffect transition="in" filter="fade">
                                      <p:cBhvr>
                                        <p:cTn id="280" dur="1000"/>
                                        <p:tgtEl>
                                          <p:spTgt spid="69"/>
                                        </p:tgtEl>
                                      </p:cBhvr>
                                    </p:animEffect>
                                    <p:anim calcmode="lin" valueType="num">
                                      <p:cBhvr>
                                        <p:cTn id="281" dur="1000" fill="hold"/>
                                        <p:tgtEl>
                                          <p:spTgt spid="69"/>
                                        </p:tgtEl>
                                        <p:attrNameLst>
                                          <p:attrName>ppt_x</p:attrName>
                                        </p:attrNameLst>
                                      </p:cBhvr>
                                      <p:tavLst>
                                        <p:tav tm="0">
                                          <p:val>
                                            <p:strVal val="#ppt_x"/>
                                          </p:val>
                                        </p:tav>
                                        <p:tav tm="100000">
                                          <p:val>
                                            <p:strVal val="#ppt_x"/>
                                          </p:val>
                                        </p:tav>
                                      </p:tavLst>
                                    </p:anim>
                                    <p:anim calcmode="lin" valueType="num">
                                      <p:cBhvr>
                                        <p:cTn id="282" dur="1000" fill="hold"/>
                                        <p:tgtEl>
                                          <p:spTgt spid="69"/>
                                        </p:tgtEl>
                                        <p:attrNameLst>
                                          <p:attrName>ppt_y</p:attrName>
                                        </p:attrNameLst>
                                      </p:cBhvr>
                                      <p:tavLst>
                                        <p:tav tm="0">
                                          <p:val>
                                            <p:strVal val="#ppt_y+.1"/>
                                          </p:val>
                                        </p:tav>
                                        <p:tav tm="100000">
                                          <p:val>
                                            <p:strVal val="#ppt_y"/>
                                          </p:val>
                                        </p:tav>
                                      </p:tavLst>
                                    </p:anim>
                                  </p:childTnLst>
                                </p:cTn>
                              </p:par>
                              <p:par>
                                <p:cTn id="283" presetID="42" presetClass="entr" presetSubtype="0" fill="hold" grpId="0" nodeType="withEffect">
                                  <p:stCondLst>
                                    <p:cond delay="0"/>
                                  </p:stCondLst>
                                  <p:childTnLst>
                                    <p:set>
                                      <p:cBhvr>
                                        <p:cTn id="284" dur="1" fill="hold">
                                          <p:stCondLst>
                                            <p:cond delay="0"/>
                                          </p:stCondLst>
                                        </p:cTn>
                                        <p:tgtEl>
                                          <p:spTgt spid="70"/>
                                        </p:tgtEl>
                                        <p:attrNameLst>
                                          <p:attrName>style.visibility</p:attrName>
                                        </p:attrNameLst>
                                      </p:cBhvr>
                                      <p:to>
                                        <p:strVal val="visible"/>
                                      </p:to>
                                    </p:set>
                                    <p:animEffect transition="in" filter="fade">
                                      <p:cBhvr>
                                        <p:cTn id="285" dur="1000"/>
                                        <p:tgtEl>
                                          <p:spTgt spid="70"/>
                                        </p:tgtEl>
                                      </p:cBhvr>
                                    </p:animEffect>
                                    <p:anim calcmode="lin" valueType="num">
                                      <p:cBhvr>
                                        <p:cTn id="286" dur="1000" fill="hold"/>
                                        <p:tgtEl>
                                          <p:spTgt spid="70"/>
                                        </p:tgtEl>
                                        <p:attrNameLst>
                                          <p:attrName>ppt_x</p:attrName>
                                        </p:attrNameLst>
                                      </p:cBhvr>
                                      <p:tavLst>
                                        <p:tav tm="0">
                                          <p:val>
                                            <p:strVal val="#ppt_x"/>
                                          </p:val>
                                        </p:tav>
                                        <p:tav tm="100000">
                                          <p:val>
                                            <p:strVal val="#ppt_x"/>
                                          </p:val>
                                        </p:tav>
                                      </p:tavLst>
                                    </p:anim>
                                    <p:anim calcmode="lin" valueType="num">
                                      <p:cBhvr>
                                        <p:cTn id="287" dur="1000" fill="hold"/>
                                        <p:tgtEl>
                                          <p:spTgt spid="70"/>
                                        </p:tgtEl>
                                        <p:attrNameLst>
                                          <p:attrName>ppt_y</p:attrName>
                                        </p:attrNameLst>
                                      </p:cBhvr>
                                      <p:tavLst>
                                        <p:tav tm="0">
                                          <p:val>
                                            <p:strVal val="#ppt_y+.1"/>
                                          </p:val>
                                        </p:tav>
                                        <p:tav tm="100000">
                                          <p:val>
                                            <p:strVal val="#ppt_y"/>
                                          </p:val>
                                        </p:tav>
                                      </p:tavLst>
                                    </p:anim>
                                  </p:childTnLst>
                                </p:cTn>
                              </p:par>
                              <p:par>
                                <p:cTn id="288" presetID="42" presetClass="entr" presetSubtype="0" fill="hold" grpId="0" nodeType="withEffect">
                                  <p:stCondLst>
                                    <p:cond delay="0"/>
                                  </p:stCondLst>
                                  <p:childTnLst>
                                    <p:set>
                                      <p:cBhvr>
                                        <p:cTn id="289" dur="1" fill="hold">
                                          <p:stCondLst>
                                            <p:cond delay="0"/>
                                          </p:stCondLst>
                                        </p:cTn>
                                        <p:tgtEl>
                                          <p:spTgt spid="71"/>
                                        </p:tgtEl>
                                        <p:attrNameLst>
                                          <p:attrName>style.visibility</p:attrName>
                                        </p:attrNameLst>
                                      </p:cBhvr>
                                      <p:to>
                                        <p:strVal val="visible"/>
                                      </p:to>
                                    </p:set>
                                    <p:animEffect transition="in" filter="fade">
                                      <p:cBhvr>
                                        <p:cTn id="290" dur="1000"/>
                                        <p:tgtEl>
                                          <p:spTgt spid="71"/>
                                        </p:tgtEl>
                                      </p:cBhvr>
                                    </p:animEffect>
                                    <p:anim calcmode="lin" valueType="num">
                                      <p:cBhvr>
                                        <p:cTn id="291" dur="1000" fill="hold"/>
                                        <p:tgtEl>
                                          <p:spTgt spid="71"/>
                                        </p:tgtEl>
                                        <p:attrNameLst>
                                          <p:attrName>ppt_x</p:attrName>
                                        </p:attrNameLst>
                                      </p:cBhvr>
                                      <p:tavLst>
                                        <p:tav tm="0">
                                          <p:val>
                                            <p:strVal val="#ppt_x"/>
                                          </p:val>
                                        </p:tav>
                                        <p:tav tm="100000">
                                          <p:val>
                                            <p:strVal val="#ppt_x"/>
                                          </p:val>
                                        </p:tav>
                                      </p:tavLst>
                                    </p:anim>
                                    <p:anim calcmode="lin" valueType="num">
                                      <p:cBhvr>
                                        <p:cTn id="292" dur="1000" fill="hold"/>
                                        <p:tgtEl>
                                          <p:spTgt spid="71"/>
                                        </p:tgtEl>
                                        <p:attrNameLst>
                                          <p:attrName>ppt_y</p:attrName>
                                        </p:attrNameLst>
                                      </p:cBhvr>
                                      <p:tavLst>
                                        <p:tav tm="0">
                                          <p:val>
                                            <p:strVal val="#ppt_y+.1"/>
                                          </p:val>
                                        </p:tav>
                                        <p:tav tm="100000">
                                          <p:val>
                                            <p:strVal val="#ppt_y"/>
                                          </p:val>
                                        </p:tav>
                                      </p:tavLst>
                                    </p:anim>
                                  </p:childTnLst>
                                </p:cTn>
                              </p:par>
                              <p:par>
                                <p:cTn id="293" presetID="42" presetClass="entr" presetSubtype="0" fill="hold" grpId="0" nodeType="withEffect" nodePh="1">
                                  <p:stCondLst>
                                    <p:cond delay="0"/>
                                  </p:stCondLst>
                                  <p:endCondLst>
                                    <p:cond evt="begin" delay="0">
                                      <p:tn val="293"/>
                                    </p:cond>
                                  </p:endCondLst>
                                  <p:childTnLst>
                                    <p:set>
                                      <p:cBhvr>
                                        <p:cTn id="294" dur="1" fill="hold">
                                          <p:stCondLst>
                                            <p:cond delay="0"/>
                                          </p:stCondLst>
                                        </p:cTn>
                                        <p:tgtEl>
                                          <p:spTgt spid="72"/>
                                        </p:tgtEl>
                                        <p:attrNameLst>
                                          <p:attrName>style.visibility</p:attrName>
                                        </p:attrNameLst>
                                      </p:cBhvr>
                                      <p:to>
                                        <p:strVal val="visible"/>
                                      </p:to>
                                    </p:set>
                                    <p:animEffect transition="in" filter="fade">
                                      <p:cBhvr>
                                        <p:cTn id="295" dur="1000"/>
                                        <p:tgtEl>
                                          <p:spTgt spid="72"/>
                                        </p:tgtEl>
                                      </p:cBhvr>
                                    </p:animEffect>
                                    <p:anim calcmode="lin" valueType="num">
                                      <p:cBhvr>
                                        <p:cTn id="296" dur="1000" fill="hold"/>
                                        <p:tgtEl>
                                          <p:spTgt spid="72"/>
                                        </p:tgtEl>
                                        <p:attrNameLst>
                                          <p:attrName>ppt_x</p:attrName>
                                        </p:attrNameLst>
                                      </p:cBhvr>
                                      <p:tavLst>
                                        <p:tav tm="0">
                                          <p:val>
                                            <p:strVal val="#ppt_x"/>
                                          </p:val>
                                        </p:tav>
                                        <p:tav tm="100000">
                                          <p:val>
                                            <p:strVal val="#ppt_x"/>
                                          </p:val>
                                        </p:tav>
                                      </p:tavLst>
                                    </p:anim>
                                    <p:anim calcmode="lin" valueType="num">
                                      <p:cBhvr>
                                        <p:cTn id="297" dur="1000" fill="hold"/>
                                        <p:tgtEl>
                                          <p:spTgt spid="72"/>
                                        </p:tgtEl>
                                        <p:attrNameLst>
                                          <p:attrName>ppt_y</p:attrName>
                                        </p:attrNameLst>
                                      </p:cBhvr>
                                      <p:tavLst>
                                        <p:tav tm="0">
                                          <p:val>
                                            <p:strVal val="#ppt_y+.1"/>
                                          </p:val>
                                        </p:tav>
                                        <p:tav tm="100000">
                                          <p:val>
                                            <p:strVal val="#ppt_y"/>
                                          </p:val>
                                        </p:tav>
                                      </p:tavLst>
                                    </p:anim>
                                  </p:childTnLst>
                                </p:cTn>
                              </p:par>
                              <p:par>
                                <p:cTn id="298" presetID="42" presetClass="entr" presetSubtype="0" fill="hold" grpId="0" nodeType="withEffect">
                                  <p:stCondLst>
                                    <p:cond delay="0"/>
                                  </p:stCondLst>
                                  <p:childTnLst>
                                    <p:set>
                                      <p:cBhvr>
                                        <p:cTn id="299" dur="1" fill="hold">
                                          <p:stCondLst>
                                            <p:cond delay="0"/>
                                          </p:stCondLst>
                                        </p:cTn>
                                        <p:tgtEl>
                                          <p:spTgt spid="73"/>
                                        </p:tgtEl>
                                        <p:attrNameLst>
                                          <p:attrName>style.visibility</p:attrName>
                                        </p:attrNameLst>
                                      </p:cBhvr>
                                      <p:to>
                                        <p:strVal val="visible"/>
                                      </p:to>
                                    </p:set>
                                    <p:animEffect transition="in" filter="fade">
                                      <p:cBhvr>
                                        <p:cTn id="300" dur="1000"/>
                                        <p:tgtEl>
                                          <p:spTgt spid="73"/>
                                        </p:tgtEl>
                                      </p:cBhvr>
                                    </p:animEffect>
                                    <p:anim calcmode="lin" valueType="num">
                                      <p:cBhvr>
                                        <p:cTn id="301" dur="1000" fill="hold"/>
                                        <p:tgtEl>
                                          <p:spTgt spid="73"/>
                                        </p:tgtEl>
                                        <p:attrNameLst>
                                          <p:attrName>ppt_x</p:attrName>
                                        </p:attrNameLst>
                                      </p:cBhvr>
                                      <p:tavLst>
                                        <p:tav tm="0">
                                          <p:val>
                                            <p:strVal val="#ppt_x"/>
                                          </p:val>
                                        </p:tav>
                                        <p:tav tm="100000">
                                          <p:val>
                                            <p:strVal val="#ppt_x"/>
                                          </p:val>
                                        </p:tav>
                                      </p:tavLst>
                                    </p:anim>
                                    <p:anim calcmode="lin" valueType="num">
                                      <p:cBhvr>
                                        <p:cTn id="302" dur="1000" fill="hold"/>
                                        <p:tgtEl>
                                          <p:spTgt spid="73"/>
                                        </p:tgtEl>
                                        <p:attrNameLst>
                                          <p:attrName>ppt_y</p:attrName>
                                        </p:attrNameLst>
                                      </p:cBhvr>
                                      <p:tavLst>
                                        <p:tav tm="0">
                                          <p:val>
                                            <p:strVal val="#ppt_y+.1"/>
                                          </p:val>
                                        </p:tav>
                                        <p:tav tm="100000">
                                          <p:val>
                                            <p:strVal val="#ppt_y"/>
                                          </p:val>
                                        </p:tav>
                                      </p:tavLst>
                                    </p:anim>
                                  </p:childTnLst>
                                </p:cTn>
                              </p:par>
                              <p:par>
                                <p:cTn id="303" presetID="42" presetClass="entr" presetSubtype="0" fill="hold" grpId="0" nodeType="withEffect">
                                  <p:stCondLst>
                                    <p:cond delay="0"/>
                                  </p:stCondLst>
                                  <p:childTnLst>
                                    <p:set>
                                      <p:cBhvr>
                                        <p:cTn id="304" dur="1" fill="hold">
                                          <p:stCondLst>
                                            <p:cond delay="0"/>
                                          </p:stCondLst>
                                        </p:cTn>
                                        <p:tgtEl>
                                          <p:spTgt spid="74"/>
                                        </p:tgtEl>
                                        <p:attrNameLst>
                                          <p:attrName>style.visibility</p:attrName>
                                        </p:attrNameLst>
                                      </p:cBhvr>
                                      <p:to>
                                        <p:strVal val="visible"/>
                                      </p:to>
                                    </p:set>
                                    <p:animEffect transition="in" filter="fade">
                                      <p:cBhvr>
                                        <p:cTn id="305" dur="1000"/>
                                        <p:tgtEl>
                                          <p:spTgt spid="74"/>
                                        </p:tgtEl>
                                      </p:cBhvr>
                                    </p:animEffect>
                                    <p:anim calcmode="lin" valueType="num">
                                      <p:cBhvr>
                                        <p:cTn id="306" dur="1000" fill="hold"/>
                                        <p:tgtEl>
                                          <p:spTgt spid="74"/>
                                        </p:tgtEl>
                                        <p:attrNameLst>
                                          <p:attrName>ppt_x</p:attrName>
                                        </p:attrNameLst>
                                      </p:cBhvr>
                                      <p:tavLst>
                                        <p:tav tm="0">
                                          <p:val>
                                            <p:strVal val="#ppt_x"/>
                                          </p:val>
                                        </p:tav>
                                        <p:tav tm="100000">
                                          <p:val>
                                            <p:strVal val="#ppt_x"/>
                                          </p:val>
                                        </p:tav>
                                      </p:tavLst>
                                    </p:anim>
                                    <p:anim calcmode="lin" valueType="num">
                                      <p:cBhvr>
                                        <p:cTn id="307" dur="1000" fill="hold"/>
                                        <p:tgtEl>
                                          <p:spTgt spid="74"/>
                                        </p:tgtEl>
                                        <p:attrNameLst>
                                          <p:attrName>ppt_y</p:attrName>
                                        </p:attrNameLst>
                                      </p:cBhvr>
                                      <p:tavLst>
                                        <p:tav tm="0">
                                          <p:val>
                                            <p:strVal val="#ppt_y+.1"/>
                                          </p:val>
                                        </p:tav>
                                        <p:tav tm="100000">
                                          <p:val>
                                            <p:strVal val="#ppt_y"/>
                                          </p:val>
                                        </p:tav>
                                      </p:tavLst>
                                    </p:anim>
                                  </p:childTnLst>
                                </p:cTn>
                              </p:par>
                              <p:par>
                                <p:cTn id="308" presetID="42" presetClass="entr" presetSubtype="0" fill="hold" grpId="0" nodeType="withEffect">
                                  <p:stCondLst>
                                    <p:cond delay="0"/>
                                  </p:stCondLst>
                                  <p:childTnLst>
                                    <p:set>
                                      <p:cBhvr>
                                        <p:cTn id="309" dur="1" fill="hold">
                                          <p:stCondLst>
                                            <p:cond delay="0"/>
                                          </p:stCondLst>
                                        </p:cTn>
                                        <p:tgtEl>
                                          <p:spTgt spid="75"/>
                                        </p:tgtEl>
                                        <p:attrNameLst>
                                          <p:attrName>style.visibility</p:attrName>
                                        </p:attrNameLst>
                                      </p:cBhvr>
                                      <p:to>
                                        <p:strVal val="visible"/>
                                      </p:to>
                                    </p:set>
                                    <p:animEffect transition="in" filter="fade">
                                      <p:cBhvr>
                                        <p:cTn id="310" dur="1000"/>
                                        <p:tgtEl>
                                          <p:spTgt spid="75"/>
                                        </p:tgtEl>
                                      </p:cBhvr>
                                    </p:animEffect>
                                    <p:anim calcmode="lin" valueType="num">
                                      <p:cBhvr>
                                        <p:cTn id="311" dur="1000" fill="hold"/>
                                        <p:tgtEl>
                                          <p:spTgt spid="75"/>
                                        </p:tgtEl>
                                        <p:attrNameLst>
                                          <p:attrName>ppt_x</p:attrName>
                                        </p:attrNameLst>
                                      </p:cBhvr>
                                      <p:tavLst>
                                        <p:tav tm="0">
                                          <p:val>
                                            <p:strVal val="#ppt_x"/>
                                          </p:val>
                                        </p:tav>
                                        <p:tav tm="100000">
                                          <p:val>
                                            <p:strVal val="#ppt_x"/>
                                          </p:val>
                                        </p:tav>
                                      </p:tavLst>
                                    </p:anim>
                                    <p:anim calcmode="lin" valueType="num">
                                      <p:cBhvr>
                                        <p:cTn id="312" dur="1000" fill="hold"/>
                                        <p:tgtEl>
                                          <p:spTgt spid="75"/>
                                        </p:tgtEl>
                                        <p:attrNameLst>
                                          <p:attrName>ppt_y</p:attrName>
                                        </p:attrNameLst>
                                      </p:cBhvr>
                                      <p:tavLst>
                                        <p:tav tm="0">
                                          <p:val>
                                            <p:strVal val="#ppt_y+.1"/>
                                          </p:val>
                                        </p:tav>
                                        <p:tav tm="100000">
                                          <p:val>
                                            <p:strVal val="#ppt_y"/>
                                          </p:val>
                                        </p:tav>
                                      </p:tavLst>
                                    </p:anim>
                                  </p:childTnLst>
                                </p:cTn>
                              </p:par>
                              <p:par>
                                <p:cTn id="313" presetID="42" presetClass="entr" presetSubtype="0" fill="hold" grpId="0" nodeType="withEffect">
                                  <p:stCondLst>
                                    <p:cond delay="0"/>
                                  </p:stCondLst>
                                  <p:childTnLst>
                                    <p:set>
                                      <p:cBhvr>
                                        <p:cTn id="314" dur="1" fill="hold">
                                          <p:stCondLst>
                                            <p:cond delay="0"/>
                                          </p:stCondLst>
                                        </p:cTn>
                                        <p:tgtEl>
                                          <p:spTgt spid="76"/>
                                        </p:tgtEl>
                                        <p:attrNameLst>
                                          <p:attrName>style.visibility</p:attrName>
                                        </p:attrNameLst>
                                      </p:cBhvr>
                                      <p:to>
                                        <p:strVal val="visible"/>
                                      </p:to>
                                    </p:set>
                                    <p:animEffect transition="in" filter="fade">
                                      <p:cBhvr>
                                        <p:cTn id="315" dur="1000"/>
                                        <p:tgtEl>
                                          <p:spTgt spid="76"/>
                                        </p:tgtEl>
                                      </p:cBhvr>
                                    </p:animEffect>
                                    <p:anim calcmode="lin" valueType="num">
                                      <p:cBhvr>
                                        <p:cTn id="316" dur="1000" fill="hold"/>
                                        <p:tgtEl>
                                          <p:spTgt spid="76"/>
                                        </p:tgtEl>
                                        <p:attrNameLst>
                                          <p:attrName>ppt_x</p:attrName>
                                        </p:attrNameLst>
                                      </p:cBhvr>
                                      <p:tavLst>
                                        <p:tav tm="0">
                                          <p:val>
                                            <p:strVal val="#ppt_x"/>
                                          </p:val>
                                        </p:tav>
                                        <p:tav tm="100000">
                                          <p:val>
                                            <p:strVal val="#ppt_x"/>
                                          </p:val>
                                        </p:tav>
                                      </p:tavLst>
                                    </p:anim>
                                    <p:anim calcmode="lin" valueType="num">
                                      <p:cBhvr>
                                        <p:cTn id="317" dur="1000" fill="hold"/>
                                        <p:tgtEl>
                                          <p:spTgt spid="76"/>
                                        </p:tgtEl>
                                        <p:attrNameLst>
                                          <p:attrName>ppt_y</p:attrName>
                                        </p:attrNameLst>
                                      </p:cBhvr>
                                      <p:tavLst>
                                        <p:tav tm="0">
                                          <p:val>
                                            <p:strVal val="#ppt_y+.1"/>
                                          </p:val>
                                        </p:tav>
                                        <p:tav tm="100000">
                                          <p:val>
                                            <p:strVal val="#ppt_y"/>
                                          </p:val>
                                        </p:tav>
                                      </p:tavLst>
                                    </p:anim>
                                  </p:childTnLst>
                                </p:cTn>
                              </p:par>
                              <p:par>
                                <p:cTn id="318" presetID="42" presetClass="entr" presetSubtype="0" fill="hold" grpId="0" nodeType="withEffect">
                                  <p:stCondLst>
                                    <p:cond delay="0"/>
                                  </p:stCondLst>
                                  <p:childTnLst>
                                    <p:set>
                                      <p:cBhvr>
                                        <p:cTn id="319" dur="1" fill="hold">
                                          <p:stCondLst>
                                            <p:cond delay="0"/>
                                          </p:stCondLst>
                                        </p:cTn>
                                        <p:tgtEl>
                                          <p:spTgt spid="77"/>
                                        </p:tgtEl>
                                        <p:attrNameLst>
                                          <p:attrName>style.visibility</p:attrName>
                                        </p:attrNameLst>
                                      </p:cBhvr>
                                      <p:to>
                                        <p:strVal val="visible"/>
                                      </p:to>
                                    </p:set>
                                    <p:animEffect transition="in" filter="fade">
                                      <p:cBhvr>
                                        <p:cTn id="320" dur="1000"/>
                                        <p:tgtEl>
                                          <p:spTgt spid="77"/>
                                        </p:tgtEl>
                                      </p:cBhvr>
                                    </p:animEffect>
                                    <p:anim calcmode="lin" valueType="num">
                                      <p:cBhvr>
                                        <p:cTn id="321" dur="1000" fill="hold"/>
                                        <p:tgtEl>
                                          <p:spTgt spid="77"/>
                                        </p:tgtEl>
                                        <p:attrNameLst>
                                          <p:attrName>ppt_x</p:attrName>
                                        </p:attrNameLst>
                                      </p:cBhvr>
                                      <p:tavLst>
                                        <p:tav tm="0">
                                          <p:val>
                                            <p:strVal val="#ppt_x"/>
                                          </p:val>
                                        </p:tav>
                                        <p:tav tm="100000">
                                          <p:val>
                                            <p:strVal val="#ppt_x"/>
                                          </p:val>
                                        </p:tav>
                                      </p:tavLst>
                                    </p:anim>
                                    <p:anim calcmode="lin" valueType="num">
                                      <p:cBhvr>
                                        <p:cTn id="322" dur="1000" fill="hold"/>
                                        <p:tgtEl>
                                          <p:spTgt spid="77"/>
                                        </p:tgtEl>
                                        <p:attrNameLst>
                                          <p:attrName>ppt_y</p:attrName>
                                        </p:attrNameLst>
                                      </p:cBhvr>
                                      <p:tavLst>
                                        <p:tav tm="0">
                                          <p:val>
                                            <p:strVal val="#ppt_y+.1"/>
                                          </p:val>
                                        </p:tav>
                                        <p:tav tm="100000">
                                          <p:val>
                                            <p:strVal val="#ppt_y"/>
                                          </p:val>
                                        </p:tav>
                                      </p:tavLst>
                                    </p:anim>
                                  </p:childTnLst>
                                </p:cTn>
                              </p:par>
                              <p:par>
                                <p:cTn id="323" presetID="42" presetClass="entr" presetSubtype="0" fill="hold" grpId="0" nodeType="withEffect">
                                  <p:stCondLst>
                                    <p:cond delay="0"/>
                                  </p:stCondLst>
                                  <p:childTnLst>
                                    <p:set>
                                      <p:cBhvr>
                                        <p:cTn id="324" dur="1" fill="hold">
                                          <p:stCondLst>
                                            <p:cond delay="0"/>
                                          </p:stCondLst>
                                        </p:cTn>
                                        <p:tgtEl>
                                          <p:spTgt spid="78"/>
                                        </p:tgtEl>
                                        <p:attrNameLst>
                                          <p:attrName>style.visibility</p:attrName>
                                        </p:attrNameLst>
                                      </p:cBhvr>
                                      <p:to>
                                        <p:strVal val="visible"/>
                                      </p:to>
                                    </p:set>
                                    <p:animEffect transition="in" filter="fade">
                                      <p:cBhvr>
                                        <p:cTn id="325" dur="1000"/>
                                        <p:tgtEl>
                                          <p:spTgt spid="78"/>
                                        </p:tgtEl>
                                      </p:cBhvr>
                                    </p:animEffect>
                                    <p:anim calcmode="lin" valueType="num">
                                      <p:cBhvr>
                                        <p:cTn id="326" dur="1000" fill="hold"/>
                                        <p:tgtEl>
                                          <p:spTgt spid="78"/>
                                        </p:tgtEl>
                                        <p:attrNameLst>
                                          <p:attrName>ppt_x</p:attrName>
                                        </p:attrNameLst>
                                      </p:cBhvr>
                                      <p:tavLst>
                                        <p:tav tm="0">
                                          <p:val>
                                            <p:strVal val="#ppt_x"/>
                                          </p:val>
                                        </p:tav>
                                        <p:tav tm="100000">
                                          <p:val>
                                            <p:strVal val="#ppt_x"/>
                                          </p:val>
                                        </p:tav>
                                      </p:tavLst>
                                    </p:anim>
                                    <p:anim calcmode="lin" valueType="num">
                                      <p:cBhvr>
                                        <p:cTn id="327" dur="1000" fill="hold"/>
                                        <p:tgtEl>
                                          <p:spTgt spid="78"/>
                                        </p:tgtEl>
                                        <p:attrNameLst>
                                          <p:attrName>ppt_y</p:attrName>
                                        </p:attrNameLst>
                                      </p:cBhvr>
                                      <p:tavLst>
                                        <p:tav tm="0">
                                          <p:val>
                                            <p:strVal val="#ppt_y+.1"/>
                                          </p:val>
                                        </p:tav>
                                        <p:tav tm="100000">
                                          <p:val>
                                            <p:strVal val="#ppt_y"/>
                                          </p:val>
                                        </p:tav>
                                      </p:tavLst>
                                    </p:anim>
                                  </p:childTnLst>
                                </p:cTn>
                              </p:par>
                              <p:par>
                                <p:cTn id="328" presetID="42" presetClass="entr" presetSubtype="0" fill="hold" grpId="0" nodeType="withEffect">
                                  <p:stCondLst>
                                    <p:cond delay="0"/>
                                  </p:stCondLst>
                                  <p:childTnLst>
                                    <p:set>
                                      <p:cBhvr>
                                        <p:cTn id="329" dur="1" fill="hold">
                                          <p:stCondLst>
                                            <p:cond delay="0"/>
                                          </p:stCondLst>
                                        </p:cTn>
                                        <p:tgtEl>
                                          <p:spTgt spid="79"/>
                                        </p:tgtEl>
                                        <p:attrNameLst>
                                          <p:attrName>style.visibility</p:attrName>
                                        </p:attrNameLst>
                                      </p:cBhvr>
                                      <p:to>
                                        <p:strVal val="visible"/>
                                      </p:to>
                                    </p:set>
                                    <p:animEffect transition="in" filter="fade">
                                      <p:cBhvr>
                                        <p:cTn id="330" dur="1000"/>
                                        <p:tgtEl>
                                          <p:spTgt spid="79"/>
                                        </p:tgtEl>
                                      </p:cBhvr>
                                    </p:animEffect>
                                    <p:anim calcmode="lin" valueType="num">
                                      <p:cBhvr>
                                        <p:cTn id="331" dur="1000" fill="hold"/>
                                        <p:tgtEl>
                                          <p:spTgt spid="79"/>
                                        </p:tgtEl>
                                        <p:attrNameLst>
                                          <p:attrName>ppt_x</p:attrName>
                                        </p:attrNameLst>
                                      </p:cBhvr>
                                      <p:tavLst>
                                        <p:tav tm="0">
                                          <p:val>
                                            <p:strVal val="#ppt_x"/>
                                          </p:val>
                                        </p:tav>
                                        <p:tav tm="100000">
                                          <p:val>
                                            <p:strVal val="#ppt_x"/>
                                          </p:val>
                                        </p:tav>
                                      </p:tavLst>
                                    </p:anim>
                                    <p:anim calcmode="lin" valueType="num">
                                      <p:cBhvr>
                                        <p:cTn id="332" dur="1000" fill="hold"/>
                                        <p:tgtEl>
                                          <p:spTgt spid="79"/>
                                        </p:tgtEl>
                                        <p:attrNameLst>
                                          <p:attrName>ppt_y</p:attrName>
                                        </p:attrNameLst>
                                      </p:cBhvr>
                                      <p:tavLst>
                                        <p:tav tm="0">
                                          <p:val>
                                            <p:strVal val="#ppt_y+.1"/>
                                          </p:val>
                                        </p:tav>
                                        <p:tav tm="100000">
                                          <p:val>
                                            <p:strVal val="#ppt_y"/>
                                          </p:val>
                                        </p:tav>
                                      </p:tavLst>
                                    </p:anim>
                                  </p:childTnLst>
                                </p:cTn>
                              </p:par>
                              <p:par>
                                <p:cTn id="333" presetID="42" presetClass="entr" presetSubtype="0" fill="hold" grpId="0" nodeType="withEffect">
                                  <p:stCondLst>
                                    <p:cond delay="0"/>
                                  </p:stCondLst>
                                  <p:childTnLst>
                                    <p:set>
                                      <p:cBhvr>
                                        <p:cTn id="334" dur="1" fill="hold">
                                          <p:stCondLst>
                                            <p:cond delay="0"/>
                                          </p:stCondLst>
                                        </p:cTn>
                                        <p:tgtEl>
                                          <p:spTgt spid="80"/>
                                        </p:tgtEl>
                                        <p:attrNameLst>
                                          <p:attrName>style.visibility</p:attrName>
                                        </p:attrNameLst>
                                      </p:cBhvr>
                                      <p:to>
                                        <p:strVal val="visible"/>
                                      </p:to>
                                    </p:set>
                                    <p:animEffect transition="in" filter="fade">
                                      <p:cBhvr>
                                        <p:cTn id="335" dur="1000"/>
                                        <p:tgtEl>
                                          <p:spTgt spid="80"/>
                                        </p:tgtEl>
                                      </p:cBhvr>
                                    </p:animEffect>
                                    <p:anim calcmode="lin" valueType="num">
                                      <p:cBhvr>
                                        <p:cTn id="336" dur="1000" fill="hold"/>
                                        <p:tgtEl>
                                          <p:spTgt spid="80"/>
                                        </p:tgtEl>
                                        <p:attrNameLst>
                                          <p:attrName>ppt_x</p:attrName>
                                        </p:attrNameLst>
                                      </p:cBhvr>
                                      <p:tavLst>
                                        <p:tav tm="0">
                                          <p:val>
                                            <p:strVal val="#ppt_x"/>
                                          </p:val>
                                        </p:tav>
                                        <p:tav tm="100000">
                                          <p:val>
                                            <p:strVal val="#ppt_x"/>
                                          </p:val>
                                        </p:tav>
                                      </p:tavLst>
                                    </p:anim>
                                    <p:anim calcmode="lin" valueType="num">
                                      <p:cBhvr>
                                        <p:cTn id="337" dur="1000" fill="hold"/>
                                        <p:tgtEl>
                                          <p:spTgt spid="80"/>
                                        </p:tgtEl>
                                        <p:attrNameLst>
                                          <p:attrName>ppt_y</p:attrName>
                                        </p:attrNameLst>
                                      </p:cBhvr>
                                      <p:tavLst>
                                        <p:tav tm="0">
                                          <p:val>
                                            <p:strVal val="#ppt_y+.1"/>
                                          </p:val>
                                        </p:tav>
                                        <p:tav tm="100000">
                                          <p:val>
                                            <p:strVal val="#ppt_y"/>
                                          </p:val>
                                        </p:tav>
                                      </p:tavLst>
                                    </p:anim>
                                  </p:childTnLst>
                                </p:cTn>
                              </p:par>
                              <p:par>
                                <p:cTn id="338" presetID="42" presetClass="entr" presetSubtype="0" fill="hold" grpId="0" nodeType="withEffect">
                                  <p:stCondLst>
                                    <p:cond delay="0"/>
                                  </p:stCondLst>
                                  <p:childTnLst>
                                    <p:set>
                                      <p:cBhvr>
                                        <p:cTn id="339" dur="1" fill="hold">
                                          <p:stCondLst>
                                            <p:cond delay="0"/>
                                          </p:stCondLst>
                                        </p:cTn>
                                        <p:tgtEl>
                                          <p:spTgt spid="81"/>
                                        </p:tgtEl>
                                        <p:attrNameLst>
                                          <p:attrName>style.visibility</p:attrName>
                                        </p:attrNameLst>
                                      </p:cBhvr>
                                      <p:to>
                                        <p:strVal val="visible"/>
                                      </p:to>
                                    </p:set>
                                    <p:animEffect transition="in" filter="fade">
                                      <p:cBhvr>
                                        <p:cTn id="340" dur="1000"/>
                                        <p:tgtEl>
                                          <p:spTgt spid="81"/>
                                        </p:tgtEl>
                                      </p:cBhvr>
                                    </p:animEffect>
                                    <p:anim calcmode="lin" valueType="num">
                                      <p:cBhvr>
                                        <p:cTn id="341" dur="1000" fill="hold"/>
                                        <p:tgtEl>
                                          <p:spTgt spid="81"/>
                                        </p:tgtEl>
                                        <p:attrNameLst>
                                          <p:attrName>ppt_x</p:attrName>
                                        </p:attrNameLst>
                                      </p:cBhvr>
                                      <p:tavLst>
                                        <p:tav tm="0">
                                          <p:val>
                                            <p:strVal val="#ppt_x"/>
                                          </p:val>
                                        </p:tav>
                                        <p:tav tm="100000">
                                          <p:val>
                                            <p:strVal val="#ppt_x"/>
                                          </p:val>
                                        </p:tav>
                                      </p:tavLst>
                                    </p:anim>
                                    <p:anim calcmode="lin" valueType="num">
                                      <p:cBhvr>
                                        <p:cTn id="342" dur="1000" fill="hold"/>
                                        <p:tgtEl>
                                          <p:spTgt spid="81"/>
                                        </p:tgtEl>
                                        <p:attrNameLst>
                                          <p:attrName>ppt_y</p:attrName>
                                        </p:attrNameLst>
                                      </p:cBhvr>
                                      <p:tavLst>
                                        <p:tav tm="0">
                                          <p:val>
                                            <p:strVal val="#ppt_y+.1"/>
                                          </p:val>
                                        </p:tav>
                                        <p:tav tm="100000">
                                          <p:val>
                                            <p:strVal val="#ppt_y"/>
                                          </p:val>
                                        </p:tav>
                                      </p:tavLst>
                                    </p:anim>
                                  </p:childTnLst>
                                </p:cTn>
                              </p:par>
                              <p:par>
                                <p:cTn id="343" presetID="42" presetClass="entr" presetSubtype="0" fill="hold" grpId="0" nodeType="withEffect">
                                  <p:stCondLst>
                                    <p:cond delay="0"/>
                                  </p:stCondLst>
                                  <p:childTnLst>
                                    <p:set>
                                      <p:cBhvr>
                                        <p:cTn id="344" dur="1" fill="hold">
                                          <p:stCondLst>
                                            <p:cond delay="0"/>
                                          </p:stCondLst>
                                        </p:cTn>
                                        <p:tgtEl>
                                          <p:spTgt spid="82"/>
                                        </p:tgtEl>
                                        <p:attrNameLst>
                                          <p:attrName>style.visibility</p:attrName>
                                        </p:attrNameLst>
                                      </p:cBhvr>
                                      <p:to>
                                        <p:strVal val="visible"/>
                                      </p:to>
                                    </p:set>
                                    <p:animEffect transition="in" filter="fade">
                                      <p:cBhvr>
                                        <p:cTn id="345" dur="1000"/>
                                        <p:tgtEl>
                                          <p:spTgt spid="82"/>
                                        </p:tgtEl>
                                      </p:cBhvr>
                                    </p:animEffect>
                                    <p:anim calcmode="lin" valueType="num">
                                      <p:cBhvr>
                                        <p:cTn id="346" dur="1000" fill="hold"/>
                                        <p:tgtEl>
                                          <p:spTgt spid="82"/>
                                        </p:tgtEl>
                                        <p:attrNameLst>
                                          <p:attrName>ppt_x</p:attrName>
                                        </p:attrNameLst>
                                      </p:cBhvr>
                                      <p:tavLst>
                                        <p:tav tm="0">
                                          <p:val>
                                            <p:strVal val="#ppt_x"/>
                                          </p:val>
                                        </p:tav>
                                        <p:tav tm="100000">
                                          <p:val>
                                            <p:strVal val="#ppt_x"/>
                                          </p:val>
                                        </p:tav>
                                      </p:tavLst>
                                    </p:anim>
                                    <p:anim calcmode="lin" valueType="num">
                                      <p:cBhvr>
                                        <p:cTn id="347" dur="1000" fill="hold"/>
                                        <p:tgtEl>
                                          <p:spTgt spid="82"/>
                                        </p:tgtEl>
                                        <p:attrNameLst>
                                          <p:attrName>ppt_y</p:attrName>
                                        </p:attrNameLst>
                                      </p:cBhvr>
                                      <p:tavLst>
                                        <p:tav tm="0">
                                          <p:val>
                                            <p:strVal val="#ppt_y+.1"/>
                                          </p:val>
                                        </p:tav>
                                        <p:tav tm="100000">
                                          <p:val>
                                            <p:strVal val="#ppt_y"/>
                                          </p:val>
                                        </p:tav>
                                      </p:tavLst>
                                    </p:anim>
                                  </p:childTnLst>
                                </p:cTn>
                              </p:par>
                              <p:par>
                                <p:cTn id="348" presetID="42" presetClass="entr" presetSubtype="0" fill="hold" grpId="0" nodeType="withEffect">
                                  <p:stCondLst>
                                    <p:cond delay="0"/>
                                  </p:stCondLst>
                                  <p:childTnLst>
                                    <p:set>
                                      <p:cBhvr>
                                        <p:cTn id="349" dur="1" fill="hold">
                                          <p:stCondLst>
                                            <p:cond delay="0"/>
                                          </p:stCondLst>
                                        </p:cTn>
                                        <p:tgtEl>
                                          <p:spTgt spid="83"/>
                                        </p:tgtEl>
                                        <p:attrNameLst>
                                          <p:attrName>style.visibility</p:attrName>
                                        </p:attrNameLst>
                                      </p:cBhvr>
                                      <p:to>
                                        <p:strVal val="visible"/>
                                      </p:to>
                                    </p:set>
                                    <p:animEffect transition="in" filter="fade">
                                      <p:cBhvr>
                                        <p:cTn id="350" dur="1000"/>
                                        <p:tgtEl>
                                          <p:spTgt spid="83"/>
                                        </p:tgtEl>
                                      </p:cBhvr>
                                    </p:animEffect>
                                    <p:anim calcmode="lin" valueType="num">
                                      <p:cBhvr>
                                        <p:cTn id="351" dur="1000" fill="hold"/>
                                        <p:tgtEl>
                                          <p:spTgt spid="83"/>
                                        </p:tgtEl>
                                        <p:attrNameLst>
                                          <p:attrName>ppt_x</p:attrName>
                                        </p:attrNameLst>
                                      </p:cBhvr>
                                      <p:tavLst>
                                        <p:tav tm="0">
                                          <p:val>
                                            <p:strVal val="#ppt_x"/>
                                          </p:val>
                                        </p:tav>
                                        <p:tav tm="100000">
                                          <p:val>
                                            <p:strVal val="#ppt_x"/>
                                          </p:val>
                                        </p:tav>
                                      </p:tavLst>
                                    </p:anim>
                                    <p:anim calcmode="lin" valueType="num">
                                      <p:cBhvr>
                                        <p:cTn id="352" dur="10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353" fill="hold">
                      <p:stCondLst>
                        <p:cond delay="indefinite"/>
                      </p:stCondLst>
                      <p:childTnLst>
                        <p:par>
                          <p:cTn id="354" fill="hold">
                            <p:stCondLst>
                              <p:cond delay="0"/>
                            </p:stCondLst>
                            <p:childTnLst>
                              <p:par>
                                <p:cTn id="355" presetID="42" presetClass="entr" presetSubtype="0" fill="hold" grpId="0" nodeType="clickEffect">
                                  <p:stCondLst>
                                    <p:cond delay="0"/>
                                  </p:stCondLst>
                                  <p:childTnLst>
                                    <p:set>
                                      <p:cBhvr>
                                        <p:cTn id="356" dur="1" fill="hold">
                                          <p:stCondLst>
                                            <p:cond delay="0"/>
                                          </p:stCondLst>
                                        </p:cTn>
                                        <p:tgtEl>
                                          <p:spTgt spid="65"/>
                                        </p:tgtEl>
                                        <p:attrNameLst>
                                          <p:attrName>style.visibility</p:attrName>
                                        </p:attrNameLst>
                                      </p:cBhvr>
                                      <p:to>
                                        <p:strVal val="visible"/>
                                      </p:to>
                                    </p:set>
                                    <p:animEffect transition="in" filter="fade">
                                      <p:cBhvr>
                                        <p:cTn id="357" dur="1000"/>
                                        <p:tgtEl>
                                          <p:spTgt spid="65"/>
                                        </p:tgtEl>
                                      </p:cBhvr>
                                    </p:animEffect>
                                    <p:anim calcmode="lin" valueType="num">
                                      <p:cBhvr>
                                        <p:cTn id="358" dur="1000" fill="hold"/>
                                        <p:tgtEl>
                                          <p:spTgt spid="65"/>
                                        </p:tgtEl>
                                        <p:attrNameLst>
                                          <p:attrName>ppt_x</p:attrName>
                                        </p:attrNameLst>
                                      </p:cBhvr>
                                      <p:tavLst>
                                        <p:tav tm="0">
                                          <p:val>
                                            <p:strVal val="#ppt_x"/>
                                          </p:val>
                                        </p:tav>
                                        <p:tav tm="100000">
                                          <p:val>
                                            <p:strVal val="#ppt_x"/>
                                          </p:val>
                                        </p:tav>
                                      </p:tavLst>
                                    </p:anim>
                                    <p:anim calcmode="lin" valueType="num">
                                      <p:cBhvr>
                                        <p:cTn id="359"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360" fill="hold">
                      <p:stCondLst>
                        <p:cond delay="indefinite"/>
                      </p:stCondLst>
                      <p:childTnLst>
                        <p:par>
                          <p:cTn id="361" fill="hold">
                            <p:stCondLst>
                              <p:cond delay="0"/>
                            </p:stCondLst>
                            <p:childTnLst>
                              <p:par>
                                <p:cTn id="362" presetID="42" presetClass="entr" presetSubtype="0" fill="hold" grpId="0" nodeType="clickEffect">
                                  <p:stCondLst>
                                    <p:cond delay="0"/>
                                  </p:stCondLst>
                                  <p:childTnLst>
                                    <p:set>
                                      <p:cBhvr>
                                        <p:cTn id="363" dur="1" fill="hold">
                                          <p:stCondLst>
                                            <p:cond delay="0"/>
                                          </p:stCondLst>
                                        </p:cTn>
                                        <p:tgtEl>
                                          <p:spTgt spid="84"/>
                                        </p:tgtEl>
                                        <p:attrNameLst>
                                          <p:attrName>style.visibility</p:attrName>
                                        </p:attrNameLst>
                                      </p:cBhvr>
                                      <p:to>
                                        <p:strVal val="visible"/>
                                      </p:to>
                                    </p:set>
                                    <p:animEffect transition="in" filter="fade">
                                      <p:cBhvr>
                                        <p:cTn id="364" dur="1000"/>
                                        <p:tgtEl>
                                          <p:spTgt spid="84"/>
                                        </p:tgtEl>
                                      </p:cBhvr>
                                    </p:animEffect>
                                    <p:anim calcmode="lin" valueType="num">
                                      <p:cBhvr>
                                        <p:cTn id="365" dur="1000" fill="hold"/>
                                        <p:tgtEl>
                                          <p:spTgt spid="84"/>
                                        </p:tgtEl>
                                        <p:attrNameLst>
                                          <p:attrName>ppt_x</p:attrName>
                                        </p:attrNameLst>
                                      </p:cBhvr>
                                      <p:tavLst>
                                        <p:tav tm="0">
                                          <p:val>
                                            <p:strVal val="#ppt_x"/>
                                          </p:val>
                                        </p:tav>
                                        <p:tav tm="100000">
                                          <p:val>
                                            <p:strVal val="#ppt_x"/>
                                          </p:val>
                                        </p:tav>
                                      </p:tavLst>
                                    </p:anim>
                                    <p:anim calcmode="lin" valueType="num">
                                      <p:cBhvr>
                                        <p:cTn id="366" dur="1000" fill="hold"/>
                                        <p:tgtEl>
                                          <p:spTgt spid="84"/>
                                        </p:tgtEl>
                                        <p:attrNameLst>
                                          <p:attrName>ppt_y</p:attrName>
                                        </p:attrNameLst>
                                      </p:cBhvr>
                                      <p:tavLst>
                                        <p:tav tm="0">
                                          <p:val>
                                            <p:strVal val="#ppt_y+.1"/>
                                          </p:val>
                                        </p:tav>
                                        <p:tav tm="100000">
                                          <p:val>
                                            <p:strVal val="#ppt_y"/>
                                          </p:val>
                                        </p:tav>
                                      </p:tavLst>
                                    </p:anim>
                                  </p:childTnLst>
                                </p:cTn>
                              </p:par>
                            </p:childTnLst>
                          </p:cTn>
                        </p:par>
                      </p:childTnLst>
                    </p:cTn>
                  </p:par>
                  <p:par>
                    <p:cTn id="367" fill="hold">
                      <p:stCondLst>
                        <p:cond delay="indefinite"/>
                      </p:stCondLst>
                      <p:childTnLst>
                        <p:par>
                          <p:cTn id="368" fill="hold">
                            <p:stCondLst>
                              <p:cond delay="0"/>
                            </p:stCondLst>
                            <p:childTnLst>
                              <p:par>
                                <p:cTn id="369" presetID="16" presetClass="entr" presetSubtype="21" fill="hold" grpId="0" nodeType="clickEffect">
                                  <p:stCondLst>
                                    <p:cond delay="0"/>
                                  </p:stCondLst>
                                  <p:childTnLst>
                                    <p:set>
                                      <p:cBhvr>
                                        <p:cTn id="370" dur="1" fill="hold">
                                          <p:stCondLst>
                                            <p:cond delay="0"/>
                                          </p:stCondLst>
                                        </p:cTn>
                                        <p:tgtEl>
                                          <p:spTgt spid="22"/>
                                        </p:tgtEl>
                                        <p:attrNameLst>
                                          <p:attrName>style.visibility</p:attrName>
                                        </p:attrNameLst>
                                      </p:cBhvr>
                                      <p:to>
                                        <p:strVal val="visible"/>
                                      </p:to>
                                    </p:set>
                                    <p:animEffect transition="in" filter="barn(inVertical)">
                                      <p:cBhvr>
                                        <p:cTn id="371" dur="500"/>
                                        <p:tgtEl>
                                          <p:spTgt spid="22"/>
                                        </p:tgtEl>
                                      </p:cBhvr>
                                    </p:animEffect>
                                  </p:childTnLst>
                                </p:cTn>
                              </p:par>
                            </p:childTnLst>
                          </p:cTn>
                        </p:par>
                      </p:childTnLst>
                    </p:cTn>
                  </p:par>
                  <p:par>
                    <p:cTn id="372" fill="hold">
                      <p:stCondLst>
                        <p:cond delay="indefinite"/>
                      </p:stCondLst>
                      <p:childTnLst>
                        <p:par>
                          <p:cTn id="373" fill="hold">
                            <p:stCondLst>
                              <p:cond delay="0"/>
                            </p:stCondLst>
                            <p:childTnLst>
                              <p:par>
                                <p:cTn id="374" presetID="16" presetClass="entr" presetSubtype="21" fill="hold" grpId="0" nodeType="clickEffect">
                                  <p:stCondLst>
                                    <p:cond delay="0"/>
                                  </p:stCondLst>
                                  <p:childTnLst>
                                    <p:set>
                                      <p:cBhvr>
                                        <p:cTn id="375" dur="1" fill="hold">
                                          <p:stCondLst>
                                            <p:cond delay="0"/>
                                          </p:stCondLst>
                                        </p:cTn>
                                        <p:tgtEl>
                                          <p:spTgt spid="24"/>
                                        </p:tgtEl>
                                        <p:attrNameLst>
                                          <p:attrName>style.visibility</p:attrName>
                                        </p:attrNameLst>
                                      </p:cBhvr>
                                      <p:to>
                                        <p:strVal val="visible"/>
                                      </p:to>
                                    </p:set>
                                    <p:animEffect transition="in" filter="barn(inVertical)">
                                      <p:cBhvr>
                                        <p:cTn id="376" dur="500"/>
                                        <p:tgtEl>
                                          <p:spTgt spid="24"/>
                                        </p:tgtEl>
                                      </p:cBhvr>
                                    </p:animEffect>
                                  </p:childTnLst>
                                </p:cTn>
                              </p:par>
                            </p:childTnLst>
                          </p:cTn>
                        </p:par>
                      </p:childTnLst>
                    </p:cTn>
                  </p:par>
                  <p:par>
                    <p:cTn id="377" fill="hold">
                      <p:stCondLst>
                        <p:cond delay="indefinite"/>
                      </p:stCondLst>
                      <p:childTnLst>
                        <p:par>
                          <p:cTn id="378" fill="hold">
                            <p:stCondLst>
                              <p:cond delay="0"/>
                            </p:stCondLst>
                            <p:childTnLst>
                              <p:par>
                                <p:cTn id="379" presetID="16" presetClass="entr" presetSubtype="21" fill="hold" grpId="0" nodeType="clickEffect">
                                  <p:stCondLst>
                                    <p:cond delay="0"/>
                                  </p:stCondLst>
                                  <p:childTnLst>
                                    <p:set>
                                      <p:cBhvr>
                                        <p:cTn id="380" dur="1" fill="hold">
                                          <p:stCondLst>
                                            <p:cond delay="0"/>
                                          </p:stCondLst>
                                        </p:cTn>
                                        <p:tgtEl>
                                          <p:spTgt spid="29"/>
                                        </p:tgtEl>
                                        <p:attrNameLst>
                                          <p:attrName>style.visibility</p:attrName>
                                        </p:attrNameLst>
                                      </p:cBhvr>
                                      <p:to>
                                        <p:strVal val="visible"/>
                                      </p:to>
                                    </p:set>
                                    <p:animEffect transition="in" filter="barn(inVertical)">
                                      <p:cBhvr>
                                        <p:cTn id="381" dur="500"/>
                                        <p:tgtEl>
                                          <p:spTgt spid="29"/>
                                        </p:tgtEl>
                                      </p:cBhvr>
                                    </p:animEffect>
                                  </p:childTnLst>
                                </p:cTn>
                              </p:par>
                            </p:childTnLst>
                          </p:cTn>
                        </p:par>
                      </p:childTnLst>
                    </p:cTn>
                  </p:par>
                  <p:par>
                    <p:cTn id="382" fill="hold">
                      <p:stCondLst>
                        <p:cond delay="indefinite"/>
                      </p:stCondLst>
                      <p:childTnLst>
                        <p:par>
                          <p:cTn id="383" fill="hold">
                            <p:stCondLst>
                              <p:cond delay="0"/>
                            </p:stCondLst>
                            <p:childTnLst>
                              <p:par>
                                <p:cTn id="384" presetID="16" presetClass="entr" presetSubtype="21" fill="hold" grpId="0" nodeType="clickEffect">
                                  <p:stCondLst>
                                    <p:cond delay="0"/>
                                  </p:stCondLst>
                                  <p:childTnLst>
                                    <p:set>
                                      <p:cBhvr>
                                        <p:cTn id="385" dur="1" fill="hold">
                                          <p:stCondLst>
                                            <p:cond delay="0"/>
                                          </p:stCondLst>
                                        </p:cTn>
                                        <p:tgtEl>
                                          <p:spTgt spid="58"/>
                                        </p:tgtEl>
                                        <p:attrNameLst>
                                          <p:attrName>style.visibility</p:attrName>
                                        </p:attrNameLst>
                                      </p:cBhvr>
                                      <p:to>
                                        <p:strVal val="visible"/>
                                      </p:to>
                                    </p:set>
                                    <p:animEffect transition="in" filter="barn(inVertical)">
                                      <p:cBhvr>
                                        <p:cTn id="38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7" grpId="0"/>
      <p:bldP spid="18" grpId="0" animBg="1"/>
      <p:bldP spid="19" grpId="0" animBg="1"/>
      <p:bldP spid="20" grpId="0"/>
      <p:bldP spid="21" grpId="0" animBg="1"/>
      <p:bldP spid="22" grpId="0"/>
      <p:bldP spid="23" grpId="0"/>
      <p:bldP spid="24" grpId="0"/>
      <p:bldP spid="25" grpId="0" animBg="1"/>
      <p:bldP spid="26" grpId="0" animBg="1"/>
      <p:bldP spid="27" grpId="0" animBg="1"/>
      <p:bldP spid="28" grpId="0" animBg="1"/>
      <p:bldP spid="29" grpId="0"/>
      <p:bldP spid="30" grpId="0" animBg="1"/>
      <p:bldP spid="31" grpId="0"/>
      <p:bldP spid="32" grpId="0"/>
      <p:bldP spid="33" grpId="0"/>
      <p:bldP spid="34" grpId="0"/>
      <p:bldP spid="35" grpId="0" animBg="1"/>
      <p:bldP spid="36" grpId="0"/>
      <p:bldP spid="37" grpId="0"/>
      <p:bldP spid="38" grpId="0" animBg="1"/>
      <p:bldP spid="39" grpId="0" animBg="1"/>
      <p:bldP spid="40" grpId="0" animBg="1"/>
      <p:bldP spid="41" grpId="0" animBg="1"/>
      <p:bldP spid="42" grpId="0" animBg="1"/>
      <p:bldP spid="43" grpId="0"/>
      <p:bldP spid="44" grpId="0"/>
      <p:bldP spid="45" grpId="0"/>
      <p:bldP spid="46" grpId="0"/>
      <p:bldP spid="47" grpId="0"/>
      <p:bldP spid="48" grpId="0" animBg="1"/>
      <p:bldP spid="49" grpId="0"/>
      <p:bldP spid="50" grpId="0" animBg="1"/>
      <p:bldP spid="51" grpId="0" animBg="1"/>
      <p:bldP spid="52" grpId="0" animBg="1"/>
      <p:bldP spid="53" grpId="0"/>
      <p:bldP spid="54" grpId="0"/>
      <p:bldP spid="55" grpId="0"/>
      <p:bldP spid="56" grpId="0"/>
      <p:bldP spid="57" grpId="0"/>
      <p:bldP spid="58" grpId="0"/>
      <p:bldP spid="59" grpId="0"/>
      <p:bldP spid="60" grpId="0"/>
      <p:bldP spid="61" grpId="0" animBg="1"/>
      <p:bldP spid="62" grpId="0" animBg="1"/>
      <p:bldP spid="63" grpId="0" animBg="1"/>
      <p:bldP spid="64" grpId="0"/>
      <p:bldP spid="65" grpId="0"/>
      <p:bldP spid="66" grpId="0" animBg="1"/>
      <p:bldP spid="67" grpId="0" animBg="1"/>
      <p:bldP spid="68" grpId="0" animBg="1"/>
      <p:bldP spid="69" grpId="0"/>
      <p:bldP spid="70" grpId="0" animBg="1"/>
      <p:bldP spid="71" grpId="0" animBg="1"/>
      <p:bldP spid="72" grpId="0"/>
      <p:bldP spid="73" grpId="0" animBg="1"/>
      <p:bldP spid="74" grpId="0"/>
      <p:bldP spid="75" grpId="0" animBg="1"/>
      <p:bldP spid="76" grpId="0" animBg="1"/>
      <p:bldP spid="77" grpId="0" animBg="1"/>
      <p:bldP spid="78" grpId="0"/>
      <p:bldP spid="79" grpId="0" animBg="1"/>
      <p:bldP spid="80" grpId="0" animBg="1"/>
      <p:bldP spid="81" grpId="0" animBg="1"/>
      <p:bldP spid="82" grpId="0" animBg="1"/>
      <p:bldP spid="83" grpId="0"/>
      <p:bldP spid="8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5725C8-E6FA-48C4-A301-53EA1C14740B}"/>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3" name="TextBox 2">
            <a:extLst>
              <a:ext uri="{FF2B5EF4-FFF2-40B4-BE49-F238E27FC236}">
                <a16:creationId xmlns:a16="http://schemas.microsoft.com/office/drawing/2014/main" id="{D4F92784-DC21-45EF-8342-AFC61ADF90F1}"/>
              </a:ext>
            </a:extLst>
          </p:cNvPr>
          <p:cNvSpPr txBox="1"/>
          <p:nvPr/>
        </p:nvSpPr>
        <p:spPr>
          <a:xfrm>
            <a:off x="719472" y="1069531"/>
            <a:ext cx="10930855" cy="1815882"/>
          </a:xfrm>
          <a:prstGeom prst="rect">
            <a:avLst/>
          </a:prstGeom>
          <a:noFill/>
        </p:spPr>
        <p:txBody>
          <a:bodyPr wrap="square" rtlCol="0">
            <a:spAutoFit/>
          </a:bodyPr>
          <a:lstStyle/>
          <a:p>
            <a:r>
              <a:rPr lang="en-US" sz="1400" dirty="0">
                <a:latin typeface="Arial Narrow" panose="020B0606020202030204" pitchFamily="34" charset="0"/>
              </a:rPr>
              <a:t>We're discussing the American Revolution now and we've already done this, we just want to look again at it. The reform line of the 144,000, we'll fill in the waymarks. Where do we start the reform line? 1989, the time of the end. Where do  we go next? 911. The next waymark for the hundred 144,000 is the Sunday law and the close of probation and then the second Advent. There's just one waymark we want to put between these, one waymark missing what would that be? The loud cry.</a:t>
            </a:r>
          </a:p>
          <a:p>
            <a:br>
              <a:rPr lang="en-US" sz="1400" dirty="0">
                <a:latin typeface="Arial Narrow" panose="020B0606020202030204" pitchFamily="34" charset="0"/>
              </a:rPr>
            </a:br>
            <a:r>
              <a:rPr lang="en-US" sz="1400" dirty="0">
                <a:latin typeface="Arial Narrow" panose="020B0606020202030204" pitchFamily="34" charset="0"/>
              </a:rPr>
              <a:t>Now the line of the priests, we begin at 1989 with the time of the end because 144,000 covers this whole history. Then we see that this line can be divided into fractals and the group that goes first are the priests so there must be someone raised up at the time of the end to begin studying prophecy. Next we go to 2001 and then 2014 and then 2019 our close of probation and then </a:t>
            </a:r>
            <a:r>
              <a:rPr lang="en-US" sz="1400" dirty="0" err="1">
                <a:latin typeface="Arial Narrow" panose="020B0606020202030204" pitchFamily="34" charset="0"/>
              </a:rPr>
              <a:t>Panium</a:t>
            </a:r>
            <a:r>
              <a:rPr lang="en-US" sz="1400" dirty="0">
                <a:latin typeface="Arial Narrow" panose="020B0606020202030204" pitchFamily="34" charset="0"/>
              </a:rPr>
              <a:t> or the second Advent for the priests. So we have 1989 to </a:t>
            </a:r>
            <a:r>
              <a:rPr lang="en-US" sz="1400" dirty="0" err="1">
                <a:latin typeface="Arial Narrow" panose="020B0606020202030204" pitchFamily="34" charset="0"/>
              </a:rPr>
              <a:t>Panium</a:t>
            </a:r>
            <a:r>
              <a:rPr lang="en-US" sz="1400" dirty="0">
                <a:latin typeface="Arial Narrow" panose="020B0606020202030204" pitchFamily="34" charset="0"/>
              </a:rPr>
              <a:t>.</a:t>
            </a:r>
          </a:p>
          <a:p>
            <a:r>
              <a:rPr lang="en-US" sz="1400" dirty="0">
                <a:latin typeface="Arial Narrow" panose="020B0606020202030204" pitchFamily="34" charset="0"/>
              </a:rPr>
              <a:t> </a:t>
            </a:r>
          </a:p>
        </p:txBody>
      </p:sp>
      <p:sp>
        <p:nvSpPr>
          <p:cNvPr id="5" name="Line 3">
            <a:extLst>
              <a:ext uri="{FF2B5EF4-FFF2-40B4-BE49-F238E27FC236}">
                <a16:creationId xmlns:a16="http://schemas.microsoft.com/office/drawing/2014/main" id="{08F178CC-9325-4E4D-8FCF-6DB00AAAE896}"/>
              </a:ext>
            </a:extLst>
          </p:cNvPr>
          <p:cNvSpPr>
            <a:spLocks noChangeShapeType="1"/>
          </p:cNvSpPr>
          <p:nvPr/>
        </p:nvSpPr>
        <p:spPr bwMode="auto">
          <a:xfrm>
            <a:off x="2838450" y="4312466"/>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EC0C02AF-1354-430E-AE6E-F30ACDAFDA41}"/>
              </a:ext>
            </a:extLst>
          </p:cNvPr>
          <p:cNvSpPr>
            <a:spLocks noChangeShapeType="1"/>
          </p:cNvSpPr>
          <p:nvPr/>
        </p:nvSpPr>
        <p:spPr bwMode="auto">
          <a:xfrm>
            <a:off x="283845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BD405879-A694-495D-A85C-6E733ADB2CFA}"/>
              </a:ext>
            </a:extLst>
          </p:cNvPr>
          <p:cNvSpPr>
            <a:spLocks noChangeShapeType="1"/>
          </p:cNvSpPr>
          <p:nvPr/>
        </p:nvSpPr>
        <p:spPr bwMode="auto">
          <a:xfrm>
            <a:off x="809625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75D8C23B-AFBE-4308-B760-45303A9F58C8}"/>
              </a:ext>
            </a:extLst>
          </p:cNvPr>
          <p:cNvSpPr>
            <a:spLocks noChangeShapeType="1"/>
          </p:cNvSpPr>
          <p:nvPr/>
        </p:nvSpPr>
        <p:spPr bwMode="auto">
          <a:xfrm>
            <a:off x="2749550" y="408386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CBB22536-F544-4FA7-8AAD-31C7AADBDC35}"/>
              </a:ext>
            </a:extLst>
          </p:cNvPr>
          <p:cNvSpPr>
            <a:spLocks noChangeShapeType="1"/>
          </p:cNvSpPr>
          <p:nvPr/>
        </p:nvSpPr>
        <p:spPr bwMode="auto">
          <a:xfrm>
            <a:off x="7981950" y="4083866"/>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7FF46039-39B2-4A79-AF5E-C92E2C9DEC4E}"/>
              </a:ext>
            </a:extLst>
          </p:cNvPr>
          <p:cNvSpPr>
            <a:spLocks noChangeShapeType="1"/>
          </p:cNvSpPr>
          <p:nvPr/>
        </p:nvSpPr>
        <p:spPr bwMode="auto">
          <a:xfrm>
            <a:off x="861695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22032F1A-24A4-480B-993C-465E26E04751}"/>
              </a:ext>
            </a:extLst>
          </p:cNvPr>
          <p:cNvSpPr>
            <a:spLocks noChangeShapeType="1"/>
          </p:cNvSpPr>
          <p:nvPr/>
        </p:nvSpPr>
        <p:spPr bwMode="auto">
          <a:xfrm>
            <a:off x="8529638" y="408386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5551506E-F94C-40F2-A87E-7BB9B0D36886}"/>
              </a:ext>
            </a:extLst>
          </p:cNvPr>
          <p:cNvSpPr>
            <a:spLocks noChangeShapeType="1"/>
          </p:cNvSpPr>
          <p:nvPr/>
        </p:nvSpPr>
        <p:spPr bwMode="auto">
          <a:xfrm>
            <a:off x="358140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3E141F81-0670-402D-B797-2C4C1D9FC190}"/>
              </a:ext>
            </a:extLst>
          </p:cNvPr>
          <p:cNvSpPr>
            <a:spLocks noChangeShapeType="1"/>
          </p:cNvSpPr>
          <p:nvPr/>
        </p:nvSpPr>
        <p:spPr bwMode="auto">
          <a:xfrm>
            <a:off x="3492500" y="408386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2897B105-0FAD-4065-8349-6BF20F718949}"/>
              </a:ext>
            </a:extLst>
          </p:cNvPr>
          <p:cNvSpPr>
            <a:spLocks noChangeShapeType="1"/>
          </p:cNvSpPr>
          <p:nvPr/>
        </p:nvSpPr>
        <p:spPr bwMode="auto">
          <a:xfrm>
            <a:off x="912495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AC0A29F5-5488-42E7-9EA6-7EE437364BDB}"/>
              </a:ext>
            </a:extLst>
          </p:cNvPr>
          <p:cNvSpPr>
            <a:spLocks noChangeShapeType="1"/>
          </p:cNvSpPr>
          <p:nvPr/>
        </p:nvSpPr>
        <p:spPr bwMode="auto">
          <a:xfrm>
            <a:off x="9036050" y="408386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131091B6-072F-4047-B8C7-EBF76E725ED3}"/>
              </a:ext>
            </a:extLst>
          </p:cNvPr>
          <p:cNvSpPr txBox="1">
            <a:spLocks noChangeArrowheads="1"/>
          </p:cNvSpPr>
          <p:nvPr/>
        </p:nvSpPr>
        <p:spPr bwMode="auto">
          <a:xfrm>
            <a:off x="2609850" y="379811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2EFB2A3A-3960-4BA2-9A2B-572C9A471F89}"/>
              </a:ext>
            </a:extLst>
          </p:cNvPr>
          <p:cNvSpPr txBox="1">
            <a:spLocks noChangeArrowheads="1"/>
          </p:cNvSpPr>
          <p:nvPr/>
        </p:nvSpPr>
        <p:spPr bwMode="auto">
          <a:xfrm>
            <a:off x="3295650" y="379811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911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187BBF48-4539-4877-83D1-533E34902752}"/>
              </a:ext>
            </a:extLst>
          </p:cNvPr>
          <p:cNvSpPr txBox="1">
            <a:spLocks noChangeArrowheads="1"/>
          </p:cNvSpPr>
          <p:nvPr/>
        </p:nvSpPr>
        <p:spPr bwMode="auto">
          <a:xfrm>
            <a:off x="7924800" y="3798116"/>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9915308F-EB86-4CE1-926E-4717729749D6}"/>
              </a:ext>
            </a:extLst>
          </p:cNvPr>
          <p:cNvSpPr txBox="1">
            <a:spLocks noChangeArrowheads="1"/>
          </p:cNvSpPr>
          <p:nvPr/>
        </p:nvSpPr>
        <p:spPr bwMode="auto">
          <a:xfrm>
            <a:off x="8382000" y="3798116"/>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8B5D34F6-5316-40C3-BFE3-AD5F445A86BA}"/>
              </a:ext>
            </a:extLst>
          </p:cNvPr>
          <p:cNvSpPr txBox="1">
            <a:spLocks noChangeArrowheads="1"/>
          </p:cNvSpPr>
          <p:nvPr/>
        </p:nvSpPr>
        <p:spPr bwMode="auto">
          <a:xfrm>
            <a:off x="8896350" y="3798116"/>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8A4609B3-22D5-4363-B4BF-FEFC9702A1D9}"/>
              </a:ext>
            </a:extLst>
          </p:cNvPr>
          <p:cNvSpPr>
            <a:spLocks noChangeShapeType="1"/>
          </p:cNvSpPr>
          <p:nvPr/>
        </p:nvSpPr>
        <p:spPr bwMode="auto">
          <a:xfrm>
            <a:off x="741045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5C849D97-87B2-4122-AF93-7D78024C7107}"/>
              </a:ext>
            </a:extLst>
          </p:cNvPr>
          <p:cNvSpPr>
            <a:spLocks noChangeShapeType="1"/>
          </p:cNvSpPr>
          <p:nvPr/>
        </p:nvSpPr>
        <p:spPr bwMode="auto">
          <a:xfrm>
            <a:off x="7321550" y="408386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9F802342-9B1B-416F-8D57-AA14F6D943B6}"/>
              </a:ext>
            </a:extLst>
          </p:cNvPr>
          <p:cNvSpPr txBox="1">
            <a:spLocks noChangeArrowheads="1"/>
          </p:cNvSpPr>
          <p:nvPr/>
        </p:nvSpPr>
        <p:spPr bwMode="auto">
          <a:xfrm>
            <a:off x="7181850" y="3798116"/>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1A96D41B-D993-4EE0-BD21-3F91E4384000}"/>
              </a:ext>
            </a:extLst>
          </p:cNvPr>
          <p:cNvSpPr>
            <a:spLocks noChangeShapeType="1"/>
          </p:cNvSpPr>
          <p:nvPr/>
        </p:nvSpPr>
        <p:spPr bwMode="auto">
          <a:xfrm flipV="1">
            <a:off x="7410450" y="4141016"/>
            <a:ext cx="571500"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B6CC3BF3-2274-4866-A27E-F7D72EA4ADDF}"/>
              </a:ext>
            </a:extLst>
          </p:cNvPr>
          <p:cNvSpPr>
            <a:spLocks noChangeShapeType="1"/>
          </p:cNvSpPr>
          <p:nvPr/>
        </p:nvSpPr>
        <p:spPr bwMode="auto">
          <a:xfrm>
            <a:off x="2838450" y="5055416"/>
            <a:ext cx="3257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F2F4CC68-9546-460E-BD07-36B5F050572C}"/>
              </a:ext>
            </a:extLst>
          </p:cNvPr>
          <p:cNvSpPr>
            <a:spLocks noChangeShapeType="1"/>
          </p:cNvSpPr>
          <p:nvPr/>
        </p:nvSpPr>
        <p:spPr bwMode="auto">
          <a:xfrm>
            <a:off x="2838450" y="48268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B5E5F827-13D7-4322-AD90-14DB9D966B96}"/>
              </a:ext>
            </a:extLst>
          </p:cNvPr>
          <p:cNvSpPr>
            <a:spLocks noChangeShapeType="1"/>
          </p:cNvSpPr>
          <p:nvPr/>
        </p:nvSpPr>
        <p:spPr bwMode="auto">
          <a:xfrm>
            <a:off x="2749550" y="482681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8E6E41B9-860B-41E7-823E-89B027E6537D}"/>
              </a:ext>
            </a:extLst>
          </p:cNvPr>
          <p:cNvSpPr>
            <a:spLocks noChangeShapeType="1"/>
          </p:cNvSpPr>
          <p:nvPr/>
        </p:nvSpPr>
        <p:spPr bwMode="auto">
          <a:xfrm>
            <a:off x="5588000" y="48268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F6771CEE-4326-4458-B666-732019C5B433}"/>
              </a:ext>
            </a:extLst>
          </p:cNvPr>
          <p:cNvSpPr>
            <a:spLocks noChangeShapeType="1"/>
          </p:cNvSpPr>
          <p:nvPr/>
        </p:nvSpPr>
        <p:spPr bwMode="auto">
          <a:xfrm>
            <a:off x="5500688" y="482681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EE7D8D6D-52A2-470E-B65B-8420F9319183}"/>
              </a:ext>
            </a:extLst>
          </p:cNvPr>
          <p:cNvSpPr>
            <a:spLocks noChangeShapeType="1"/>
          </p:cNvSpPr>
          <p:nvPr/>
        </p:nvSpPr>
        <p:spPr bwMode="auto">
          <a:xfrm>
            <a:off x="3581400" y="48268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19A777B2-4A98-45EA-8C8F-954F07C74CC1}"/>
              </a:ext>
            </a:extLst>
          </p:cNvPr>
          <p:cNvSpPr>
            <a:spLocks noChangeShapeType="1"/>
          </p:cNvSpPr>
          <p:nvPr/>
        </p:nvSpPr>
        <p:spPr bwMode="auto">
          <a:xfrm>
            <a:off x="3492500" y="482681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0293CD1F-0FD5-4E6D-968B-767F1BBED85A}"/>
              </a:ext>
            </a:extLst>
          </p:cNvPr>
          <p:cNvSpPr>
            <a:spLocks noChangeShapeType="1"/>
          </p:cNvSpPr>
          <p:nvPr/>
        </p:nvSpPr>
        <p:spPr bwMode="auto">
          <a:xfrm>
            <a:off x="6096000" y="48268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25032FDB-638A-4486-A8B2-D15388F32330}"/>
              </a:ext>
            </a:extLst>
          </p:cNvPr>
          <p:cNvSpPr>
            <a:spLocks noChangeShapeType="1"/>
          </p:cNvSpPr>
          <p:nvPr/>
        </p:nvSpPr>
        <p:spPr bwMode="auto">
          <a:xfrm>
            <a:off x="6007100" y="482681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17D4A100-C015-4AC4-B7BB-F1D6E11371F3}"/>
              </a:ext>
            </a:extLst>
          </p:cNvPr>
          <p:cNvSpPr>
            <a:spLocks noChangeShapeType="1"/>
          </p:cNvSpPr>
          <p:nvPr/>
        </p:nvSpPr>
        <p:spPr bwMode="auto">
          <a:xfrm>
            <a:off x="4381500" y="48268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3899B486-7C45-4CE2-909E-5406F2E81009}"/>
              </a:ext>
            </a:extLst>
          </p:cNvPr>
          <p:cNvSpPr>
            <a:spLocks noChangeShapeType="1"/>
          </p:cNvSpPr>
          <p:nvPr/>
        </p:nvSpPr>
        <p:spPr bwMode="auto">
          <a:xfrm>
            <a:off x="4292600" y="482681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007E2E44-987C-4937-8246-7D46FAB61FC1}"/>
              </a:ext>
            </a:extLst>
          </p:cNvPr>
          <p:cNvSpPr txBox="1">
            <a:spLocks noChangeArrowheads="1"/>
          </p:cNvSpPr>
          <p:nvPr/>
        </p:nvSpPr>
        <p:spPr bwMode="auto">
          <a:xfrm>
            <a:off x="2609850" y="454106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C7FD0DCE-F504-4BEF-AD26-22A31456D447}"/>
              </a:ext>
            </a:extLst>
          </p:cNvPr>
          <p:cNvSpPr txBox="1">
            <a:spLocks noChangeArrowheads="1"/>
          </p:cNvSpPr>
          <p:nvPr/>
        </p:nvSpPr>
        <p:spPr bwMode="auto">
          <a:xfrm>
            <a:off x="3295650" y="454106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911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17F62490-8440-4E02-A0A4-7694402AD411}"/>
              </a:ext>
            </a:extLst>
          </p:cNvPr>
          <p:cNvSpPr txBox="1">
            <a:spLocks noChangeArrowheads="1"/>
          </p:cNvSpPr>
          <p:nvPr/>
        </p:nvSpPr>
        <p:spPr bwMode="auto">
          <a:xfrm>
            <a:off x="4095750" y="454106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A76C3803-4447-4F28-AD0F-387FCEADE3D9}"/>
              </a:ext>
            </a:extLst>
          </p:cNvPr>
          <p:cNvSpPr txBox="1">
            <a:spLocks noChangeArrowheads="1"/>
          </p:cNvSpPr>
          <p:nvPr/>
        </p:nvSpPr>
        <p:spPr bwMode="auto">
          <a:xfrm>
            <a:off x="5410200" y="4541066"/>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7561627D-5A80-465D-97C9-1F9237566F50}"/>
              </a:ext>
            </a:extLst>
          </p:cNvPr>
          <p:cNvSpPr txBox="1">
            <a:spLocks noChangeArrowheads="1"/>
          </p:cNvSpPr>
          <p:nvPr/>
        </p:nvSpPr>
        <p:spPr bwMode="auto">
          <a:xfrm>
            <a:off x="5924550" y="4541066"/>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Text Box 43">
            <a:extLst>
              <a:ext uri="{FF2B5EF4-FFF2-40B4-BE49-F238E27FC236}">
                <a16:creationId xmlns:a16="http://schemas.microsoft.com/office/drawing/2014/main" id="{0903C570-4064-4025-9512-531B328B2AF9}"/>
              </a:ext>
            </a:extLst>
          </p:cNvPr>
          <p:cNvSpPr txBox="1">
            <a:spLocks noChangeArrowheads="1"/>
          </p:cNvSpPr>
          <p:nvPr/>
        </p:nvSpPr>
        <p:spPr bwMode="auto">
          <a:xfrm>
            <a:off x="5638800" y="4826816"/>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Box 45">
            <a:extLst>
              <a:ext uri="{FF2B5EF4-FFF2-40B4-BE49-F238E27FC236}">
                <a16:creationId xmlns:a16="http://schemas.microsoft.com/office/drawing/2014/main" id="{3F209025-1B48-4461-BDC6-12A3A1C989D5}"/>
              </a:ext>
            </a:extLst>
          </p:cNvPr>
          <p:cNvSpPr txBox="1"/>
          <p:nvPr/>
        </p:nvSpPr>
        <p:spPr>
          <a:xfrm>
            <a:off x="1087307" y="3828834"/>
            <a:ext cx="1254212" cy="369332"/>
          </a:xfrm>
          <a:prstGeom prst="rect">
            <a:avLst/>
          </a:prstGeom>
          <a:noFill/>
        </p:spPr>
        <p:txBody>
          <a:bodyPr wrap="square" rtlCol="0">
            <a:spAutoFit/>
          </a:bodyPr>
          <a:lstStyle/>
          <a:p>
            <a:r>
              <a:rPr lang="en-US" b="1" dirty="0">
                <a:latin typeface="Blacksword" pitchFamily="50" charset="0"/>
              </a:rPr>
              <a:t>144,000</a:t>
            </a:r>
          </a:p>
        </p:txBody>
      </p:sp>
      <p:sp>
        <p:nvSpPr>
          <p:cNvPr id="47" name="TextBox 46">
            <a:extLst>
              <a:ext uri="{FF2B5EF4-FFF2-40B4-BE49-F238E27FC236}">
                <a16:creationId xmlns:a16="http://schemas.microsoft.com/office/drawing/2014/main" id="{0A5790F9-4784-47D9-BFCD-6C5048975D3E}"/>
              </a:ext>
            </a:extLst>
          </p:cNvPr>
          <p:cNvSpPr txBox="1"/>
          <p:nvPr/>
        </p:nvSpPr>
        <p:spPr>
          <a:xfrm>
            <a:off x="1084132" y="4627886"/>
            <a:ext cx="1254212" cy="369332"/>
          </a:xfrm>
          <a:prstGeom prst="rect">
            <a:avLst/>
          </a:prstGeom>
          <a:noFill/>
        </p:spPr>
        <p:txBody>
          <a:bodyPr wrap="square" rtlCol="0">
            <a:spAutoFit/>
          </a:bodyPr>
          <a:lstStyle/>
          <a:p>
            <a:r>
              <a:rPr lang="en-US" b="1" dirty="0">
                <a:latin typeface="Blacksword" pitchFamily="50" charset="0"/>
              </a:rPr>
              <a:t>Priests</a:t>
            </a:r>
          </a:p>
        </p:txBody>
      </p:sp>
    </p:spTree>
    <p:extLst>
      <p:ext uri="{BB962C8B-B14F-4D97-AF65-F5344CB8AC3E}">
        <p14:creationId xmlns:p14="http://schemas.microsoft.com/office/powerpoint/2010/main" val="275828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heel(1)">
                                      <p:cBhvr>
                                        <p:cTn id="18" dur="2000"/>
                                        <p:tgtEl>
                                          <p:spTgt spid="8"/>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1)">
                                      <p:cBhvr>
                                        <p:cTn id="21" dur="2000"/>
                                        <p:tgtEl>
                                          <p:spTgt spid="10"/>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heel(1)">
                                      <p:cBhvr>
                                        <p:cTn id="24" dur="2000"/>
                                        <p:tgtEl>
                                          <p:spTgt spid="11"/>
                                        </p:tgtEl>
                                      </p:cBhvr>
                                    </p:animEffect>
                                  </p:childTnLst>
                                </p:cTn>
                              </p:par>
                              <p:par>
                                <p:cTn id="25" presetID="21" presetClass="entr" presetSubtype="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heel(1)">
                                      <p:cBhvr>
                                        <p:cTn id="27" dur="2000"/>
                                        <p:tgtEl>
                                          <p:spTgt spid="12"/>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heel(1)">
                                      <p:cBhvr>
                                        <p:cTn id="30" dur="2000"/>
                                        <p:tgtEl>
                                          <p:spTgt spid="13"/>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heel(1)">
                                      <p:cBhvr>
                                        <p:cTn id="33" dur="2000"/>
                                        <p:tgtEl>
                                          <p:spTgt spid="14"/>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heel(1)">
                                      <p:cBhvr>
                                        <p:cTn id="36" dur="2000"/>
                                        <p:tgtEl>
                                          <p:spTgt spid="15"/>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heel(1)">
                                      <p:cBhvr>
                                        <p:cTn id="39" dur="2000"/>
                                        <p:tgtEl>
                                          <p:spTgt spid="21"/>
                                        </p:tgtEl>
                                      </p:cBhvr>
                                    </p:animEffect>
                                  </p:childTnLst>
                                </p:cTn>
                              </p:par>
                              <p:par>
                                <p:cTn id="40" presetID="21" presetClass="entr" presetSubtype="1"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heel(1)">
                                      <p:cBhvr>
                                        <p:cTn id="42" dur="2000"/>
                                        <p:tgtEl>
                                          <p:spTgt spid="22"/>
                                        </p:tgtEl>
                                      </p:cBhvr>
                                    </p:animEffect>
                                  </p:childTnLst>
                                </p:cTn>
                              </p:par>
                              <p:par>
                                <p:cTn id="43" presetID="21" presetClass="entr" presetSubtype="1"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wheel(1)">
                                      <p:cBhvr>
                                        <p:cTn id="45" dur="2000"/>
                                        <p:tgtEl>
                                          <p:spTgt spid="46"/>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heel(1)">
                                      <p:cBhvr>
                                        <p:cTn id="50" dur="20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heel(1)">
                                      <p:cBhvr>
                                        <p:cTn id="55" dur="20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heel(1)">
                                      <p:cBhvr>
                                        <p:cTn id="60" dur="20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1"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wheel(1)">
                                      <p:cBhvr>
                                        <p:cTn id="65" dur="20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heel(1)">
                                      <p:cBhvr>
                                        <p:cTn id="70" dur="20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21" presetClass="entr" presetSubtype="1"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heel(1)">
                                      <p:cBhvr>
                                        <p:cTn id="75" dur="2000"/>
                                        <p:tgtEl>
                                          <p:spTgt spid="7"/>
                                        </p:tgtEl>
                                      </p:cBhvr>
                                    </p:animEffect>
                                  </p:childTnLst>
                                </p:cTn>
                              </p:par>
                              <p:par>
                                <p:cTn id="76" presetID="21" presetClass="entr" presetSubtype="1" fill="hold" grpId="0" nodeType="with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heel(1)">
                                      <p:cBhvr>
                                        <p:cTn id="78" dur="2000"/>
                                        <p:tgtEl>
                                          <p:spTgt spid="9"/>
                                        </p:tgtEl>
                                      </p:cBhvr>
                                    </p:animEffect>
                                  </p:childTnLst>
                                </p:cTn>
                              </p:par>
                              <p:par>
                                <p:cTn id="79" presetID="21" presetClass="entr" presetSubtype="1"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heel(1)">
                                      <p:cBhvr>
                                        <p:cTn id="81" dur="2000"/>
                                        <p:tgtEl>
                                          <p:spTgt spid="18"/>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wheel(1)">
                                      <p:cBhvr>
                                        <p:cTn id="86" dur="2000"/>
                                        <p:tgtEl>
                                          <p:spTgt spid="24"/>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heel(1)">
                                      <p:cBhvr>
                                        <p:cTn id="91" dur="2000"/>
                                        <p:tgtEl>
                                          <p:spTgt spid="25"/>
                                        </p:tgtEl>
                                      </p:cBhvr>
                                    </p:animEffect>
                                  </p:childTnLst>
                                </p:cTn>
                              </p:par>
                              <p:par>
                                <p:cTn id="92" presetID="21" presetClass="entr" presetSubtype="1" fill="hold" grpId="0" nodeType="with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wheel(1)">
                                      <p:cBhvr>
                                        <p:cTn id="94" dur="2000"/>
                                        <p:tgtEl>
                                          <p:spTgt spid="26"/>
                                        </p:tgtEl>
                                      </p:cBhvr>
                                    </p:animEffect>
                                  </p:childTnLst>
                                </p:cTn>
                              </p:par>
                              <p:par>
                                <p:cTn id="95" presetID="21" presetClass="entr" presetSubtype="1" fill="hold" grpId="0" nodeType="with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wheel(1)">
                                      <p:cBhvr>
                                        <p:cTn id="97" dur="2000"/>
                                        <p:tgtEl>
                                          <p:spTgt spid="28"/>
                                        </p:tgtEl>
                                      </p:cBhvr>
                                    </p:animEffect>
                                  </p:childTnLst>
                                </p:cTn>
                              </p:par>
                              <p:par>
                                <p:cTn id="98" presetID="21" presetClass="entr" presetSubtype="1" fill="hold" grpId="0" nodeType="withEffect">
                                  <p:stCondLst>
                                    <p:cond delay="0"/>
                                  </p:stCondLst>
                                  <p:childTnLst>
                                    <p:set>
                                      <p:cBhvr>
                                        <p:cTn id="99" dur="1" fill="hold">
                                          <p:stCondLst>
                                            <p:cond delay="0"/>
                                          </p:stCondLst>
                                        </p:cTn>
                                        <p:tgtEl>
                                          <p:spTgt spid="30"/>
                                        </p:tgtEl>
                                        <p:attrNameLst>
                                          <p:attrName>style.visibility</p:attrName>
                                        </p:attrNameLst>
                                      </p:cBhvr>
                                      <p:to>
                                        <p:strVal val="visible"/>
                                      </p:to>
                                    </p:set>
                                    <p:animEffect transition="in" filter="wheel(1)">
                                      <p:cBhvr>
                                        <p:cTn id="100" dur="2000"/>
                                        <p:tgtEl>
                                          <p:spTgt spid="30"/>
                                        </p:tgtEl>
                                      </p:cBhvr>
                                    </p:animEffect>
                                  </p:childTnLst>
                                </p:cTn>
                              </p:par>
                              <p:par>
                                <p:cTn id="101" presetID="21" presetClass="entr" presetSubtype="1" fill="hold" grpId="0" nodeType="with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wheel(1)">
                                      <p:cBhvr>
                                        <p:cTn id="103" dur="2000"/>
                                        <p:tgtEl>
                                          <p:spTgt spid="31"/>
                                        </p:tgtEl>
                                      </p:cBhvr>
                                    </p:animEffect>
                                  </p:childTnLst>
                                </p:cTn>
                              </p:par>
                              <p:par>
                                <p:cTn id="104" presetID="21" presetClass="entr" presetSubtype="1" fill="hold" grpId="0" nodeType="withEffect">
                                  <p:stCondLst>
                                    <p:cond delay="0"/>
                                  </p:stCondLst>
                                  <p:childTnLst>
                                    <p:set>
                                      <p:cBhvr>
                                        <p:cTn id="105" dur="1" fill="hold">
                                          <p:stCondLst>
                                            <p:cond delay="0"/>
                                          </p:stCondLst>
                                        </p:cTn>
                                        <p:tgtEl>
                                          <p:spTgt spid="32"/>
                                        </p:tgtEl>
                                        <p:attrNameLst>
                                          <p:attrName>style.visibility</p:attrName>
                                        </p:attrNameLst>
                                      </p:cBhvr>
                                      <p:to>
                                        <p:strVal val="visible"/>
                                      </p:to>
                                    </p:set>
                                    <p:animEffect transition="in" filter="wheel(1)">
                                      <p:cBhvr>
                                        <p:cTn id="106" dur="2000"/>
                                        <p:tgtEl>
                                          <p:spTgt spid="32"/>
                                        </p:tgtEl>
                                      </p:cBhvr>
                                    </p:animEffect>
                                  </p:childTnLst>
                                </p:cTn>
                              </p:par>
                              <p:par>
                                <p:cTn id="107" presetID="21" presetClass="entr" presetSubtype="1" fill="hold" grpId="0" nodeType="withEffect">
                                  <p:stCondLst>
                                    <p:cond delay="0"/>
                                  </p:stCondLst>
                                  <p:childTnLst>
                                    <p:set>
                                      <p:cBhvr>
                                        <p:cTn id="108" dur="1" fill="hold">
                                          <p:stCondLst>
                                            <p:cond delay="0"/>
                                          </p:stCondLst>
                                        </p:cTn>
                                        <p:tgtEl>
                                          <p:spTgt spid="33"/>
                                        </p:tgtEl>
                                        <p:attrNameLst>
                                          <p:attrName>style.visibility</p:attrName>
                                        </p:attrNameLst>
                                      </p:cBhvr>
                                      <p:to>
                                        <p:strVal val="visible"/>
                                      </p:to>
                                    </p:set>
                                    <p:animEffect transition="in" filter="wheel(1)">
                                      <p:cBhvr>
                                        <p:cTn id="109" dur="2000"/>
                                        <p:tgtEl>
                                          <p:spTgt spid="33"/>
                                        </p:tgtEl>
                                      </p:cBhvr>
                                    </p:animEffect>
                                  </p:childTnLst>
                                </p:cTn>
                              </p:par>
                              <p:par>
                                <p:cTn id="110" presetID="21" presetClass="entr" presetSubtype="1" fill="hold" grpId="0" nodeType="with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wheel(1)">
                                      <p:cBhvr>
                                        <p:cTn id="112" dur="2000"/>
                                        <p:tgtEl>
                                          <p:spTgt spid="34"/>
                                        </p:tgtEl>
                                      </p:cBhvr>
                                    </p:animEffect>
                                  </p:childTnLst>
                                </p:cTn>
                              </p:par>
                              <p:par>
                                <p:cTn id="113" presetID="21" presetClass="entr" presetSubtype="1" fill="hold" grpId="0" nodeType="with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wheel(1)">
                                      <p:cBhvr>
                                        <p:cTn id="115" dur="2000"/>
                                        <p:tgtEl>
                                          <p:spTgt spid="35"/>
                                        </p:tgtEl>
                                      </p:cBhvr>
                                    </p:animEffect>
                                  </p:childTnLst>
                                </p:cTn>
                              </p:par>
                              <p:par>
                                <p:cTn id="116" presetID="21" presetClass="entr" presetSubtype="1" fill="hold" grpId="0" nodeType="with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wheel(1)">
                                      <p:cBhvr>
                                        <p:cTn id="118" dur="2000"/>
                                        <p:tgtEl>
                                          <p:spTgt spid="36"/>
                                        </p:tgtEl>
                                      </p:cBhvr>
                                    </p:animEffect>
                                  </p:childTnLst>
                                </p:cTn>
                              </p:par>
                              <p:par>
                                <p:cTn id="119" presetID="21" presetClass="entr" presetSubtype="1" fill="hold" grpId="0" nodeType="with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wheel(1)">
                                      <p:cBhvr>
                                        <p:cTn id="121" dur="2000"/>
                                        <p:tgtEl>
                                          <p:spTgt spid="37"/>
                                        </p:tgtEl>
                                      </p:cBhvr>
                                    </p:animEffect>
                                  </p:childTnLst>
                                </p:cTn>
                              </p:par>
                              <p:par>
                                <p:cTn id="122" presetID="21" presetClass="entr" presetSubtype="1" fill="hold" grpId="0" nodeType="withEffect">
                                  <p:stCondLst>
                                    <p:cond delay="0"/>
                                  </p:stCondLst>
                                  <p:childTnLst>
                                    <p:set>
                                      <p:cBhvr>
                                        <p:cTn id="123" dur="1" fill="hold">
                                          <p:stCondLst>
                                            <p:cond delay="0"/>
                                          </p:stCondLst>
                                        </p:cTn>
                                        <p:tgtEl>
                                          <p:spTgt spid="47"/>
                                        </p:tgtEl>
                                        <p:attrNameLst>
                                          <p:attrName>style.visibility</p:attrName>
                                        </p:attrNameLst>
                                      </p:cBhvr>
                                      <p:to>
                                        <p:strVal val="visible"/>
                                      </p:to>
                                    </p:set>
                                    <p:animEffect transition="in" filter="wheel(1)">
                                      <p:cBhvr>
                                        <p:cTn id="124" dur="2000"/>
                                        <p:tgtEl>
                                          <p:spTgt spid="47"/>
                                        </p:tgtEl>
                                      </p:cBhvr>
                                    </p:animEffect>
                                  </p:childTnLst>
                                </p:cTn>
                              </p:par>
                            </p:childTnLst>
                          </p:cTn>
                        </p:par>
                      </p:childTnLst>
                    </p:cTn>
                  </p:par>
                  <p:par>
                    <p:cTn id="125" fill="hold">
                      <p:stCondLst>
                        <p:cond delay="indefinite"/>
                      </p:stCondLst>
                      <p:childTnLst>
                        <p:par>
                          <p:cTn id="126" fill="hold">
                            <p:stCondLst>
                              <p:cond delay="0"/>
                            </p:stCondLst>
                            <p:childTnLst>
                              <p:par>
                                <p:cTn id="127" presetID="21" presetClass="entr" presetSubtype="1" fill="hold" grpId="0" nodeType="click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wheel(1)">
                                      <p:cBhvr>
                                        <p:cTn id="129" dur="2000"/>
                                        <p:tgtEl>
                                          <p:spTgt spid="39"/>
                                        </p:tgtEl>
                                      </p:cBhvr>
                                    </p:animEffect>
                                  </p:childTnLst>
                                </p:cTn>
                              </p:par>
                            </p:childTnLst>
                          </p:cTn>
                        </p:par>
                      </p:childTnLst>
                    </p:cTn>
                  </p:par>
                  <p:par>
                    <p:cTn id="130" fill="hold">
                      <p:stCondLst>
                        <p:cond delay="indefinite"/>
                      </p:stCondLst>
                      <p:childTnLst>
                        <p:par>
                          <p:cTn id="131" fill="hold">
                            <p:stCondLst>
                              <p:cond delay="0"/>
                            </p:stCondLst>
                            <p:childTnLst>
                              <p:par>
                                <p:cTn id="132" presetID="21" presetClass="entr" presetSubtype="1" fill="hold" grpId="0" nodeType="clickEffect">
                                  <p:stCondLst>
                                    <p:cond delay="0"/>
                                  </p:stCondLst>
                                  <p:childTnLst>
                                    <p:set>
                                      <p:cBhvr>
                                        <p:cTn id="133" dur="1" fill="hold">
                                          <p:stCondLst>
                                            <p:cond delay="0"/>
                                          </p:stCondLst>
                                        </p:cTn>
                                        <p:tgtEl>
                                          <p:spTgt spid="40"/>
                                        </p:tgtEl>
                                        <p:attrNameLst>
                                          <p:attrName>style.visibility</p:attrName>
                                        </p:attrNameLst>
                                      </p:cBhvr>
                                      <p:to>
                                        <p:strVal val="visible"/>
                                      </p:to>
                                    </p:set>
                                    <p:animEffect transition="in" filter="wheel(1)">
                                      <p:cBhvr>
                                        <p:cTn id="134" dur="2000"/>
                                        <p:tgtEl>
                                          <p:spTgt spid="40"/>
                                        </p:tgtEl>
                                      </p:cBhvr>
                                    </p:animEffect>
                                  </p:childTnLst>
                                </p:cTn>
                              </p:par>
                            </p:childTnLst>
                          </p:cTn>
                        </p:par>
                      </p:childTnLst>
                    </p:cTn>
                  </p:par>
                  <p:par>
                    <p:cTn id="135" fill="hold">
                      <p:stCondLst>
                        <p:cond delay="indefinite"/>
                      </p:stCondLst>
                      <p:childTnLst>
                        <p:par>
                          <p:cTn id="136" fill="hold">
                            <p:stCondLst>
                              <p:cond delay="0"/>
                            </p:stCondLst>
                            <p:childTnLst>
                              <p:par>
                                <p:cTn id="137" presetID="21" presetClass="entr" presetSubtype="1" fill="hold" grpId="0" nodeType="clickEffect">
                                  <p:stCondLst>
                                    <p:cond delay="0"/>
                                  </p:stCondLst>
                                  <p:childTnLst>
                                    <p:set>
                                      <p:cBhvr>
                                        <p:cTn id="138" dur="1" fill="hold">
                                          <p:stCondLst>
                                            <p:cond delay="0"/>
                                          </p:stCondLst>
                                        </p:cTn>
                                        <p:tgtEl>
                                          <p:spTgt spid="41"/>
                                        </p:tgtEl>
                                        <p:attrNameLst>
                                          <p:attrName>style.visibility</p:attrName>
                                        </p:attrNameLst>
                                      </p:cBhvr>
                                      <p:to>
                                        <p:strVal val="visible"/>
                                      </p:to>
                                    </p:set>
                                    <p:animEffect transition="in" filter="wheel(1)">
                                      <p:cBhvr>
                                        <p:cTn id="139" dur="2000"/>
                                        <p:tgtEl>
                                          <p:spTgt spid="41"/>
                                        </p:tgtEl>
                                      </p:cBhvr>
                                    </p:animEffect>
                                  </p:childTnLst>
                                </p:cTn>
                              </p:par>
                            </p:childTnLst>
                          </p:cTn>
                        </p:par>
                      </p:childTnLst>
                    </p:cTn>
                  </p:par>
                  <p:par>
                    <p:cTn id="140" fill="hold">
                      <p:stCondLst>
                        <p:cond delay="indefinite"/>
                      </p:stCondLst>
                      <p:childTnLst>
                        <p:par>
                          <p:cTn id="141" fill="hold">
                            <p:stCondLst>
                              <p:cond delay="0"/>
                            </p:stCondLst>
                            <p:childTnLst>
                              <p:par>
                                <p:cTn id="142" presetID="21" presetClass="entr" presetSubtype="1" fill="hold" grpId="0" nodeType="clickEffect">
                                  <p:stCondLst>
                                    <p:cond delay="0"/>
                                  </p:stCondLst>
                                  <p:childTnLst>
                                    <p:set>
                                      <p:cBhvr>
                                        <p:cTn id="143" dur="1" fill="hold">
                                          <p:stCondLst>
                                            <p:cond delay="0"/>
                                          </p:stCondLst>
                                        </p:cTn>
                                        <p:tgtEl>
                                          <p:spTgt spid="43"/>
                                        </p:tgtEl>
                                        <p:attrNameLst>
                                          <p:attrName>style.visibility</p:attrName>
                                        </p:attrNameLst>
                                      </p:cBhvr>
                                      <p:to>
                                        <p:strVal val="visible"/>
                                      </p:to>
                                    </p:set>
                                    <p:animEffect transition="in" filter="wheel(1)">
                                      <p:cBhvr>
                                        <p:cTn id="144" dur="2000"/>
                                        <p:tgtEl>
                                          <p:spTgt spid="43"/>
                                        </p:tgtEl>
                                      </p:cBhvr>
                                    </p:animEffect>
                                  </p:childTnLst>
                                </p:cTn>
                              </p:par>
                            </p:childTnLst>
                          </p:cTn>
                        </p:par>
                      </p:childTnLst>
                    </p:cTn>
                  </p:par>
                  <p:par>
                    <p:cTn id="145" fill="hold">
                      <p:stCondLst>
                        <p:cond delay="indefinite"/>
                      </p:stCondLst>
                      <p:childTnLst>
                        <p:par>
                          <p:cTn id="146" fill="hold">
                            <p:stCondLst>
                              <p:cond delay="0"/>
                            </p:stCondLst>
                            <p:childTnLst>
                              <p:par>
                                <p:cTn id="147" presetID="21" presetClass="entr" presetSubtype="1" fill="hold" grpId="0" nodeType="clickEffect">
                                  <p:stCondLst>
                                    <p:cond delay="0"/>
                                  </p:stCondLst>
                                  <p:childTnLst>
                                    <p:set>
                                      <p:cBhvr>
                                        <p:cTn id="148" dur="1" fill="hold">
                                          <p:stCondLst>
                                            <p:cond delay="0"/>
                                          </p:stCondLst>
                                        </p:cTn>
                                        <p:tgtEl>
                                          <p:spTgt spid="45"/>
                                        </p:tgtEl>
                                        <p:attrNameLst>
                                          <p:attrName>style.visibility</p:attrName>
                                        </p:attrNameLst>
                                      </p:cBhvr>
                                      <p:to>
                                        <p:strVal val="visible"/>
                                      </p:to>
                                    </p:set>
                                    <p:animEffect transition="in" filter="wheel(1)">
                                      <p:cBhvr>
                                        <p:cTn id="149" dur="2000"/>
                                        <p:tgtEl>
                                          <p:spTgt spid="45"/>
                                        </p:tgtEl>
                                      </p:cBhvr>
                                    </p:animEffect>
                                  </p:childTnLst>
                                </p:cTn>
                              </p:par>
                            </p:childTnLst>
                          </p:cTn>
                        </p:par>
                      </p:childTnLst>
                    </p:cTn>
                  </p:par>
                  <p:par>
                    <p:cTn id="150" fill="hold">
                      <p:stCondLst>
                        <p:cond delay="indefinite"/>
                      </p:stCondLst>
                      <p:childTnLst>
                        <p:par>
                          <p:cTn id="151" fill="hold">
                            <p:stCondLst>
                              <p:cond delay="0"/>
                            </p:stCondLst>
                            <p:childTnLst>
                              <p:par>
                                <p:cTn id="152" presetID="21" presetClass="entr" presetSubtype="1" fill="hold" grpId="0" nodeType="click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wheel(1)">
                                      <p:cBhvr>
                                        <p:cTn id="154"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8" grpId="0" animBg="1"/>
      <p:bldP spid="30" grpId="0" animBg="1"/>
      <p:bldP spid="31" grpId="0" animBg="1"/>
      <p:bldP spid="32" grpId="0" animBg="1"/>
      <p:bldP spid="33" grpId="0" animBg="1"/>
      <p:bldP spid="34" grpId="0" animBg="1"/>
      <p:bldP spid="35" grpId="0" animBg="1"/>
      <p:bldP spid="36" grpId="0" animBg="1"/>
      <p:bldP spid="37" grpId="0" animBg="1"/>
      <p:bldP spid="39" grpId="0"/>
      <p:bldP spid="40" grpId="0"/>
      <p:bldP spid="41" grpId="0"/>
      <p:bldP spid="43" grpId="0"/>
      <p:bldP spid="44" grpId="0"/>
      <p:bldP spid="45" grpId="0" animBg="1"/>
      <p:bldP spid="46" grpId="0"/>
      <p:bldP spid="4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6652ED-73D1-4F54-A2DA-BDCB9E795064}"/>
              </a:ext>
            </a:extLst>
          </p:cNvPr>
          <p:cNvSpPr>
            <a:spLocks noGrp="1"/>
          </p:cNvSpPr>
          <p:nvPr>
            <p:ph type="sldNum" sz="quarter" idx="12"/>
          </p:nvPr>
        </p:nvSpPr>
        <p:spPr/>
        <p:txBody>
          <a:bodyPr/>
          <a:lstStyle/>
          <a:p>
            <a:fld id="{1E1B8BD3-EEEF-4896-BEE3-06C250004F3C}" type="slidenum">
              <a:rPr lang="en-US" smtClean="0"/>
              <a:pPr/>
              <a:t>18</a:t>
            </a:fld>
            <a:endParaRPr lang="en-US"/>
          </a:p>
        </p:txBody>
      </p:sp>
      <p:sp>
        <p:nvSpPr>
          <p:cNvPr id="4" name="Line 3">
            <a:extLst>
              <a:ext uri="{FF2B5EF4-FFF2-40B4-BE49-F238E27FC236}">
                <a16:creationId xmlns:a16="http://schemas.microsoft.com/office/drawing/2014/main" id="{8B4F4781-B181-4567-A1F9-89D7992631D1}"/>
              </a:ext>
            </a:extLst>
          </p:cNvPr>
          <p:cNvSpPr>
            <a:spLocks noChangeShapeType="1"/>
          </p:cNvSpPr>
          <p:nvPr/>
        </p:nvSpPr>
        <p:spPr bwMode="auto">
          <a:xfrm>
            <a:off x="652813" y="902341"/>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DE66CD29-CF0B-4ED9-A55C-7093AC840A24}"/>
              </a:ext>
            </a:extLst>
          </p:cNvPr>
          <p:cNvSpPr>
            <a:spLocks noChangeShapeType="1"/>
          </p:cNvSpPr>
          <p:nvPr/>
        </p:nvSpPr>
        <p:spPr bwMode="auto">
          <a:xfrm>
            <a:off x="65281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99600A7C-99AD-4C49-8C33-6B3836DF24C7}"/>
              </a:ext>
            </a:extLst>
          </p:cNvPr>
          <p:cNvSpPr>
            <a:spLocks noChangeShapeType="1"/>
          </p:cNvSpPr>
          <p:nvPr/>
        </p:nvSpPr>
        <p:spPr bwMode="auto">
          <a:xfrm>
            <a:off x="591061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ED76FC68-406C-4B3A-B47C-79EF5ED1132B}"/>
              </a:ext>
            </a:extLst>
          </p:cNvPr>
          <p:cNvSpPr>
            <a:spLocks noChangeShapeType="1"/>
          </p:cNvSpPr>
          <p:nvPr/>
        </p:nvSpPr>
        <p:spPr bwMode="auto">
          <a:xfrm>
            <a:off x="563913" y="6737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B8D42677-BA27-4C41-91F2-E0BA747DD004}"/>
              </a:ext>
            </a:extLst>
          </p:cNvPr>
          <p:cNvSpPr>
            <a:spLocks noChangeShapeType="1"/>
          </p:cNvSpPr>
          <p:nvPr/>
        </p:nvSpPr>
        <p:spPr bwMode="auto">
          <a:xfrm>
            <a:off x="5796313" y="67374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5C66530-6E05-4D28-98E5-C4AC3D24121B}"/>
              </a:ext>
            </a:extLst>
          </p:cNvPr>
          <p:cNvSpPr>
            <a:spLocks noChangeShapeType="1"/>
          </p:cNvSpPr>
          <p:nvPr/>
        </p:nvSpPr>
        <p:spPr bwMode="auto">
          <a:xfrm>
            <a:off x="643131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3BD7D65D-E6B5-43BB-90C5-C877B28C7121}"/>
              </a:ext>
            </a:extLst>
          </p:cNvPr>
          <p:cNvSpPr>
            <a:spLocks noChangeShapeType="1"/>
          </p:cNvSpPr>
          <p:nvPr/>
        </p:nvSpPr>
        <p:spPr bwMode="auto">
          <a:xfrm>
            <a:off x="6344000" y="673741"/>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05726779-F75E-471C-8D7F-A3C08D11CFB4}"/>
              </a:ext>
            </a:extLst>
          </p:cNvPr>
          <p:cNvSpPr>
            <a:spLocks noChangeShapeType="1"/>
          </p:cNvSpPr>
          <p:nvPr/>
        </p:nvSpPr>
        <p:spPr bwMode="auto">
          <a:xfrm>
            <a:off x="139576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91CA4CA1-F891-4592-BF20-8948EDBACFED}"/>
              </a:ext>
            </a:extLst>
          </p:cNvPr>
          <p:cNvSpPr>
            <a:spLocks noChangeShapeType="1"/>
          </p:cNvSpPr>
          <p:nvPr/>
        </p:nvSpPr>
        <p:spPr bwMode="auto">
          <a:xfrm>
            <a:off x="1306863" y="6737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1DF8899F-9DD4-4352-9461-1E4B0D408926}"/>
              </a:ext>
            </a:extLst>
          </p:cNvPr>
          <p:cNvSpPr>
            <a:spLocks noChangeShapeType="1"/>
          </p:cNvSpPr>
          <p:nvPr/>
        </p:nvSpPr>
        <p:spPr bwMode="auto">
          <a:xfrm>
            <a:off x="693931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EBFF6936-D83A-4CD5-8977-209CDCA1495B}"/>
              </a:ext>
            </a:extLst>
          </p:cNvPr>
          <p:cNvSpPr>
            <a:spLocks noChangeShapeType="1"/>
          </p:cNvSpPr>
          <p:nvPr/>
        </p:nvSpPr>
        <p:spPr bwMode="auto">
          <a:xfrm>
            <a:off x="6850413" y="6737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2A1604F4-73E6-4E2A-97D4-BF3B25F1F12A}"/>
              </a:ext>
            </a:extLst>
          </p:cNvPr>
          <p:cNvSpPr txBox="1">
            <a:spLocks noChangeArrowheads="1"/>
          </p:cNvSpPr>
          <p:nvPr/>
        </p:nvSpPr>
        <p:spPr bwMode="auto">
          <a:xfrm>
            <a:off x="424213" y="3879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74776B13-7B0D-44F2-BA4D-F8AD662E05A4}"/>
              </a:ext>
            </a:extLst>
          </p:cNvPr>
          <p:cNvSpPr txBox="1">
            <a:spLocks noChangeArrowheads="1"/>
          </p:cNvSpPr>
          <p:nvPr/>
        </p:nvSpPr>
        <p:spPr bwMode="auto">
          <a:xfrm>
            <a:off x="1110013" y="3879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32227540-7C23-4209-88B0-207CFCD4EBD8}"/>
              </a:ext>
            </a:extLst>
          </p:cNvPr>
          <p:cNvSpPr txBox="1">
            <a:spLocks noChangeArrowheads="1"/>
          </p:cNvSpPr>
          <p:nvPr/>
        </p:nvSpPr>
        <p:spPr bwMode="auto">
          <a:xfrm>
            <a:off x="5739163" y="3879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A817C65F-E319-4338-99F2-9A2DBE06ECA9}"/>
              </a:ext>
            </a:extLst>
          </p:cNvPr>
          <p:cNvSpPr txBox="1">
            <a:spLocks noChangeArrowheads="1"/>
          </p:cNvSpPr>
          <p:nvPr/>
        </p:nvSpPr>
        <p:spPr bwMode="auto">
          <a:xfrm>
            <a:off x="6196363" y="387991"/>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36AB20C1-A14C-4F4E-963B-870E7A71CC67}"/>
              </a:ext>
            </a:extLst>
          </p:cNvPr>
          <p:cNvSpPr txBox="1">
            <a:spLocks noChangeArrowheads="1"/>
          </p:cNvSpPr>
          <p:nvPr/>
        </p:nvSpPr>
        <p:spPr bwMode="auto">
          <a:xfrm>
            <a:off x="6710713" y="38799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882EB110-DE75-4ADB-8918-CC51E47F8F7E}"/>
              </a:ext>
            </a:extLst>
          </p:cNvPr>
          <p:cNvSpPr>
            <a:spLocks noChangeShapeType="1"/>
          </p:cNvSpPr>
          <p:nvPr/>
        </p:nvSpPr>
        <p:spPr bwMode="auto">
          <a:xfrm>
            <a:off x="522481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9DBD5599-D43A-41E4-8B31-1C29BC7534E7}"/>
              </a:ext>
            </a:extLst>
          </p:cNvPr>
          <p:cNvSpPr>
            <a:spLocks noChangeShapeType="1"/>
          </p:cNvSpPr>
          <p:nvPr/>
        </p:nvSpPr>
        <p:spPr bwMode="auto">
          <a:xfrm>
            <a:off x="5135913" y="6737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0B42BC8A-3011-4EE0-8BEC-714552886FB9}"/>
              </a:ext>
            </a:extLst>
          </p:cNvPr>
          <p:cNvSpPr txBox="1">
            <a:spLocks noChangeArrowheads="1"/>
          </p:cNvSpPr>
          <p:nvPr/>
        </p:nvSpPr>
        <p:spPr bwMode="auto">
          <a:xfrm>
            <a:off x="4996213" y="38799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8488D5C0-0011-44F3-BA07-84103D77DB56}"/>
              </a:ext>
            </a:extLst>
          </p:cNvPr>
          <p:cNvSpPr>
            <a:spLocks noChangeShapeType="1"/>
          </p:cNvSpPr>
          <p:nvPr/>
        </p:nvSpPr>
        <p:spPr bwMode="auto">
          <a:xfrm flipV="1">
            <a:off x="5224813" y="730891"/>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0442C8D0-B486-44B9-A7CD-72F63259BC4D}"/>
              </a:ext>
            </a:extLst>
          </p:cNvPr>
          <p:cNvSpPr>
            <a:spLocks noChangeShapeType="1"/>
          </p:cNvSpPr>
          <p:nvPr/>
        </p:nvSpPr>
        <p:spPr bwMode="auto">
          <a:xfrm>
            <a:off x="652813" y="2278703"/>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4861FCCC-8096-438F-A0C0-2512082ED095}"/>
              </a:ext>
            </a:extLst>
          </p:cNvPr>
          <p:cNvSpPr>
            <a:spLocks noChangeShapeType="1"/>
          </p:cNvSpPr>
          <p:nvPr/>
        </p:nvSpPr>
        <p:spPr bwMode="auto">
          <a:xfrm>
            <a:off x="65281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39CE1057-BF19-4333-B970-6A4C064ADD98}"/>
              </a:ext>
            </a:extLst>
          </p:cNvPr>
          <p:cNvSpPr>
            <a:spLocks noChangeShapeType="1"/>
          </p:cNvSpPr>
          <p:nvPr/>
        </p:nvSpPr>
        <p:spPr bwMode="auto">
          <a:xfrm>
            <a:off x="288166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5B3DEADD-3344-4B72-B3E0-C7E9901806C0}"/>
              </a:ext>
            </a:extLst>
          </p:cNvPr>
          <p:cNvSpPr>
            <a:spLocks noChangeShapeType="1"/>
          </p:cNvSpPr>
          <p:nvPr/>
        </p:nvSpPr>
        <p:spPr bwMode="auto">
          <a:xfrm>
            <a:off x="563913" y="20501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E1FEA5F5-6ADA-403E-9BA0-1DEB4747A533}"/>
              </a:ext>
            </a:extLst>
          </p:cNvPr>
          <p:cNvSpPr>
            <a:spLocks noChangeShapeType="1"/>
          </p:cNvSpPr>
          <p:nvPr/>
        </p:nvSpPr>
        <p:spPr bwMode="auto">
          <a:xfrm>
            <a:off x="2767363" y="205010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5E0C6BA4-23DE-47E3-88EF-7E4FE635A2A8}"/>
              </a:ext>
            </a:extLst>
          </p:cNvPr>
          <p:cNvSpPr>
            <a:spLocks noChangeShapeType="1"/>
          </p:cNvSpPr>
          <p:nvPr/>
        </p:nvSpPr>
        <p:spPr bwMode="auto">
          <a:xfrm>
            <a:off x="351666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DE3E0B25-C72F-4A3A-9F0A-586AC2C82308}"/>
              </a:ext>
            </a:extLst>
          </p:cNvPr>
          <p:cNvSpPr>
            <a:spLocks noChangeShapeType="1"/>
          </p:cNvSpPr>
          <p:nvPr/>
        </p:nvSpPr>
        <p:spPr bwMode="auto">
          <a:xfrm>
            <a:off x="3453163" y="205010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AD89A680-14E9-4D45-8F70-15A48965EC31}"/>
              </a:ext>
            </a:extLst>
          </p:cNvPr>
          <p:cNvSpPr>
            <a:spLocks noChangeShapeType="1"/>
          </p:cNvSpPr>
          <p:nvPr/>
        </p:nvSpPr>
        <p:spPr bwMode="auto">
          <a:xfrm>
            <a:off x="139576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BDF06312-F77E-4B4E-85F0-EDD2D414FE1B}"/>
              </a:ext>
            </a:extLst>
          </p:cNvPr>
          <p:cNvSpPr>
            <a:spLocks noChangeShapeType="1"/>
          </p:cNvSpPr>
          <p:nvPr/>
        </p:nvSpPr>
        <p:spPr bwMode="auto">
          <a:xfrm>
            <a:off x="1306863" y="20501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9F1B26E2-B9DB-4910-87F8-097E60E6FF74}"/>
              </a:ext>
            </a:extLst>
          </p:cNvPr>
          <p:cNvSpPr>
            <a:spLocks noChangeShapeType="1"/>
          </p:cNvSpPr>
          <p:nvPr/>
        </p:nvSpPr>
        <p:spPr bwMode="auto">
          <a:xfrm>
            <a:off x="425326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E57D84D-31D7-4DED-BACE-04DE13B10021}"/>
              </a:ext>
            </a:extLst>
          </p:cNvPr>
          <p:cNvSpPr>
            <a:spLocks noChangeShapeType="1"/>
          </p:cNvSpPr>
          <p:nvPr/>
        </p:nvSpPr>
        <p:spPr bwMode="auto">
          <a:xfrm>
            <a:off x="4164363" y="20501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44E630CF-C83D-4C6A-B08E-40B807B1E7B2}"/>
              </a:ext>
            </a:extLst>
          </p:cNvPr>
          <p:cNvSpPr>
            <a:spLocks noChangeShapeType="1"/>
          </p:cNvSpPr>
          <p:nvPr/>
        </p:nvSpPr>
        <p:spPr bwMode="auto">
          <a:xfrm>
            <a:off x="219586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322A165B-3B93-48F3-81DF-D76E5239266E}"/>
              </a:ext>
            </a:extLst>
          </p:cNvPr>
          <p:cNvSpPr>
            <a:spLocks noChangeShapeType="1"/>
          </p:cNvSpPr>
          <p:nvPr/>
        </p:nvSpPr>
        <p:spPr bwMode="auto">
          <a:xfrm>
            <a:off x="2106963" y="20501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03089578-2D48-4F2A-B213-7B8EBE23AD1D}"/>
              </a:ext>
            </a:extLst>
          </p:cNvPr>
          <p:cNvSpPr txBox="1">
            <a:spLocks noChangeArrowheads="1"/>
          </p:cNvSpPr>
          <p:nvPr/>
        </p:nvSpPr>
        <p:spPr bwMode="auto">
          <a:xfrm>
            <a:off x="424213" y="176435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91E34F8E-CC9C-4E68-B45A-206003A54C1D}"/>
              </a:ext>
            </a:extLst>
          </p:cNvPr>
          <p:cNvSpPr txBox="1">
            <a:spLocks noChangeArrowheads="1"/>
          </p:cNvSpPr>
          <p:nvPr/>
        </p:nvSpPr>
        <p:spPr bwMode="auto">
          <a:xfrm>
            <a:off x="1110013" y="176435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4D450D29-FB4B-4964-9B90-6F4D050528A6}"/>
              </a:ext>
            </a:extLst>
          </p:cNvPr>
          <p:cNvSpPr txBox="1">
            <a:spLocks noChangeArrowheads="1"/>
          </p:cNvSpPr>
          <p:nvPr/>
        </p:nvSpPr>
        <p:spPr bwMode="auto">
          <a:xfrm>
            <a:off x="1910113" y="176435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31631DF3-79E2-40C0-BB7E-EB7C415448B3}"/>
              </a:ext>
            </a:extLst>
          </p:cNvPr>
          <p:cNvSpPr txBox="1">
            <a:spLocks noChangeArrowheads="1"/>
          </p:cNvSpPr>
          <p:nvPr/>
        </p:nvSpPr>
        <p:spPr bwMode="auto">
          <a:xfrm>
            <a:off x="2653063" y="17643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64C84C74-15FB-426D-96E2-B0643E8D243D}"/>
              </a:ext>
            </a:extLst>
          </p:cNvPr>
          <p:cNvSpPr txBox="1">
            <a:spLocks noChangeArrowheads="1"/>
          </p:cNvSpPr>
          <p:nvPr/>
        </p:nvSpPr>
        <p:spPr bwMode="auto">
          <a:xfrm>
            <a:off x="3338863" y="17643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93DF2A75-3EB7-4D64-B44E-BC02FD777E77}"/>
              </a:ext>
            </a:extLst>
          </p:cNvPr>
          <p:cNvSpPr txBox="1">
            <a:spLocks noChangeArrowheads="1"/>
          </p:cNvSpPr>
          <p:nvPr/>
        </p:nvSpPr>
        <p:spPr bwMode="auto">
          <a:xfrm>
            <a:off x="3567463" y="205010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F196484-31B7-44FC-99E9-6B1B97018498}"/>
              </a:ext>
            </a:extLst>
          </p:cNvPr>
          <p:cNvSpPr>
            <a:spLocks noChangeShapeType="1"/>
          </p:cNvSpPr>
          <p:nvPr/>
        </p:nvSpPr>
        <p:spPr bwMode="auto">
          <a:xfrm>
            <a:off x="1315155" y="3452026"/>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844D1F1C-1648-40F1-8593-07D6E1B52195}"/>
              </a:ext>
            </a:extLst>
          </p:cNvPr>
          <p:cNvSpPr>
            <a:spLocks noChangeShapeType="1"/>
          </p:cNvSpPr>
          <p:nvPr/>
        </p:nvSpPr>
        <p:spPr bwMode="auto">
          <a:xfrm>
            <a:off x="1315155" y="3223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ADB56DD4-BA8F-4DB0-A4F4-BEA2768899A5}"/>
              </a:ext>
            </a:extLst>
          </p:cNvPr>
          <p:cNvSpPr>
            <a:spLocks noChangeShapeType="1"/>
          </p:cNvSpPr>
          <p:nvPr/>
        </p:nvSpPr>
        <p:spPr bwMode="auto">
          <a:xfrm>
            <a:off x="3544005" y="3223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57595DB6-8013-4D64-B93F-5CDE99D17234}"/>
              </a:ext>
            </a:extLst>
          </p:cNvPr>
          <p:cNvSpPr>
            <a:spLocks noChangeShapeType="1"/>
          </p:cNvSpPr>
          <p:nvPr/>
        </p:nvSpPr>
        <p:spPr bwMode="auto">
          <a:xfrm>
            <a:off x="1226255" y="322342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B1C5FF4D-5B39-4101-A190-06D6BC687F1C}"/>
              </a:ext>
            </a:extLst>
          </p:cNvPr>
          <p:cNvSpPr>
            <a:spLocks noChangeShapeType="1"/>
          </p:cNvSpPr>
          <p:nvPr/>
        </p:nvSpPr>
        <p:spPr bwMode="auto">
          <a:xfrm>
            <a:off x="3429705" y="32234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973157E4-BBA8-49CB-8347-ABBF2180EDDE}"/>
              </a:ext>
            </a:extLst>
          </p:cNvPr>
          <p:cNvSpPr>
            <a:spLocks noChangeShapeType="1"/>
          </p:cNvSpPr>
          <p:nvPr/>
        </p:nvSpPr>
        <p:spPr bwMode="auto">
          <a:xfrm>
            <a:off x="4179005" y="3223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1123429D-8E47-416B-904A-98DF33CF6088}"/>
              </a:ext>
            </a:extLst>
          </p:cNvPr>
          <p:cNvSpPr>
            <a:spLocks noChangeShapeType="1"/>
          </p:cNvSpPr>
          <p:nvPr/>
        </p:nvSpPr>
        <p:spPr bwMode="auto">
          <a:xfrm>
            <a:off x="4115505" y="3223426"/>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96567442-0CA4-420F-A987-0728E0454DE5}"/>
              </a:ext>
            </a:extLst>
          </p:cNvPr>
          <p:cNvSpPr>
            <a:spLocks noChangeShapeType="1"/>
          </p:cNvSpPr>
          <p:nvPr/>
        </p:nvSpPr>
        <p:spPr bwMode="auto">
          <a:xfrm>
            <a:off x="2115255" y="3223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0D079EC0-CE7D-4C3E-AA01-A2AEC4713400}"/>
              </a:ext>
            </a:extLst>
          </p:cNvPr>
          <p:cNvSpPr>
            <a:spLocks noChangeShapeType="1"/>
          </p:cNvSpPr>
          <p:nvPr/>
        </p:nvSpPr>
        <p:spPr bwMode="auto">
          <a:xfrm>
            <a:off x="2026355" y="322342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495AC2B6-EB4D-425F-A6F7-B982EA57D2A9}"/>
              </a:ext>
            </a:extLst>
          </p:cNvPr>
          <p:cNvSpPr>
            <a:spLocks noChangeShapeType="1"/>
          </p:cNvSpPr>
          <p:nvPr/>
        </p:nvSpPr>
        <p:spPr bwMode="auto">
          <a:xfrm>
            <a:off x="5144205" y="3223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545E935E-68D4-4D00-A97C-F163772AA5BB}"/>
              </a:ext>
            </a:extLst>
          </p:cNvPr>
          <p:cNvSpPr>
            <a:spLocks noChangeShapeType="1"/>
          </p:cNvSpPr>
          <p:nvPr/>
        </p:nvSpPr>
        <p:spPr bwMode="auto">
          <a:xfrm>
            <a:off x="5055305" y="322342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181B3364-C163-4233-9FFB-91EEC77588A4}"/>
              </a:ext>
            </a:extLst>
          </p:cNvPr>
          <p:cNvSpPr txBox="1">
            <a:spLocks noChangeArrowheads="1"/>
          </p:cNvSpPr>
          <p:nvPr/>
        </p:nvSpPr>
        <p:spPr bwMode="auto">
          <a:xfrm>
            <a:off x="1086555" y="293767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04EDD4EE-CB5A-464D-A3BE-332BF92D74C1}"/>
              </a:ext>
            </a:extLst>
          </p:cNvPr>
          <p:cNvSpPr txBox="1">
            <a:spLocks noChangeArrowheads="1"/>
          </p:cNvSpPr>
          <p:nvPr/>
        </p:nvSpPr>
        <p:spPr bwMode="auto">
          <a:xfrm>
            <a:off x="1829505" y="293767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12CACF58-EA8D-4E88-AFC0-B8AFBE4169C4}"/>
              </a:ext>
            </a:extLst>
          </p:cNvPr>
          <p:cNvSpPr txBox="1">
            <a:spLocks noChangeArrowheads="1"/>
          </p:cNvSpPr>
          <p:nvPr/>
        </p:nvSpPr>
        <p:spPr bwMode="auto">
          <a:xfrm>
            <a:off x="3315405" y="2937676"/>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8819A2EC-3E8B-41CC-9746-AFF8CB2DD708}"/>
              </a:ext>
            </a:extLst>
          </p:cNvPr>
          <p:cNvSpPr txBox="1">
            <a:spLocks noChangeArrowheads="1"/>
          </p:cNvSpPr>
          <p:nvPr/>
        </p:nvSpPr>
        <p:spPr bwMode="auto">
          <a:xfrm>
            <a:off x="3944055" y="2937676"/>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AAC09B38-1698-473A-A45A-1D95051E1110}"/>
              </a:ext>
            </a:extLst>
          </p:cNvPr>
          <p:cNvSpPr txBox="1">
            <a:spLocks noChangeArrowheads="1"/>
          </p:cNvSpPr>
          <p:nvPr/>
        </p:nvSpPr>
        <p:spPr bwMode="auto">
          <a:xfrm>
            <a:off x="4972755" y="2937676"/>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7A30AD60-0819-4320-9384-6FA7A72BD831}"/>
              </a:ext>
            </a:extLst>
          </p:cNvPr>
          <p:cNvSpPr txBox="1">
            <a:spLocks noChangeArrowheads="1"/>
          </p:cNvSpPr>
          <p:nvPr/>
        </p:nvSpPr>
        <p:spPr bwMode="auto">
          <a:xfrm>
            <a:off x="4229805" y="3223426"/>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7AA0AB7E-56FE-4213-B16D-7ADA62B8237D}"/>
              </a:ext>
            </a:extLst>
          </p:cNvPr>
          <p:cNvSpPr txBox="1">
            <a:spLocks noChangeArrowheads="1"/>
          </p:cNvSpPr>
          <p:nvPr/>
        </p:nvSpPr>
        <p:spPr bwMode="auto">
          <a:xfrm>
            <a:off x="3967513" y="176435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B69C8B7F-8733-418E-A56C-5783659D8F0F}"/>
              </a:ext>
            </a:extLst>
          </p:cNvPr>
          <p:cNvSpPr>
            <a:spLocks noChangeShapeType="1"/>
          </p:cNvSpPr>
          <p:nvPr/>
        </p:nvSpPr>
        <p:spPr bwMode="auto">
          <a:xfrm>
            <a:off x="2068034" y="4590262"/>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6EA7E3F1-C96B-4214-837C-B3DA41C3AD06}"/>
              </a:ext>
            </a:extLst>
          </p:cNvPr>
          <p:cNvSpPr>
            <a:spLocks noChangeShapeType="1"/>
          </p:cNvSpPr>
          <p:nvPr/>
        </p:nvSpPr>
        <p:spPr bwMode="auto">
          <a:xfrm>
            <a:off x="2125184" y="4361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500D579E-4A70-47F5-93AD-F4E686C66232}"/>
              </a:ext>
            </a:extLst>
          </p:cNvPr>
          <p:cNvSpPr>
            <a:spLocks noChangeShapeType="1"/>
          </p:cNvSpPr>
          <p:nvPr/>
        </p:nvSpPr>
        <p:spPr bwMode="auto">
          <a:xfrm>
            <a:off x="3553934" y="4361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40D45E1F-7EB5-440B-B2CF-114049F277D8}"/>
              </a:ext>
            </a:extLst>
          </p:cNvPr>
          <p:cNvSpPr>
            <a:spLocks noChangeShapeType="1"/>
          </p:cNvSpPr>
          <p:nvPr/>
        </p:nvSpPr>
        <p:spPr bwMode="auto">
          <a:xfrm>
            <a:off x="2036284" y="436166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5">
            <a:extLst>
              <a:ext uri="{FF2B5EF4-FFF2-40B4-BE49-F238E27FC236}">
                <a16:creationId xmlns:a16="http://schemas.microsoft.com/office/drawing/2014/main" id="{23153B1D-D220-4510-8F92-A1A84A47DF2E}"/>
              </a:ext>
            </a:extLst>
          </p:cNvPr>
          <p:cNvSpPr>
            <a:spLocks noChangeShapeType="1"/>
          </p:cNvSpPr>
          <p:nvPr/>
        </p:nvSpPr>
        <p:spPr bwMode="auto">
          <a:xfrm>
            <a:off x="3439634" y="436166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11C1CC32-D74F-407A-B362-2DC79B00E641}"/>
              </a:ext>
            </a:extLst>
          </p:cNvPr>
          <p:cNvSpPr>
            <a:spLocks noChangeShapeType="1"/>
          </p:cNvSpPr>
          <p:nvPr/>
        </p:nvSpPr>
        <p:spPr bwMode="auto">
          <a:xfrm>
            <a:off x="4188934" y="4361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5CBBC975-3030-4D74-A4B4-FBB7ACD81EC2}"/>
              </a:ext>
            </a:extLst>
          </p:cNvPr>
          <p:cNvSpPr>
            <a:spLocks noChangeShapeType="1"/>
          </p:cNvSpPr>
          <p:nvPr/>
        </p:nvSpPr>
        <p:spPr bwMode="auto">
          <a:xfrm>
            <a:off x="4125434" y="4361662"/>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47EE2B64-2364-4532-B5EF-F2F914745507}"/>
              </a:ext>
            </a:extLst>
          </p:cNvPr>
          <p:cNvSpPr>
            <a:spLocks noChangeShapeType="1"/>
          </p:cNvSpPr>
          <p:nvPr/>
        </p:nvSpPr>
        <p:spPr bwMode="auto">
          <a:xfrm>
            <a:off x="5154134" y="4361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37C60835-AACC-43F0-A9DE-61E4F1EC3490}"/>
              </a:ext>
            </a:extLst>
          </p:cNvPr>
          <p:cNvSpPr>
            <a:spLocks noChangeShapeType="1"/>
          </p:cNvSpPr>
          <p:nvPr/>
        </p:nvSpPr>
        <p:spPr bwMode="auto">
          <a:xfrm>
            <a:off x="5065234" y="436166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0B2D1AD4-49A7-413A-88A3-307C07AB90DE}"/>
              </a:ext>
            </a:extLst>
          </p:cNvPr>
          <p:cNvSpPr txBox="1">
            <a:spLocks noChangeArrowheads="1"/>
          </p:cNvSpPr>
          <p:nvPr/>
        </p:nvSpPr>
        <p:spPr bwMode="auto">
          <a:xfrm>
            <a:off x="1896584" y="4075912"/>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A9F7A4BD-69F6-43BF-844F-5F7F3565C4C4}"/>
              </a:ext>
            </a:extLst>
          </p:cNvPr>
          <p:cNvSpPr txBox="1">
            <a:spLocks noChangeArrowheads="1"/>
          </p:cNvSpPr>
          <p:nvPr/>
        </p:nvSpPr>
        <p:spPr bwMode="auto">
          <a:xfrm>
            <a:off x="3325334" y="407591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AA38CC30-3AA3-437D-BB78-23CFF4861556}"/>
              </a:ext>
            </a:extLst>
          </p:cNvPr>
          <p:cNvSpPr txBox="1">
            <a:spLocks noChangeArrowheads="1"/>
          </p:cNvSpPr>
          <p:nvPr/>
        </p:nvSpPr>
        <p:spPr bwMode="auto">
          <a:xfrm>
            <a:off x="3953984" y="4075912"/>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EE42AF5A-9A57-4143-BEE3-E6389A45C49E}"/>
              </a:ext>
            </a:extLst>
          </p:cNvPr>
          <p:cNvSpPr txBox="1">
            <a:spLocks noChangeArrowheads="1"/>
          </p:cNvSpPr>
          <p:nvPr/>
        </p:nvSpPr>
        <p:spPr bwMode="auto">
          <a:xfrm>
            <a:off x="4982684" y="407591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96FE7D5C-2653-4F4A-83D8-FC23CC7C231B}"/>
              </a:ext>
            </a:extLst>
          </p:cNvPr>
          <p:cNvSpPr txBox="1">
            <a:spLocks noChangeArrowheads="1"/>
          </p:cNvSpPr>
          <p:nvPr/>
        </p:nvSpPr>
        <p:spPr bwMode="auto">
          <a:xfrm>
            <a:off x="5211284" y="4361662"/>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911E315D-A34E-44A2-84A9-8C448411317C}"/>
              </a:ext>
            </a:extLst>
          </p:cNvPr>
          <p:cNvSpPr>
            <a:spLocks noChangeShapeType="1"/>
          </p:cNvSpPr>
          <p:nvPr/>
        </p:nvSpPr>
        <p:spPr bwMode="auto">
          <a:xfrm>
            <a:off x="6468584" y="4361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DBEE810D-4A49-43DB-80B4-F44271DCD435}"/>
              </a:ext>
            </a:extLst>
          </p:cNvPr>
          <p:cNvSpPr>
            <a:spLocks noChangeShapeType="1"/>
          </p:cNvSpPr>
          <p:nvPr/>
        </p:nvSpPr>
        <p:spPr bwMode="auto">
          <a:xfrm>
            <a:off x="6379684" y="436166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C6D1357F-2F8F-41C6-9FE5-0A71586E053F}"/>
              </a:ext>
            </a:extLst>
          </p:cNvPr>
          <p:cNvSpPr txBox="1">
            <a:spLocks noChangeArrowheads="1"/>
          </p:cNvSpPr>
          <p:nvPr/>
        </p:nvSpPr>
        <p:spPr bwMode="auto">
          <a:xfrm>
            <a:off x="6297134" y="407591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B1A6DB6C-2CBB-4ADF-8D8F-A38F190F67CF}"/>
              </a:ext>
            </a:extLst>
          </p:cNvPr>
          <p:cNvSpPr txBox="1">
            <a:spLocks noChangeArrowheads="1"/>
          </p:cNvSpPr>
          <p:nvPr/>
        </p:nvSpPr>
        <p:spPr bwMode="auto">
          <a:xfrm>
            <a:off x="2525234" y="464741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3A9FE183-A950-4D69-AE01-E2511A43BC88}"/>
              </a:ext>
            </a:extLst>
          </p:cNvPr>
          <p:cNvSpPr txBox="1">
            <a:spLocks noChangeArrowheads="1"/>
          </p:cNvSpPr>
          <p:nvPr/>
        </p:nvSpPr>
        <p:spPr bwMode="auto">
          <a:xfrm>
            <a:off x="3553934" y="464741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F326F388-6173-4BE2-A34F-3F8596FDC5F2}"/>
              </a:ext>
            </a:extLst>
          </p:cNvPr>
          <p:cNvSpPr txBox="1">
            <a:spLocks noChangeArrowheads="1"/>
          </p:cNvSpPr>
          <p:nvPr/>
        </p:nvSpPr>
        <p:spPr bwMode="auto">
          <a:xfrm>
            <a:off x="4411184" y="464741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1">
            <a:extLst>
              <a:ext uri="{FF2B5EF4-FFF2-40B4-BE49-F238E27FC236}">
                <a16:creationId xmlns:a16="http://schemas.microsoft.com/office/drawing/2014/main" id="{715B3502-7DDC-43C7-B995-CF06621237B9}"/>
              </a:ext>
            </a:extLst>
          </p:cNvPr>
          <p:cNvSpPr txBox="1">
            <a:spLocks noChangeArrowheads="1"/>
          </p:cNvSpPr>
          <p:nvPr/>
        </p:nvSpPr>
        <p:spPr bwMode="auto">
          <a:xfrm>
            <a:off x="5668484" y="464741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2">
            <a:extLst>
              <a:ext uri="{FF2B5EF4-FFF2-40B4-BE49-F238E27FC236}">
                <a16:creationId xmlns:a16="http://schemas.microsoft.com/office/drawing/2014/main" id="{CEA02178-0D8E-43AD-B749-E10DE41C8BAB}"/>
              </a:ext>
            </a:extLst>
          </p:cNvPr>
          <p:cNvSpPr txBox="1">
            <a:spLocks noChangeArrowheads="1"/>
          </p:cNvSpPr>
          <p:nvPr/>
        </p:nvSpPr>
        <p:spPr bwMode="auto">
          <a:xfrm>
            <a:off x="6424963" y="90234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BD029EFA-6E19-46C8-B846-711B2DE7B486}"/>
              </a:ext>
            </a:extLst>
          </p:cNvPr>
          <p:cNvSpPr txBox="1">
            <a:spLocks noChangeArrowheads="1"/>
          </p:cNvSpPr>
          <p:nvPr/>
        </p:nvSpPr>
        <p:spPr bwMode="auto">
          <a:xfrm>
            <a:off x="6482113" y="67374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D40DE9F3-BC59-4729-B61C-D424B3492549}"/>
              </a:ext>
            </a:extLst>
          </p:cNvPr>
          <p:cNvSpPr txBox="1">
            <a:spLocks noChangeArrowheads="1"/>
          </p:cNvSpPr>
          <p:nvPr/>
        </p:nvSpPr>
        <p:spPr bwMode="auto">
          <a:xfrm>
            <a:off x="6110894" y="1314296"/>
            <a:ext cx="6858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Dan 12:1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6" name="Line 85">
            <a:extLst>
              <a:ext uri="{FF2B5EF4-FFF2-40B4-BE49-F238E27FC236}">
                <a16:creationId xmlns:a16="http://schemas.microsoft.com/office/drawing/2014/main" id="{63C0CAB6-3191-4186-9037-2693F0628246}"/>
              </a:ext>
            </a:extLst>
          </p:cNvPr>
          <p:cNvSpPr>
            <a:spLocks noChangeShapeType="1"/>
          </p:cNvSpPr>
          <p:nvPr/>
        </p:nvSpPr>
        <p:spPr bwMode="auto">
          <a:xfrm>
            <a:off x="6424963" y="959491"/>
            <a:ext cx="0" cy="2286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64" name="TextBox 4163">
            <a:extLst>
              <a:ext uri="{FF2B5EF4-FFF2-40B4-BE49-F238E27FC236}">
                <a16:creationId xmlns:a16="http://schemas.microsoft.com/office/drawing/2014/main" id="{E953DCD3-C9F6-487B-AD32-524352D0EF2C}"/>
              </a:ext>
            </a:extLst>
          </p:cNvPr>
          <p:cNvSpPr txBox="1"/>
          <p:nvPr/>
        </p:nvSpPr>
        <p:spPr>
          <a:xfrm>
            <a:off x="7482980" y="387991"/>
            <a:ext cx="4256933" cy="3385542"/>
          </a:xfrm>
          <a:prstGeom prst="rect">
            <a:avLst/>
          </a:prstGeom>
          <a:noFill/>
        </p:spPr>
        <p:txBody>
          <a:bodyPr wrap="square" rtlCol="0">
            <a:spAutoFit/>
          </a:bodyPr>
          <a:lstStyle/>
          <a:p>
            <a:r>
              <a:rPr lang="en-US" sz="1400" dirty="0">
                <a:latin typeface="Arial Narrow" panose="020B0606020202030204" pitchFamily="34" charset="0"/>
              </a:rPr>
              <a:t>Now we'll lay out the line of the Levites, where is there time of the end? 911 the first way mark. Then you have 2014 then you have Raphia 2019, and </a:t>
            </a:r>
            <a:r>
              <a:rPr lang="en-US" sz="1400" dirty="0" err="1">
                <a:latin typeface="Arial Narrow" panose="020B0606020202030204" pitchFamily="34" charset="0"/>
              </a:rPr>
              <a:t>Panium</a:t>
            </a:r>
            <a:r>
              <a:rPr lang="en-US" sz="1400" dirty="0">
                <a:latin typeface="Arial Narrow" panose="020B0606020202030204" pitchFamily="34" charset="0"/>
              </a:rPr>
              <a:t> is their shut door and Sunday law as their second coming.</a:t>
            </a:r>
          </a:p>
          <a:p>
            <a:br>
              <a:rPr lang="en-US" sz="1400" dirty="0">
                <a:latin typeface="Arial Narrow" panose="020B0606020202030204" pitchFamily="34" charset="0"/>
              </a:rPr>
            </a:br>
            <a:r>
              <a:rPr lang="en-US" sz="1400" dirty="0">
                <a:latin typeface="Arial Narrow" panose="020B0606020202030204" pitchFamily="34" charset="0"/>
              </a:rPr>
              <a:t>Next the </a:t>
            </a:r>
            <a:r>
              <a:rPr lang="en-US" sz="1400" dirty="0" err="1">
                <a:latin typeface="Arial Narrow" panose="020B0606020202030204" pitchFamily="34" charset="0"/>
              </a:rPr>
              <a:t>Nethinims</a:t>
            </a:r>
            <a:r>
              <a:rPr lang="en-US" sz="1400" dirty="0">
                <a:latin typeface="Arial Narrow" panose="020B0606020202030204" pitchFamily="34" charset="0"/>
              </a:rPr>
              <a:t>, where is there time of the end? 2014, 2019, </a:t>
            </a:r>
            <a:r>
              <a:rPr lang="en-US" sz="1400" dirty="0" err="1">
                <a:latin typeface="Arial Narrow" panose="020B0606020202030204" pitchFamily="34" charset="0"/>
              </a:rPr>
              <a:t>Panium</a:t>
            </a:r>
            <a:r>
              <a:rPr lang="en-US" sz="1400" dirty="0">
                <a:latin typeface="Arial Narrow" panose="020B0606020202030204" pitchFamily="34" charset="0"/>
              </a:rPr>
              <a:t>, Sunday law and their closed door. Going through the agricultural model 2014 to 2019 the plowing for the </a:t>
            </a:r>
            <a:r>
              <a:rPr lang="en-US" sz="1400" dirty="0" err="1">
                <a:latin typeface="Arial Narrow" panose="020B0606020202030204" pitchFamily="34" charset="0"/>
              </a:rPr>
              <a:t>Nethanims</a:t>
            </a:r>
            <a:r>
              <a:rPr lang="en-US" sz="1400" dirty="0">
                <a:latin typeface="Arial Narrow" panose="020B0606020202030204" pitchFamily="34" charset="0"/>
              </a:rPr>
              <a:t>, early rain 2019 to </a:t>
            </a:r>
            <a:r>
              <a:rPr lang="en-US" sz="1400" dirty="0" err="1">
                <a:latin typeface="Arial Narrow" panose="020B0606020202030204" pitchFamily="34" charset="0"/>
              </a:rPr>
              <a:t>Panium</a:t>
            </a:r>
            <a:r>
              <a:rPr lang="en-US" sz="1400" dirty="0">
                <a:latin typeface="Arial Narrow" panose="020B0606020202030204" pitchFamily="34" charset="0"/>
              </a:rPr>
              <a:t>, latter rain </a:t>
            </a:r>
            <a:r>
              <a:rPr lang="en-US" sz="1400" dirty="0" err="1">
                <a:latin typeface="Arial Narrow" panose="020B0606020202030204" pitchFamily="34" charset="0"/>
              </a:rPr>
              <a:t>Panium</a:t>
            </a:r>
            <a:r>
              <a:rPr lang="en-US" sz="1400" dirty="0">
                <a:latin typeface="Arial Narrow" panose="020B0606020202030204" pitchFamily="34" charset="0"/>
              </a:rPr>
              <a:t> to SL, then harvest at SL—COP.  </a:t>
            </a:r>
          </a:p>
          <a:p>
            <a:br>
              <a:rPr lang="en-US" sz="1400" dirty="0">
                <a:latin typeface="Arial Narrow" panose="020B0606020202030204" pitchFamily="34" charset="0"/>
              </a:rPr>
            </a:br>
            <a:r>
              <a:rPr lang="en-US" sz="1400" dirty="0">
                <a:latin typeface="Arial Narrow" panose="020B0606020202030204" pitchFamily="34" charset="0"/>
              </a:rPr>
              <a:t>Harvest for the 144,000 on their line is after close of probation (Dan. 12:1) before second Advent but for the </a:t>
            </a:r>
            <a:r>
              <a:rPr lang="en-US" sz="1400" dirty="0" err="1">
                <a:latin typeface="Arial Narrow" panose="020B0606020202030204" pitchFamily="34" charset="0"/>
              </a:rPr>
              <a:t>Nethanims</a:t>
            </a:r>
            <a:r>
              <a:rPr lang="en-US" sz="1400" dirty="0">
                <a:latin typeface="Arial Narrow" panose="020B0606020202030204" pitchFamily="34" charset="0"/>
              </a:rPr>
              <a:t> their harvest is Sunday law to the close of probation.</a:t>
            </a:r>
          </a:p>
          <a:p>
            <a:r>
              <a:rPr lang="en-US" dirty="0"/>
              <a:t> </a:t>
            </a:r>
          </a:p>
        </p:txBody>
      </p:sp>
      <p:sp>
        <p:nvSpPr>
          <p:cNvPr id="113" name="TextBox 112">
            <a:extLst>
              <a:ext uri="{FF2B5EF4-FFF2-40B4-BE49-F238E27FC236}">
                <a16:creationId xmlns:a16="http://schemas.microsoft.com/office/drawing/2014/main" id="{2BCE590C-C7B8-4096-B796-2C7943EBB5C8}"/>
              </a:ext>
            </a:extLst>
          </p:cNvPr>
          <p:cNvSpPr txBox="1"/>
          <p:nvPr/>
        </p:nvSpPr>
        <p:spPr>
          <a:xfrm>
            <a:off x="187619" y="63751"/>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14" name="TextBox 113">
            <a:extLst>
              <a:ext uri="{FF2B5EF4-FFF2-40B4-BE49-F238E27FC236}">
                <a16:creationId xmlns:a16="http://schemas.microsoft.com/office/drawing/2014/main" id="{B3D62034-2A06-4793-85B2-4A2C12739C08}"/>
              </a:ext>
            </a:extLst>
          </p:cNvPr>
          <p:cNvSpPr txBox="1"/>
          <p:nvPr/>
        </p:nvSpPr>
        <p:spPr>
          <a:xfrm>
            <a:off x="157325" y="1347396"/>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15" name="TextBox 114">
            <a:extLst>
              <a:ext uri="{FF2B5EF4-FFF2-40B4-BE49-F238E27FC236}">
                <a16:creationId xmlns:a16="http://schemas.microsoft.com/office/drawing/2014/main" id="{EB1112EB-CD93-4F2D-B298-75EFD25FE3E7}"/>
              </a:ext>
            </a:extLst>
          </p:cNvPr>
          <p:cNvSpPr txBox="1"/>
          <p:nvPr/>
        </p:nvSpPr>
        <p:spPr>
          <a:xfrm>
            <a:off x="464018" y="2676810"/>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16" name="TextBox 115">
            <a:extLst>
              <a:ext uri="{FF2B5EF4-FFF2-40B4-BE49-F238E27FC236}">
                <a16:creationId xmlns:a16="http://schemas.microsoft.com/office/drawing/2014/main" id="{8B4854B6-C727-4F2E-A60E-43395E178FEB}"/>
              </a:ext>
            </a:extLst>
          </p:cNvPr>
          <p:cNvSpPr txBox="1"/>
          <p:nvPr/>
        </p:nvSpPr>
        <p:spPr>
          <a:xfrm>
            <a:off x="882551" y="3807485"/>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4165" name="TextBox 4164">
            <a:extLst>
              <a:ext uri="{FF2B5EF4-FFF2-40B4-BE49-F238E27FC236}">
                <a16:creationId xmlns:a16="http://schemas.microsoft.com/office/drawing/2014/main" id="{86AD7C78-07B5-4BBB-8B08-1267D0C45BDB}"/>
              </a:ext>
            </a:extLst>
          </p:cNvPr>
          <p:cNvSpPr txBox="1"/>
          <p:nvPr/>
        </p:nvSpPr>
        <p:spPr>
          <a:xfrm>
            <a:off x="1741155" y="5309292"/>
            <a:ext cx="9111957" cy="523220"/>
          </a:xfrm>
          <a:prstGeom prst="rect">
            <a:avLst/>
          </a:prstGeom>
          <a:noFill/>
        </p:spPr>
        <p:txBody>
          <a:bodyPr wrap="square" rtlCol="0">
            <a:spAutoFit/>
          </a:bodyPr>
          <a:lstStyle/>
          <a:p>
            <a:r>
              <a:rPr lang="en-US" sz="1400" dirty="0">
                <a:latin typeface="Arial Narrow" panose="020B0606020202030204" pitchFamily="34" charset="0"/>
              </a:rPr>
              <a:t>The reason we wanted to review this is what brought us to the history of Pyrrhus? We went from Acts 27 to Pyrrhus, what took us there? 273 and where do we put that?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we mark the 273.</a:t>
            </a:r>
          </a:p>
        </p:txBody>
      </p:sp>
      <p:sp>
        <p:nvSpPr>
          <p:cNvPr id="4166" name="Text Box 111">
            <a:extLst>
              <a:ext uri="{FF2B5EF4-FFF2-40B4-BE49-F238E27FC236}">
                <a16:creationId xmlns:a16="http://schemas.microsoft.com/office/drawing/2014/main" id="{224BC4DB-22C4-4CF5-904A-8DE16488BCB7}"/>
              </a:ext>
            </a:extLst>
          </p:cNvPr>
          <p:cNvSpPr txBox="1">
            <a:spLocks noChangeArrowheads="1"/>
          </p:cNvSpPr>
          <p:nvPr/>
        </p:nvSpPr>
        <p:spPr bwMode="auto">
          <a:xfrm>
            <a:off x="4420901" y="4114012"/>
            <a:ext cx="257175"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4208" name="AutoShape 112">
            <a:extLst>
              <a:ext uri="{FF2B5EF4-FFF2-40B4-BE49-F238E27FC236}">
                <a16:creationId xmlns:a16="http://schemas.microsoft.com/office/drawing/2014/main" id="{14BD964E-3432-4AA5-84D8-0085E55DF091}"/>
              </a:ext>
            </a:extLst>
          </p:cNvPr>
          <p:cNvCxnSpPr>
            <a:cxnSpLocks noChangeShapeType="1"/>
          </p:cNvCxnSpPr>
          <p:nvPr/>
        </p:nvCxnSpPr>
        <p:spPr bwMode="auto">
          <a:xfrm>
            <a:off x="4535201" y="434261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09" name="AutoShape 113">
            <a:extLst>
              <a:ext uri="{FF2B5EF4-FFF2-40B4-BE49-F238E27FC236}">
                <a16:creationId xmlns:a16="http://schemas.microsoft.com/office/drawing/2014/main" id="{CD00DA8D-1029-4D7B-97A7-D08A3805F780}"/>
              </a:ext>
            </a:extLst>
          </p:cNvPr>
          <p:cNvCxnSpPr>
            <a:cxnSpLocks noChangeShapeType="1"/>
          </p:cNvCxnSpPr>
          <p:nvPr/>
        </p:nvCxnSpPr>
        <p:spPr bwMode="auto">
          <a:xfrm>
            <a:off x="4449476" y="434261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63182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64"/>
                                        </p:tgtEl>
                                        <p:attrNameLst>
                                          <p:attrName>style.visibility</p:attrName>
                                        </p:attrNameLst>
                                      </p:cBhvr>
                                      <p:to>
                                        <p:strVal val="visible"/>
                                      </p:to>
                                    </p:set>
                                    <p:animEffect transition="in" filter="wipe(down)">
                                      <p:cBhvr>
                                        <p:cTn id="7" dur="500"/>
                                        <p:tgtEl>
                                          <p:spTgt spid="416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ircle(in)">
                                      <p:cBhvr>
                                        <p:cTn id="30" dur="2000"/>
                                        <p:tgtEl>
                                          <p:spTgt spid="10"/>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circle(in)">
                                      <p:cBhvr>
                                        <p:cTn id="33" dur="2000"/>
                                        <p:tgtEl>
                                          <p:spTgt spid="11"/>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circle(in)">
                                      <p:cBhvr>
                                        <p:cTn id="36" dur="2000"/>
                                        <p:tgtEl>
                                          <p:spTgt spid="12"/>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circle(in)">
                                      <p:cBhvr>
                                        <p:cTn id="39" dur="2000"/>
                                        <p:tgtEl>
                                          <p:spTgt spid="13"/>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ircle(in)">
                                      <p:cBhvr>
                                        <p:cTn id="42" dur="2000"/>
                                        <p:tgtEl>
                                          <p:spTgt spid="14"/>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circle(in)">
                                      <p:cBhvr>
                                        <p:cTn id="45" dur="2000"/>
                                        <p:tgtEl>
                                          <p:spTgt spid="15"/>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circle(in)">
                                      <p:cBhvr>
                                        <p:cTn id="48" dur="2000"/>
                                        <p:tgtEl>
                                          <p:spTgt spid="16"/>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circle(in)">
                                      <p:cBhvr>
                                        <p:cTn id="51" dur="2000"/>
                                        <p:tgtEl>
                                          <p:spTgt spid="17"/>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circle(in)">
                                      <p:cBhvr>
                                        <p:cTn id="54" dur="2000"/>
                                        <p:tgtEl>
                                          <p:spTgt spid="18"/>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circle(in)">
                                      <p:cBhvr>
                                        <p:cTn id="57" dur="2000"/>
                                        <p:tgtEl>
                                          <p:spTgt spid="19"/>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circle(in)">
                                      <p:cBhvr>
                                        <p:cTn id="60" dur="2000"/>
                                        <p:tgtEl>
                                          <p:spTgt spid="20"/>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circle(in)">
                                      <p:cBhvr>
                                        <p:cTn id="63" dur="2000"/>
                                        <p:tgtEl>
                                          <p:spTgt spid="21"/>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circle(in)">
                                      <p:cBhvr>
                                        <p:cTn id="66" dur="2000"/>
                                        <p:tgtEl>
                                          <p:spTgt spid="22"/>
                                        </p:tgtEl>
                                      </p:cBhvr>
                                    </p:animEffect>
                                  </p:childTnLst>
                                </p:cTn>
                              </p:par>
                              <p:par>
                                <p:cTn id="67" presetID="6" presetClass="entr" presetSubtype="16"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circle(in)">
                                      <p:cBhvr>
                                        <p:cTn id="69" dur="2000"/>
                                        <p:tgtEl>
                                          <p:spTgt spid="23"/>
                                        </p:tgtEl>
                                      </p:cBhvr>
                                    </p:animEffect>
                                  </p:childTnLst>
                                </p:cTn>
                              </p:par>
                              <p:par>
                                <p:cTn id="70" presetID="6" presetClass="entr" presetSubtype="16"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circle(in)">
                                      <p:cBhvr>
                                        <p:cTn id="72" dur="2000"/>
                                        <p:tgtEl>
                                          <p:spTgt spid="24"/>
                                        </p:tgtEl>
                                      </p:cBhvr>
                                    </p:animEffect>
                                  </p:childTnLst>
                                </p:cTn>
                              </p:par>
                              <p:par>
                                <p:cTn id="73" presetID="6" presetClass="entr" presetSubtype="16"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circle(in)">
                                      <p:cBhvr>
                                        <p:cTn id="75" dur="2000"/>
                                        <p:tgtEl>
                                          <p:spTgt spid="25"/>
                                        </p:tgtEl>
                                      </p:cBhvr>
                                    </p:animEffect>
                                  </p:childTnLst>
                                </p:cTn>
                              </p:par>
                              <p:par>
                                <p:cTn id="76" presetID="6" presetClass="entr" presetSubtype="16" fill="hold" grpId="0" nodeType="with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circle(in)">
                                      <p:cBhvr>
                                        <p:cTn id="78" dur="2000"/>
                                        <p:tgtEl>
                                          <p:spTgt spid="26"/>
                                        </p:tgtEl>
                                      </p:cBhvr>
                                    </p:animEffect>
                                  </p:childTnLst>
                                </p:cTn>
                              </p:par>
                              <p:par>
                                <p:cTn id="79" presetID="6" presetClass="entr" presetSubtype="16"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circle(in)">
                                      <p:cBhvr>
                                        <p:cTn id="81" dur="2000"/>
                                        <p:tgtEl>
                                          <p:spTgt spid="27"/>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circle(in)">
                                      <p:cBhvr>
                                        <p:cTn id="84" dur="2000"/>
                                        <p:tgtEl>
                                          <p:spTgt spid="28"/>
                                        </p:tgtEl>
                                      </p:cBhvr>
                                    </p:animEffect>
                                  </p:childTnLst>
                                </p:cTn>
                              </p:par>
                              <p:par>
                                <p:cTn id="85" presetID="6" presetClass="entr" presetSubtype="16"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circle(in)">
                                      <p:cBhvr>
                                        <p:cTn id="87" dur="2000"/>
                                        <p:tgtEl>
                                          <p:spTgt spid="29"/>
                                        </p:tgtEl>
                                      </p:cBhvr>
                                    </p:animEffect>
                                  </p:childTnLst>
                                </p:cTn>
                              </p:par>
                              <p:par>
                                <p:cTn id="88" presetID="6" presetClass="entr" presetSubtype="16" fill="hold" grpId="0" nodeType="with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circle(in)">
                                      <p:cBhvr>
                                        <p:cTn id="90" dur="2000"/>
                                        <p:tgtEl>
                                          <p:spTgt spid="30"/>
                                        </p:tgtEl>
                                      </p:cBhvr>
                                    </p:animEffect>
                                  </p:childTnLst>
                                </p:cTn>
                              </p:par>
                              <p:par>
                                <p:cTn id="91" presetID="6" presetClass="entr" presetSubtype="16" fill="hold" grpId="0" nodeType="with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circle(in)">
                                      <p:cBhvr>
                                        <p:cTn id="93" dur="2000"/>
                                        <p:tgtEl>
                                          <p:spTgt spid="31"/>
                                        </p:tgtEl>
                                      </p:cBhvr>
                                    </p:animEffect>
                                  </p:childTnLst>
                                </p:cTn>
                              </p:par>
                              <p:par>
                                <p:cTn id="94" presetID="6" presetClass="entr" presetSubtype="16" fill="hold" grpId="0" nodeType="with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circle(in)">
                                      <p:cBhvr>
                                        <p:cTn id="96" dur="2000"/>
                                        <p:tgtEl>
                                          <p:spTgt spid="32"/>
                                        </p:tgtEl>
                                      </p:cBhvr>
                                    </p:animEffect>
                                  </p:childTnLst>
                                </p:cTn>
                              </p:par>
                              <p:par>
                                <p:cTn id="97" presetID="6" presetClass="entr" presetSubtype="16"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circle(in)">
                                      <p:cBhvr>
                                        <p:cTn id="99" dur="2000"/>
                                        <p:tgtEl>
                                          <p:spTgt spid="33"/>
                                        </p:tgtEl>
                                      </p:cBhvr>
                                    </p:animEffect>
                                  </p:childTnLst>
                                </p:cTn>
                              </p:par>
                              <p:par>
                                <p:cTn id="100" presetID="6" presetClass="entr" presetSubtype="16" fill="hold" grpId="0" nodeType="with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circle(in)">
                                      <p:cBhvr>
                                        <p:cTn id="102" dur="2000"/>
                                        <p:tgtEl>
                                          <p:spTgt spid="34"/>
                                        </p:tgtEl>
                                      </p:cBhvr>
                                    </p:animEffect>
                                  </p:childTnLst>
                                </p:cTn>
                              </p:par>
                              <p:par>
                                <p:cTn id="103" presetID="6" presetClass="entr" presetSubtype="16" fill="hold" grpId="0" nodeType="withEffect">
                                  <p:stCondLst>
                                    <p:cond delay="0"/>
                                  </p:stCondLst>
                                  <p:childTnLst>
                                    <p:set>
                                      <p:cBhvr>
                                        <p:cTn id="104" dur="1" fill="hold">
                                          <p:stCondLst>
                                            <p:cond delay="0"/>
                                          </p:stCondLst>
                                        </p:cTn>
                                        <p:tgtEl>
                                          <p:spTgt spid="35"/>
                                        </p:tgtEl>
                                        <p:attrNameLst>
                                          <p:attrName>style.visibility</p:attrName>
                                        </p:attrNameLst>
                                      </p:cBhvr>
                                      <p:to>
                                        <p:strVal val="visible"/>
                                      </p:to>
                                    </p:set>
                                    <p:animEffect transition="in" filter="circle(in)">
                                      <p:cBhvr>
                                        <p:cTn id="105" dur="2000"/>
                                        <p:tgtEl>
                                          <p:spTgt spid="35"/>
                                        </p:tgtEl>
                                      </p:cBhvr>
                                    </p:animEffect>
                                  </p:childTnLst>
                                </p:cTn>
                              </p:par>
                              <p:par>
                                <p:cTn id="106" presetID="6" presetClass="entr" presetSubtype="16" fill="hold" grpId="0" nodeType="with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circle(in)">
                                      <p:cBhvr>
                                        <p:cTn id="108" dur="2000"/>
                                        <p:tgtEl>
                                          <p:spTgt spid="36"/>
                                        </p:tgtEl>
                                      </p:cBhvr>
                                    </p:animEffect>
                                  </p:childTnLst>
                                </p:cTn>
                              </p:par>
                              <p:par>
                                <p:cTn id="109" presetID="6" presetClass="entr" presetSubtype="16" fill="hold" grpId="0" nodeType="with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circle(in)">
                                      <p:cBhvr>
                                        <p:cTn id="111" dur="2000"/>
                                        <p:tgtEl>
                                          <p:spTgt spid="38"/>
                                        </p:tgtEl>
                                      </p:cBhvr>
                                    </p:animEffect>
                                  </p:childTnLst>
                                </p:cTn>
                              </p:par>
                              <p:par>
                                <p:cTn id="112" presetID="6" presetClass="entr" presetSubtype="16" fill="hold" grpId="0" nodeType="with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circle(in)">
                                      <p:cBhvr>
                                        <p:cTn id="114" dur="2000"/>
                                        <p:tgtEl>
                                          <p:spTgt spid="39"/>
                                        </p:tgtEl>
                                      </p:cBhvr>
                                    </p:animEffect>
                                  </p:childTnLst>
                                </p:cTn>
                              </p:par>
                              <p:par>
                                <p:cTn id="115" presetID="6" presetClass="entr" presetSubtype="16" fill="hold" grpId="0" nodeType="with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circle(in)">
                                      <p:cBhvr>
                                        <p:cTn id="117" dur="2000"/>
                                        <p:tgtEl>
                                          <p:spTgt spid="40"/>
                                        </p:tgtEl>
                                      </p:cBhvr>
                                    </p:animEffect>
                                  </p:childTnLst>
                                </p:cTn>
                              </p:par>
                              <p:par>
                                <p:cTn id="118" presetID="6" presetClass="entr" presetSubtype="16" fill="hold" grpId="0" nodeType="withEffect">
                                  <p:stCondLst>
                                    <p:cond delay="0"/>
                                  </p:stCondLst>
                                  <p:childTnLst>
                                    <p:set>
                                      <p:cBhvr>
                                        <p:cTn id="119" dur="1" fill="hold">
                                          <p:stCondLst>
                                            <p:cond delay="0"/>
                                          </p:stCondLst>
                                        </p:cTn>
                                        <p:tgtEl>
                                          <p:spTgt spid="41"/>
                                        </p:tgtEl>
                                        <p:attrNameLst>
                                          <p:attrName>style.visibility</p:attrName>
                                        </p:attrNameLst>
                                      </p:cBhvr>
                                      <p:to>
                                        <p:strVal val="visible"/>
                                      </p:to>
                                    </p:set>
                                    <p:animEffect transition="in" filter="circle(in)">
                                      <p:cBhvr>
                                        <p:cTn id="120" dur="2000"/>
                                        <p:tgtEl>
                                          <p:spTgt spid="41"/>
                                        </p:tgtEl>
                                      </p:cBhvr>
                                    </p:animEffect>
                                  </p:childTnLst>
                                </p:cTn>
                              </p:par>
                              <p:par>
                                <p:cTn id="121" presetID="6" presetClass="entr" presetSubtype="16" fill="hold" grpId="0" nodeType="with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circle(in)">
                                      <p:cBhvr>
                                        <p:cTn id="123" dur="2000"/>
                                        <p:tgtEl>
                                          <p:spTgt spid="42"/>
                                        </p:tgtEl>
                                      </p:cBhvr>
                                    </p:animEffect>
                                  </p:childTnLst>
                                </p:cTn>
                              </p:par>
                              <p:par>
                                <p:cTn id="124" presetID="6" presetClass="entr" presetSubtype="16" fill="hold" grpId="0" nodeType="withEffect">
                                  <p:stCondLst>
                                    <p:cond delay="0"/>
                                  </p:stCondLst>
                                  <p:childTnLst>
                                    <p:set>
                                      <p:cBhvr>
                                        <p:cTn id="125" dur="1" fill="hold">
                                          <p:stCondLst>
                                            <p:cond delay="0"/>
                                          </p:stCondLst>
                                        </p:cTn>
                                        <p:tgtEl>
                                          <p:spTgt spid="43"/>
                                        </p:tgtEl>
                                        <p:attrNameLst>
                                          <p:attrName>style.visibility</p:attrName>
                                        </p:attrNameLst>
                                      </p:cBhvr>
                                      <p:to>
                                        <p:strVal val="visible"/>
                                      </p:to>
                                    </p:set>
                                    <p:animEffect transition="in" filter="circle(in)">
                                      <p:cBhvr>
                                        <p:cTn id="126" dur="2000"/>
                                        <p:tgtEl>
                                          <p:spTgt spid="43"/>
                                        </p:tgtEl>
                                      </p:cBhvr>
                                    </p:animEffect>
                                  </p:childTnLst>
                                </p:cTn>
                              </p:par>
                              <p:par>
                                <p:cTn id="127" presetID="6" presetClass="entr" presetSubtype="16" fill="hold" grpId="0" nodeType="withEffect">
                                  <p:stCondLst>
                                    <p:cond delay="0"/>
                                  </p:stCondLst>
                                  <p:childTnLst>
                                    <p:set>
                                      <p:cBhvr>
                                        <p:cTn id="128" dur="1" fill="hold">
                                          <p:stCondLst>
                                            <p:cond delay="0"/>
                                          </p:stCondLst>
                                        </p:cTn>
                                        <p:tgtEl>
                                          <p:spTgt spid="61"/>
                                        </p:tgtEl>
                                        <p:attrNameLst>
                                          <p:attrName>style.visibility</p:attrName>
                                        </p:attrNameLst>
                                      </p:cBhvr>
                                      <p:to>
                                        <p:strVal val="visible"/>
                                      </p:to>
                                    </p:set>
                                    <p:animEffect transition="in" filter="circle(in)">
                                      <p:cBhvr>
                                        <p:cTn id="129" dur="2000"/>
                                        <p:tgtEl>
                                          <p:spTgt spid="61"/>
                                        </p:tgtEl>
                                      </p:cBhvr>
                                    </p:animEffect>
                                  </p:childTnLst>
                                </p:cTn>
                              </p:par>
                              <p:par>
                                <p:cTn id="130" presetID="6" presetClass="entr" presetSubtype="16" fill="hold" grpId="0" nodeType="withEffect">
                                  <p:stCondLst>
                                    <p:cond delay="0"/>
                                  </p:stCondLst>
                                  <p:childTnLst>
                                    <p:set>
                                      <p:cBhvr>
                                        <p:cTn id="131" dur="1" fill="hold">
                                          <p:stCondLst>
                                            <p:cond delay="0"/>
                                          </p:stCondLst>
                                        </p:cTn>
                                        <p:tgtEl>
                                          <p:spTgt spid="84"/>
                                        </p:tgtEl>
                                        <p:attrNameLst>
                                          <p:attrName>style.visibility</p:attrName>
                                        </p:attrNameLst>
                                      </p:cBhvr>
                                      <p:to>
                                        <p:strVal val="visible"/>
                                      </p:to>
                                    </p:set>
                                    <p:animEffect transition="in" filter="circle(in)">
                                      <p:cBhvr>
                                        <p:cTn id="132" dur="2000"/>
                                        <p:tgtEl>
                                          <p:spTgt spid="84"/>
                                        </p:tgtEl>
                                      </p:cBhvr>
                                    </p:animEffect>
                                  </p:childTnLst>
                                </p:cTn>
                              </p:par>
                              <p:par>
                                <p:cTn id="133" presetID="6" presetClass="entr" presetSubtype="16" fill="hold" grpId="0" nodeType="withEffect">
                                  <p:stCondLst>
                                    <p:cond delay="0"/>
                                  </p:stCondLst>
                                  <p:childTnLst>
                                    <p:set>
                                      <p:cBhvr>
                                        <p:cTn id="134" dur="1" fill="hold">
                                          <p:stCondLst>
                                            <p:cond delay="0"/>
                                          </p:stCondLst>
                                        </p:cTn>
                                        <p:tgtEl>
                                          <p:spTgt spid="113"/>
                                        </p:tgtEl>
                                        <p:attrNameLst>
                                          <p:attrName>style.visibility</p:attrName>
                                        </p:attrNameLst>
                                      </p:cBhvr>
                                      <p:to>
                                        <p:strVal val="visible"/>
                                      </p:to>
                                    </p:set>
                                    <p:animEffect transition="in" filter="circle(in)">
                                      <p:cBhvr>
                                        <p:cTn id="135" dur="2000"/>
                                        <p:tgtEl>
                                          <p:spTgt spid="113"/>
                                        </p:tgtEl>
                                      </p:cBhvr>
                                    </p:animEffect>
                                  </p:childTnLst>
                                </p:cTn>
                              </p:par>
                              <p:par>
                                <p:cTn id="136" presetID="6" presetClass="entr" presetSubtype="16" fill="hold" grpId="0" nodeType="withEffect">
                                  <p:stCondLst>
                                    <p:cond delay="0"/>
                                  </p:stCondLst>
                                  <p:childTnLst>
                                    <p:set>
                                      <p:cBhvr>
                                        <p:cTn id="137" dur="1" fill="hold">
                                          <p:stCondLst>
                                            <p:cond delay="0"/>
                                          </p:stCondLst>
                                        </p:cTn>
                                        <p:tgtEl>
                                          <p:spTgt spid="114"/>
                                        </p:tgtEl>
                                        <p:attrNameLst>
                                          <p:attrName>style.visibility</p:attrName>
                                        </p:attrNameLst>
                                      </p:cBhvr>
                                      <p:to>
                                        <p:strVal val="visible"/>
                                      </p:to>
                                    </p:set>
                                    <p:animEffect transition="in" filter="circle(in)">
                                      <p:cBhvr>
                                        <p:cTn id="138" dur="2000"/>
                                        <p:tgtEl>
                                          <p:spTgt spid="114"/>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grpId="0" nodeType="clickEffect">
                                  <p:stCondLst>
                                    <p:cond delay="0"/>
                                  </p:stCondLst>
                                  <p:childTnLst>
                                    <p:set>
                                      <p:cBhvr>
                                        <p:cTn id="142" dur="1" fill="hold">
                                          <p:stCondLst>
                                            <p:cond delay="0"/>
                                          </p:stCondLst>
                                        </p:cTn>
                                        <p:tgtEl>
                                          <p:spTgt spid="44"/>
                                        </p:tgtEl>
                                        <p:attrNameLst>
                                          <p:attrName>style.visibility</p:attrName>
                                        </p:attrNameLst>
                                      </p:cBhvr>
                                      <p:to>
                                        <p:strVal val="visible"/>
                                      </p:to>
                                    </p:set>
                                    <p:animEffect transition="in" filter="wipe(down)">
                                      <p:cBhvr>
                                        <p:cTn id="143" dur="500"/>
                                        <p:tgtEl>
                                          <p:spTgt spid="44"/>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45"/>
                                        </p:tgtEl>
                                        <p:attrNameLst>
                                          <p:attrName>style.visibility</p:attrName>
                                        </p:attrNameLst>
                                      </p:cBhvr>
                                      <p:to>
                                        <p:strVal val="visible"/>
                                      </p:to>
                                    </p:set>
                                    <p:animEffect transition="in" filter="wipe(down)">
                                      <p:cBhvr>
                                        <p:cTn id="146" dur="500"/>
                                        <p:tgtEl>
                                          <p:spTgt spid="45"/>
                                        </p:tgtEl>
                                      </p:cBhvr>
                                    </p:animEffect>
                                  </p:childTnLst>
                                </p:cTn>
                              </p:par>
                              <p:par>
                                <p:cTn id="147" presetID="22" presetClass="entr" presetSubtype="4" fill="hold" grpId="0" nodeType="withEffect">
                                  <p:stCondLst>
                                    <p:cond delay="0"/>
                                  </p:stCondLst>
                                  <p:childTnLst>
                                    <p:set>
                                      <p:cBhvr>
                                        <p:cTn id="148" dur="1" fill="hold">
                                          <p:stCondLst>
                                            <p:cond delay="0"/>
                                          </p:stCondLst>
                                        </p:cTn>
                                        <p:tgtEl>
                                          <p:spTgt spid="46"/>
                                        </p:tgtEl>
                                        <p:attrNameLst>
                                          <p:attrName>style.visibility</p:attrName>
                                        </p:attrNameLst>
                                      </p:cBhvr>
                                      <p:to>
                                        <p:strVal val="visible"/>
                                      </p:to>
                                    </p:set>
                                    <p:animEffect transition="in" filter="wipe(down)">
                                      <p:cBhvr>
                                        <p:cTn id="149" dur="500"/>
                                        <p:tgtEl>
                                          <p:spTgt spid="46"/>
                                        </p:tgtEl>
                                      </p:cBhvr>
                                    </p:animEffect>
                                  </p:childTnLst>
                                </p:cTn>
                              </p:par>
                              <p:par>
                                <p:cTn id="150" presetID="22" presetClass="entr" presetSubtype="4" fill="hold" grpId="0" nodeType="withEffect">
                                  <p:stCondLst>
                                    <p:cond delay="0"/>
                                  </p:stCondLst>
                                  <p:childTnLst>
                                    <p:set>
                                      <p:cBhvr>
                                        <p:cTn id="151" dur="1" fill="hold">
                                          <p:stCondLst>
                                            <p:cond delay="0"/>
                                          </p:stCondLst>
                                        </p:cTn>
                                        <p:tgtEl>
                                          <p:spTgt spid="47"/>
                                        </p:tgtEl>
                                        <p:attrNameLst>
                                          <p:attrName>style.visibility</p:attrName>
                                        </p:attrNameLst>
                                      </p:cBhvr>
                                      <p:to>
                                        <p:strVal val="visible"/>
                                      </p:to>
                                    </p:set>
                                    <p:animEffect transition="in" filter="wipe(down)">
                                      <p:cBhvr>
                                        <p:cTn id="152" dur="500"/>
                                        <p:tgtEl>
                                          <p:spTgt spid="47"/>
                                        </p:tgtEl>
                                      </p:cBhvr>
                                    </p:animEffect>
                                  </p:childTnLst>
                                </p:cTn>
                              </p:par>
                              <p:par>
                                <p:cTn id="153" presetID="22" presetClass="entr" presetSubtype="4" fill="hold" grpId="0" nodeType="withEffect">
                                  <p:stCondLst>
                                    <p:cond delay="0"/>
                                  </p:stCondLst>
                                  <p:childTnLst>
                                    <p:set>
                                      <p:cBhvr>
                                        <p:cTn id="154" dur="1" fill="hold">
                                          <p:stCondLst>
                                            <p:cond delay="0"/>
                                          </p:stCondLst>
                                        </p:cTn>
                                        <p:tgtEl>
                                          <p:spTgt spid="48"/>
                                        </p:tgtEl>
                                        <p:attrNameLst>
                                          <p:attrName>style.visibility</p:attrName>
                                        </p:attrNameLst>
                                      </p:cBhvr>
                                      <p:to>
                                        <p:strVal val="visible"/>
                                      </p:to>
                                    </p:set>
                                    <p:animEffect transition="in" filter="wipe(down)">
                                      <p:cBhvr>
                                        <p:cTn id="155" dur="500"/>
                                        <p:tgtEl>
                                          <p:spTgt spid="48"/>
                                        </p:tgtEl>
                                      </p:cBhvr>
                                    </p:animEffect>
                                  </p:childTnLst>
                                </p:cTn>
                              </p:par>
                              <p:par>
                                <p:cTn id="156" presetID="22" presetClass="entr" presetSubtype="4" fill="hold" grpId="0" nodeType="withEffect">
                                  <p:stCondLst>
                                    <p:cond delay="0"/>
                                  </p:stCondLst>
                                  <p:childTnLst>
                                    <p:set>
                                      <p:cBhvr>
                                        <p:cTn id="157" dur="1" fill="hold">
                                          <p:stCondLst>
                                            <p:cond delay="0"/>
                                          </p:stCondLst>
                                        </p:cTn>
                                        <p:tgtEl>
                                          <p:spTgt spid="49"/>
                                        </p:tgtEl>
                                        <p:attrNameLst>
                                          <p:attrName>style.visibility</p:attrName>
                                        </p:attrNameLst>
                                      </p:cBhvr>
                                      <p:to>
                                        <p:strVal val="visible"/>
                                      </p:to>
                                    </p:set>
                                    <p:animEffect transition="in" filter="wipe(down)">
                                      <p:cBhvr>
                                        <p:cTn id="158" dur="500"/>
                                        <p:tgtEl>
                                          <p:spTgt spid="49"/>
                                        </p:tgtEl>
                                      </p:cBhvr>
                                    </p:animEffect>
                                  </p:childTnLst>
                                </p:cTn>
                              </p:par>
                              <p:par>
                                <p:cTn id="159" presetID="22" presetClass="entr" presetSubtype="4" fill="hold" grpId="0" nodeType="withEffect">
                                  <p:stCondLst>
                                    <p:cond delay="0"/>
                                  </p:stCondLst>
                                  <p:childTnLst>
                                    <p:set>
                                      <p:cBhvr>
                                        <p:cTn id="160" dur="1" fill="hold">
                                          <p:stCondLst>
                                            <p:cond delay="0"/>
                                          </p:stCondLst>
                                        </p:cTn>
                                        <p:tgtEl>
                                          <p:spTgt spid="50"/>
                                        </p:tgtEl>
                                        <p:attrNameLst>
                                          <p:attrName>style.visibility</p:attrName>
                                        </p:attrNameLst>
                                      </p:cBhvr>
                                      <p:to>
                                        <p:strVal val="visible"/>
                                      </p:to>
                                    </p:set>
                                    <p:animEffect transition="in" filter="wipe(down)">
                                      <p:cBhvr>
                                        <p:cTn id="161" dur="500"/>
                                        <p:tgtEl>
                                          <p:spTgt spid="50"/>
                                        </p:tgtEl>
                                      </p:cBhvr>
                                    </p:animEffect>
                                  </p:childTnLst>
                                </p:cTn>
                              </p:par>
                              <p:par>
                                <p:cTn id="162" presetID="22" presetClass="entr" presetSubtype="4" fill="hold" grpId="0" nodeType="withEffect">
                                  <p:stCondLst>
                                    <p:cond delay="0"/>
                                  </p:stCondLst>
                                  <p:childTnLst>
                                    <p:set>
                                      <p:cBhvr>
                                        <p:cTn id="163" dur="1" fill="hold">
                                          <p:stCondLst>
                                            <p:cond delay="0"/>
                                          </p:stCondLst>
                                        </p:cTn>
                                        <p:tgtEl>
                                          <p:spTgt spid="51"/>
                                        </p:tgtEl>
                                        <p:attrNameLst>
                                          <p:attrName>style.visibility</p:attrName>
                                        </p:attrNameLst>
                                      </p:cBhvr>
                                      <p:to>
                                        <p:strVal val="visible"/>
                                      </p:to>
                                    </p:set>
                                    <p:animEffect transition="in" filter="wipe(down)">
                                      <p:cBhvr>
                                        <p:cTn id="164" dur="500"/>
                                        <p:tgtEl>
                                          <p:spTgt spid="51"/>
                                        </p:tgtEl>
                                      </p:cBhvr>
                                    </p:animEffect>
                                  </p:childTnLst>
                                </p:cTn>
                              </p:par>
                              <p:par>
                                <p:cTn id="165" presetID="22" presetClass="entr" presetSubtype="4" fill="hold" grpId="0" nodeType="withEffect">
                                  <p:stCondLst>
                                    <p:cond delay="0"/>
                                  </p:stCondLst>
                                  <p:childTnLst>
                                    <p:set>
                                      <p:cBhvr>
                                        <p:cTn id="166" dur="1" fill="hold">
                                          <p:stCondLst>
                                            <p:cond delay="0"/>
                                          </p:stCondLst>
                                        </p:cTn>
                                        <p:tgtEl>
                                          <p:spTgt spid="52"/>
                                        </p:tgtEl>
                                        <p:attrNameLst>
                                          <p:attrName>style.visibility</p:attrName>
                                        </p:attrNameLst>
                                      </p:cBhvr>
                                      <p:to>
                                        <p:strVal val="visible"/>
                                      </p:to>
                                    </p:set>
                                    <p:animEffect transition="in" filter="wipe(down)">
                                      <p:cBhvr>
                                        <p:cTn id="167" dur="500"/>
                                        <p:tgtEl>
                                          <p:spTgt spid="52"/>
                                        </p:tgtEl>
                                      </p:cBhvr>
                                    </p:animEffect>
                                  </p:childTnLst>
                                </p:cTn>
                              </p:par>
                              <p:par>
                                <p:cTn id="168" presetID="22" presetClass="entr" presetSubtype="4" fill="hold" grpId="0" nodeType="withEffect">
                                  <p:stCondLst>
                                    <p:cond delay="0"/>
                                  </p:stCondLst>
                                  <p:childTnLst>
                                    <p:set>
                                      <p:cBhvr>
                                        <p:cTn id="169" dur="1" fill="hold">
                                          <p:stCondLst>
                                            <p:cond delay="0"/>
                                          </p:stCondLst>
                                        </p:cTn>
                                        <p:tgtEl>
                                          <p:spTgt spid="53"/>
                                        </p:tgtEl>
                                        <p:attrNameLst>
                                          <p:attrName>style.visibility</p:attrName>
                                        </p:attrNameLst>
                                      </p:cBhvr>
                                      <p:to>
                                        <p:strVal val="visible"/>
                                      </p:to>
                                    </p:set>
                                    <p:animEffect transition="in" filter="wipe(down)">
                                      <p:cBhvr>
                                        <p:cTn id="170" dur="500"/>
                                        <p:tgtEl>
                                          <p:spTgt spid="53"/>
                                        </p:tgtEl>
                                      </p:cBhvr>
                                    </p:animEffect>
                                  </p:childTnLst>
                                </p:cTn>
                              </p:par>
                              <p:par>
                                <p:cTn id="171" presetID="22" presetClass="entr" presetSubtype="4" fill="hold" grpId="0" nodeType="withEffect">
                                  <p:stCondLst>
                                    <p:cond delay="0"/>
                                  </p:stCondLst>
                                  <p:childTnLst>
                                    <p:set>
                                      <p:cBhvr>
                                        <p:cTn id="172" dur="1" fill="hold">
                                          <p:stCondLst>
                                            <p:cond delay="0"/>
                                          </p:stCondLst>
                                        </p:cTn>
                                        <p:tgtEl>
                                          <p:spTgt spid="54"/>
                                        </p:tgtEl>
                                        <p:attrNameLst>
                                          <p:attrName>style.visibility</p:attrName>
                                        </p:attrNameLst>
                                      </p:cBhvr>
                                      <p:to>
                                        <p:strVal val="visible"/>
                                      </p:to>
                                    </p:set>
                                    <p:animEffect transition="in" filter="wipe(down)">
                                      <p:cBhvr>
                                        <p:cTn id="173" dur="500"/>
                                        <p:tgtEl>
                                          <p:spTgt spid="54"/>
                                        </p:tgtEl>
                                      </p:cBhvr>
                                    </p:animEffect>
                                  </p:childTnLst>
                                </p:cTn>
                              </p:par>
                              <p:par>
                                <p:cTn id="174" presetID="22" presetClass="entr" presetSubtype="4" fill="hold" grpId="0" nodeType="withEffect">
                                  <p:stCondLst>
                                    <p:cond delay="0"/>
                                  </p:stCondLst>
                                  <p:childTnLst>
                                    <p:set>
                                      <p:cBhvr>
                                        <p:cTn id="175" dur="1" fill="hold">
                                          <p:stCondLst>
                                            <p:cond delay="0"/>
                                          </p:stCondLst>
                                        </p:cTn>
                                        <p:tgtEl>
                                          <p:spTgt spid="55"/>
                                        </p:tgtEl>
                                        <p:attrNameLst>
                                          <p:attrName>style.visibility</p:attrName>
                                        </p:attrNameLst>
                                      </p:cBhvr>
                                      <p:to>
                                        <p:strVal val="visible"/>
                                      </p:to>
                                    </p:set>
                                    <p:animEffect transition="in" filter="wipe(down)">
                                      <p:cBhvr>
                                        <p:cTn id="176" dur="500"/>
                                        <p:tgtEl>
                                          <p:spTgt spid="55"/>
                                        </p:tgtEl>
                                      </p:cBhvr>
                                    </p:animEffect>
                                  </p:childTnLst>
                                </p:cTn>
                              </p:par>
                              <p:par>
                                <p:cTn id="177" presetID="22" presetClass="entr" presetSubtype="4" fill="hold" grpId="0" nodeType="withEffect">
                                  <p:stCondLst>
                                    <p:cond delay="0"/>
                                  </p:stCondLst>
                                  <p:childTnLst>
                                    <p:set>
                                      <p:cBhvr>
                                        <p:cTn id="178" dur="1" fill="hold">
                                          <p:stCondLst>
                                            <p:cond delay="0"/>
                                          </p:stCondLst>
                                        </p:cTn>
                                        <p:tgtEl>
                                          <p:spTgt spid="56"/>
                                        </p:tgtEl>
                                        <p:attrNameLst>
                                          <p:attrName>style.visibility</p:attrName>
                                        </p:attrNameLst>
                                      </p:cBhvr>
                                      <p:to>
                                        <p:strVal val="visible"/>
                                      </p:to>
                                    </p:set>
                                    <p:animEffect transition="in" filter="wipe(down)">
                                      <p:cBhvr>
                                        <p:cTn id="179" dur="500"/>
                                        <p:tgtEl>
                                          <p:spTgt spid="56"/>
                                        </p:tgtEl>
                                      </p:cBhvr>
                                    </p:animEffect>
                                  </p:childTnLst>
                                </p:cTn>
                              </p:par>
                              <p:par>
                                <p:cTn id="180" presetID="22" presetClass="entr" presetSubtype="4" fill="hold" grpId="0" nodeType="withEffect">
                                  <p:stCondLst>
                                    <p:cond delay="0"/>
                                  </p:stCondLst>
                                  <p:childTnLst>
                                    <p:set>
                                      <p:cBhvr>
                                        <p:cTn id="181" dur="1" fill="hold">
                                          <p:stCondLst>
                                            <p:cond delay="0"/>
                                          </p:stCondLst>
                                        </p:cTn>
                                        <p:tgtEl>
                                          <p:spTgt spid="57"/>
                                        </p:tgtEl>
                                        <p:attrNameLst>
                                          <p:attrName>style.visibility</p:attrName>
                                        </p:attrNameLst>
                                      </p:cBhvr>
                                      <p:to>
                                        <p:strVal val="visible"/>
                                      </p:to>
                                    </p:set>
                                    <p:animEffect transition="in" filter="wipe(down)">
                                      <p:cBhvr>
                                        <p:cTn id="182" dur="500"/>
                                        <p:tgtEl>
                                          <p:spTgt spid="57"/>
                                        </p:tgtEl>
                                      </p:cBhvr>
                                    </p:animEffect>
                                  </p:childTnLst>
                                </p:cTn>
                              </p:par>
                              <p:par>
                                <p:cTn id="183" presetID="22" presetClass="entr" presetSubtype="4" fill="hold" grpId="0" nodeType="withEffect">
                                  <p:stCondLst>
                                    <p:cond delay="0"/>
                                  </p:stCondLst>
                                  <p:childTnLst>
                                    <p:set>
                                      <p:cBhvr>
                                        <p:cTn id="184" dur="1" fill="hold">
                                          <p:stCondLst>
                                            <p:cond delay="0"/>
                                          </p:stCondLst>
                                        </p:cTn>
                                        <p:tgtEl>
                                          <p:spTgt spid="58"/>
                                        </p:tgtEl>
                                        <p:attrNameLst>
                                          <p:attrName>style.visibility</p:attrName>
                                        </p:attrNameLst>
                                      </p:cBhvr>
                                      <p:to>
                                        <p:strVal val="visible"/>
                                      </p:to>
                                    </p:set>
                                    <p:animEffect transition="in" filter="wipe(down)">
                                      <p:cBhvr>
                                        <p:cTn id="185" dur="500"/>
                                        <p:tgtEl>
                                          <p:spTgt spid="58"/>
                                        </p:tgtEl>
                                      </p:cBhvr>
                                    </p:animEffect>
                                  </p:childTnLst>
                                </p:cTn>
                              </p:par>
                              <p:par>
                                <p:cTn id="186" presetID="22" presetClass="entr" presetSubtype="4" fill="hold" grpId="0" nodeType="withEffect">
                                  <p:stCondLst>
                                    <p:cond delay="0"/>
                                  </p:stCondLst>
                                  <p:childTnLst>
                                    <p:set>
                                      <p:cBhvr>
                                        <p:cTn id="187" dur="1" fill="hold">
                                          <p:stCondLst>
                                            <p:cond delay="0"/>
                                          </p:stCondLst>
                                        </p:cTn>
                                        <p:tgtEl>
                                          <p:spTgt spid="59"/>
                                        </p:tgtEl>
                                        <p:attrNameLst>
                                          <p:attrName>style.visibility</p:attrName>
                                        </p:attrNameLst>
                                      </p:cBhvr>
                                      <p:to>
                                        <p:strVal val="visible"/>
                                      </p:to>
                                    </p:set>
                                    <p:animEffect transition="in" filter="wipe(down)">
                                      <p:cBhvr>
                                        <p:cTn id="188" dur="500"/>
                                        <p:tgtEl>
                                          <p:spTgt spid="59"/>
                                        </p:tgtEl>
                                      </p:cBhvr>
                                    </p:animEffect>
                                  </p:childTnLst>
                                </p:cTn>
                              </p:par>
                              <p:par>
                                <p:cTn id="189" presetID="22" presetClass="entr" presetSubtype="4" fill="hold" grpId="0" nodeType="withEffect">
                                  <p:stCondLst>
                                    <p:cond delay="0"/>
                                  </p:stCondLst>
                                  <p:childTnLst>
                                    <p:set>
                                      <p:cBhvr>
                                        <p:cTn id="190" dur="1" fill="hold">
                                          <p:stCondLst>
                                            <p:cond delay="0"/>
                                          </p:stCondLst>
                                        </p:cTn>
                                        <p:tgtEl>
                                          <p:spTgt spid="60"/>
                                        </p:tgtEl>
                                        <p:attrNameLst>
                                          <p:attrName>style.visibility</p:attrName>
                                        </p:attrNameLst>
                                      </p:cBhvr>
                                      <p:to>
                                        <p:strVal val="visible"/>
                                      </p:to>
                                    </p:set>
                                    <p:animEffect transition="in" filter="wipe(down)">
                                      <p:cBhvr>
                                        <p:cTn id="191" dur="500"/>
                                        <p:tgtEl>
                                          <p:spTgt spid="60"/>
                                        </p:tgtEl>
                                      </p:cBhvr>
                                    </p:animEffect>
                                  </p:childTnLst>
                                </p:cTn>
                              </p:par>
                              <p:par>
                                <p:cTn id="192" presetID="22" presetClass="entr" presetSubtype="4" fill="hold" grpId="0" nodeType="withEffect">
                                  <p:stCondLst>
                                    <p:cond delay="0"/>
                                  </p:stCondLst>
                                  <p:childTnLst>
                                    <p:set>
                                      <p:cBhvr>
                                        <p:cTn id="193" dur="1" fill="hold">
                                          <p:stCondLst>
                                            <p:cond delay="0"/>
                                          </p:stCondLst>
                                        </p:cTn>
                                        <p:tgtEl>
                                          <p:spTgt spid="115"/>
                                        </p:tgtEl>
                                        <p:attrNameLst>
                                          <p:attrName>style.visibility</p:attrName>
                                        </p:attrNameLst>
                                      </p:cBhvr>
                                      <p:to>
                                        <p:strVal val="visible"/>
                                      </p:to>
                                    </p:set>
                                    <p:animEffect transition="in" filter="wipe(down)">
                                      <p:cBhvr>
                                        <p:cTn id="194" dur="500"/>
                                        <p:tgtEl>
                                          <p:spTgt spid="115"/>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4" fill="hold" grpId="0" nodeType="clickEffect">
                                  <p:stCondLst>
                                    <p:cond delay="0"/>
                                  </p:stCondLst>
                                  <p:childTnLst>
                                    <p:set>
                                      <p:cBhvr>
                                        <p:cTn id="198" dur="1" fill="hold">
                                          <p:stCondLst>
                                            <p:cond delay="0"/>
                                          </p:stCondLst>
                                        </p:cTn>
                                        <p:tgtEl>
                                          <p:spTgt spid="62"/>
                                        </p:tgtEl>
                                        <p:attrNameLst>
                                          <p:attrName>style.visibility</p:attrName>
                                        </p:attrNameLst>
                                      </p:cBhvr>
                                      <p:to>
                                        <p:strVal val="visible"/>
                                      </p:to>
                                    </p:set>
                                    <p:animEffect transition="in" filter="wipe(down)">
                                      <p:cBhvr>
                                        <p:cTn id="199" dur="500"/>
                                        <p:tgtEl>
                                          <p:spTgt spid="62"/>
                                        </p:tgtEl>
                                      </p:cBhvr>
                                    </p:animEffect>
                                  </p:childTnLst>
                                </p:cTn>
                              </p:par>
                              <p:par>
                                <p:cTn id="200" presetID="22" presetClass="entr" presetSubtype="4" fill="hold" grpId="0" nodeType="withEffect">
                                  <p:stCondLst>
                                    <p:cond delay="0"/>
                                  </p:stCondLst>
                                  <p:childTnLst>
                                    <p:set>
                                      <p:cBhvr>
                                        <p:cTn id="201" dur="1" fill="hold">
                                          <p:stCondLst>
                                            <p:cond delay="0"/>
                                          </p:stCondLst>
                                        </p:cTn>
                                        <p:tgtEl>
                                          <p:spTgt spid="63"/>
                                        </p:tgtEl>
                                        <p:attrNameLst>
                                          <p:attrName>style.visibility</p:attrName>
                                        </p:attrNameLst>
                                      </p:cBhvr>
                                      <p:to>
                                        <p:strVal val="visible"/>
                                      </p:to>
                                    </p:set>
                                    <p:animEffect transition="in" filter="wipe(down)">
                                      <p:cBhvr>
                                        <p:cTn id="202" dur="500"/>
                                        <p:tgtEl>
                                          <p:spTgt spid="63"/>
                                        </p:tgtEl>
                                      </p:cBhvr>
                                    </p:animEffect>
                                  </p:childTnLst>
                                </p:cTn>
                              </p:par>
                              <p:par>
                                <p:cTn id="203" presetID="22" presetClass="entr" presetSubtype="4" fill="hold" grpId="0" nodeType="withEffect">
                                  <p:stCondLst>
                                    <p:cond delay="0"/>
                                  </p:stCondLst>
                                  <p:childTnLst>
                                    <p:set>
                                      <p:cBhvr>
                                        <p:cTn id="204" dur="1" fill="hold">
                                          <p:stCondLst>
                                            <p:cond delay="0"/>
                                          </p:stCondLst>
                                        </p:cTn>
                                        <p:tgtEl>
                                          <p:spTgt spid="64"/>
                                        </p:tgtEl>
                                        <p:attrNameLst>
                                          <p:attrName>style.visibility</p:attrName>
                                        </p:attrNameLst>
                                      </p:cBhvr>
                                      <p:to>
                                        <p:strVal val="visible"/>
                                      </p:to>
                                    </p:set>
                                    <p:animEffect transition="in" filter="wipe(down)">
                                      <p:cBhvr>
                                        <p:cTn id="205" dur="500"/>
                                        <p:tgtEl>
                                          <p:spTgt spid="64"/>
                                        </p:tgtEl>
                                      </p:cBhvr>
                                    </p:animEffect>
                                  </p:childTnLst>
                                </p:cTn>
                              </p:par>
                              <p:par>
                                <p:cTn id="206" presetID="22" presetClass="entr" presetSubtype="4" fill="hold" grpId="0" nodeType="withEffect">
                                  <p:stCondLst>
                                    <p:cond delay="0"/>
                                  </p:stCondLst>
                                  <p:childTnLst>
                                    <p:set>
                                      <p:cBhvr>
                                        <p:cTn id="207" dur="1" fill="hold">
                                          <p:stCondLst>
                                            <p:cond delay="0"/>
                                          </p:stCondLst>
                                        </p:cTn>
                                        <p:tgtEl>
                                          <p:spTgt spid="65"/>
                                        </p:tgtEl>
                                        <p:attrNameLst>
                                          <p:attrName>style.visibility</p:attrName>
                                        </p:attrNameLst>
                                      </p:cBhvr>
                                      <p:to>
                                        <p:strVal val="visible"/>
                                      </p:to>
                                    </p:set>
                                    <p:animEffect transition="in" filter="wipe(down)">
                                      <p:cBhvr>
                                        <p:cTn id="208" dur="500"/>
                                        <p:tgtEl>
                                          <p:spTgt spid="65"/>
                                        </p:tgtEl>
                                      </p:cBhvr>
                                    </p:animEffect>
                                  </p:childTnLst>
                                </p:cTn>
                              </p:par>
                              <p:par>
                                <p:cTn id="209" presetID="22" presetClass="entr" presetSubtype="4" fill="hold" grpId="0" nodeType="withEffect">
                                  <p:stCondLst>
                                    <p:cond delay="0"/>
                                  </p:stCondLst>
                                  <p:childTnLst>
                                    <p:set>
                                      <p:cBhvr>
                                        <p:cTn id="210" dur="1" fill="hold">
                                          <p:stCondLst>
                                            <p:cond delay="0"/>
                                          </p:stCondLst>
                                        </p:cTn>
                                        <p:tgtEl>
                                          <p:spTgt spid="66"/>
                                        </p:tgtEl>
                                        <p:attrNameLst>
                                          <p:attrName>style.visibility</p:attrName>
                                        </p:attrNameLst>
                                      </p:cBhvr>
                                      <p:to>
                                        <p:strVal val="visible"/>
                                      </p:to>
                                    </p:set>
                                    <p:animEffect transition="in" filter="wipe(down)">
                                      <p:cBhvr>
                                        <p:cTn id="211" dur="500"/>
                                        <p:tgtEl>
                                          <p:spTgt spid="66"/>
                                        </p:tgtEl>
                                      </p:cBhvr>
                                    </p:animEffect>
                                  </p:childTnLst>
                                </p:cTn>
                              </p:par>
                              <p:par>
                                <p:cTn id="212" presetID="22" presetClass="entr" presetSubtype="4" fill="hold" grpId="0" nodeType="withEffect">
                                  <p:stCondLst>
                                    <p:cond delay="0"/>
                                  </p:stCondLst>
                                  <p:childTnLst>
                                    <p:set>
                                      <p:cBhvr>
                                        <p:cTn id="213" dur="1" fill="hold">
                                          <p:stCondLst>
                                            <p:cond delay="0"/>
                                          </p:stCondLst>
                                        </p:cTn>
                                        <p:tgtEl>
                                          <p:spTgt spid="67"/>
                                        </p:tgtEl>
                                        <p:attrNameLst>
                                          <p:attrName>style.visibility</p:attrName>
                                        </p:attrNameLst>
                                      </p:cBhvr>
                                      <p:to>
                                        <p:strVal val="visible"/>
                                      </p:to>
                                    </p:set>
                                    <p:animEffect transition="in" filter="wipe(down)">
                                      <p:cBhvr>
                                        <p:cTn id="214" dur="500"/>
                                        <p:tgtEl>
                                          <p:spTgt spid="67"/>
                                        </p:tgtEl>
                                      </p:cBhvr>
                                    </p:animEffect>
                                  </p:childTnLst>
                                </p:cTn>
                              </p:par>
                              <p:par>
                                <p:cTn id="215" presetID="22" presetClass="entr" presetSubtype="4" fill="hold" grpId="0" nodeType="withEffect">
                                  <p:stCondLst>
                                    <p:cond delay="0"/>
                                  </p:stCondLst>
                                  <p:childTnLst>
                                    <p:set>
                                      <p:cBhvr>
                                        <p:cTn id="216" dur="1" fill="hold">
                                          <p:stCondLst>
                                            <p:cond delay="0"/>
                                          </p:stCondLst>
                                        </p:cTn>
                                        <p:tgtEl>
                                          <p:spTgt spid="68"/>
                                        </p:tgtEl>
                                        <p:attrNameLst>
                                          <p:attrName>style.visibility</p:attrName>
                                        </p:attrNameLst>
                                      </p:cBhvr>
                                      <p:to>
                                        <p:strVal val="visible"/>
                                      </p:to>
                                    </p:set>
                                    <p:animEffect transition="in" filter="wipe(down)">
                                      <p:cBhvr>
                                        <p:cTn id="217" dur="500"/>
                                        <p:tgtEl>
                                          <p:spTgt spid="68"/>
                                        </p:tgtEl>
                                      </p:cBhvr>
                                    </p:animEffect>
                                  </p:childTnLst>
                                </p:cTn>
                              </p:par>
                              <p:par>
                                <p:cTn id="218" presetID="22" presetClass="entr" presetSubtype="4" fill="hold" grpId="0" nodeType="withEffect">
                                  <p:stCondLst>
                                    <p:cond delay="0"/>
                                  </p:stCondLst>
                                  <p:childTnLst>
                                    <p:set>
                                      <p:cBhvr>
                                        <p:cTn id="219" dur="1" fill="hold">
                                          <p:stCondLst>
                                            <p:cond delay="0"/>
                                          </p:stCondLst>
                                        </p:cTn>
                                        <p:tgtEl>
                                          <p:spTgt spid="69"/>
                                        </p:tgtEl>
                                        <p:attrNameLst>
                                          <p:attrName>style.visibility</p:attrName>
                                        </p:attrNameLst>
                                      </p:cBhvr>
                                      <p:to>
                                        <p:strVal val="visible"/>
                                      </p:to>
                                    </p:set>
                                    <p:animEffect transition="in" filter="wipe(down)">
                                      <p:cBhvr>
                                        <p:cTn id="220" dur="500"/>
                                        <p:tgtEl>
                                          <p:spTgt spid="69"/>
                                        </p:tgtEl>
                                      </p:cBhvr>
                                    </p:animEffect>
                                  </p:childTnLst>
                                </p:cTn>
                              </p:par>
                              <p:par>
                                <p:cTn id="221" presetID="22" presetClass="entr" presetSubtype="4" fill="hold" grpId="0" nodeType="withEffect">
                                  <p:stCondLst>
                                    <p:cond delay="0"/>
                                  </p:stCondLst>
                                  <p:childTnLst>
                                    <p:set>
                                      <p:cBhvr>
                                        <p:cTn id="222" dur="1" fill="hold">
                                          <p:stCondLst>
                                            <p:cond delay="0"/>
                                          </p:stCondLst>
                                        </p:cTn>
                                        <p:tgtEl>
                                          <p:spTgt spid="70"/>
                                        </p:tgtEl>
                                        <p:attrNameLst>
                                          <p:attrName>style.visibility</p:attrName>
                                        </p:attrNameLst>
                                      </p:cBhvr>
                                      <p:to>
                                        <p:strVal val="visible"/>
                                      </p:to>
                                    </p:set>
                                    <p:animEffect transition="in" filter="wipe(down)">
                                      <p:cBhvr>
                                        <p:cTn id="223" dur="500"/>
                                        <p:tgtEl>
                                          <p:spTgt spid="70"/>
                                        </p:tgtEl>
                                      </p:cBhvr>
                                    </p:animEffect>
                                  </p:childTnLst>
                                </p:cTn>
                              </p:par>
                              <p:par>
                                <p:cTn id="224" presetID="22" presetClass="entr" presetSubtype="4" fill="hold" grpId="0" nodeType="withEffect">
                                  <p:stCondLst>
                                    <p:cond delay="0"/>
                                  </p:stCondLst>
                                  <p:childTnLst>
                                    <p:set>
                                      <p:cBhvr>
                                        <p:cTn id="225" dur="1" fill="hold">
                                          <p:stCondLst>
                                            <p:cond delay="0"/>
                                          </p:stCondLst>
                                        </p:cTn>
                                        <p:tgtEl>
                                          <p:spTgt spid="71"/>
                                        </p:tgtEl>
                                        <p:attrNameLst>
                                          <p:attrName>style.visibility</p:attrName>
                                        </p:attrNameLst>
                                      </p:cBhvr>
                                      <p:to>
                                        <p:strVal val="visible"/>
                                      </p:to>
                                    </p:set>
                                    <p:animEffect transition="in" filter="wipe(down)">
                                      <p:cBhvr>
                                        <p:cTn id="226" dur="500"/>
                                        <p:tgtEl>
                                          <p:spTgt spid="71"/>
                                        </p:tgtEl>
                                      </p:cBhvr>
                                    </p:animEffect>
                                  </p:childTnLst>
                                </p:cTn>
                              </p:par>
                              <p:par>
                                <p:cTn id="227" presetID="22" presetClass="entr" presetSubtype="4" fill="hold" grpId="0" nodeType="withEffect">
                                  <p:stCondLst>
                                    <p:cond delay="0"/>
                                  </p:stCondLst>
                                  <p:childTnLst>
                                    <p:set>
                                      <p:cBhvr>
                                        <p:cTn id="228" dur="1" fill="hold">
                                          <p:stCondLst>
                                            <p:cond delay="0"/>
                                          </p:stCondLst>
                                        </p:cTn>
                                        <p:tgtEl>
                                          <p:spTgt spid="72"/>
                                        </p:tgtEl>
                                        <p:attrNameLst>
                                          <p:attrName>style.visibility</p:attrName>
                                        </p:attrNameLst>
                                      </p:cBhvr>
                                      <p:to>
                                        <p:strVal val="visible"/>
                                      </p:to>
                                    </p:set>
                                    <p:animEffect transition="in" filter="wipe(down)">
                                      <p:cBhvr>
                                        <p:cTn id="229" dur="500"/>
                                        <p:tgtEl>
                                          <p:spTgt spid="72"/>
                                        </p:tgtEl>
                                      </p:cBhvr>
                                    </p:animEffect>
                                  </p:childTnLst>
                                </p:cTn>
                              </p:par>
                              <p:par>
                                <p:cTn id="230" presetID="22" presetClass="entr" presetSubtype="4" fill="hold" grpId="0" nodeType="withEffect">
                                  <p:stCondLst>
                                    <p:cond delay="0"/>
                                  </p:stCondLst>
                                  <p:childTnLst>
                                    <p:set>
                                      <p:cBhvr>
                                        <p:cTn id="231" dur="1" fill="hold">
                                          <p:stCondLst>
                                            <p:cond delay="0"/>
                                          </p:stCondLst>
                                        </p:cTn>
                                        <p:tgtEl>
                                          <p:spTgt spid="73"/>
                                        </p:tgtEl>
                                        <p:attrNameLst>
                                          <p:attrName>style.visibility</p:attrName>
                                        </p:attrNameLst>
                                      </p:cBhvr>
                                      <p:to>
                                        <p:strVal val="visible"/>
                                      </p:to>
                                    </p:set>
                                    <p:animEffect transition="in" filter="wipe(down)">
                                      <p:cBhvr>
                                        <p:cTn id="232" dur="500"/>
                                        <p:tgtEl>
                                          <p:spTgt spid="73"/>
                                        </p:tgtEl>
                                      </p:cBhvr>
                                    </p:animEffect>
                                  </p:childTnLst>
                                </p:cTn>
                              </p:par>
                              <p:par>
                                <p:cTn id="233" presetID="22" presetClass="entr" presetSubtype="4" fill="hold" grpId="0" nodeType="withEffect">
                                  <p:stCondLst>
                                    <p:cond delay="0"/>
                                  </p:stCondLst>
                                  <p:childTnLst>
                                    <p:set>
                                      <p:cBhvr>
                                        <p:cTn id="234" dur="1" fill="hold">
                                          <p:stCondLst>
                                            <p:cond delay="0"/>
                                          </p:stCondLst>
                                        </p:cTn>
                                        <p:tgtEl>
                                          <p:spTgt spid="74"/>
                                        </p:tgtEl>
                                        <p:attrNameLst>
                                          <p:attrName>style.visibility</p:attrName>
                                        </p:attrNameLst>
                                      </p:cBhvr>
                                      <p:to>
                                        <p:strVal val="visible"/>
                                      </p:to>
                                    </p:set>
                                    <p:animEffect transition="in" filter="wipe(down)">
                                      <p:cBhvr>
                                        <p:cTn id="235" dur="500"/>
                                        <p:tgtEl>
                                          <p:spTgt spid="74"/>
                                        </p:tgtEl>
                                      </p:cBhvr>
                                    </p:animEffect>
                                  </p:childTnLst>
                                </p:cTn>
                              </p:par>
                              <p:par>
                                <p:cTn id="236" presetID="22" presetClass="entr" presetSubtype="4" fill="hold" grpId="0" nodeType="withEffect">
                                  <p:stCondLst>
                                    <p:cond delay="0"/>
                                  </p:stCondLst>
                                  <p:childTnLst>
                                    <p:set>
                                      <p:cBhvr>
                                        <p:cTn id="237" dur="1" fill="hold">
                                          <p:stCondLst>
                                            <p:cond delay="0"/>
                                          </p:stCondLst>
                                        </p:cTn>
                                        <p:tgtEl>
                                          <p:spTgt spid="75"/>
                                        </p:tgtEl>
                                        <p:attrNameLst>
                                          <p:attrName>style.visibility</p:attrName>
                                        </p:attrNameLst>
                                      </p:cBhvr>
                                      <p:to>
                                        <p:strVal val="visible"/>
                                      </p:to>
                                    </p:set>
                                    <p:animEffect transition="in" filter="wipe(down)">
                                      <p:cBhvr>
                                        <p:cTn id="238" dur="500"/>
                                        <p:tgtEl>
                                          <p:spTgt spid="75"/>
                                        </p:tgtEl>
                                      </p:cBhvr>
                                    </p:animEffect>
                                  </p:childTnLst>
                                </p:cTn>
                              </p:par>
                              <p:par>
                                <p:cTn id="239" presetID="22" presetClass="entr" presetSubtype="4" fill="hold" grpId="0" nodeType="withEffect">
                                  <p:stCondLst>
                                    <p:cond delay="0"/>
                                  </p:stCondLst>
                                  <p:childTnLst>
                                    <p:set>
                                      <p:cBhvr>
                                        <p:cTn id="240" dur="1" fill="hold">
                                          <p:stCondLst>
                                            <p:cond delay="0"/>
                                          </p:stCondLst>
                                        </p:cTn>
                                        <p:tgtEl>
                                          <p:spTgt spid="76"/>
                                        </p:tgtEl>
                                        <p:attrNameLst>
                                          <p:attrName>style.visibility</p:attrName>
                                        </p:attrNameLst>
                                      </p:cBhvr>
                                      <p:to>
                                        <p:strVal val="visible"/>
                                      </p:to>
                                    </p:set>
                                    <p:animEffect transition="in" filter="wipe(down)">
                                      <p:cBhvr>
                                        <p:cTn id="241" dur="500"/>
                                        <p:tgtEl>
                                          <p:spTgt spid="76"/>
                                        </p:tgtEl>
                                      </p:cBhvr>
                                    </p:animEffect>
                                  </p:childTnLst>
                                </p:cTn>
                              </p:par>
                              <p:par>
                                <p:cTn id="242" presetID="22" presetClass="entr" presetSubtype="4" fill="hold" grpId="0" nodeType="withEffect">
                                  <p:stCondLst>
                                    <p:cond delay="0"/>
                                  </p:stCondLst>
                                  <p:childTnLst>
                                    <p:set>
                                      <p:cBhvr>
                                        <p:cTn id="243" dur="1" fill="hold">
                                          <p:stCondLst>
                                            <p:cond delay="0"/>
                                          </p:stCondLst>
                                        </p:cTn>
                                        <p:tgtEl>
                                          <p:spTgt spid="77"/>
                                        </p:tgtEl>
                                        <p:attrNameLst>
                                          <p:attrName>style.visibility</p:attrName>
                                        </p:attrNameLst>
                                      </p:cBhvr>
                                      <p:to>
                                        <p:strVal val="visible"/>
                                      </p:to>
                                    </p:set>
                                    <p:animEffect transition="in" filter="wipe(down)">
                                      <p:cBhvr>
                                        <p:cTn id="244" dur="500"/>
                                        <p:tgtEl>
                                          <p:spTgt spid="77"/>
                                        </p:tgtEl>
                                      </p:cBhvr>
                                    </p:animEffect>
                                  </p:childTnLst>
                                </p:cTn>
                              </p:par>
                              <p:par>
                                <p:cTn id="245" presetID="22" presetClass="entr" presetSubtype="4" fill="hold" grpId="0" nodeType="withEffect">
                                  <p:stCondLst>
                                    <p:cond delay="0"/>
                                  </p:stCondLst>
                                  <p:childTnLst>
                                    <p:set>
                                      <p:cBhvr>
                                        <p:cTn id="246" dur="1" fill="hold">
                                          <p:stCondLst>
                                            <p:cond delay="0"/>
                                          </p:stCondLst>
                                        </p:cTn>
                                        <p:tgtEl>
                                          <p:spTgt spid="78"/>
                                        </p:tgtEl>
                                        <p:attrNameLst>
                                          <p:attrName>style.visibility</p:attrName>
                                        </p:attrNameLst>
                                      </p:cBhvr>
                                      <p:to>
                                        <p:strVal val="visible"/>
                                      </p:to>
                                    </p:set>
                                    <p:animEffect transition="in" filter="wipe(down)">
                                      <p:cBhvr>
                                        <p:cTn id="247" dur="500"/>
                                        <p:tgtEl>
                                          <p:spTgt spid="78"/>
                                        </p:tgtEl>
                                      </p:cBhvr>
                                    </p:animEffect>
                                  </p:childTnLst>
                                </p:cTn>
                              </p:par>
                              <p:par>
                                <p:cTn id="248" presetID="22" presetClass="entr" presetSubtype="4" fill="hold" grpId="0" nodeType="withEffect">
                                  <p:stCondLst>
                                    <p:cond delay="0"/>
                                  </p:stCondLst>
                                  <p:childTnLst>
                                    <p:set>
                                      <p:cBhvr>
                                        <p:cTn id="249" dur="1" fill="hold">
                                          <p:stCondLst>
                                            <p:cond delay="0"/>
                                          </p:stCondLst>
                                        </p:cTn>
                                        <p:tgtEl>
                                          <p:spTgt spid="116"/>
                                        </p:tgtEl>
                                        <p:attrNameLst>
                                          <p:attrName>style.visibility</p:attrName>
                                        </p:attrNameLst>
                                      </p:cBhvr>
                                      <p:to>
                                        <p:strVal val="visible"/>
                                      </p:to>
                                    </p:set>
                                    <p:animEffect transition="in" filter="wipe(down)">
                                      <p:cBhvr>
                                        <p:cTn id="250" dur="500"/>
                                        <p:tgtEl>
                                          <p:spTgt spid="116"/>
                                        </p:tgtEl>
                                      </p:cBhvr>
                                    </p:animEffect>
                                  </p:childTnLst>
                                </p:cTn>
                              </p:par>
                            </p:childTnLst>
                          </p:cTn>
                        </p:par>
                      </p:childTnLst>
                    </p:cTn>
                  </p:par>
                  <p:par>
                    <p:cTn id="251" fill="hold">
                      <p:stCondLst>
                        <p:cond delay="indefinite"/>
                      </p:stCondLst>
                      <p:childTnLst>
                        <p:par>
                          <p:cTn id="252" fill="hold">
                            <p:stCondLst>
                              <p:cond delay="0"/>
                            </p:stCondLst>
                            <p:childTnLst>
                              <p:par>
                                <p:cTn id="253" presetID="22" presetClass="entr" presetSubtype="4" fill="hold" grpId="0" nodeType="clickEffect">
                                  <p:stCondLst>
                                    <p:cond delay="0"/>
                                  </p:stCondLst>
                                  <p:childTnLst>
                                    <p:set>
                                      <p:cBhvr>
                                        <p:cTn id="254" dur="1" fill="hold">
                                          <p:stCondLst>
                                            <p:cond delay="0"/>
                                          </p:stCondLst>
                                        </p:cTn>
                                        <p:tgtEl>
                                          <p:spTgt spid="79"/>
                                        </p:tgtEl>
                                        <p:attrNameLst>
                                          <p:attrName>style.visibility</p:attrName>
                                        </p:attrNameLst>
                                      </p:cBhvr>
                                      <p:to>
                                        <p:strVal val="visible"/>
                                      </p:to>
                                    </p:set>
                                    <p:animEffect transition="in" filter="wipe(down)">
                                      <p:cBhvr>
                                        <p:cTn id="255" dur="500"/>
                                        <p:tgtEl>
                                          <p:spTgt spid="79"/>
                                        </p:tgtEl>
                                      </p:cBhvr>
                                    </p:animEffect>
                                  </p:childTnLst>
                                </p:cTn>
                              </p:par>
                              <p:par>
                                <p:cTn id="256" presetID="22" presetClass="entr" presetSubtype="4" fill="hold" grpId="0" nodeType="withEffect">
                                  <p:stCondLst>
                                    <p:cond delay="0"/>
                                  </p:stCondLst>
                                  <p:childTnLst>
                                    <p:set>
                                      <p:cBhvr>
                                        <p:cTn id="257" dur="1" fill="hold">
                                          <p:stCondLst>
                                            <p:cond delay="0"/>
                                          </p:stCondLst>
                                        </p:cTn>
                                        <p:tgtEl>
                                          <p:spTgt spid="80"/>
                                        </p:tgtEl>
                                        <p:attrNameLst>
                                          <p:attrName>style.visibility</p:attrName>
                                        </p:attrNameLst>
                                      </p:cBhvr>
                                      <p:to>
                                        <p:strVal val="visible"/>
                                      </p:to>
                                    </p:set>
                                    <p:animEffect transition="in" filter="wipe(down)">
                                      <p:cBhvr>
                                        <p:cTn id="258" dur="500"/>
                                        <p:tgtEl>
                                          <p:spTgt spid="80"/>
                                        </p:tgtEl>
                                      </p:cBhvr>
                                    </p:animEffect>
                                  </p:childTnLst>
                                </p:cTn>
                              </p:par>
                              <p:par>
                                <p:cTn id="259" presetID="22" presetClass="entr" presetSubtype="4" fill="hold" grpId="0" nodeType="withEffect">
                                  <p:stCondLst>
                                    <p:cond delay="0"/>
                                  </p:stCondLst>
                                  <p:childTnLst>
                                    <p:set>
                                      <p:cBhvr>
                                        <p:cTn id="260" dur="1" fill="hold">
                                          <p:stCondLst>
                                            <p:cond delay="0"/>
                                          </p:stCondLst>
                                        </p:cTn>
                                        <p:tgtEl>
                                          <p:spTgt spid="81"/>
                                        </p:tgtEl>
                                        <p:attrNameLst>
                                          <p:attrName>style.visibility</p:attrName>
                                        </p:attrNameLst>
                                      </p:cBhvr>
                                      <p:to>
                                        <p:strVal val="visible"/>
                                      </p:to>
                                    </p:set>
                                    <p:animEffect transition="in" filter="wipe(down)">
                                      <p:cBhvr>
                                        <p:cTn id="261" dur="500"/>
                                        <p:tgtEl>
                                          <p:spTgt spid="81"/>
                                        </p:tgtEl>
                                      </p:cBhvr>
                                    </p:animEffect>
                                  </p:childTnLst>
                                </p:cTn>
                              </p:par>
                              <p:par>
                                <p:cTn id="262" presetID="22" presetClass="entr" presetSubtype="4" fill="hold" grpId="0" nodeType="withEffect">
                                  <p:stCondLst>
                                    <p:cond delay="0"/>
                                  </p:stCondLst>
                                  <p:childTnLst>
                                    <p:set>
                                      <p:cBhvr>
                                        <p:cTn id="263" dur="1" fill="hold">
                                          <p:stCondLst>
                                            <p:cond delay="0"/>
                                          </p:stCondLst>
                                        </p:cTn>
                                        <p:tgtEl>
                                          <p:spTgt spid="82"/>
                                        </p:tgtEl>
                                        <p:attrNameLst>
                                          <p:attrName>style.visibility</p:attrName>
                                        </p:attrNameLst>
                                      </p:cBhvr>
                                      <p:to>
                                        <p:strVal val="visible"/>
                                      </p:to>
                                    </p:set>
                                    <p:animEffect transition="in" filter="wipe(down)">
                                      <p:cBhvr>
                                        <p:cTn id="264" dur="500"/>
                                        <p:tgtEl>
                                          <p:spTgt spid="82"/>
                                        </p:tgtEl>
                                      </p:cBhvr>
                                    </p:animEffect>
                                  </p:childTnLst>
                                </p:cTn>
                              </p:par>
                            </p:childTnLst>
                          </p:cTn>
                        </p:par>
                      </p:childTnLst>
                    </p:cTn>
                  </p:par>
                  <p:par>
                    <p:cTn id="265" fill="hold">
                      <p:stCondLst>
                        <p:cond delay="indefinite"/>
                      </p:stCondLst>
                      <p:childTnLst>
                        <p:par>
                          <p:cTn id="266" fill="hold">
                            <p:stCondLst>
                              <p:cond delay="0"/>
                            </p:stCondLst>
                            <p:childTnLst>
                              <p:par>
                                <p:cTn id="267" presetID="22" presetClass="entr" presetSubtype="4" fill="hold" grpId="0" nodeType="clickEffect">
                                  <p:stCondLst>
                                    <p:cond delay="0"/>
                                  </p:stCondLst>
                                  <p:childTnLst>
                                    <p:set>
                                      <p:cBhvr>
                                        <p:cTn id="268" dur="1" fill="hold">
                                          <p:stCondLst>
                                            <p:cond delay="0"/>
                                          </p:stCondLst>
                                        </p:cTn>
                                        <p:tgtEl>
                                          <p:spTgt spid="83"/>
                                        </p:tgtEl>
                                        <p:attrNameLst>
                                          <p:attrName>style.visibility</p:attrName>
                                        </p:attrNameLst>
                                      </p:cBhvr>
                                      <p:to>
                                        <p:strVal val="visible"/>
                                      </p:to>
                                    </p:set>
                                    <p:animEffect transition="in" filter="wipe(down)">
                                      <p:cBhvr>
                                        <p:cTn id="269" dur="500"/>
                                        <p:tgtEl>
                                          <p:spTgt spid="83"/>
                                        </p:tgtEl>
                                      </p:cBhvr>
                                    </p:animEffect>
                                  </p:childTnLst>
                                </p:cTn>
                              </p:par>
                              <p:par>
                                <p:cTn id="270" presetID="22" presetClass="entr" presetSubtype="4" fill="hold" grpId="0" nodeType="withEffect">
                                  <p:stCondLst>
                                    <p:cond delay="0"/>
                                  </p:stCondLst>
                                  <p:childTnLst>
                                    <p:set>
                                      <p:cBhvr>
                                        <p:cTn id="271" dur="1" fill="hold">
                                          <p:stCondLst>
                                            <p:cond delay="0"/>
                                          </p:stCondLst>
                                        </p:cTn>
                                        <p:tgtEl>
                                          <p:spTgt spid="85"/>
                                        </p:tgtEl>
                                        <p:attrNameLst>
                                          <p:attrName>style.visibility</p:attrName>
                                        </p:attrNameLst>
                                      </p:cBhvr>
                                      <p:to>
                                        <p:strVal val="visible"/>
                                      </p:to>
                                    </p:set>
                                    <p:animEffect transition="in" filter="wipe(down)">
                                      <p:cBhvr>
                                        <p:cTn id="272" dur="500"/>
                                        <p:tgtEl>
                                          <p:spTgt spid="85"/>
                                        </p:tgtEl>
                                      </p:cBhvr>
                                    </p:animEffect>
                                  </p:childTnLst>
                                </p:cTn>
                              </p:par>
                              <p:par>
                                <p:cTn id="273" presetID="22" presetClass="entr" presetSubtype="4" fill="hold" grpId="0" nodeType="withEffect">
                                  <p:stCondLst>
                                    <p:cond delay="0"/>
                                  </p:stCondLst>
                                  <p:childTnLst>
                                    <p:set>
                                      <p:cBhvr>
                                        <p:cTn id="274" dur="1" fill="hold">
                                          <p:stCondLst>
                                            <p:cond delay="0"/>
                                          </p:stCondLst>
                                        </p:cTn>
                                        <p:tgtEl>
                                          <p:spTgt spid="86"/>
                                        </p:tgtEl>
                                        <p:attrNameLst>
                                          <p:attrName>style.visibility</p:attrName>
                                        </p:attrNameLst>
                                      </p:cBhvr>
                                      <p:to>
                                        <p:strVal val="visible"/>
                                      </p:to>
                                    </p:set>
                                    <p:animEffect transition="in" filter="wipe(down)">
                                      <p:cBhvr>
                                        <p:cTn id="275" dur="500"/>
                                        <p:tgtEl>
                                          <p:spTgt spid="86"/>
                                        </p:tgtEl>
                                      </p:cBhvr>
                                    </p:animEffect>
                                  </p:childTnLst>
                                </p:cTn>
                              </p:par>
                            </p:childTnLst>
                          </p:cTn>
                        </p:par>
                      </p:childTnLst>
                    </p:cTn>
                  </p:par>
                  <p:par>
                    <p:cTn id="276" fill="hold">
                      <p:stCondLst>
                        <p:cond delay="indefinite"/>
                      </p:stCondLst>
                      <p:childTnLst>
                        <p:par>
                          <p:cTn id="277" fill="hold">
                            <p:stCondLst>
                              <p:cond delay="0"/>
                            </p:stCondLst>
                            <p:childTnLst>
                              <p:par>
                                <p:cTn id="278" presetID="22" presetClass="entr" presetSubtype="4" fill="hold" grpId="0" nodeType="clickEffect">
                                  <p:stCondLst>
                                    <p:cond delay="0"/>
                                  </p:stCondLst>
                                  <p:childTnLst>
                                    <p:set>
                                      <p:cBhvr>
                                        <p:cTn id="279" dur="1" fill="hold">
                                          <p:stCondLst>
                                            <p:cond delay="0"/>
                                          </p:stCondLst>
                                        </p:cTn>
                                        <p:tgtEl>
                                          <p:spTgt spid="4165"/>
                                        </p:tgtEl>
                                        <p:attrNameLst>
                                          <p:attrName>style.visibility</p:attrName>
                                        </p:attrNameLst>
                                      </p:cBhvr>
                                      <p:to>
                                        <p:strVal val="visible"/>
                                      </p:to>
                                    </p:set>
                                    <p:animEffect transition="in" filter="wipe(down)">
                                      <p:cBhvr>
                                        <p:cTn id="280" dur="500"/>
                                        <p:tgtEl>
                                          <p:spTgt spid="4165"/>
                                        </p:tgtEl>
                                      </p:cBhvr>
                                    </p:animEffect>
                                  </p:childTnLst>
                                </p:cTn>
                              </p:par>
                            </p:childTnLst>
                          </p:cTn>
                        </p:par>
                      </p:childTnLst>
                    </p:cTn>
                  </p:par>
                  <p:par>
                    <p:cTn id="281" fill="hold">
                      <p:stCondLst>
                        <p:cond delay="indefinite"/>
                      </p:stCondLst>
                      <p:childTnLst>
                        <p:par>
                          <p:cTn id="282" fill="hold">
                            <p:stCondLst>
                              <p:cond delay="0"/>
                            </p:stCondLst>
                            <p:childTnLst>
                              <p:par>
                                <p:cTn id="283" presetID="22" presetClass="entr" presetSubtype="4" fill="hold" grpId="0" nodeType="clickEffect">
                                  <p:stCondLst>
                                    <p:cond delay="0"/>
                                  </p:stCondLst>
                                  <p:childTnLst>
                                    <p:set>
                                      <p:cBhvr>
                                        <p:cTn id="284" dur="1" fill="hold">
                                          <p:stCondLst>
                                            <p:cond delay="0"/>
                                          </p:stCondLst>
                                        </p:cTn>
                                        <p:tgtEl>
                                          <p:spTgt spid="4166"/>
                                        </p:tgtEl>
                                        <p:attrNameLst>
                                          <p:attrName>style.visibility</p:attrName>
                                        </p:attrNameLst>
                                      </p:cBhvr>
                                      <p:to>
                                        <p:strVal val="visible"/>
                                      </p:to>
                                    </p:set>
                                    <p:animEffect transition="in" filter="wipe(down)">
                                      <p:cBhvr>
                                        <p:cTn id="285" dur="500"/>
                                        <p:tgtEl>
                                          <p:spTgt spid="4166"/>
                                        </p:tgtEl>
                                      </p:cBhvr>
                                    </p:animEffect>
                                  </p:childTnLst>
                                </p:cTn>
                              </p:par>
                              <p:par>
                                <p:cTn id="286" presetID="22" presetClass="entr" presetSubtype="4" fill="hold" nodeType="withEffect">
                                  <p:stCondLst>
                                    <p:cond delay="0"/>
                                  </p:stCondLst>
                                  <p:childTnLst>
                                    <p:set>
                                      <p:cBhvr>
                                        <p:cTn id="287" dur="1" fill="hold">
                                          <p:stCondLst>
                                            <p:cond delay="0"/>
                                          </p:stCondLst>
                                        </p:cTn>
                                        <p:tgtEl>
                                          <p:spTgt spid="4208"/>
                                        </p:tgtEl>
                                        <p:attrNameLst>
                                          <p:attrName>style.visibility</p:attrName>
                                        </p:attrNameLst>
                                      </p:cBhvr>
                                      <p:to>
                                        <p:strVal val="visible"/>
                                      </p:to>
                                    </p:set>
                                    <p:animEffect transition="in" filter="wipe(down)">
                                      <p:cBhvr>
                                        <p:cTn id="288" dur="500"/>
                                        <p:tgtEl>
                                          <p:spTgt spid="4208"/>
                                        </p:tgtEl>
                                      </p:cBhvr>
                                    </p:animEffect>
                                  </p:childTnLst>
                                </p:cTn>
                              </p:par>
                              <p:par>
                                <p:cTn id="289" presetID="22" presetClass="entr" presetSubtype="4" fill="hold" nodeType="withEffect">
                                  <p:stCondLst>
                                    <p:cond delay="0"/>
                                  </p:stCondLst>
                                  <p:childTnLst>
                                    <p:set>
                                      <p:cBhvr>
                                        <p:cTn id="290" dur="1" fill="hold">
                                          <p:stCondLst>
                                            <p:cond delay="0"/>
                                          </p:stCondLst>
                                        </p:cTn>
                                        <p:tgtEl>
                                          <p:spTgt spid="4209"/>
                                        </p:tgtEl>
                                        <p:attrNameLst>
                                          <p:attrName>style.visibility</p:attrName>
                                        </p:attrNameLst>
                                      </p:cBhvr>
                                      <p:to>
                                        <p:strVal val="visible"/>
                                      </p:to>
                                    </p:set>
                                    <p:animEffect transition="in" filter="wipe(down)">
                                      <p:cBhvr>
                                        <p:cTn id="291" dur="500"/>
                                        <p:tgtEl>
                                          <p:spTgt spid="4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animBg="1"/>
      <p:bldP spid="21" grpId="0" animBg="1"/>
      <p:bldP spid="22"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8" grpId="0"/>
      <p:bldP spid="39" grpId="0"/>
      <p:bldP spid="40" grpId="0"/>
      <p:bldP spid="41" grpId="0"/>
      <p:bldP spid="42"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p:bldP spid="56" grpId="0"/>
      <p:bldP spid="57" grpId="0"/>
      <p:bldP spid="58" grpId="0"/>
      <p:bldP spid="59" grpId="0"/>
      <p:bldP spid="60" grpId="0" animBg="1"/>
      <p:bldP spid="61" grpId="0"/>
      <p:bldP spid="62" grpId="0" animBg="1"/>
      <p:bldP spid="63" grpId="0" animBg="1"/>
      <p:bldP spid="64" grpId="0" animBg="1"/>
      <p:bldP spid="65" grpId="0" animBg="1"/>
      <p:bldP spid="66" grpId="0" animBg="1"/>
      <p:bldP spid="67" grpId="0" animBg="1"/>
      <p:bldP spid="68" grpId="0" animBg="1"/>
      <p:bldP spid="69" grpId="0" animBg="1"/>
      <p:bldP spid="70" grpId="0" animBg="1"/>
      <p:bldP spid="71" grpId="0"/>
      <p:bldP spid="72" grpId="0"/>
      <p:bldP spid="73" grpId="0"/>
      <p:bldP spid="74" grpId="0"/>
      <p:bldP spid="75" grpId="0" animBg="1"/>
      <p:bldP spid="76" grpId="0" animBg="1"/>
      <p:bldP spid="77" grpId="0" animBg="1"/>
      <p:bldP spid="78" grpId="0"/>
      <p:bldP spid="79" grpId="0"/>
      <p:bldP spid="80" grpId="0"/>
      <p:bldP spid="81" grpId="0"/>
      <p:bldP spid="82" grpId="0"/>
      <p:bldP spid="83" grpId="0"/>
      <p:bldP spid="84" grpId="0" animBg="1"/>
      <p:bldP spid="85" grpId="0"/>
      <p:bldP spid="86" grpId="0" animBg="1"/>
      <p:bldP spid="4164" grpId="0"/>
      <p:bldP spid="113" grpId="0"/>
      <p:bldP spid="114" grpId="0"/>
      <p:bldP spid="115" grpId="0"/>
      <p:bldP spid="116" grpId="0"/>
      <p:bldP spid="4165" grpId="0"/>
      <p:bldP spid="416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C1B6B4-7E91-40DD-8B83-6FCB3D1B167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19</a:t>
            </a:fld>
            <a:endParaRPr lang="en-US"/>
          </a:p>
        </p:txBody>
      </p:sp>
      <p:sp>
        <p:nvSpPr>
          <p:cNvPr id="3" name="TextBox 2">
            <a:extLst>
              <a:ext uri="{FF2B5EF4-FFF2-40B4-BE49-F238E27FC236}">
                <a16:creationId xmlns:a16="http://schemas.microsoft.com/office/drawing/2014/main" id="{20426E7C-41DF-42BA-8AB1-210B09EC959E}"/>
              </a:ext>
            </a:extLst>
          </p:cNvPr>
          <p:cNvSpPr txBox="1"/>
          <p:nvPr/>
        </p:nvSpPr>
        <p:spPr>
          <a:xfrm>
            <a:off x="412197" y="520930"/>
            <a:ext cx="11249635" cy="1661993"/>
          </a:xfrm>
          <a:prstGeom prst="rect">
            <a:avLst/>
          </a:prstGeom>
          <a:noFill/>
        </p:spPr>
        <p:txBody>
          <a:bodyPr wrap="square" rtlCol="0">
            <a:spAutoFit/>
          </a:bodyPr>
          <a:lstStyle/>
          <a:p>
            <a:r>
              <a:rPr lang="en-US" sz="1400" dirty="0">
                <a:latin typeface="Arial Narrow" panose="020B0606020202030204" pitchFamily="34" charset="0"/>
              </a:rPr>
              <a:t>If we went back to the line of the priests and over laid </a:t>
            </a:r>
            <a:r>
              <a:rPr lang="en-US" sz="1400" dirty="0" err="1">
                <a:latin typeface="Arial Narrow" panose="020B0606020202030204" pitchFamily="34" charset="0"/>
              </a:rPr>
              <a:t>Millerite</a:t>
            </a:r>
            <a:r>
              <a:rPr lang="en-US" sz="1400" dirty="0">
                <a:latin typeface="Arial Narrow" panose="020B0606020202030204" pitchFamily="34" charset="0"/>
              </a:rPr>
              <a:t> history what waymark are we missing? August 1st. Where do we put that on the line of the priests? 2016 and we call that Concord. We see Boston, Concord and Exeter.  So now we have waymark between 2014 and 2018. We've already discussed at camp meeting did that they come down and impact the line of the </a:t>
            </a:r>
            <a:r>
              <a:rPr lang="en-US" sz="1400" dirty="0" err="1">
                <a:latin typeface="Arial Narrow" panose="020B0606020202030204" pitchFamily="34" charset="0"/>
              </a:rPr>
              <a:t>nethinims</a:t>
            </a:r>
            <a:r>
              <a:rPr lang="en-US" sz="1400" dirty="0">
                <a:latin typeface="Arial Narrow" panose="020B0606020202030204" pitchFamily="34" charset="0"/>
              </a:rPr>
              <a:t>. What are they for the </a:t>
            </a:r>
            <a:r>
              <a:rPr lang="en-US" sz="1400" dirty="0" err="1">
                <a:latin typeface="Arial Narrow" panose="020B0606020202030204" pitchFamily="34" charset="0"/>
              </a:rPr>
              <a:t>nethinims</a:t>
            </a:r>
            <a:r>
              <a:rPr lang="en-US" sz="1400" dirty="0">
                <a:latin typeface="Arial Narrow" panose="020B0606020202030204" pitchFamily="34" charset="0"/>
              </a:rPr>
              <a:t>? 2016 and 2018 but on the reform line what would we name them? Increase of knowledge and a formalization of the message. So we can see that for the </a:t>
            </a:r>
            <a:r>
              <a:rPr lang="en-US" sz="1400" dirty="0" err="1">
                <a:latin typeface="Arial Narrow" panose="020B0606020202030204" pitchFamily="34" charset="0"/>
              </a:rPr>
              <a:t>nethinims</a:t>
            </a:r>
            <a:r>
              <a:rPr lang="en-US" sz="1400" dirty="0">
                <a:latin typeface="Arial Narrow" panose="020B0606020202030204" pitchFamily="34" charset="0"/>
              </a:rPr>
              <a:t> or the world there's been an increase of knowledge in the formalization just like we had from 1989 to 9/11. An increase of knowledge and a formalization. Now we can identify two way marks in these histories. For the Levites 911 to 2014 we have to have two-way marks. What the first one is still under discussion what's the second one? 2012 the prediction of 2014. Then we have these waymarks—Boston, Concord, Exeter, and they have to impact the Levites and the </a:t>
            </a:r>
            <a:r>
              <a:rPr lang="en-US" sz="1400" dirty="0" err="1">
                <a:latin typeface="Arial Narrow" panose="020B0606020202030204" pitchFamily="34" charset="0"/>
              </a:rPr>
              <a:t>nethinims</a:t>
            </a:r>
            <a:r>
              <a:rPr lang="en-US" sz="1400" dirty="0">
                <a:latin typeface="Arial Narrow" panose="020B0606020202030204" pitchFamily="34" charset="0"/>
              </a:rPr>
              <a:t>. </a:t>
            </a:r>
            <a:endParaRPr lang="en-US" dirty="0"/>
          </a:p>
        </p:txBody>
      </p:sp>
      <p:sp>
        <p:nvSpPr>
          <p:cNvPr id="5" name="Line 3">
            <a:extLst>
              <a:ext uri="{FF2B5EF4-FFF2-40B4-BE49-F238E27FC236}">
                <a16:creationId xmlns:a16="http://schemas.microsoft.com/office/drawing/2014/main" id="{F0DCF957-FFE3-4FAF-A503-7992F5923C0F}"/>
              </a:ext>
            </a:extLst>
          </p:cNvPr>
          <p:cNvSpPr>
            <a:spLocks noChangeShapeType="1"/>
          </p:cNvSpPr>
          <p:nvPr/>
        </p:nvSpPr>
        <p:spPr bwMode="auto">
          <a:xfrm>
            <a:off x="3060453" y="3226091"/>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2D0BC30D-4D2F-42ED-BB85-8008CB303D56}"/>
              </a:ext>
            </a:extLst>
          </p:cNvPr>
          <p:cNvSpPr>
            <a:spLocks noChangeShapeType="1"/>
          </p:cNvSpPr>
          <p:nvPr/>
        </p:nvSpPr>
        <p:spPr bwMode="auto">
          <a:xfrm>
            <a:off x="306045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D638491A-E056-4411-AA69-416DE4F14B6F}"/>
              </a:ext>
            </a:extLst>
          </p:cNvPr>
          <p:cNvSpPr>
            <a:spLocks noChangeShapeType="1"/>
          </p:cNvSpPr>
          <p:nvPr/>
        </p:nvSpPr>
        <p:spPr bwMode="auto">
          <a:xfrm>
            <a:off x="831825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2FBA04F4-2FF2-4C8F-9F5E-9342E5997BE9}"/>
              </a:ext>
            </a:extLst>
          </p:cNvPr>
          <p:cNvSpPr>
            <a:spLocks noChangeShapeType="1"/>
          </p:cNvSpPr>
          <p:nvPr/>
        </p:nvSpPr>
        <p:spPr bwMode="auto">
          <a:xfrm>
            <a:off x="2971553" y="29974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4E35F62B-4725-4A24-888D-ED8415F87D8E}"/>
              </a:ext>
            </a:extLst>
          </p:cNvPr>
          <p:cNvSpPr>
            <a:spLocks noChangeShapeType="1"/>
          </p:cNvSpPr>
          <p:nvPr/>
        </p:nvSpPr>
        <p:spPr bwMode="auto">
          <a:xfrm>
            <a:off x="8203953" y="299749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2052DD8A-926E-4653-A6F3-B308B7C0DE9D}"/>
              </a:ext>
            </a:extLst>
          </p:cNvPr>
          <p:cNvSpPr>
            <a:spLocks noChangeShapeType="1"/>
          </p:cNvSpPr>
          <p:nvPr/>
        </p:nvSpPr>
        <p:spPr bwMode="auto">
          <a:xfrm>
            <a:off x="883895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CE8D3972-7DC2-4AFB-AD1B-514159BAE624}"/>
              </a:ext>
            </a:extLst>
          </p:cNvPr>
          <p:cNvSpPr>
            <a:spLocks noChangeShapeType="1"/>
          </p:cNvSpPr>
          <p:nvPr/>
        </p:nvSpPr>
        <p:spPr bwMode="auto">
          <a:xfrm>
            <a:off x="8751640" y="2997491"/>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3A9BD4B5-D769-470F-BE2B-C1F4AEFA2A37}"/>
              </a:ext>
            </a:extLst>
          </p:cNvPr>
          <p:cNvSpPr>
            <a:spLocks noChangeShapeType="1"/>
          </p:cNvSpPr>
          <p:nvPr/>
        </p:nvSpPr>
        <p:spPr bwMode="auto">
          <a:xfrm>
            <a:off x="380340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7158DAB1-BD42-40E0-A5C1-1B56BCF44F2E}"/>
              </a:ext>
            </a:extLst>
          </p:cNvPr>
          <p:cNvSpPr>
            <a:spLocks noChangeShapeType="1"/>
          </p:cNvSpPr>
          <p:nvPr/>
        </p:nvSpPr>
        <p:spPr bwMode="auto">
          <a:xfrm>
            <a:off x="3714503" y="29974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7331AAFE-C5E0-4E2D-A0BA-E0C3DC58FADD}"/>
              </a:ext>
            </a:extLst>
          </p:cNvPr>
          <p:cNvSpPr>
            <a:spLocks noChangeShapeType="1"/>
          </p:cNvSpPr>
          <p:nvPr/>
        </p:nvSpPr>
        <p:spPr bwMode="auto">
          <a:xfrm>
            <a:off x="934695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59929268-5C2F-48DD-A26A-B02364A1F5F1}"/>
              </a:ext>
            </a:extLst>
          </p:cNvPr>
          <p:cNvSpPr>
            <a:spLocks noChangeShapeType="1"/>
          </p:cNvSpPr>
          <p:nvPr/>
        </p:nvSpPr>
        <p:spPr bwMode="auto">
          <a:xfrm>
            <a:off x="9258053" y="29974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7C30DD5E-7294-4D91-898B-780EDC182424}"/>
              </a:ext>
            </a:extLst>
          </p:cNvPr>
          <p:cNvSpPr txBox="1">
            <a:spLocks noChangeArrowheads="1"/>
          </p:cNvSpPr>
          <p:nvPr/>
        </p:nvSpPr>
        <p:spPr bwMode="auto">
          <a:xfrm>
            <a:off x="2831853" y="271174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E73D13B7-42C6-4B68-A455-15291E1C4ABB}"/>
              </a:ext>
            </a:extLst>
          </p:cNvPr>
          <p:cNvSpPr txBox="1">
            <a:spLocks noChangeArrowheads="1"/>
          </p:cNvSpPr>
          <p:nvPr/>
        </p:nvSpPr>
        <p:spPr bwMode="auto">
          <a:xfrm>
            <a:off x="3517653" y="271174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9900F594-1F6D-4CDE-AD0F-5F5176BF1B63}"/>
              </a:ext>
            </a:extLst>
          </p:cNvPr>
          <p:cNvSpPr txBox="1">
            <a:spLocks noChangeArrowheads="1"/>
          </p:cNvSpPr>
          <p:nvPr/>
        </p:nvSpPr>
        <p:spPr bwMode="auto">
          <a:xfrm>
            <a:off x="8146803" y="271174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55E36970-B1E5-4FA5-9596-895A59CEBED5}"/>
              </a:ext>
            </a:extLst>
          </p:cNvPr>
          <p:cNvSpPr txBox="1">
            <a:spLocks noChangeArrowheads="1"/>
          </p:cNvSpPr>
          <p:nvPr/>
        </p:nvSpPr>
        <p:spPr bwMode="auto">
          <a:xfrm>
            <a:off x="8604003" y="2711741"/>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EF03F52F-FDD8-494E-9CDF-562A0CD046EF}"/>
              </a:ext>
            </a:extLst>
          </p:cNvPr>
          <p:cNvSpPr txBox="1">
            <a:spLocks noChangeArrowheads="1"/>
          </p:cNvSpPr>
          <p:nvPr/>
        </p:nvSpPr>
        <p:spPr bwMode="auto">
          <a:xfrm>
            <a:off x="9118353" y="271174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BB812788-67C5-4D40-BD99-528769A23A7B}"/>
              </a:ext>
            </a:extLst>
          </p:cNvPr>
          <p:cNvSpPr>
            <a:spLocks noChangeShapeType="1"/>
          </p:cNvSpPr>
          <p:nvPr/>
        </p:nvSpPr>
        <p:spPr bwMode="auto">
          <a:xfrm>
            <a:off x="763245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866F90B9-81CC-4123-9325-720597706438}"/>
              </a:ext>
            </a:extLst>
          </p:cNvPr>
          <p:cNvSpPr>
            <a:spLocks noChangeShapeType="1"/>
          </p:cNvSpPr>
          <p:nvPr/>
        </p:nvSpPr>
        <p:spPr bwMode="auto">
          <a:xfrm>
            <a:off x="7543553" y="29974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F818C83A-893E-44BB-A65C-27491B1284D9}"/>
              </a:ext>
            </a:extLst>
          </p:cNvPr>
          <p:cNvSpPr txBox="1">
            <a:spLocks noChangeArrowheads="1"/>
          </p:cNvSpPr>
          <p:nvPr/>
        </p:nvSpPr>
        <p:spPr bwMode="auto">
          <a:xfrm>
            <a:off x="7403853" y="271174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2FF9B919-7CDD-48F6-B936-6127F4F88F45}"/>
              </a:ext>
            </a:extLst>
          </p:cNvPr>
          <p:cNvSpPr>
            <a:spLocks noChangeShapeType="1"/>
          </p:cNvSpPr>
          <p:nvPr/>
        </p:nvSpPr>
        <p:spPr bwMode="auto">
          <a:xfrm flipV="1">
            <a:off x="7632453" y="3054641"/>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C465293D-17C4-4D3F-B22F-7E2A60199801}"/>
              </a:ext>
            </a:extLst>
          </p:cNvPr>
          <p:cNvSpPr>
            <a:spLocks noChangeShapeType="1"/>
          </p:cNvSpPr>
          <p:nvPr/>
        </p:nvSpPr>
        <p:spPr bwMode="auto">
          <a:xfrm>
            <a:off x="3060453" y="3969041"/>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3B274144-8C2C-4522-9DFB-3375931FED97}"/>
              </a:ext>
            </a:extLst>
          </p:cNvPr>
          <p:cNvSpPr>
            <a:spLocks noChangeShapeType="1"/>
          </p:cNvSpPr>
          <p:nvPr/>
        </p:nvSpPr>
        <p:spPr bwMode="auto">
          <a:xfrm>
            <a:off x="306045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CFE35B4C-7F6A-4DCD-8140-5BF77837B753}"/>
              </a:ext>
            </a:extLst>
          </p:cNvPr>
          <p:cNvSpPr>
            <a:spLocks noChangeShapeType="1"/>
          </p:cNvSpPr>
          <p:nvPr/>
        </p:nvSpPr>
        <p:spPr bwMode="auto">
          <a:xfrm>
            <a:off x="528930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64376F4C-A1E1-4C4F-9B8F-DEDD1C9F178E}"/>
              </a:ext>
            </a:extLst>
          </p:cNvPr>
          <p:cNvSpPr>
            <a:spLocks noChangeShapeType="1"/>
          </p:cNvSpPr>
          <p:nvPr/>
        </p:nvSpPr>
        <p:spPr bwMode="auto">
          <a:xfrm>
            <a:off x="2971553" y="37404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71FD339-72AD-4F86-931C-7C0EBF4FD644}"/>
              </a:ext>
            </a:extLst>
          </p:cNvPr>
          <p:cNvSpPr>
            <a:spLocks noChangeShapeType="1"/>
          </p:cNvSpPr>
          <p:nvPr/>
        </p:nvSpPr>
        <p:spPr bwMode="auto">
          <a:xfrm>
            <a:off x="5175003" y="374044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5AD8806D-A4A5-4C0D-B104-F9F09A828FCA}"/>
              </a:ext>
            </a:extLst>
          </p:cNvPr>
          <p:cNvSpPr>
            <a:spLocks noChangeShapeType="1"/>
          </p:cNvSpPr>
          <p:nvPr/>
        </p:nvSpPr>
        <p:spPr bwMode="auto">
          <a:xfrm>
            <a:off x="592430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1B67011A-8DE0-4276-8A7A-D36A3C4A1890}"/>
              </a:ext>
            </a:extLst>
          </p:cNvPr>
          <p:cNvSpPr>
            <a:spLocks noChangeShapeType="1"/>
          </p:cNvSpPr>
          <p:nvPr/>
        </p:nvSpPr>
        <p:spPr bwMode="auto">
          <a:xfrm>
            <a:off x="5860803" y="374044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9C84BC92-24D7-466F-8E94-0356ADA63033}"/>
              </a:ext>
            </a:extLst>
          </p:cNvPr>
          <p:cNvSpPr>
            <a:spLocks noChangeShapeType="1"/>
          </p:cNvSpPr>
          <p:nvPr/>
        </p:nvSpPr>
        <p:spPr bwMode="auto">
          <a:xfrm>
            <a:off x="380340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499370D9-A26A-4CB5-BA09-CE6F82330303}"/>
              </a:ext>
            </a:extLst>
          </p:cNvPr>
          <p:cNvSpPr>
            <a:spLocks noChangeShapeType="1"/>
          </p:cNvSpPr>
          <p:nvPr/>
        </p:nvSpPr>
        <p:spPr bwMode="auto">
          <a:xfrm>
            <a:off x="3714503" y="37404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BF747283-9242-42BB-8FF7-42FFE9DFFBB6}"/>
              </a:ext>
            </a:extLst>
          </p:cNvPr>
          <p:cNvSpPr>
            <a:spLocks noChangeShapeType="1"/>
          </p:cNvSpPr>
          <p:nvPr/>
        </p:nvSpPr>
        <p:spPr bwMode="auto">
          <a:xfrm>
            <a:off x="666090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22CBC511-985B-46D4-AE12-253B2A77A7DA}"/>
              </a:ext>
            </a:extLst>
          </p:cNvPr>
          <p:cNvSpPr>
            <a:spLocks noChangeShapeType="1"/>
          </p:cNvSpPr>
          <p:nvPr/>
        </p:nvSpPr>
        <p:spPr bwMode="auto">
          <a:xfrm>
            <a:off x="6572003" y="37404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30791C66-FAEE-4431-8E27-B542CD27F09E}"/>
              </a:ext>
            </a:extLst>
          </p:cNvPr>
          <p:cNvSpPr>
            <a:spLocks noChangeShapeType="1"/>
          </p:cNvSpPr>
          <p:nvPr/>
        </p:nvSpPr>
        <p:spPr bwMode="auto">
          <a:xfrm>
            <a:off x="460350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4C87CA18-379C-4E1C-830B-13294F5AD8FB}"/>
              </a:ext>
            </a:extLst>
          </p:cNvPr>
          <p:cNvSpPr>
            <a:spLocks noChangeShapeType="1"/>
          </p:cNvSpPr>
          <p:nvPr/>
        </p:nvSpPr>
        <p:spPr bwMode="auto">
          <a:xfrm>
            <a:off x="4514603" y="37404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13E86947-C7B5-4E68-9C0D-26AA4CA020BA}"/>
              </a:ext>
            </a:extLst>
          </p:cNvPr>
          <p:cNvSpPr>
            <a:spLocks noChangeShapeType="1"/>
          </p:cNvSpPr>
          <p:nvPr/>
        </p:nvSpPr>
        <p:spPr bwMode="auto">
          <a:xfrm flipV="1">
            <a:off x="4603503" y="3797591"/>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D911D300-4F91-4AAC-9231-7AAFF24D1A29}"/>
              </a:ext>
            </a:extLst>
          </p:cNvPr>
          <p:cNvSpPr txBox="1">
            <a:spLocks noChangeArrowheads="1"/>
          </p:cNvSpPr>
          <p:nvPr/>
        </p:nvSpPr>
        <p:spPr bwMode="auto">
          <a:xfrm>
            <a:off x="2831853" y="34546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CDBB7DCA-3B18-4604-9ABA-D2F8767DBBDB}"/>
              </a:ext>
            </a:extLst>
          </p:cNvPr>
          <p:cNvSpPr txBox="1">
            <a:spLocks noChangeArrowheads="1"/>
          </p:cNvSpPr>
          <p:nvPr/>
        </p:nvSpPr>
        <p:spPr bwMode="auto">
          <a:xfrm>
            <a:off x="3517653" y="34546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E40216DC-F919-41A7-B127-40DCFDB1F45D}"/>
              </a:ext>
            </a:extLst>
          </p:cNvPr>
          <p:cNvSpPr txBox="1">
            <a:spLocks noChangeArrowheads="1"/>
          </p:cNvSpPr>
          <p:nvPr/>
        </p:nvSpPr>
        <p:spPr bwMode="auto">
          <a:xfrm>
            <a:off x="4317753" y="34546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CDCF9DFA-5DD3-4AA0-8D6E-A20AABF7FD69}"/>
              </a:ext>
            </a:extLst>
          </p:cNvPr>
          <p:cNvSpPr txBox="1">
            <a:spLocks noChangeArrowheads="1"/>
          </p:cNvSpPr>
          <p:nvPr/>
        </p:nvSpPr>
        <p:spPr bwMode="auto">
          <a:xfrm>
            <a:off x="5060703" y="34546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8DBD5911-C797-446B-AA04-F34F34E0E7A1}"/>
              </a:ext>
            </a:extLst>
          </p:cNvPr>
          <p:cNvSpPr txBox="1">
            <a:spLocks noChangeArrowheads="1"/>
          </p:cNvSpPr>
          <p:nvPr/>
        </p:nvSpPr>
        <p:spPr bwMode="auto">
          <a:xfrm>
            <a:off x="5746503" y="34546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A1501D23-AD29-496B-80B4-67F872F87108}"/>
              </a:ext>
            </a:extLst>
          </p:cNvPr>
          <p:cNvSpPr txBox="1">
            <a:spLocks noChangeArrowheads="1"/>
          </p:cNvSpPr>
          <p:nvPr/>
        </p:nvSpPr>
        <p:spPr bwMode="auto">
          <a:xfrm>
            <a:off x="5975103" y="374044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5017C908-36EC-429F-9FDF-814CC633E76C}"/>
              </a:ext>
            </a:extLst>
          </p:cNvPr>
          <p:cNvSpPr>
            <a:spLocks noChangeShapeType="1"/>
          </p:cNvSpPr>
          <p:nvPr/>
        </p:nvSpPr>
        <p:spPr bwMode="auto">
          <a:xfrm>
            <a:off x="3746253" y="4940591"/>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AB0976C8-A029-4B78-9388-3E7828740F26}"/>
              </a:ext>
            </a:extLst>
          </p:cNvPr>
          <p:cNvSpPr>
            <a:spLocks noChangeShapeType="1"/>
          </p:cNvSpPr>
          <p:nvPr/>
        </p:nvSpPr>
        <p:spPr bwMode="auto">
          <a:xfrm>
            <a:off x="3746253" y="47119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0BD523AE-350D-42B8-BB00-284CFCD485D3}"/>
              </a:ext>
            </a:extLst>
          </p:cNvPr>
          <p:cNvSpPr>
            <a:spLocks noChangeShapeType="1"/>
          </p:cNvSpPr>
          <p:nvPr/>
        </p:nvSpPr>
        <p:spPr bwMode="auto">
          <a:xfrm>
            <a:off x="5975103" y="47119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F8E3E065-4602-4CDC-ACF3-EC478361CC03}"/>
              </a:ext>
            </a:extLst>
          </p:cNvPr>
          <p:cNvSpPr>
            <a:spLocks noChangeShapeType="1"/>
          </p:cNvSpPr>
          <p:nvPr/>
        </p:nvSpPr>
        <p:spPr bwMode="auto">
          <a:xfrm>
            <a:off x="3657353" y="47119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C3C10A61-B578-44B7-B910-CB1DA2FE9471}"/>
              </a:ext>
            </a:extLst>
          </p:cNvPr>
          <p:cNvSpPr>
            <a:spLocks noChangeShapeType="1"/>
          </p:cNvSpPr>
          <p:nvPr/>
        </p:nvSpPr>
        <p:spPr bwMode="auto">
          <a:xfrm>
            <a:off x="5860803" y="471199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FB1A646B-A0DF-4D3C-AC1F-635145A4C07B}"/>
              </a:ext>
            </a:extLst>
          </p:cNvPr>
          <p:cNvSpPr>
            <a:spLocks noChangeShapeType="1"/>
          </p:cNvSpPr>
          <p:nvPr/>
        </p:nvSpPr>
        <p:spPr bwMode="auto">
          <a:xfrm>
            <a:off x="6610103" y="47119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EDF0B0D6-5EDC-4BAE-BFF4-E0A7CE8817D3}"/>
              </a:ext>
            </a:extLst>
          </p:cNvPr>
          <p:cNvSpPr>
            <a:spLocks noChangeShapeType="1"/>
          </p:cNvSpPr>
          <p:nvPr/>
        </p:nvSpPr>
        <p:spPr bwMode="auto">
          <a:xfrm>
            <a:off x="6546603" y="471199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B4104E5E-663C-43CA-AF22-F02B82B6D774}"/>
              </a:ext>
            </a:extLst>
          </p:cNvPr>
          <p:cNvSpPr>
            <a:spLocks noChangeShapeType="1"/>
          </p:cNvSpPr>
          <p:nvPr/>
        </p:nvSpPr>
        <p:spPr bwMode="auto">
          <a:xfrm>
            <a:off x="4546353" y="47119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C449C9C5-D9CD-4CE6-9086-9D808C475678}"/>
              </a:ext>
            </a:extLst>
          </p:cNvPr>
          <p:cNvSpPr>
            <a:spLocks noChangeShapeType="1"/>
          </p:cNvSpPr>
          <p:nvPr/>
        </p:nvSpPr>
        <p:spPr bwMode="auto">
          <a:xfrm>
            <a:off x="4457453" y="47119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B7358A39-5998-47C6-B880-257CB3EBF53A}"/>
              </a:ext>
            </a:extLst>
          </p:cNvPr>
          <p:cNvSpPr>
            <a:spLocks noChangeShapeType="1"/>
          </p:cNvSpPr>
          <p:nvPr/>
        </p:nvSpPr>
        <p:spPr bwMode="auto">
          <a:xfrm>
            <a:off x="7575303" y="47119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F9A63410-12D4-4DD8-B753-7DD8F354FEF0}"/>
              </a:ext>
            </a:extLst>
          </p:cNvPr>
          <p:cNvSpPr>
            <a:spLocks noChangeShapeType="1"/>
          </p:cNvSpPr>
          <p:nvPr/>
        </p:nvSpPr>
        <p:spPr bwMode="auto">
          <a:xfrm>
            <a:off x="7486403" y="47119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EFD1EFA4-6563-49C5-9EE2-C28AB202E333}"/>
              </a:ext>
            </a:extLst>
          </p:cNvPr>
          <p:cNvSpPr txBox="1">
            <a:spLocks noChangeArrowheads="1"/>
          </p:cNvSpPr>
          <p:nvPr/>
        </p:nvSpPr>
        <p:spPr bwMode="auto">
          <a:xfrm>
            <a:off x="3517653" y="442624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9C46B005-DBD4-478A-B9CA-E023AA3F091E}"/>
              </a:ext>
            </a:extLst>
          </p:cNvPr>
          <p:cNvSpPr txBox="1">
            <a:spLocks noChangeArrowheads="1"/>
          </p:cNvSpPr>
          <p:nvPr/>
        </p:nvSpPr>
        <p:spPr bwMode="auto">
          <a:xfrm>
            <a:off x="4260603" y="442624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B7489743-B245-47E8-8A28-1D504EE6E00C}"/>
              </a:ext>
            </a:extLst>
          </p:cNvPr>
          <p:cNvSpPr txBox="1">
            <a:spLocks noChangeArrowheads="1"/>
          </p:cNvSpPr>
          <p:nvPr/>
        </p:nvSpPr>
        <p:spPr bwMode="auto">
          <a:xfrm>
            <a:off x="5746503" y="442624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E7495906-A313-4CD9-984B-B6688B18554D}"/>
              </a:ext>
            </a:extLst>
          </p:cNvPr>
          <p:cNvSpPr txBox="1">
            <a:spLocks noChangeArrowheads="1"/>
          </p:cNvSpPr>
          <p:nvPr/>
        </p:nvSpPr>
        <p:spPr bwMode="auto">
          <a:xfrm>
            <a:off x="6375153" y="442624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EB21A89D-2DF6-4D8E-91B9-AE8D7954A937}"/>
              </a:ext>
            </a:extLst>
          </p:cNvPr>
          <p:cNvSpPr txBox="1">
            <a:spLocks noChangeArrowheads="1"/>
          </p:cNvSpPr>
          <p:nvPr/>
        </p:nvSpPr>
        <p:spPr bwMode="auto">
          <a:xfrm>
            <a:off x="7403853" y="442624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A51BFC6A-7BA8-455E-916E-B79AD20BB656}"/>
              </a:ext>
            </a:extLst>
          </p:cNvPr>
          <p:cNvSpPr txBox="1">
            <a:spLocks noChangeArrowheads="1"/>
          </p:cNvSpPr>
          <p:nvPr/>
        </p:nvSpPr>
        <p:spPr bwMode="auto">
          <a:xfrm>
            <a:off x="6660903" y="471199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11E23134-9F25-4B48-8E31-E8A898F36056}"/>
              </a:ext>
            </a:extLst>
          </p:cNvPr>
          <p:cNvSpPr txBox="1">
            <a:spLocks noChangeArrowheads="1"/>
          </p:cNvSpPr>
          <p:nvPr/>
        </p:nvSpPr>
        <p:spPr bwMode="auto">
          <a:xfrm>
            <a:off x="6375153" y="345469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D7DC1C99-55D8-48A0-A28F-E52E29444DB5}"/>
              </a:ext>
            </a:extLst>
          </p:cNvPr>
          <p:cNvSpPr>
            <a:spLocks noChangeShapeType="1"/>
          </p:cNvSpPr>
          <p:nvPr/>
        </p:nvSpPr>
        <p:spPr bwMode="auto">
          <a:xfrm>
            <a:off x="4489203" y="5797841"/>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559CF379-289A-4D3E-8CD2-58B3B764FC0F}"/>
              </a:ext>
            </a:extLst>
          </p:cNvPr>
          <p:cNvSpPr>
            <a:spLocks noChangeShapeType="1"/>
          </p:cNvSpPr>
          <p:nvPr/>
        </p:nvSpPr>
        <p:spPr bwMode="auto">
          <a:xfrm>
            <a:off x="4546353" y="55692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DF46CD14-B1F7-4F83-B0E8-40D44C412319}"/>
              </a:ext>
            </a:extLst>
          </p:cNvPr>
          <p:cNvSpPr>
            <a:spLocks noChangeShapeType="1"/>
          </p:cNvSpPr>
          <p:nvPr/>
        </p:nvSpPr>
        <p:spPr bwMode="auto">
          <a:xfrm>
            <a:off x="5975103" y="55692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282D6CB1-F0F8-4138-8210-5E78F7115AF8}"/>
              </a:ext>
            </a:extLst>
          </p:cNvPr>
          <p:cNvSpPr>
            <a:spLocks noChangeShapeType="1"/>
          </p:cNvSpPr>
          <p:nvPr/>
        </p:nvSpPr>
        <p:spPr bwMode="auto">
          <a:xfrm>
            <a:off x="4457453" y="55692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87E2BF72-9CA5-43F7-9E9E-1DD3E3EE64B9}"/>
              </a:ext>
            </a:extLst>
          </p:cNvPr>
          <p:cNvSpPr>
            <a:spLocks noChangeShapeType="1"/>
          </p:cNvSpPr>
          <p:nvPr/>
        </p:nvSpPr>
        <p:spPr bwMode="auto">
          <a:xfrm>
            <a:off x="5860803" y="556924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16A2CB26-32D6-4CA9-B1D1-CBC5D49FDD67}"/>
              </a:ext>
            </a:extLst>
          </p:cNvPr>
          <p:cNvSpPr>
            <a:spLocks noChangeShapeType="1"/>
          </p:cNvSpPr>
          <p:nvPr/>
        </p:nvSpPr>
        <p:spPr bwMode="auto">
          <a:xfrm>
            <a:off x="6610103" y="55692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85A5AF8E-64B3-484B-A38D-D991A1A401E5}"/>
              </a:ext>
            </a:extLst>
          </p:cNvPr>
          <p:cNvSpPr>
            <a:spLocks noChangeShapeType="1"/>
          </p:cNvSpPr>
          <p:nvPr/>
        </p:nvSpPr>
        <p:spPr bwMode="auto">
          <a:xfrm>
            <a:off x="6546603" y="556924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8506879A-6B2B-48E6-ABA0-48E4F7B69B3A}"/>
              </a:ext>
            </a:extLst>
          </p:cNvPr>
          <p:cNvSpPr>
            <a:spLocks noChangeShapeType="1"/>
          </p:cNvSpPr>
          <p:nvPr/>
        </p:nvSpPr>
        <p:spPr bwMode="auto">
          <a:xfrm>
            <a:off x="7575303" y="55692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2D67C748-88BF-45B3-A2BB-24DD67645839}"/>
              </a:ext>
            </a:extLst>
          </p:cNvPr>
          <p:cNvSpPr>
            <a:spLocks noChangeShapeType="1"/>
          </p:cNvSpPr>
          <p:nvPr/>
        </p:nvSpPr>
        <p:spPr bwMode="auto">
          <a:xfrm>
            <a:off x="7486403" y="55692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B5AFCD96-DAAD-47A7-A0D8-CB88F5FD7661}"/>
              </a:ext>
            </a:extLst>
          </p:cNvPr>
          <p:cNvSpPr txBox="1">
            <a:spLocks noChangeArrowheads="1"/>
          </p:cNvSpPr>
          <p:nvPr/>
        </p:nvSpPr>
        <p:spPr bwMode="auto">
          <a:xfrm>
            <a:off x="4317753" y="5283491"/>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5EC15F2F-3893-4A25-8BDC-D672C3E87EDE}"/>
              </a:ext>
            </a:extLst>
          </p:cNvPr>
          <p:cNvSpPr txBox="1">
            <a:spLocks noChangeArrowheads="1"/>
          </p:cNvSpPr>
          <p:nvPr/>
        </p:nvSpPr>
        <p:spPr bwMode="auto">
          <a:xfrm>
            <a:off x="5746503" y="52834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1C0B0908-1F93-433C-B509-2CDECBFC41D6}"/>
              </a:ext>
            </a:extLst>
          </p:cNvPr>
          <p:cNvSpPr txBox="1">
            <a:spLocks noChangeArrowheads="1"/>
          </p:cNvSpPr>
          <p:nvPr/>
        </p:nvSpPr>
        <p:spPr bwMode="auto">
          <a:xfrm>
            <a:off x="6318003" y="528349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07794C79-4585-4E40-8167-7FBC25BB3E0B}"/>
              </a:ext>
            </a:extLst>
          </p:cNvPr>
          <p:cNvSpPr txBox="1">
            <a:spLocks noChangeArrowheads="1"/>
          </p:cNvSpPr>
          <p:nvPr/>
        </p:nvSpPr>
        <p:spPr bwMode="auto">
          <a:xfrm>
            <a:off x="7403853" y="52834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843DAC5A-40B2-4D6A-9E82-1E0F9B8ADA9B}"/>
              </a:ext>
            </a:extLst>
          </p:cNvPr>
          <p:cNvSpPr txBox="1">
            <a:spLocks noChangeArrowheads="1"/>
          </p:cNvSpPr>
          <p:nvPr/>
        </p:nvSpPr>
        <p:spPr bwMode="auto">
          <a:xfrm>
            <a:off x="7632453" y="556924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D72CF502-327E-4B72-ADA5-0A3ECE881707}"/>
              </a:ext>
            </a:extLst>
          </p:cNvPr>
          <p:cNvSpPr>
            <a:spLocks noChangeShapeType="1"/>
          </p:cNvSpPr>
          <p:nvPr/>
        </p:nvSpPr>
        <p:spPr bwMode="auto">
          <a:xfrm>
            <a:off x="8889753" y="55692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3AE8C741-4F9C-4807-AE6E-9E4DA0CE77D2}"/>
              </a:ext>
            </a:extLst>
          </p:cNvPr>
          <p:cNvSpPr>
            <a:spLocks noChangeShapeType="1"/>
          </p:cNvSpPr>
          <p:nvPr/>
        </p:nvSpPr>
        <p:spPr bwMode="auto">
          <a:xfrm>
            <a:off x="8800853" y="55692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D9041FD8-BA4A-4397-9D1B-C88E2B216E36}"/>
              </a:ext>
            </a:extLst>
          </p:cNvPr>
          <p:cNvSpPr txBox="1">
            <a:spLocks noChangeArrowheads="1"/>
          </p:cNvSpPr>
          <p:nvPr/>
        </p:nvSpPr>
        <p:spPr bwMode="auto">
          <a:xfrm>
            <a:off x="8718303" y="52834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B7055CCB-6859-4277-946B-91B48056A126}"/>
              </a:ext>
            </a:extLst>
          </p:cNvPr>
          <p:cNvSpPr txBox="1">
            <a:spLocks noChangeArrowheads="1"/>
          </p:cNvSpPr>
          <p:nvPr/>
        </p:nvSpPr>
        <p:spPr bwMode="auto">
          <a:xfrm>
            <a:off x="4987678" y="5888328"/>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Plough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32858F04-E896-4CE0-95B3-D3336618B108}"/>
              </a:ext>
            </a:extLst>
          </p:cNvPr>
          <p:cNvSpPr txBox="1">
            <a:spLocks noChangeArrowheads="1"/>
          </p:cNvSpPr>
          <p:nvPr/>
        </p:nvSpPr>
        <p:spPr bwMode="auto">
          <a:xfrm>
            <a:off x="5975103" y="58549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4B3B9983-5ACE-40CD-8D8C-F08A57BEBA90}"/>
              </a:ext>
            </a:extLst>
          </p:cNvPr>
          <p:cNvSpPr txBox="1">
            <a:spLocks noChangeArrowheads="1"/>
          </p:cNvSpPr>
          <p:nvPr/>
        </p:nvSpPr>
        <p:spPr bwMode="auto">
          <a:xfrm>
            <a:off x="6832353" y="58549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C64A6830-E6EB-45E0-9BA3-168EC3366314}"/>
              </a:ext>
            </a:extLst>
          </p:cNvPr>
          <p:cNvSpPr txBox="1">
            <a:spLocks noChangeArrowheads="1"/>
          </p:cNvSpPr>
          <p:nvPr/>
        </p:nvSpPr>
        <p:spPr bwMode="auto">
          <a:xfrm>
            <a:off x="8089653" y="58549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9FF57488-2E6C-494D-B19B-9D14256FC471}"/>
              </a:ext>
            </a:extLst>
          </p:cNvPr>
          <p:cNvSpPr txBox="1">
            <a:spLocks noChangeArrowheads="1"/>
          </p:cNvSpPr>
          <p:nvPr/>
        </p:nvSpPr>
        <p:spPr bwMode="auto">
          <a:xfrm>
            <a:off x="8832603" y="32260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6376010-6ED9-48A2-9CAA-F58FE44FBFAF}"/>
              </a:ext>
            </a:extLst>
          </p:cNvPr>
          <p:cNvSpPr txBox="1">
            <a:spLocks noChangeArrowheads="1"/>
          </p:cNvSpPr>
          <p:nvPr/>
        </p:nvSpPr>
        <p:spPr bwMode="auto">
          <a:xfrm>
            <a:off x="8889753" y="299749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65F68001-8185-4600-B853-65A370540F2F}"/>
              </a:ext>
            </a:extLst>
          </p:cNvPr>
          <p:cNvSpPr txBox="1">
            <a:spLocks noChangeArrowheads="1"/>
          </p:cNvSpPr>
          <p:nvPr/>
        </p:nvSpPr>
        <p:spPr bwMode="auto">
          <a:xfrm>
            <a:off x="8489703" y="3511841"/>
            <a:ext cx="6858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D832BA45-39D1-46B3-A0D9-C524D110947B}"/>
              </a:ext>
            </a:extLst>
          </p:cNvPr>
          <p:cNvSpPr>
            <a:spLocks noChangeShapeType="1"/>
          </p:cNvSpPr>
          <p:nvPr/>
        </p:nvSpPr>
        <p:spPr bwMode="auto">
          <a:xfrm>
            <a:off x="8832603" y="3283241"/>
            <a:ext cx="0" cy="2286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A59B9CF9-1809-4D53-A80A-87F49289E21D}"/>
              </a:ext>
            </a:extLst>
          </p:cNvPr>
          <p:cNvSpPr txBox="1">
            <a:spLocks noChangeArrowheads="1"/>
          </p:cNvSpPr>
          <p:nvPr/>
        </p:nvSpPr>
        <p:spPr bwMode="auto">
          <a:xfrm>
            <a:off x="4774953" y="3740441"/>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EBB88D2B-5B5C-46A2-A553-C5385FA9B868}"/>
              </a:ext>
            </a:extLst>
          </p:cNvPr>
          <p:cNvSpPr>
            <a:spLocks noChangeShapeType="1"/>
          </p:cNvSpPr>
          <p:nvPr/>
        </p:nvSpPr>
        <p:spPr bwMode="auto">
          <a:xfrm flipV="1">
            <a:off x="5003553" y="3969041"/>
            <a:ext cx="0" cy="22860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AC7A6A56-4AB2-47EE-8114-ABD7DFFC0C65}"/>
              </a:ext>
            </a:extLst>
          </p:cNvPr>
          <p:cNvSpPr txBox="1">
            <a:spLocks noChangeArrowheads="1"/>
          </p:cNvSpPr>
          <p:nvPr/>
        </p:nvSpPr>
        <p:spPr bwMode="auto">
          <a:xfrm>
            <a:off x="4374903" y="3969041"/>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Boston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0BEEC788-1FCF-44FA-8997-177D08ED1670}"/>
              </a:ext>
            </a:extLst>
          </p:cNvPr>
          <p:cNvSpPr txBox="1">
            <a:spLocks noChangeArrowheads="1"/>
          </p:cNvSpPr>
          <p:nvPr/>
        </p:nvSpPr>
        <p:spPr bwMode="auto">
          <a:xfrm>
            <a:off x="5060703" y="3969041"/>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Exeter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665AC899-9121-4670-892D-199FFBEEF44A}"/>
              </a:ext>
            </a:extLst>
          </p:cNvPr>
          <p:cNvSpPr txBox="1">
            <a:spLocks noChangeArrowheads="1"/>
          </p:cNvSpPr>
          <p:nvPr/>
        </p:nvSpPr>
        <p:spPr bwMode="auto">
          <a:xfrm>
            <a:off x="4717803" y="4197641"/>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11" name="AutoShape 91">
            <a:extLst>
              <a:ext uri="{FF2B5EF4-FFF2-40B4-BE49-F238E27FC236}">
                <a16:creationId xmlns:a16="http://schemas.microsoft.com/office/drawing/2014/main" id="{5EFC9C1A-D9A6-4B6E-AD6E-B41BF941869A}"/>
              </a:ext>
            </a:extLst>
          </p:cNvPr>
          <p:cNvCxnSpPr>
            <a:cxnSpLocks noChangeShapeType="1"/>
          </p:cNvCxnSpPr>
          <p:nvPr/>
        </p:nvCxnSpPr>
        <p:spPr bwMode="auto">
          <a:xfrm>
            <a:off x="4974978" y="5569241"/>
            <a:ext cx="0" cy="24765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12" name="AutoShape 92">
            <a:extLst>
              <a:ext uri="{FF2B5EF4-FFF2-40B4-BE49-F238E27FC236}">
                <a16:creationId xmlns:a16="http://schemas.microsoft.com/office/drawing/2014/main" id="{4498E57F-4D2A-4D78-817A-799A1B705A0D}"/>
              </a:ext>
            </a:extLst>
          </p:cNvPr>
          <p:cNvCxnSpPr>
            <a:cxnSpLocks noChangeShapeType="1"/>
          </p:cNvCxnSpPr>
          <p:nvPr/>
        </p:nvCxnSpPr>
        <p:spPr bwMode="auto">
          <a:xfrm>
            <a:off x="4879728" y="5578766"/>
            <a:ext cx="190500" cy="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3" name="Text Box 93">
            <a:extLst>
              <a:ext uri="{FF2B5EF4-FFF2-40B4-BE49-F238E27FC236}">
                <a16:creationId xmlns:a16="http://schemas.microsoft.com/office/drawing/2014/main" id="{46F80CAB-277E-4543-9E9B-7D7C95B560B7}"/>
              </a:ext>
            </a:extLst>
          </p:cNvPr>
          <p:cNvSpPr txBox="1">
            <a:spLocks noChangeArrowheads="1"/>
          </p:cNvSpPr>
          <p:nvPr/>
        </p:nvSpPr>
        <p:spPr bwMode="auto">
          <a:xfrm>
            <a:off x="4790828" y="5121566"/>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14" name="AutoShape 94">
            <a:extLst>
              <a:ext uri="{FF2B5EF4-FFF2-40B4-BE49-F238E27FC236}">
                <a16:creationId xmlns:a16="http://schemas.microsoft.com/office/drawing/2014/main" id="{A54589F3-1F17-4AA2-A25E-77F2D85E0F8A}"/>
              </a:ext>
            </a:extLst>
          </p:cNvPr>
          <p:cNvCxnSpPr>
            <a:cxnSpLocks noChangeShapeType="1"/>
          </p:cNvCxnSpPr>
          <p:nvPr/>
        </p:nvCxnSpPr>
        <p:spPr bwMode="auto">
          <a:xfrm>
            <a:off x="5416303" y="556924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15" name="AutoShape 95">
            <a:extLst>
              <a:ext uri="{FF2B5EF4-FFF2-40B4-BE49-F238E27FC236}">
                <a16:creationId xmlns:a16="http://schemas.microsoft.com/office/drawing/2014/main" id="{3F5346E6-F22B-475E-B8A5-A9AEBF699350}"/>
              </a:ext>
            </a:extLst>
          </p:cNvPr>
          <p:cNvCxnSpPr>
            <a:cxnSpLocks noChangeShapeType="1"/>
          </p:cNvCxnSpPr>
          <p:nvPr/>
        </p:nvCxnSpPr>
        <p:spPr bwMode="auto">
          <a:xfrm>
            <a:off x="5321053" y="557876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4" name="Text Box 96">
            <a:extLst>
              <a:ext uri="{FF2B5EF4-FFF2-40B4-BE49-F238E27FC236}">
                <a16:creationId xmlns:a16="http://schemas.microsoft.com/office/drawing/2014/main" id="{4B53C87C-3128-4585-84CA-C86495864D9B}"/>
              </a:ext>
            </a:extLst>
          </p:cNvPr>
          <p:cNvSpPr txBox="1">
            <a:spLocks noChangeArrowheads="1"/>
          </p:cNvSpPr>
          <p:nvPr/>
        </p:nvSpPr>
        <p:spPr bwMode="auto">
          <a:xfrm>
            <a:off x="5232153" y="5064416"/>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17" name="AutoShape 97">
            <a:extLst>
              <a:ext uri="{FF2B5EF4-FFF2-40B4-BE49-F238E27FC236}">
                <a16:creationId xmlns:a16="http://schemas.microsoft.com/office/drawing/2014/main" id="{C613F123-2237-4BBA-9A3A-4F25A9DCE759}"/>
              </a:ext>
            </a:extLst>
          </p:cNvPr>
          <p:cNvCxnSpPr>
            <a:cxnSpLocks noChangeShapeType="1"/>
          </p:cNvCxnSpPr>
          <p:nvPr/>
        </p:nvCxnSpPr>
        <p:spPr bwMode="auto">
          <a:xfrm>
            <a:off x="3301753" y="372139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18" name="AutoShape 98">
            <a:extLst>
              <a:ext uri="{FF2B5EF4-FFF2-40B4-BE49-F238E27FC236}">
                <a16:creationId xmlns:a16="http://schemas.microsoft.com/office/drawing/2014/main" id="{EFBEBEC5-AE48-4250-8F7C-A59AFF10AA70}"/>
              </a:ext>
            </a:extLst>
          </p:cNvPr>
          <p:cNvCxnSpPr>
            <a:cxnSpLocks noChangeShapeType="1"/>
          </p:cNvCxnSpPr>
          <p:nvPr/>
        </p:nvCxnSpPr>
        <p:spPr bwMode="auto">
          <a:xfrm>
            <a:off x="3206503" y="373091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9">
            <a:extLst>
              <a:ext uri="{FF2B5EF4-FFF2-40B4-BE49-F238E27FC236}">
                <a16:creationId xmlns:a16="http://schemas.microsoft.com/office/drawing/2014/main" id="{55813242-0A57-4D2D-B4F7-FB75E678A625}"/>
              </a:ext>
            </a:extLst>
          </p:cNvPr>
          <p:cNvSpPr txBox="1">
            <a:spLocks noChangeArrowheads="1"/>
          </p:cNvSpPr>
          <p:nvPr/>
        </p:nvSpPr>
        <p:spPr bwMode="auto">
          <a:xfrm>
            <a:off x="3196978" y="3502316"/>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20" name="AutoShape 100">
            <a:extLst>
              <a:ext uri="{FF2B5EF4-FFF2-40B4-BE49-F238E27FC236}">
                <a16:creationId xmlns:a16="http://schemas.microsoft.com/office/drawing/2014/main" id="{735A6239-9F34-4C81-885D-B0782C94615A}"/>
              </a:ext>
            </a:extLst>
          </p:cNvPr>
          <p:cNvCxnSpPr>
            <a:cxnSpLocks noChangeShapeType="1"/>
          </p:cNvCxnSpPr>
          <p:nvPr/>
        </p:nvCxnSpPr>
        <p:spPr bwMode="auto">
          <a:xfrm>
            <a:off x="3550990" y="372139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21" name="AutoShape 101">
            <a:extLst>
              <a:ext uri="{FF2B5EF4-FFF2-40B4-BE49-F238E27FC236}">
                <a16:creationId xmlns:a16="http://schemas.microsoft.com/office/drawing/2014/main" id="{0611FFF4-9367-4372-8925-249927AB5B02}"/>
              </a:ext>
            </a:extLst>
          </p:cNvPr>
          <p:cNvCxnSpPr>
            <a:cxnSpLocks noChangeShapeType="1"/>
          </p:cNvCxnSpPr>
          <p:nvPr/>
        </p:nvCxnSpPr>
        <p:spPr bwMode="auto">
          <a:xfrm>
            <a:off x="3466853" y="372139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184" name="Text Box 102">
            <a:extLst>
              <a:ext uri="{FF2B5EF4-FFF2-40B4-BE49-F238E27FC236}">
                <a16:creationId xmlns:a16="http://schemas.microsoft.com/office/drawing/2014/main" id="{0BCB6424-5B2A-4109-B44A-07DD682A56F6}"/>
              </a:ext>
            </a:extLst>
          </p:cNvPr>
          <p:cNvSpPr txBox="1">
            <a:spLocks noChangeArrowheads="1"/>
          </p:cNvSpPr>
          <p:nvPr/>
        </p:nvSpPr>
        <p:spPr bwMode="auto">
          <a:xfrm>
            <a:off x="3371603" y="3502316"/>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85" name="Line 103">
            <a:extLst>
              <a:ext uri="{FF2B5EF4-FFF2-40B4-BE49-F238E27FC236}">
                <a16:creationId xmlns:a16="http://schemas.microsoft.com/office/drawing/2014/main" id="{F6C1C517-9805-4C2E-9231-8A60356FE37C}"/>
              </a:ext>
            </a:extLst>
          </p:cNvPr>
          <p:cNvSpPr>
            <a:spLocks noChangeShapeType="1"/>
          </p:cNvSpPr>
          <p:nvPr/>
        </p:nvSpPr>
        <p:spPr bwMode="auto">
          <a:xfrm flipV="1">
            <a:off x="3060453" y="3826166"/>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5224" name="AutoShape 104">
            <a:extLst>
              <a:ext uri="{FF2B5EF4-FFF2-40B4-BE49-F238E27FC236}">
                <a16:creationId xmlns:a16="http://schemas.microsoft.com/office/drawing/2014/main" id="{AC7F5944-EFB3-4133-BA6D-DB26F6E5ABD7}"/>
              </a:ext>
            </a:extLst>
          </p:cNvPr>
          <p:cNvCxnSpPr>
            <a:cxnSpLocks noChangeShapeType="1"/>
          </p:cNvCxnSpPr>
          <p:nvPr/>
        </p:nvCxnSpPr>
        <p:spPr bwMode="auto">
          <a:xfrm>
            <a:off x="3958978" y="469294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25" name="AutoShape 105">
            <a:extLst>
              <a:ext uri="{FF2B5EF4-FFF2-40B4-BE49-F238E27FC236}">
                <a16:creationId xmlns:a16="http://schemas.microsoft.com/office/drawing/2014/main" id="{1E9D1235-459E-41D5-9E8B-0C13330F1335}"/>
              </a:ext>
            </a:extLst>
          </p:cNvPr>
          <p:cNvCxnSpPr>
            <a:cxnSpLocks noChangeShapeType="1"/>
          </p:cNvCxnSpPr>
          <p:nvPr/>
        </p:nvCxnSpPr>
        <p:spPr bwMode="auto">
          <a:xfrm>
            <a:off x="3863728" y="470246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186" name="Text Box 106">
            <a:extLst>
              <a:ext uri="{FF2B5EF4-FFF2-40B4-BE49-F238E27FC236}">
                <a16:creationId xmlns:a16="http://schemas.microsoft.com/office/drawing/2014/main" id="{98E3E777-3585-4A6F-8E46-D8696E58C3AE}"/>
              </a:ext>
            </a:extLst>
          </p:cNvPr>
          <p:cNvSpPr txBox="1">
            <a:spLocks noChangeArrowheads="1"/>
          </p:cNvSpPr>
          <p:nvPr/>
        </p:nvSpPr>
        <p:spPr bwMode="auto">
          <a:xfrm>
            <a:off x="3854203" y="4473866"/>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FF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27" name="AutoShape 107">
            <a:extLst>
              <a:ext uri="{FF2B5EF4-FFF2-40B4-BE49-F238E27FC236}">
                <a16:creationId xmlns:a16="http://schemas.microsoft.com/office/drawing/2014/main" id="{5557CB8A-AFE4-4752-AA95-8B8AC04285B8}"/>
              </a:ext>
            </a:extLst>
          </p:cNvPr>
          <p:cNvCxnSpPr>
            <a:cxnSpLocks noChangeShapeType="1"/>
          </p:cNvCxnSpPr>
          <p:nvPr/>
        </p:nvCxnSpPr>
        <p:spPr bwMode="auto">
          <a:xfrm>
            <a:off x="4208215" y="469294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28" name="AutoShape 108">
            <a:extLst>
              <a:ext uri="{FF2B5EF4-FFF2-40B4-BE49-F238E27FC236}">
                <a16:creationId xmlns:a16="http://schemas.microsoft.com/office/drawing/2014/main" id="{DAE1C815-F0C2-4C73-A05A-31A964E8131D}"/>
              </a:ext>
            </a:extLst>
          </p:cNvPr>
          <p:cNvCxnSpPr>
            <a:cxnSpLocks noChangeShapeType="1"/>
          </p:cNvCxnSpPr>
          <p:nvPr/>
        </p:nvCxnSpPr>
        <p:spPr bwMode="auto">
          <a:xfrm>
            <a:off x="4124078" y="469294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187" name="Text Box 109">
            <a:extLst>
              <a:ext uri="{FF2B5EF4-FFF2-40B4-BE49-F238E27FC236}">
                <a16:creationId xmlns:a16="http://schemas.microsoft.com/office/drawing/2014/main" id="{27178D20-7C4F-4578-BA2A-C4E926CEB86C}"/>
              </a:ext>
            </a:extLst>
          </p:cNvPr>
          <p:cNvSpPr txBox="1">
            <a:spLocks noChangeArrowheads="1"/>
          </p:cNvSpPr>
          <p:nvPr/>
        </p:nvSpPr>
        <p:spPr bwMode="auto">
          <a:xfrm>
            <a:off x="4028828" y="4473866"/>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88" name="Line 110">
            <a:extLst>
              <a:ext uri="{FF2B5EF4-FFF2-40B4-BE49-F238E27FC236}">
                <a16:creationId xmlns:a16="http://schemas.microsoft.com/office/drawing/2014/main" id="{892E3FE5-3A75-46A3-8A6B-87F025FFC8E9}"/>
              </a:ext>
            </a:extLst>
          </p:cNvPr>
          <p:cNvSpPr>
            <a:spLocks noChangeShapeType="1"/>
          </p:cNvSpPr>
          <p:nvPr/>
        </p:nvSpPr>
        <p:spPr bwMode="auto">
          <a:xfrm flipV="1">
            <a:off x="3741490" y="4778666"/>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89" name="Text Box 111">
            <a:extLst>
              <a:ext uri="{FF2B5EF4-FFF2-40B4-BE49-F238E27FC236}">
                <a16:creationId xmlns:a16="http://schemas.microsoft.com/office/drawing/2014/main" id="{F57B7097-73A5-40C3-B6D3-F1BAD675EB90}"/>
              </a:ext>
            </a:extLst>
          </p:cNvPr>
          <p:cNvSpPr txBox="1">
            <a:spLocks noChangeArrowheads="1"/>
          </p:cNvSpPr>
          <p:nvPr/>
        </p:nvSpPr>
        <p:spPr bwMode="auto">
          <a:xfrm>
            <a:off x="6832353" y="5312066"/>
            <a:ext cx="257175"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32" name="AutoShape 112">
            <a:extLst>
              <a:ext uri="{FF2B5EF4-FFF2-40B4-BE49-F238E27FC236}">
                <a16:creationId xmlns:a16="http://schemas.microsoft.com/office/drawing/2014/main" id="{BA0414BF-1770-44C4-82E0-A4C5B60A4418}"/>
              </a:ext>
            </a:extLst>
          </p:cNvPr>
          <p:cNvCxnSpPr>
            <a:cxnSpLocks noChangeShapeType="1"/>
          </p:cNvCxnSpPr>
          <p:nvPr/>
        </p:nvCxnSpPr>
        <p:spPr bwMode="auto">
          <a:xfrm>
            <a:off x="6946653" y="5540666"/>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33" name="AutoShape 113">
            <a:extLst>
              <a:ext uri="{FF2B5EF4-FFF2-40B4-BE49-F238E27FC236}">
                <a16:creationId xmlns:a16="http://schemas.microsoft.com/office/drawing/2014/main" id="{8C328CB1-2105-454D-B69F-36E808544240}"/>
              </a:ext>
            </a:extLst>
          </p:cNvPr>
          <p:cNvCxnSpPr>
            <a:cxnSpLocks noChangeShapeType="1"/>
          </p:cNvCxnSpPr>
          <p:nvPr/>
        </p:nvCxnSpPr>
        <p:spPr bwMode="auto">
          <a:xfrm>
            <a:off x="6860928" y="554066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6" name="TextBox 115">
            <a:extLst>
              <a:ext uri="{FF2B5EF4-FFF2-40B4-BE49-F238E27FC236}">
                <a16:creationId xmlns:a16="http://schemas.microsoft.com/office/drawing/2014/main" id="{F27ECF01-8163-44F6-AD2B-31BB3B2C593E}"/>
              </a:ext>
            </a:extLst>
          </p:cNvPr>
          <p:cNvSpPr txBox="1"/>
          <p:nvPr/>
        </p:nvSpPr>
        <p:spPr>
          <a:xfrm>
            <a:off x="1545891" y="2927125"/>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17" name="TextBox 116">
            <a:extLst>
              <a:ext uri="{FF2B5EF4-FFF2-40B4-BE49-F238E27FC236}">
                <a16:creationId xmlns:a16="http://schemas.microsoft.com/office/drawing/2014/main" id="{CD00E9B7-0AD1-4168-B66B-84867563FE13}"/>
              </a:ext>
            </a:extLst>
          </p:cNvPr>
          <p:cNvSpPr txBox="1"/>
          <p:nvPr/>
        </p:nvSpPr>
        <p:spPr>
          <a:xfrm>
            <a:off x="1584180" y="3612925"/>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18" name="TextBox 117">
            <a:extLst>
              <a:ext uri="{FF2B5EF4-FFF2-40B4-BE49-F238E27FC236}">
                <a16:creationId xmlns:a16="http://schemas.microsoft.com/office/drawing/2014/main" id="{C8DBB86F-0F13-4B55-865A-C7E1AF55F8CA}"/>
              </a:ext>
            </a:extLst>
          </p:cNvPr>
          <p:cNvSpPr txBox="1"/>
          <p:nvPr/>
        </p:nvSpPr>
        <p:spPr>
          <a:xfrm>
            <a:off x="2403141" y="4656093"/>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19" name="TextBox 118">
            <a:extLst>
              <a:ext uri="{FF2B5EF4-FFF2-40B4-BE49-F238E27FC236}">
                <a16:creationId xmlns:a16="http://schemas.microsoft.com/office/drawing/2014/main" id="{F87D3DD5-3D20-4080-9787-ACAC0F63E3C8}"/>
              </a:ext>
            </a:extLst>
          </p:cNvPr>
          <p:cNvSpPr txBox="1"/>
          <p:nvPr/>
        </p:nvSpPr>
        <p:spPr>
          <a:xfrm>
            <a:off x="3006391" y="5460774"/>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Tree>
    <p:extLst>
      <p:ext uri="{BB962C8B-B14F-4D97-AF65-F5344CB8AC3E}">
        <p14:creationId xmlns:p14="http://schemas.microsoft.com/office/powerpoint/2010/main" val="183358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00"/>
                                        <p:tgtEl>
                                          <p:spTgt spid="11"/>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down)">
                                      <p:cBhvr>
                                        <p:cTn id="36" dur="500"/>
                                        <p:tgtEl>
                                          <p:spTgt spid="13"/>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00"/>
                                        <p:tgtEl>
                                          <p:spTgt spid="16"/>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down)">
                                      <p:cBhvr>
                                        <p:cTn id="48" dur="500"/>
                                        <p:tgtEl>
                                          <p:spTgt spid="17"/>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down)">
                                      <p:cBhvr>
                                        <p:cTn id="51" dur="500"/>
                                        <p:tgtEl>
                                          <p:spTgt spid="18"/>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down)">
                                      <p:cBhvr>
                                        <p:cTn id="54" dur="500"/>
                                        <p:tgtEl>
                                          <p:spTgt spid="19"/>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down)">
                                      <p:cBhvr>
                                        <p:cTn id="57" dur="500"/>
                                        <p:tgtEl>
                                          <p:spTgt spid="20"/>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down)">
                                      <p:cBhvr>
                                        <p:cTn id="60" dur="500"/>
                                        <p:tgtEl>
                                          <p:spTgt spid="21"/>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wipe(down)">
                                      <p:cBhvr>
                                        <p:cTn id="63" dur="500"/>
                                        <p:tgtEl>
                                          <p:spTgt spid="22"/>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wipe(down)">
                                      <p:cBhvr>
                                        <p:cTn id="66" dur="500"/>
                                        <p:tgtEl>
                                          <p:spTgt spid="23"/>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down)">
                                      <p:cBhvr>
                                        <p:cTn id="69" dur="500"/>
                                        <p:tgtEl>
                                          <p:spTgt spid="24"/>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down)">
                                      <p:cBhvr>
                                        <p:cTn id="72" dur="500"/>
                                        <p:tgtEl>
                                          <p:spTgt spid="25"/>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down)">
                                      <p:cBhvr>
                                        <p:cTn id="75" dur="500"/>
                                        <p:tgtEl>
                                          <p:spTgt spid="26"/>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wipe(down)">
                                      <p:cBhvr>
                                        <p:cTn id="78" dur="500"/>
                                        <p:tgtEl>
                                          <p:spTgt spid="27"/>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wipe(down)">
                                      <p:cBhvr>
                                        <p:cTn id="81" dur="500"/>
                                        <p:tgtEl>
                                          <p:spTgt spid="28"/>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down)">
                                      <p:cBhvr>
                                        <p:cTn id="84" dur="500"/>
                                        <p:tgtEl>
                                          <p:spTgt spid="29"/>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wipe(down)">
                                      <p:cBhvr>
                                        <p:cTn id="87" dur="500"/>
                                        <p:tgtEl>
                                          <p:spTgt spid="30"/>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wipe(down)">
                                      <p:cBhvr>
                                        <p:cTn id="90" dur="500"/>
                                        <p:tgtEl>
                                          <p:spTgt spid="31"/>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wipe(down)">
                                      <p:cBhvr>
                                        <p:cTn id="93" dur="500"/>
                                        <p:tgtEl>
                                          <p:spTgt spid="32"/>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wipe(down)">
                                      <p:cBhvr>
                                        <p:cTn id="96" dur="500"/>
                                        <p:tgtEl>
                                          <p:spTgt spid="33"/>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wipe(down)">
                                      <p:cBhvr>
                                        <p:cTn id="99" dur="500"/>
                                        <p:tgtEl>
                                          <p:spTgt spid="34"/>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down)">
                                      <p:cBhvr>
                                        <p:cTn id="102" dur="500"/>
                                        <p:tgtEl>
                                          <p:spTgt spid="35"/>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wipe(down)">
                                      <p:cBhvr>
                                        <p:cTn id="105" dur="500"/>
                                        <p:tgtEl>
                                          <p:spTgt spid="36"/>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wipe(down)">
                                      <p:cBhvr>
                                        <p:cTn id="108" dur="500"/>
                                        <p:tgtEl>
                                          <p:spTgt spid="37"/>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39"/>
                                        </p:tgtEl>
                                        <p:attrNameLst>
                                          <p:attrName>style.visibility</p:attrName>
                                        </p:attrNameLst>
                                      </p:cBhvr>
                                      <p:to>
                                        <p:strVal val="visible"/>
                                      </p:to>
                                    </p:set>
                                    <p:animEffect transition="in" filter="wipe(down)">
                                      <p:cBhvr>
                                        <p:cTn id="111" dur="500"/>
                                        <p:tgtEl>
                                          <p:spTgt spid="39"/>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40"/>
                                        </p:tgtEl>
                                        <p:attrNameLst>
                                          <p:attrName>style.visibility</p:attrName>
                                        </p:attrNameLst>
                                      </p:cBhvr>
                                      <p:to>
                                        <p:strVal val="visible"/>
                                      </p:to>
                                    </p:set>
                                    <p:animEffect transition="in" filter="wipe(down)">
                                      <p:cBhvr>
                                        <p:cTn id="114" dur="500"/>
                                        <p:tgtEl>
                                          <p:spTgt spid="40"/>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41"/>
                                        </p:tgtEl>
                                        <p:attrNameLst>
                                          <p:attrName>style.visibility</p:attrName>
                                        </p:attrNameLst>
                                      </p:cBhvr>
                                      <p:to>
                                        <p:strVal val="visible"/>
                                      </p:to>
                                    </p:set>
                                    <p:animEffect transition="in" filter="wipe(down)">
                                      <p:cBhvr>
                                        <p:cTn id="117" dur="500"/>
                                        <p:tgtEl>
                                          <p:spTgt spid="41"/>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wipe(down)">
                                      <p:cBhvr>
                                        <p:cTn id="120" dur="500"/>
                                        <p:tgtEl>
                                          <p:spTgt spid="42"/>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Effect transition="in" filter="wipe(down)">
                                      <p:cBhvr>
                                        <p:cTn id="123" dur="500"/>
                                        <p:tgtEl>
                                          <p:spTgt spid="43"/>
                                        </p:tgtEl>
                                      </p:cBhvr>
                                    </p:animEffect>
                                  </p:childTnLst>
                                </p:cTn>
                              </p:par>
                              <p:par>
                                <p:cTn id="124" presetID="22" presetClass="entr" presetSubtype="4" fill="hold" grpId="0" nodeType="withEffect">
                                  <p:stCondLst>
                                    <p:cond delay="0"/>
                                  </p:stCondLst>
                                  <p:childTnLst>
                                    <p:set>
                                      <p:cBhvr>
                                        <p:cTn id="125" dur="1" fill="hold">
                                          <p:stCondLst>
                                            <p:cond delay="0"/>
                                          </p:stCondLst>
                                        </p:cTn>
                                        <p:tgtEl>
                                          <p:spTgt spid="44"/>
                                        </p:tgtEl>
                                        <p:attrNameLst>
                                          <p:attrName>style.visibility</p:attrName>
                                        </p:attrNameLst>
                                      </p:cBhvr>
                                      <p:to>
                                        <p:strVal val="visible"/>
                                      </p:to>
                                    </p:set>
                                    <p:animEffect transition="in" filter="wipe(down)">
                                      <p:cBhvr>
                                        <p:cTn id="126" dur="500"/>
                                        <p:tgtEl>
                                          <p:spTgt spid="44"/>
                                        </p:tgtEl>
                                      </p:cBhvr>
                                    </p:animEffect>
                                  </p:childTnLst>
                                </p:cTn>
                              </p:par>
                              <p:par>
                                <p:cTn id="127" presetID="22" presetClass="entr" presetSubtype="4" fill="hold" grpId="0" nodeType="withEffect">
                                  <p:stCondLst>
                                    <p:cond delay="0"/>
                                  </p:stCondLst>
                                  <p:childTnLst>
                                    <p:set>
                                      <p:cBhvr>
                                        <p:cTn id="128" dur="1" fill="hold">
                                          <p:stCondLst>
                                            <p:cond delay="0"/>
                                          </p:stCondLst>
                                        </p:cTn>
                                        <p:tgtEl>
                                          <p:spTgt spid="45"/>
                                        </p:tgtEl>
                                        <p:attrNameLst>
                                          <p:attrName>style.visibility</p:attrName>
                                        </p:attrNameLst>
                                      </p:cBhvr>
                                      <p:to>
                                        <p:strVal val="visible"/>
                                      </p:to>
                                    </p:set>
                                    <p:animEffect transition="in" filter="wipe(down)">
                                      <p:cBhvr>
                                        <p:cTn id="129" dur="500"/>
                                        <p:tgtEl>
                                          <p:spTgt spid="45"/>
                                        </p:tgtEl>
                                      </p:cBhvr>
                                    </p:animEffect>
                                  </p:childTnLst>
                                </p:cTn>
                              </p:par>
                              <p:par>
                                <p:cTn id="130" presetID="22" presetClass="entr" presetSubtype="4" fill="hold" grpId="0" nodeType="withEffect">
                                  <p:stCondLst>
                                    <p:cond delay="0"/>
                                  </p:stCondLst>
                                  <p:childTnLst>
                                    <p:set>
                                      <p:cBhvr>
                                        <p:cTn id="131" dur="1" fill="hold">
                                          <p:stCondLst>
                                            <p:cond delay="0"/>
                                          </p:stCondLst>
                                        </p:cTn>
                                        <p:tgtEl>
                                          <p:spTgt spid="46"/>
                                        </p:tgtEl>
                                        <p:attrNameLst>
                                          <p:attrName>style.visibility</p:attrName>
                                        </p:attrNameLst>
                                      </p:cBhvr>
                                      <p:to>
                                        <p:strVal val="visible"/>
                                      </p:to>
                                    </p:set>
                                    <p:animEffect transition="in" filter="wipe(down)">
                                      <p:cBhvr>
                                        <p:cTn id="132" dur="500"/>
                                        <p:tgtEl>
                                          <p:spTgt spid="46"/>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47"/>
                                        </p:tgtEl>
                                        <p:attrNameLst>
                                          <p:attrName>style.visibility</p:attrName>
                                        </p:attrNameLst>
                                      </p:cBhvr>
                                      <p:to>
                                        <p:strVal val="visible"/>
                                      </p:to>
                                    </p:set>
                                    <p:animEffect transition="in" filter="wipe(down)">
                                      <p:cBhvr>
                                        <p:cTn id="135" dur="500"/>
                                        <p:tgtEl>
                                          <p:spTgt spid="47"/>
                                        </p:tgtEl>
                                      </p:cBhvr>
                                    </p:animEffect>
                                  </p:childTnLst>
                                </p:cTn>
                              </p:par>
                              <p:par>
                                <p:cTn id="136" presetID="22" presetClass="entr" presetSubtype="4" fill="hold" grpId="0" nodeType="withEffect">
                                  <p:stCondLst>
                                    <p:cond delay="0"/>
                                  </p:stCondLst>
                                  <p:childTnLst>
                                    <p:set>
                                      <p:cBhvr>
                                        <p:cTn id="137" dur="1" fill="hold">
                                          <p:stCondLst>
                                            <p:cond delay="0"/>
                                          </p:stCondLst>
                                        </p:cTn>
                                        <p:tgtEl>
                                          <p:spTgt spid="48"/>
                                        </p:tgtEl>
                                        <p:attrNameLst>
                                          <p:attrName>style.visibility</p:attrName>
                                        </p:attrNameLst>
                                      </p:cBhvr>
                                      <p:to>
                                        <p:strVal val="visible"/>
                                      </p:to>
                                    </p:set>
                                    <p:animEffect transition="in" filter="wipe(down)">
                                      <p:cBhvr>
                                        <p:cTn id="138" dur="500"/>
                                        <p:tgtEl>
                                          <p:spTgt spid="48"/>
                                        </p:tgtEl>
                                      </p:cBhvr>
                                    </p:animEffect>
                                  </p:childTnLst>
                                </p:cTn>
                              </p:par>
                              <p:par>
                                <p:cTn id="139" presetID="22" presetClass="entr" presetSubtype="4" fill="hold" grpId="0" nodeType="with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wipe(down)">
                                      <p:cBhvr>
                                        <p:cTn id="141" dur="500"/>
                                        <p:tgtEl>
                                          <p:spTgt spid="49"/>
                                        </p:tgtEl>
                                      </p:cBhvr>
                                    </p:animEffect>
                                  </p:childTnLst>
                                </p:cTn>
                              </p:par>
                              <p:par>
                                <p:cTn id="142" presetID="22" presetClass="entr" presetSubtype="4" fill="hold" grpId="0" nodeType="withEffect">
                                  <p:stCondLst>
                                    <p:cond delay="0"/>
                                  </p:stCondLst>
                                  <p:childTnLst>
                                    <p:set>
                                      <p:cBhvr>
                                        <p:cTn id="143" dur="1" fill="hold">
                                          <p:stCondLst>
                                            <p:cond delay="0"/>
                                          </p:stCondLst>
                                        </p:cTn>
                                        <p:tgtEl>
                                          <p:spTgt spid="50"/>
                                        </p:tgtEl>
                                        <p:attrNameLst>
                                          <p:attrName>style.visibility</p:attrName>
                                        </p:attrNameLst>
                                      </p:cBhvr>
                                      <p:to>
                                        <p:strVal val="visible"/>
                                      </p:to>
                                    </p:set>
                                    <p:animEffect transition="in" filter="wipe(down)">
                                      <p:cBhvr>
                                        <p:cTn id="144" dur="500"/>
                                        <p:tgtEl>
                                          <p:spTgt spid="50"/>
                                        </p:tgtEl>
                                      </p:cBhvr>
                                    </p:animEffect>
                                  </p:childTnLst>
                                </p:cTn>
                              </p:par>
                              <p:par>
                                <p:cTn id="145" presetID="22" presetClass="entr" presetSubtype="4" fill="hold" grpId="0" nodeType="withEffect">
                                  <p:stCondLst>
                                    <p:cond delay="0"/>
                                  </p:stCondLst>
                                  <p:childTnLst>
                                    <p:set>
                                      <p:cBhvr>
                                        <p:cTn id="146" dur="1" fill="hold">
                                          <p:stCondLst>
                                            <p:cond delay="0"/>
                                          </p:stCondLst>
                                        </p:cTn>
                                        <p:tgtEl>
                                          <p:spTgt spid="51"/>
                                        </p:tgtEl>
                                        <p:attrNameLst>
                                          <p:attrName>style.visibility</p:attrName>
                                        </p:attrNameLst>
                                      </p:cBhvr>
                                      <p:to>
                                        <p:strVal val="visible"/>
                                      </p:to>
                                    </p:set>
                                    <p:animEffect transition="in" filter="wipe(down)">
                                      <p:cBhvr>
                                        <p:cTn id="147" dur="500"/>
                                        <p:tgtEl>
                                          <p:spTgt spid="51"/>
                                        </p:tgtEl>
                                      </p:cBhvr>
                                    </p:animEffect>
                                  </p:childTnLst>
                                </p:cTn>
                              </p:par>
                              <p:par>
                                <p:cTn id="148" presetID="22" presetClass="entr" presetSubtype="4" fill="hold" grpId="0" nodeType="withEffect">
                                  <p:stCondLst>
                                    <p:cond delay="0"/>
                                  </p:stCondLst>
                                  <p:childTnLst>
                                    <p:set>
                                      <p:cBhvr>
                                        <p:cTn id="149" dur="1" fill="hold">
                                          <p:stCondLst>
                                            <p:cond delay="0"/>
                                          </p:stCondLst>
                                        </p:cTn>
                                        <p:tgtEl>
                                          <p:spTgt spid="52"/>
                                        </p:tgtEl>
                                        <p:attrNameLst>
                                          <p:attrName>style.visibility</p:attrName>
                                        </p:attrNameLst>
                                      </p:cBhvr>
                                      <p:to>
                                        <p:strVal val="visible"/>
                                      </p:to>
                                    </p:set>
                                    <p:animEffect transition="in" filter="wipe(down)">
                                      <p:cBhvr>
                                        <p:cTn id="150" dur="500"/>
                                        <p:tgtEl>
                                          <p:spTgt spid="52"/>
                                        </p:tgtEl>
                                      </p:cBhvr>
                                    </p:animEffect>
                                  </p:childTnLst>
                                </p:cTn>
                              </p:par>
                              <p:par>
                                <p:cTn id="151" presetID="22" presetClass="entr" presetSubtype="4" fill="hold" grpId="0" nodeType="withEffect">
                                  <p:stCondLst>
                                    <p:cond delay="0"/>
                                  </p:stCondLst>
                                  <p:childTnLst>
                                    <p:set>
                                      <p:cBhvr>
                                        <p:cTn id="152" dur="1" fill="hold">
                                          <p:stCondLst>
                                            <p:cond delay="0"/>
                                          </p:stCondLst>
                                        </p:cTn>
                                        <p:tgtEl>
                                          <p:spTgt spid="53"/>
                                        </p:tgtEl>
                                        <p:attrNameLst>
                                          <p:attrName>style.visibility</p:attrName>
                                        </p:attrNameLst>
                                      </p:cBhvr>
                                      <p:to>
                                        <p:strVal val="visible"/>
                                      </p:to>
                                    </p:set>
                                    <p:animEffect transition="in" filter="wipe(down)">
                                      <p:cBhvr>
                                        <p:cTn id="153" dur="500"/>
                                        <p:tgtEl>
                                          <p:spTgt spid="53"/>
                                        </p:tgtEl>
                                      </p:cBhvr>
                                    </p:animEffect>
                                  </p:childTnLst>
                                </p:cTn>
                              </p:par>
                              <p:par>
                                <p:cTn id="154" presetID="22" presetClass="entr" presetSubtype="4" fill="hold" grpId="0" nodeType="withEffect">
                                  <p:stCondLst>
                                    <p:cond delay="0"/>
                                  </p:stCondLst>
                                  <p:childTnLst>
                                    <p:set>
                                      <p:cBhvr>
                                        <p:cTn id="155" dur="1" fill="hold">
                                          <p:stCondLst>
                                            <p:cond delay="0"/>
                                          </p:stCondLst>
                                        </p:cTn>
                                        <p:tgtEl>
                                          <p:spTgt spid="54"/>
                                        </p:tgtEl>
                                        <p:attrNameLst>
                                          <p:attrName>style.visibility</p:attrName>
                                        </p:attrNameLst>
                                      </p:cBhvr>
                                      <p:to>
                                        <p:strVal val="visible"/>
                                      </p:to>
                                    </p:set>
                                    <p:animEffect transition="in" filter="wipe(down)">
                                      <p:cBhvr>
                                        <p:cTn id="156" dur="500"/>
                                        <p:tgtEl>
                                          <p:spTgt spid="54"/>
                                        </p:tgtEl>
                                      </p:cBhvr>
                                    </p:animEffect>
                                  </p:childTnLst>
                                </p:cTn>
                              </p:par>
                              <p:par>
                                <p:cTn id="157" presetID="22" presetClass="entr" presetSubtype="4" fill="hold" grpId="0" nodeType="with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wipe(down)">
                                      <p:cBhvr>
                                        <p:cTn id="159" dur="500"/>
                                        <p:tgtEl>
                                          <p:spTgt spid="55"/>
                                        </p:tgtEl>
                                      </p:cBhvr>
                                    </p:animEffect>
                                  </p:childTnLst>
                                </p:cTn>
                              </p:par>
                              <p:par>
                                <p:cTn id="160" presetID="22" presetClass="entr" presetSubtype="4" fill="hold" grpId="0" nodeType="withEffect">
                                  <p:stCondLst>
                                    <p:cond delay="0"/>
                                  </p:stCondLst>
                                  <p:childTnLst>
                                    <p:set>
                                      <p:cBhvr>
                                        <p:cTn id="161" dur="1" fill="hold">
                                          <p:stCondLst>
                                            <p:cond delay="0"/>
                                          </p:stCondLst>
                                        </p:cTn>
                                        <p:tgtEl>
                                          <p:spTgt spid="56"/>
                                        </p:tgtEl>
                                        <p:attrNameLst>
                                          <p:attrName>style.visibility</p:attrName>
                                        </p:attrNameLst>
                                      </p:cBhvr>
                                      <p:to>
                                        <p:strVal val="visible"/>
                                      </p:to>
                                    </p:set>
                                    <p:animEffect transition="in" filter="wipe(down)">
                                      <p:cBhvr>
                                        <p:cTn id="162" dur="500"/>
                                        <p:tgtEl>
                                          <p:spTgt spid="56"/>
                                        </p:tgtEl>
                                      </p:cBhvr>
                                    </p:animEffect>
                                  </p:childTnLst>
                                </p:cTn>
                              </p:par>
                              <p:par>
                                <p:cTn id="163" presetID="22" presetClass="entr" presetSubtype="4" fill="hold" grpId="0" nodeType="withEffect">
                                  <p:stCondLst>
                                    <p:cond delay="0"/>
                                  </p:stCondLst>
                                  <p:childTnLst>
                                    <p:set>
                                      <p:cBhvr>
                                        <p:cTn id="164" dur="1" fill="hold">
                                          <p:stCondLst>
                                            <p:cond delay="0"/>
                                          </p:stCondLst>
                                        </p:cTn>
                                        <p:tgtEl>
                                          <p:spTgt spid="57"/>
                                        </p:tgtEl>
                                        <p:attrNameLst>
                                          <p:attrName>style.visibility</p:attrName>
                                        </p:attrNameLst>
                                      </p:cBhvr>
                                      <p:to>
                                        <p:strVal val="visible"/>
                                      </p:to>
                                    </p:set>
                                    <p:animEffect transition="in" filter="wipe(down)">
                                      <p:cBhvr>
                                        <p:cTn id="165" dur="500"/>
                                        <p:tgtEl>
                                          <p:spTgt spid="57"/>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58"/>
                                        </p:tgtEl>
                                        <p:attrNameLst>
                                          <p:attrName>style.visibility</p:attrName>
                                        </p:attrNameLst>
                                      </p:cBhvr>
                                      <p:to>
                                        <p:strVal val="visible"/>
                                      </p:to>
                                    </p:set>
                                    <p:animEffect transition="in" filter="wipe(down)">
                                      <p:cBhvr>
                                        <p:cTn id="168" dur="500"/>
                                        <p:tgtEl>
                                          <p:spTgt spid="58"/>
                                        </p:tgtEl>
                                      </p:cBhvr>
                                    </p:animEffect>
                                  </p:childTnLst>
                                </p:cTn>
                              </p:par>
                              <p:par>
                                <p:cTn id="169" presetID="22" presetClass="entr" presetSubtype="4" fill="hold" grpId="0" nodeType="withEffect">
                                  <p:stCondLst>
                                    <p:cond delay="0"/>
                                  </p:stCondLst>
                                  <p:childTnLst>
                                    <p:set>
                                      <p:cBhvr>
                                        <p:cTn id="170" dur="1" fill="hold">
                                          <p:stCondLst>
                                            <p:cond delay="0"/>
                                          </p:stCondLst>
                                        </p:cTn>
                                        <p:tgtEl>
                                          <p:spTgt spid="59"/>
                                        </p:tgtEl>
                                        <p:attrNameLst>
                                          <p:attrName>style.visibility</p:attrName>
                                        </p:attrNameLst>
                                      </p:cBhvr>
                                      <p:to>
                                        <p:strVal val="visible"/>
                                      </p:to>
                                    </p:set>
                                    <p:animEffect transition="in" filter="wipe(down)">
                                      <p:cBhvr>
                                        <p:cTn id="171" dur="500"/>
                                        <p:tgtEl>
                                          <p:spTgt spid="59"/>
                                        </p:tgtEl>
                                      </p:cBhvr>
                                    </p:animEffect>
                                  </p:childTnLst>
                                </p:cTn>
                              </p:par>
                              <p:par>
                                <p:cTn id="172" presetID="22" presetClass="entr" presetSubtype="4" fill="hold" grpId="0" nodeType="withEffect">
                                  <p:stCondLst>
                                    <p:cond delay="0"/>
                                  </p:stCondLst>
                                  <p:childTnLst>
                                    <p:set>
                                      <p:cBhvr>
                                        <p:cTn id="173" dur="1" fill="hold">
                                          <p:stCondLst>
                                            <p:cond delay="0"/>
                                          </p:stCondLst>
                                        </p:cTn>
                                        <p:tgtEl>
                                          <p:spTgt spid="60"/>
                                        </p:tgtEl>
                                        <p:attrNameLst>
                                          <p:attrName>style.visibility</p:attrName>
                                        </p:attrNameLst>
                                      </p:cBhvr>
                                      <p:to>
                                        <p:strVal val="visible"/>
                                      </p:to>
                                    </p:set>
                                    <p:animEffect transition="in" filter="wipe(down)">
                                      <p:cBhvr>
                                        <p:cTn id="174" dur="500"/>
                                        <p:tgtEl>
                                          <p:spTgt spid="60"/>
                                        </p:tgtEl>
                                      </p:cBhvr>
                                    </p:animEffect>
                                  </p:childTnLst>
                                </p:cTn>
                              </p:par>
                              <p:par>
                                <p:cTn id="175" presetID="22" presetClass="entr" presetSubtype="4" fill="hold" grpId="0" nodeType="withEffect">
                                  <p:stCondLst>
                                    <p:cond delay="0"/>
                                  </p:stCondLst>
                                  <p:childTnLst>
                                    <p:set>
                                      <p:cBhvr>
                                        <p:cTn id="176" dur="1" fill="hold">
                                          <p:stCondLst>
                                            <p:cond delay="0"/>
                                          </p:stCondLst>
                                        </p:cTn>
                                        <p:tgtEl>
                                          <p:spTgt spid="61"/>
                                        </p:tgtEl>
                                        <p:attrNameLst>
                                          <p:attrName>style.visibility</p:attrName>
                                        </p:attrNameLst>
                                      </p:cBhvr>
                                      <p:to>
                                        <p:strVal val="visible"/>
                                      </p:to>
                                    </p:set>
                                    <p:animEffect transition="in" filter="wipe(down)">
                                      <p:cBhvr>
                                        <p:cTn id="177" dur="500"/>
                                        <p:tgtEl>
                                          <p:spTgt spid="61"/>
                                        </p:tgtEl>
                                      </p:cBhvr>
                                    </p:animEffect>
                                  </p:childTnLst>
                                </p:cTn>
                              </p:par>
                              <p:par>
                                <p:cTn id="178" presetID="22" presetClass="entr" presetSubtype="4" fill="hold" grpId="0" nodeType="withEffect">
                                  <p:stCondLst>
                                    <p:cond delay="0"/>
                                  </p:stCondLst>
                                  <p:childTnLst>
                                    <p:set>
                                      <p:cBhvr>
                                        <p:cTn id="179" dur="1" fill="hold">
                                          <p:stCondLst>
                                            <p:cond delay="0"/>
                                          </p:stCondLst>
                                        </p:cTn>
                                        <p:tgtEl>
                                          <p:spTgt spid="62"/>
                                        </p:tgtEl>
                                        <p:attrNameLst>
                                          <p:attrName>style.visibility</p:attrName>
                                        </p:attrNameLst>
                                      </p:cBhvr>
                                      <p:to>
                                        <p:strVal val="visible"/>
                                      </p:to>
                                    </p:set>
                                    <p:animEffect transition="in" filter="wipe(down)">
                                      <p:cBhvr>
                                        <p:cTn id="180" dur="500"/>
                                        <p:tgtEl>
                                          <p:spTgt spid="62"/>
                                        </p:tgtEl>
                                      </p:cBhvr>
                                    </p:animEffect>
                                  </p:childTnLst>
                                </p:cTn>
                              </p:par>
                              <p:par>
                                <p:cTn id="181" presetID="22" presetClass="entr" presetSubtype="4" fill="hold" grpId="0" nodeType="withEffect">
                                  <p:stCondLst>
                                    <p:cond delay="0"/>
                                  </p:stCondLst>
                                  <p:childTnLst>
                                    <p:set>
                                      <p:cBhvr>
                                        <p:cTn id="182" dur="1" fill="hold">
                                          <p:stCondLst>
                                            <p:cond delay="0"/>
                                          </p:stCondLst>
                                        </p:cTn>
                                        <p:tgtEl>
                                          <p:spTgt spid="63"/>
                                        </p:tgtEl>
                                        <p:attrNameLst>
                                          <p:attrName>style.visibility</p:attrName>
                                        </p:attrNameLst>
                                      </p:cBhvr>
                                      <p:to>
                                        <p:strVal val="visible"/>
                                      </p:to>
                                    </p:set>
                                    <p:animEffect transition="in" filter="wipe(down)">
                                      <p:cBhvr>
                                        <p:cTn id="183" dur="500"/>
                                        <p:tgtEl>
                                          <p:spTgt spid="63"/>
                                        </p:tgtEl>
                                      </p:cBhvr>
                                    </p:animEffect>
                                  </p:childTnLst>
                                </p:cTn>
                              </p:par>
                              <p:par>
                                <p:cTn id="184" presetID="22" presetClass="entr" presetSubtype="4" fill="hold" grpId="0" nodeType="withEffect">
                                  <p:stCondLst>
                                    <p:cond delay="0"/>
                                  </p:stCondLst>
                                  <p:childTnLst>
                                    <p:set>
                                      <p:cBhvr>
                                        <p:cTn id="185" dur="1" fill="hold">
                                          <p:stCondLst>
                                            <p:cond delay="0"/>
                                          </p:stCondLst>
                                        </p:cTn>
                                        <p:tgtEl>
                                          <p:spTgt spid="64"/>
                                        </p:tgtEl>
                                        <p:attrNameLst>
                                          <p:attrName>style.visibility</p:attrName>
                                        </p:attrNameLst>
                                      </p:cBhvr>
                                      <p:to>
                                        <p:strVal val="visible"/>
                                      </p:to>
                                    </p:set>
                                    <p:animEffect transition="in" filter="wipe(down)">
                                      <p:cBhvr>
                                        <p:cTn id="186" dur="500"/>
                                        <p:tgtEl>
                                          <p:spTgt spid="64"/>
                                        </p:tgtEl>
                                      </p:cBhvr>
                                    </p:animEffect>
                                  </p:childTnLst>
                                </p:cTn>
                              </p:par>
                              <p:par>
                                <p:cTn id="187" presetID="22" presetClass="entr" presetSubtype="4" fill="hold" grpId="0" nodeType="withEffect">
                                  <p:stCondLst>
                                    <p:cond delay="0"/>
                                  </p:stCondLst>
                                  <p:childTnLst>
                                    <p:set>
                                      <p:cBhvr>
                                        <p:cTn id="188" dur="1" fill="hold">
                                          <p:stCondLst>
                                            <p:cond delay="0"/>
                                          </p:stCondLst>
                                        </p:cTn>
                                        <p:tgtEl>
                                          <p:spTgt spid="65"/>
                                        </p:tgtEl>
                                        <p:attrNameLst>
                                          <p:attrName>style.visibility</p:attrName>
                                        </p:attrNameLst>
                                      </p:cBhvr>
                                      <p:to>
                                        <p:strVal val="visible"/>
                                      </p:to>
                                    </p:set>
                                    <p:animEffect transition="in" filter="wipe(down)">
                                      <p:cBhvr>
                                        <p:cTn id="189" dur="500"/>
                                        <p:tgtEl>
                                          <p:spTgt spid="65"/>
                                        </p:tgtEl>
                                      </p:cBhvr>
                                    </p:animEffect>
                                  </p:childTnLst>
                                </p:cTn>
                              </p:par>
                              <p:par>
                                <p:cTn id="190" presetID="22" presetClass="entr" presetSubtype="4" fill="hold" grpId="0" nodeType="withEffect">
                                  <p:stCondLst>
                                    <p:cond delay="0"/>
                                  </p:stCondLst>
                                  <p:childTnLst>
                                    <p:set>
                                      <p:cBhvr>
                                        <p:cTn id="191" dur="1" fill="hold">
                                          <p:stCondLst>
                                            <p:cond delay="0"/>
                                          </p:stCondLst>
                                        </p:cTn>
                                        <p:tgtEl>
                                          <p:spTgt spid="66"/>
                                        </p:tgtEl>
                                        <p:attrNameLst>
                                          <p:attrName>style.visibility</p:attrName>
                                        </p:attrNameLst>
                                      </p:cBhvr>
                                      <p:to>
                                        <p:strVal val="visible"/>
                                      </p:to>
                                    </p:set>
                                    <p:animEffect transition="in" filter="wipe(down)">
                                      <p:cBhvr>
                                        <p:cTn id="192" dur="500"/>
                                        <p:tgtEl>
                                          <p:spTgt spid="66"/>
                                        </p:tgtEl>
                                      </p:cBhvr>
                                    </p:animEffect>
                                  </p:childTnLst>
                                </p:cTn>
                              </p:par>
                              <p:par>
                                <p:cTn id="193" presetID="22" presetClass="entr" presetSubtype="4" fill="hold" grpId="0" nodeType="withEffect">
                                  <p:stCondLst>
                                    <p:cond delay="0"/>
                                  </p:stCondLst>
                                  <p:childTnLst>
                                    <p:set>
                                      <p:cBhvr>
                                        <p:cTn id="194" dur="1" fill="hold">
                                          <p:stCondLst>
                                            <p:cond delay="0"/>
                                          </p:stCondLst>
                                        </p:cTn>
                                        <p:tgtEl>
                                          <p:spTgt spid="67"/>
                                        </p:tgtEl>
                                        <p:attrNameLst>
                                          <p:attrName>style.visibility</p:attrName>
                                        </p:attrNameLst>
                                      </p:cBhvr>
                                      <p:to>
                                        <p:strVal val="visible"/>
                                      </p:to>
                                    </p:set>
                                    <p:animEffect transition="in" filter="wipe(down)">
                                      <p:cBhvr>
                                        <p:cTn id="195" dur="500"/>
                                        <p:tgtEl>
                                          <p:spTgt spid="67"/>
                                        </p:tgtEl>
                                      </p:cBhvr>
                                    </p:animEffect>
                                  </p:childTnLst>
                                </p:cTn>
                              </p:par>
                              <p:par>
                                <p:cTn id="196" presetID="22" presetClass="entr" presetSubtype="4" fill="hold" grpId="0" nodeType="withEffect">
                                  <p:stCondLst>
                                    <p:cond delay="0"/>
                                  </p:stCondLst>
                                  <p:childTnLst>
                                    <p:set>
                                      <p:cBhvr>
                                        <p:cTn id="197" dur="1" fill="hold">
                                          <p:stCondLst>
                                            <p:cond delay="0"/>
                                          </p:stCondLst>
                                        </p:cTn>
                                        <p:tgtEl>
                                          <p:spTgt spid="68"/>
                                        </p:tgtEl>
                                        <p:attrNameLst>
                                          <p:attrName>style.visibility</p:attrName>
                                        </p:attrNameLst>
                                      </p:cBhvr>
                                      <p:to>
                                        <p:strVal val="visible"/>
                                      </p:to>
                                    </p:set>
                                    <p:animEffect transition="in" filter="wipe(down)">
                                      <p:cBhvr>
                                        <p:cTn id="198" dur="500"/>
                                        <p:tgtEl>
                                          <p:spTgt spid="68"/>
                                        </p:tgtEl>
                                      </p:cBhvr>
                                    </p:animEffect>
                                  </p:childTnLst>
                                </p:cTn>
                              </p:par>
                              <p:par>
                                <p:cTn id="199" presetID="22" presetClass="entr" presetSubtype="4" fill="hold" grpId="0" nodeType="withEffect">
                                  <p:stCondLst>
                                    <p:cond delay="0"/>
                                  </p:stCondLst>
                                  <p:childTnLst>
                                    <p:set>
                                      <p:cBhvr>
                                        <p:cTn id="200" dur="1" fill="hold">
                                          <p:stCondLst>
                                            <p:cond delay="0"/>
                                          </p:stCondLst>
                                        </p:cTn>
                                        <p:tgtEl>
                                          <p:spTgt spid="69"/>
                                        </p:tgtEl>
                                        <p:attrNameLst>
                                          <p:attrName>style.visibility</p:attrName>
                                        </p:attrNameLst>
                                      </p:cBhvr>
                                      <p:to>
                                        <p:strVal val="visible"/>
                                      </p:to>
                                    </p:set>
                                    <p:animEffect transition="in" filter="wipe(down)">
                                      <p:cBhvr>
                                        <p:cTn id="201" dur="500"/>
                                        <p:tgtEl>
                                          <p:spTgt spid="69"/>
                                        </p:tgtEl>
                                      </p:cBhvr>
                                    </p:animEffect>
                                  </p:childTnLst>
                                </p:cTn>
                              </p:par>
                              <p:par>
                                <p:cTn id="202" presetID="22" presetClass="entr" presetSubtype="4" fill="hold" grpId="0" nodeType="withEffect">
                                  <p:stCondLst>
                                    <p:cond delay="0"/>
                                  </p:stCondLst>
                                  <p:childTnLst>
                                    <p:set>
                                      <p:cBhvr>
                                        <p:cTn id="203" dur="1" fill="hold">
                                          <p:stCondLst>
                                            <p:cond delay="0"/>
                                          </p:stCondLst>
                                        </p:cTn>
                                        <p:tgtEl>
                                          <p:spTgt spid="70"/>
                                        </p:tgtEl>
                                        <p:attrNameLst>
                                          <p:attrName>style.visibility</p:attrName>
                                        </p:attrNameLst>
                                      </p:cBhvr>
                                      <p:to>
                                        <p:strVal val="visible"/>
                                      </p:to>
                                    </p:set>
                                    <p:animEffect transition="in" filter="wipe(down)">
                                      <p:cBhvr>
                                        <p:cTn id="204" dur="500"/>
                                        <p:tgtEl>
                                          <p:spTgt spid="70"/>
                                        </p:tgtEl>
                                      </p:cBhvr>
                                    </p:animEffect>
                                  </p:childTnLst>
                                </p:cTn>
                              </p:par>
                              <p:par>
                                <p:cTn id="205" presetID="22" presetClass="entr" presetSubtype="4" fill="hold" grpId="0" nodeType="withEffect">
                                  <p:stCondLst>
                                    <p:cond delay="0"/>
                                  </p:stCondLst>
                                  <p:childTnLst>
                                    <p:set>
                                      <p:cBhvr>
                                        <p:cTn id="206" dur="1" fill="hold">
                                          <p:stCondLst>
                                            <p:cond delay="0"/>
                                          </p:stCondLst>
                                        </p:cTn>
                                        <p:tgtEl>
                                          <p:spTgt spid="71"/>
                                        </p:tgtEl>
                                        <p:attrNameLst>
                                          <p:attrName>style.visibility</p:attrName>
                                        </p:attrNameLst>
                                      </p:cBhvr>
                                      <p:to>
                                        <p:strVal val="visible"/>
                                      </p:to>
                                    </p:set>
                                    <p:animEffect transition="in" filter="wipe(down)">
                                      <p:cBhvr>
                                        <p:cTn id="207" dur="500"/>
                                        <p:tgtEl>
                                          <p:spTgt spid="71"/>
                                        </p:tgtEl>
                                      </p:cBhvr>
                                    </p:animEffect>
                                  </p:childTnLst>
                                </p:cTn>
                              </p:par>
                              <p:par>
                                <p:cTn id="208" presetID="22" presetClass="entr" presetSubtype="4" fill="hold" grpId="0" nodeType="withEffect">
                                  <p:stCondLst>
                                    <p:cond delay="0"/>
                                  </p:stCondLst>
                                  <p:childTnLst>
                                    <p:set>
                                      <p:cBhvr>
                                        <p:cTn id="209" dur="1" fill="hold">
                                          <p:stCondLst>
                                            <p:cond delay="0"/>
                                          </p:stCondLst>
                                        </p:cTn>
                                        <p:tgtEl>
                                          <p:spTgt spid="72"/>
                                        </p:tgtEl>
                                        <p:attrNameLst>
                                          <p:attrName>style.visibility</p:attrName>
                                        </p:attrNameLst>
                                      </p:cBhvr>
                                      <p:to>
                                        <p:strVal val="visible"/>
                                      </p:to>
                                    </p:set>
                                    <p:animEffect transition="in" filter="wipe(down)">
                                      <p:cBhvr>
                                        <p:cTn id="210" dur="500"/>
                                        <p:tgtEl>
                                          <p:spTgt spid="72"/>
                                        </p:tgtEl>
                                      </p:cBhvr>
                                    </p:animEffect>
                                  </p:childTnLst>
                                </p:cTn>
                              </p:par>
                              <p:par>
                                <p:cTn id="211" presetID="22" presetClass="entr" presetSubtype="4" fill="hold" grpId="0" nodeType="withEffect">
                                  <p:stCondLst>
                                    <p:cond delay="0"/>
                                  </p:stCondLst>
                                  <p:childTnLst>
                                    <p:set>
                                      <p:cBhvr>
                                        <p:cTn id="212" dur="1" fill="hold">
                                          <p:stCondLst>
                                            <p:cond delay="0"/>
                                          </p:stCondLst>
                                        </p:cTn>
                                        <p:tgtEl>
                                          <p:spTgt spid="73"/>
                                        </p:tgtEl>
                                        <p:attrNameLst>
                                          <p:attrName>style.visibility</p:attrName>
                                        </p:attrNameLst>
                                      </p:cBhvr>
                                      <p:to>
                                        <p:strVal val="visible"/>
                                      </p:to>
                                    </p:set>
                                    <p:animEffect transition="in" filter="wipe(down)">
                                      <p:cBhvr>
                                        <p:cTn id="213" dur="500"/>
                                        <p:tgtEl>
                                          <p:spTgt spid="73"/>
                                        </p:tgtEl>
                                      </p:cBhvr>
                                    </p:animEffect>
                                  </p:childTnLst>
                                </p:cTn>
                              </p:par>
                              <p:par>
                                <p:cTn id="214" presetID="22" presetClass="entr" presetSubtype="4" fill="hold" grpId="0" nodeType="withEffect">
                                  <p:stCondLst>
                                    <p:cond delay="0"/>
                                  </p:stCondLst>
                                  <p:childTnLst>
                                    <p:set>
                                      <p:cBhvr>
                                        <p:cTn id="215" dur="1" fill="hold">
                                          <p:stCondLst>
                                            <p:cond delay="0"/>
                                          </p:stCondLst>
                                        </p:cTn>
                                        <p:tgtEl>
                                          <p:spTgt spid="74"/>
                                        </p:tgtEl>
                                        <p:attrNameLst>
                                          <p:attrName>style.visibility</p:attrName>
                                        </p:attrNameLst>
                                      </p:cBhvr>
                                      <p:to>
                                        <p:strVal val="visible"/>
                                      </p:to>
                                    </p:set>
                                    <p:animEffect transition="in" filter="wipe(down)">
                                      <p:cBhvr>
                                        <p:cTn id="216" dur="500"/>
                                        <p:tgtEl>
                                          <p:spTgt spid="74"/>
                                        </p:tgtEl>
                                      </p:cBhvr>
                                    </p:animEffect>
                                  </p:childTnLst>
                                </p:cTn>
                              </p:par>
                              <p:par>
                                <p:cTn id="217" presetID="22" presetClass="entr" presetSubtype="4" fill="hold" grpId="0" nodeType="withEffect">
                                  <p:stCondLst>
                                    <p:cond delay="0"/>
                                  </p:stCondLst>
                                  <p:childTnLst>
                                    <p:set>
                                      <p:cBhvr>
                                        <p:cTn id="218" dur="1" fill="hold">
                                          <p:stCondLst>
                                            <p:cond delay="0"/>
                                          </p:stCondLst>
                                        </p:cTn>
                                        <p:tgtEl>
                                          <p:spTgt spid="75"/>
                                        </p:tgtEl>
                                        <p:attrNameLst>
                                          <p:attrName>style.visibility</p:attrName>
                                        </p:attrNameLst>
                                      </p:cBhvr>
                                      <p:to>
                                        <p:strVal val="visible"/>
                                      </p:to>
                                    </p:set>
                                    <p:animEffect transition="in" filter="wipe(down)">
                                      <p:cBhvr>
                                        <p:cTn id="219" dur="500"/>
                                        <p:tgtEl>
                                          <p:spTgt spid="75"/>
                                        </p:tgtEl>
                                      </p:cBhvr>
                                    </p:animEffect>
                                  </p:childTnLst>
                                </p:cTn>
                              </p:par>
                              <p:par>
                                <p:cTn id="220" presetID="22" presetClass="entr" presetSubtype="4" fill="hold" grpId="0" nodeType="withEffect">
                                  <p:stCondLst>
                                    <p:cond delay="0"/>
                                  </p:stCondLst>
                                  <p:childTnLst>
                                    <p:set>
                                      <p:cBhvr>
                                        <p:cTn id="221" dur="1" fill="hold">
                                          <p:stCondLst>
                                            <p:cond delay="0"/>
                                          </p:stCondLst>
                                        </p:cTn>
                                        <p:tgtEl>
                                          <p:spTgt spid="76"/>
                                        </p:tgtEl>
                                        <p:attrNameLst>
                                          <p:attrName>style.visibility</p:attrName>
                                        </p:attrNameLst>
                                      </p:cBhvr>
                                      <p:to>
                                        <p:strVal val="visible"/>
                                      </p:to>
                                    </p:set>
                                    <p:animEffect transition="in" filter="wipe(down)">
                                      <p:cBhvr>
                                        <p:cTn id="222" dur="500"/>
                                        <p:tgtEl>
                                          <p:spTgt spid="76"/>
                                        </p:tgtEl>
                                      </p:cBhvr>
                                    </p:animEffect>
                                  </p:childTnLst>
                                </p:cTn>
                              </p:par>
                              <p:par>
                                <p:cTn id="223" presetID="22" presetClass="entr" presetSubtype="4" fill="hold" grpId="0" nodeType="withEffect">
                                  <p:stCondLst>
                                    <p:cond delay="0"/>
                                  </p:stCondLst>
                                  <p:childTnLst>
                                    <p:set>
                                      <p:cBhvr>
                                        <p:cTn id="224" dur="1" fill="hold">
                                          <p:stCondLst>
                                            <p:cond delay="0"/>
                                          </p:stCondLst>
                                        </p:cTn>
                                        <p:tgtEl>
                                          <p:spTgt spid="77"/>
                                        </p:tgtEl>
                                        <p:attrNameLst>
                                          <p:attrName>style.visibility</p:attrName>
                                        </p:attrNameLst>
                                      </p:cBhvr>
                                      <p:to>
                                        <p:strVal val="visible"/>
                                      </p:to>
                                    </p:set>
                                    <p:animEffect transition="in" filter="wipe(down)">
                                      <p:cBhvr>
                                        <p:cTn id="225" dur="500"/>
                                        <p:tgtEl>
                                          <p:spTgt spid="77"/>
                                        </p:tgtEl>
                                      </p:cBhvr>
                                    </p:animEffect>
                                  </p:childTnLst>
                                </p:cTn>
                              </p:par>
                              <p:par>
                                <p:cTn id="226" presetID="22" presetClass="entr" presetSubtype="4" fill="hold" grpId="0" nodeType="withEffect">
                                  <p:stCondLst>
                                    <p:cond delay="0"/>
                                  </p:stCondLst>
                                  <p:childTnLst>
                                    <p:set>
                                      <p:cBhvr>
                                        <p:cTn id="227" dur="1" fill="hold">
                                          <p:stCondLst>
                                            <p:cond delay="0"/>
                                          </p:stCondLst>
                                        </p:cTn>
                                        <p:tgtEl>
                                          <p:spTgt spid="78"/>
                                        </p:tgtEl>
                                        <p:attrNameLst>
                                          <p:attrName>style.visibility</p:attrName>
                                        </p:attrNameLst>
                                      </p:cBhvr>
                                      <p:to>
                                        <p:strVal val="visible"/>
                                      </p:to>
                                    </p:set>
                                    <p:animEffect transition="in" filter="wipe(down)">
                                      <p:cBhvr>
                                        <p:cTn id="228" dur="500"/>
                                        <p:tgtEl>
                                          <p:spTgt spid="78"/>
                                        </p:tgtEl>
                                      </p:cBhvr>
                                    </p:animEffect>
                                  </p:childTnLst>
                                </p:cTn>
                              </p:par>
                              <p:par>
                                <p:cTn id="229" presetID="22" presetClass="entr" presetSubtype="4" fill="hold" grpId="0" nodeType="withEffect">
                                  <p:stCondLst>
                                    <p:cond delay="0"/>
                                  </p:stCondLst>
                                  <p:childTnLst>
                                    <p:set>
                                      <p:cBhvr>
                                        <p:cTn id="230" dur="1" fill="hold">
                                          <p:stCondLst>
                                            <p:cond delay="0"/>
                                          </p:stCondLst>
                                        </p:cTn>
                                        <p:tgtEl>
                                          <p:spTgt spid="79"/>
                                        </p:tgtEl>
                                        <p:attrNameLst>
                                          <p:attrName>style.visibility</p:attrName>
                                        </p:attrNameLst>
                                      </p:cBhvr>
                                      <p:to>
                                        <p:strVal val="visible"/>
                                      </p:to>
                                    </p:set>
                                    <p:animEffect transition="in" filter="wipe(down)">
                                      <p:cBhvr>
                                        <p:cTn id="231" dur="500"/>
                                        <p:tgtEl>
                                          <p:spTgt spid="79"/>
                                        </p:tgtEl>
                                      </p:cBhvr>
                                    </p:animEffect>
                                  </p:childTnLst>
                                </p:cTn>
                              </p:par>
                              <p:par>
                                <p:cTn id="232" presetID="22" presetClass="entr" presetSubtype="4" fill="hold" grpId="0" nodeType="withEffect">
                                  <p:stCondLst>
                                    <p:cond delay="0"/>
                                  </p:stCondLst>
                                  <p:childTnLst>
                                    <p:set>
                                      <p:cBhvr>
                                        <p:cTn id="233" dur="1" fill="hold">
                                          <p:stCondLst>
                                            <p:cond delay="0"/>
                                          </p:stCondLst>
                                        </p:cTn>
                                        <p:tgtEl>
                                          <p:spTgt spid="80"/>
                                        </p:tgtEl>
                                        <p:attrNameLst>
                                          <p:attrName>style.visibility</p:attrName>
                                        </p:attrNameLst>
                                      </p:cBhvr>
                                      <p:to>
                                        <p:strVal val="visible"/>
                                      </p:to>
                                    </p:set>
                                    <p:animEffect transition="in" filter="wipe(down)">
                                      <p:cBhvr>
                                        <p:cTn id="234" dur="500"/>
                                        <p:tgtEl>
                                          <p:spTgt spid="80"/>
                                        </p:tgtEl>
                                      </p:cBhvr>
                                    </p:animEffect>
                                  </p:childTnLst>
                                </p:cTn>
                              </p:par>
                              <p:par>
                                <p:cTn id="235" presetID="22" presetClass="entr" presetSubtype="4" fill="hold" grpId="0" nodeType="withEffect">
                                  <p:stCondLst>
                                    <p:cond delay="0"/>
                                  </p:stCondLst>
                                  <p:childTnLst>
                                    <p:set>
                                      <p:cBhvr>
                                        <p:cTn id="236" dur="1" fill="hold">
                                          <p:stCondLst>
                                            <p:cond delay="0"/>
                                          </p:stCondLst>
                                        </p:cTn>
                                        <p:tgtEl>
                                          <p:spTgt spid="81"/>
                                        </p:tgtEl>
                                        <p:attrNameLst>
                                          <p:attrName>style.visibility</p:attrName>
                                        </p:attrNameLst>
                                      </p:cBhvr>
                                      <p:to>
                                        <p:strVal val="visible"/>
                                      </p:to>
                                    </p:set>
                                    <p:animEffect transition="in" filter="wipe(down)">
                                      <p:cBhvr>
                                        <p:cTn id="237" dur="500"/>
                                        <p:tgtEl>
                                          <p:spTgt spid="81"/>
                                        </p:tgtEl>
                                      </p:cBhvr>
                                    </p:animEffect>
                                  </p:childTnLst>
                                </p:cTn>
                              </p:par>
                              <p:par>
                                <p:cTn id="238" presetID="22" presetClass="entr" presetSubtype="4" fill="hold" grpId="0" nodeType="withEffect">
                                  <p:stCondLst>
                                    <p:cond delay="0"/>
                                  </p:stCondLst>
                                  <p:childTnLst>
                                    <p:set>
                                      <p:cBhvr>
                                        <p:cTn id="239" dur="1" fill="hold">
                                          <p:stCondLst>
                                            <p:cond delay="0"/>
                                          </p:stCondLst>
                                        </p:cTn>
                                        <p:tgtEl>
                                          <p:spTgt spid="82"/>
                                        </p:tgtEl>
                                        <p:attrNameLst>
                                          <p:attrName>style.visibility</p:attrName>
                                        </p:attrNameLst>
                                      </p:cBhvr>
                                      <p:to>
                                        <p:strVal val="visible"/>
                                      </p:to>
                                    </p:set>
                                    <p:animEffect transition="in" filter="wipe(down)">
                                      <p:cBhvr>
                                        <p:cTn id="240" dur="500"/>
                                        <p:tgtEl>
                                          <p:spTgt spid="82"/>
                                        </p:tgtEl>
                                      </p:cBhvr>
                                    </p:animEffect>
                                  </p:childTnLst>
                                </p:cTn>
                              </p:par>
                              <p:par>
                                <p:cTn id="241" presetID="22" presetClass="entr" presetSubtype="4" fill="hold" grpId="0" nodeType="withEffect">
                                  <p:stCondLst>
                                    <p:cond delay="0"/>
                                  </p:stCondLst>
                                  <p:childTnLst>
                                    <p:set>
                                      <p:cBhvr>
                                        <p:cTn id="242" dur="1" fill="hold">
                                          <p:stCondLst>
                                            <p:cond delay="0"/>
                                          </p:stCondLst>
                                        </p:cTn>
                                        <p:tgtEl>
                                          <p:spTgt spid="83"/>
                                        </p:tgtEl>
                                        <p:attrNameLst>
                                          <p:attrName>style.visibility</p:attrName>
                                        </p:attrNameLst>
                                      </p:cBhvr>
                                      <p:to>
                                        <p:strVal val="visible"/>
                                      </p:to>
                                    </p:set>
                                    <p:animEffect transition="in" filter="wipe(down)">
                                      <p:cBhvr>
                                        <p:cTn id="243" dur="500"/>
                                        <p:tgtEl>
                                          <p:spTgt spid="83"/>
                                        </p:tgtEl>
                                      </p:cBhvr>
                                    </p:animEffect>
                                  </p:childTnLst>
                                </p:cTn>
                              </p:par>
                              <p:par>
                                <p:cTn id="244" presetID="22" presetClass="entr" presetSubtype="4" fill="hold" grpId="0" nodeType="withEffect">
                                  <p:stCondLst>
                                    <p:cond delay="0"/>
                                  </p:stCondLst>
                                  <p:childTnLst>
                                    <p:set>
                                      <p:cBhvr>
                                        <p:cTn id="245" dur="1" fill="hold">
                                          <p:stCondLst>
                                            <p:cond delay="0"/>
                                          </p:stCondLst>
                                        </p:cTn>
                                        <p:tgtEl>
                                          <p:spTgt spid="84"/>
                                        </p:tgtEl>
                                        <p:attrNameLst>
                                          <p:attrName>style.visibility</p:attrName>
                                        </p:attrNameLst>
                                      </p:cBhvr>
                                      <p:to>
                                        <p:strVal val="visible"/>
                                      </p:to>
                                    </p:set>
                                    <p:animEffect transition="in" filter="wipe(down)">
                                      <p:cBhvr>
                                        <p:cTn id="246" dur="500"/>
                                        <p:tgtEl>
                                          <p:spTgt spid="84"/>
                                        </p:tgtEl>
                                      </p:cBhvr>
                                    </p:animEffect>
                                  </p:childTnLst>
                                </p:cTn>
                              </p:par>
                              <p:par>
                                <p:cTn id="247" presetID="22" presetClass="entr" presetSubtype="4" fill="hold" grpId="0" nodeType="withEffect">
                                  <p:stCondLst>
                                    <p:cond delay="0"/>
                                  </p:stCondLst>
                                  <p:childTnLst>
                                    <p:set>
                                      <p:cBhvr>
                                        <p:cTn id="248" dur="1" fill="hold">
                                          <p:stCondLst>
                                            <p:cond delay="0"/>
                                          </p:stCondLst>
                                        </p:cTn>
                                        <p:tgtEl>
                                          <p:spTgt spid="85"/>
                                        </p:tgtEl>
                                        <p:attrNameLst>
                                          <p:attrName>style.visibility</p:attrName>
                                        </p:attrNameLst>
                                      </p:cBhvr>
                                      <p:to>
                                        <p:strVal val="visible"/>
                                      </p:to>
                                    </p:set>
                                    <p:animEffect transition="in" filter="wipe(down)">
                                      <p:cBhvr>
                                        <p:cTn id="249" dur="500"/>
                                        <p:tgtEl>
                                          <p:spTgt spid="85"/>
                                        </p:tgtEl>
                                      </p:cBhvr>
                                    </p:animEffect>
                                  </p:childTnLst>
                                </p:cTn>
                              </p:par>
                              <p:par>
                                <p:cTn id="250" presetID="22" presetClass="entr" presetSubtype="4" fill="hold" grpId="0" nodeType="withEffect">
                                  <p:stCondLst>
                                    <p:cond delay="0"/>
                                  </p:stCondLst>
                                  <p:childTnLst>
                                    <p:set>
                                      <p:cBhvr>
                                        <p:cTn id="251" dur="1" fill="hold">
                                          <p:stCondLst>
                                            <p:cond delay="0"/>
                                          </p:stCondLst>
                                        </p:cTn>
                                        <p:tgtEl>
                                          <p:spTgt spid="86"/>
                                        </p:tgtEl>
                                        <p:attrNameLst>
                                          <p:attrName>style.visibility</p:attrName>
                                        </p:attrNameLst>
                                      </p:cBhvr>
                                      <p:to>
                                        <p:strVal val="visible"/>
                                      </p:to>
                                    </p:set>
                                    <p:animEffect transition="in" filter="wipe(down)">
                                      <p:cBhvr>
                                        <p:cTn id="252" dur="500"/>
                                        <p:tgtEl>
                                          <p:spTgt spid="86"/>
                                        </p:tgtEl>
                                      </p:cBhvr>
                                    </p:animEffect>
                                  </p:childTnLst>
                                </p:cTn>
                              </p:par>
                              <p:par>
                                <p:cTn id="253" presetID="22" presetClass="entr" presetSubtype="4" fill="hold" grpId="0" nodeType="withEffect">
                                  <p:stCondLst>
                                    <p:cond delay="0"/>
                                  </p:stCondLst>
                                  <p:childTnLst>
                                    <p:set>
                                      <p:cBhvr>
                                        <p:cTn id="254" dur="1" fill="hold">
                                          <p:stCondLst>
                                            <p:cond delay="0"/>
                                          </p:stCondLst>
                                        </p:cTn>
                                        <p:tgtEl>
                                          <p:spTgt spid="87"/>
                                        </p:tgtEl>
                                        <p:attrNameLst>
                                          <p:attrName>style.visibility</p:attrName>
                                        </p:attrNameLst>
                                      </p:cBhvr>
                                      <p:to>
                                        <p:strVal val="visible"/>
                                      </p:to>
                                    </p:set>
                                    <p:animEffect transition="in" filter="wipe(down)">
                                      <p:cBhvr>
                                        <p:cTn id="255" dur="500"/>
                                        <p:tgtEl>
                                          <p:spTgt spid="87"/>
                                        </p:tgtEl>
                                      </p:cBhvr>
                                    </p:animEffect>
                                  </p:childTnLst>
                                </p:cTn>
                              </p:par>
                              <p:par>
                                <p:cTn id="256" presetID="22" presetClass="entr" presetSubtype="4" fill="hold" grpId="0" nodeType="withEffect">
                                  <p:stCondLst>
                                    <p:cond delay="0"/>
                                  </p:stCondLst>
                                  <p:childTnLst>
                                    <p:set>
                                      <p:cBhvr>
                                        <p:cTn id="257" dur="1" fill="hold">
                                          <p:stCondLst>
                                            <p:cond delay="0"/>
                                          </p:stCondLst>
                                        </p:cTn>
                                        <p:tgtEl>
                                          <p:spTgt spid="5189"/>
                                        </p:tgtEl>
                                        <p:attrNameLst>
                                          <p:attrName>style.visibility</p:attrName>
                                        </p:attrNameLst>
                                      </p:cBhvr>
                                      <p:to>
                                        <p:strVal val="visible"/>
                                      </p:to>
                                    </p:set>
                                    <p:animEffect transition="in" filter="wipe(down)">
                                      <p:cBhvr>
                                        <p:cTn id="258" dur="500"/>
                                        <p:tgtEl>
                                          <p:spTgt spid="5189"/>
                                        </p:tgtEl>
                                      </p:cBhvr>
                                    </p:animEffect>
                                  </p:childTnLst>
                                </p:cTn>
                              </p:par>
                              <p:par>
                                <p:cTn id="259" presetID="22" presetClass="entr" presetSubtype="4" fill="hold" nodeType="withEffect">
                                  <p:stCondLst>
                                    <p:cond delay="0"/>
                                  </p:stCondLst>
                                  <p:childTnLst>
                                    <p:set>
                                      <p:cBhvr>
                                        <p:cTn id="260" dur="1" fill="hold">
                                          <p:stCondLst>
                                            <p:cond delay="0"/>
                                          </p:stCondLst>
                                        </p:cTn>
                                        <p:tgtEl>
                                          <p:spTgt spid="5232"/>
                                        </p:tgtEl>
                                        <p:attrNameLst>
                                          <p:attrName>style.visibility</p:attrName>
                                        </p:attrNameLst>
                                      </p:cBhvr>
                                      <p:to>
                                        <p:strVal val="visible"/>
                                      </p:to>
                                    </p:set>
                                    <p:animEffect transition="in" filter="wipe(down)">
                                      <p:cBhvr>
                                        <p:cTn id="261" dur="500"/>
                                        <p:tgtEl>
                                          <p:spTgt spid="5232"/>
                                        </p:tgtEl>
                                      </p:cBhvr>
                                    </p:animEffect>
                                  </p:childTnLst>
                                </p:cTn>
                              </p:par>
                              <p:par>
                                <p:cTn id="262" presetID="22" presetClass="entr" presetSubtype="4" fill="hold" nodeType="withEffect">
                                  <p:stCondLst>
                                    <p:cond delay="0"/>
                                  </p:stCondLst>
                                  <p:childTnLst>
                                    <p:set>
                                      <p:cBhvr>
                                        <p:cTn id="263" dur="1" fill="hold">
                                          <p:stCondLst>
                                            <p:cond delay="0"/>
                                          </p:stCondLst>
                                        </p:cTn>
                                        <p:tgtEl>
                                          <p:spTgt spid="5233"/>
                                        </p:tgtEl>
                                        <p:attrNameLst>
                                          <p:attrName>style.visibility</p:attrName>
                                        </p:attrNameLst>
                                      </p:cBhvr>
                                      <p:to>
                                        <p:strVal val="visible"/>
                                      </p:to>
                                    </p:set>
                                    <p:animEffect transition="in" filter="wipe(down)">
                                      <p:cBhvr>
                                        <p:cTn id="264" dur="500"/>
                                        <p:tgtEl>
                                          <p:spTgt spid="5233"/>
                                        </p:tgtEl>
                                      </p:cBhvr>
                                    </p:animEffect>
                                  </p:childTnLst>
                                </p:cTn>
                              </p:par>
                              <p:par>
                                <p:cTn id="265" presetID="22" presetClass="entr" presetSubtype="4" fill="hold" grpId="0" nodeType="withEffect">
                                  <p:stCondLst>
                                    <p:cond delay="0"/>
                                  </p:stCondLst>
                                  <p:childTnLst>
                                    <p:set>
                                      <p:cBhvr>
                                        <p:cTn id="266" dur="1" fill="hold">
                                          <p:stCondLst>
                                            <p:cond delay="0"/>
                                          </p:stCondLst>
                                        </p:cTn>
                                        <p:tgtEl>
                                          <p:spTgt spid="116"/>
                                        </p:tgtEl>
                                        <p:attrNameLst>
                                          <p:attrName>style.visibility</p:attrName>
                                        </p:attrNameLst>
                                      </p:cBhvr>
                                      <p:to>
                                        <p:strVal val="visible"/>
                                      </p:to>
                                    </p:set>
                                    <p:animEffect transition="in" filter="wipe(down)">
                                      <p:cBhvr>
                                        <p:cTn id="267" dur="500"/>
                                        <p:tgtEl>
                                          <p:spTgt spid="116"/>
                                        </p:tgtEl>
                                      </p:cBhvr>
                                    </p:animEffect>
                                  </p:childTnLst>
                                </p:cTn>
                              </p:par>
                              <p:par>
                                <p:cTn id="268" presetID="22" presetClass="entr" presetSubtype="4" fill="hold" grpId="0" nodeType="withEffect">
                                  <p:stCondLst>
                                    <p:cond delay="0"/>
                                  </p:stCondLst>
                                  <p:childTnLst>
                                    <p:set>
                                      <p:cBhvr>
                                        <p:cTn id="269" dur="1" fill="hold">
                                          <p:stCondLst>
                                            <p:cond delay="0"/>
                                          </p:stCondLst>
                                        </p:cTn>
                                        <p:tgtEl>
                                          <p:spTgt spid="117"/>
                                        </p:tgtEl>
                                        <p:attrNameLst>
                                          <p:attrName>style.visibility</p:attrName>
                                        </p:attrNameLst>
                                      </p:cBhvr>
                                      <p:to>
                                        <p:strVal val="visible"/>
                                      </p:to>
                                    </p:set>
                                    <p:animEffect transition="in" filter="wipe(down)">
                                      <p:cBhvr>
                                        <p:cTn id="270" dur="500"/>
                                        <p:tgtEl>
                                          <p:spTgt spid="117"/>
                                        </p:tgtEl>
                                      </p:cBhvr>
                                    </p:animEffect>
                                  </p:childTnLst>
                                </p:cTn>
                              </p:par>
                              <p:par>
                                <p:cTn id="271" presetID="22" presetClass="entr" presetSubtype="4" fill="hold" grpId="0" nodeType="withEffect">
                                  <p:stCondLst>
                                    <p:cond delay="0"/>
                                  </p:stCondLst>
                                  <p:childTnLst>
                                    <p:set>
                                      <p:cBhvr>
                                        <p:cTn id="272" dur="1" fill="hold">
                                          <p:stCondLst>
                                            <p:cond delay="0"/>
                                          </p:stCondLst>
                                        </p:cTn>
                                        <p:tgtEl>
                                          <p:spTgt spid="118"/>
                                        </p:tgtEl>
                                        <p:attrNameLst>
                                          <p:attrName>style.visibility</p:attrName>
                                        </p:attrNameLst>
                                      </p:cBhvr>
                                      <p:to>
                                        <p:strVal val="visible"/>
                                      </p:to>
                                    </p:set>
                                    <p:animEffect transition="in" filter="wipe(down)">
                                      <p:cBhvr>
                                        <p:cTn id="273" dur="500"/>
                                        <p:tgtEl>
                                          <p:spTgt spid="118"/>
                                        </p:tgtEl>
                                      </p:cBhvr>
                                    </p:animEffect>
                                  </p:childTnLst>
                                </p:cTn>
                              </p:par>
                              <p:par>
                                <p:cTn id="274" presetID="22" presetClass="entr" presetSubtype="4" fill="hold" grpId="0" nodeType="withEffect">
                                  <p:stCondLst>
                                    <p:cond delay="0"/>
                                  </p:stCondLst>
                                  <p:childTnLst>
                                    <p:set>
                                      <p:cBhvr>
                                        <p:cTn id="275" dur="1" fill="hold">
                                          <p:stCondLst>
                                            <p:cond delay="0"/>
                                          </p:stCondLst>
                                        </p:cTn>
                                        <p:tgtEl>
                                          <p:spTgt spid="119"/>
                                        </p:tgtEl>
                                        <p:attrNameLst>
                                          <p:attrName>style.visibility</p:attrName>
                                        </p:attrNameLst>
                                      </p:cBhvr>
                                      <p:to>
                                        <p:strVal val="visible"/>
                                      </p:to>
                                    </p:set>
                                    <p:animEffect transition="in" filter="wipe(down)">
                                      <p:cBhvr>
                                        <p:cTn id="276" dur="500"/>
                                        <p:tgtEl>
                                          <p:spTgt spid="119"/>
                                        </p:tgtEl>
                                      </p:cBhvr>
                                    </p:animEffect>
                                  </p:childTnLst>
                                </p:cTn>
                              </p:par>
                            </p:childTnLst>
                          </p:cTn>
                        </p:par>
                      </p:childTnLst>
                    </p:cTn>
                  </p:par>
                  <p:par>
                    <p:cTn id="277" fill="hold">
                      <p:stCondLst>
                        <p:cond delay="indefinite"/>
                      </p:stCondLst>
                      <p:childTnLst>
                        <p:par>
                          <p:cTn id="278" fill="hold">
                            <p:stCondLst>
                              <p:cond delay="0"/>
                            </p:stCondLst>
                            <p:childTnLst>
                              <p:par>
                                <p:cTn id="279" presetID="22" presetClass="entr" presetSubtype="4" fill="hold" grpId="0" nodeType="clickEffect">
                                  <p:stCondLst>
                                    <p:cond delay="0"/>
                                  </p:stCondLst>
                                  <p:childTnLst>
                                    <p:set>
                                      <p:cBhvr>
                                        <p:cTn id="280" dur="1" fill="hold">
                                          <p:stCondLst>
                                            <p:cond delay="0"/>
                                          </p:stCondLst>
                                        </p:cTn>
                                        <p:tgtEl>
                                          <p:spTgt spid="88"/>
                                        </p:tgtEl>
                                        <p:attrNameLst>
                                          <p:attrName>style.visibility</p:attrName>
                                        </p:attrNameLst>
                                      </p:cBhvr>
                                      <p:to>
                                        <p:strVal val="visible"/>
                                      </p:to>
                                    </p:set>
                                    <p:animEffect transition="in" filter="wipe(down)">
                                      <p:cBhvr>
                                        <p:cTn id="281" dur="500"/>
                                        <p:tgtEl>
                                          <p:spTgt spid="88"/>
                                        </p:tgtEl>
                                      </p:cBhvr>
                                    </p:animEffect>
                                  </p:childTnLst>
                                </p:cTn>
                              </p:par>
                            </p:childTnLst>
                          </p:cTn>
                        </p:par>
                      </p:childTnLst>
                    </p:cTn>
                  </p:par>
                  <p:par>
                    <p:cTn id="282" fill="hold">
                      <p:stCondLst>
                        <p:cond delay="indefinite"/>
                      </p:stCondLst>
                      <p:childTnLst>
                        <p:par>
                          <p:cTn id="283" fill="hold">
                            <p:stCondLst>
                              <p:cond delay="0"/>
                            </p:stCondLst>
                            <p:childTnLst>
                              <p:par>
                                <p:cTn id="284" presetID="22" presetClass="entr" presetSubtype="4" fill="hold" grpId="0" nodeType="clickEffect">
                                  <p:stCondLst>
                                    <p:cond delay="0"/>
                                  </p:stCondLst>
                                  <p:childTnLst>
                                    <p:set>
                                      <p:cBhvr>
                                        <p:cTn id="285" dur="1" fill="hold">
                                          <p:stCondLst>
                                            <p:cond delay="0"/>
                                          </p:stCondLst>
                                        </p:cTn>
                                        <p:tgtEl>
                                          <p:spTgt spid="38"/>
                                        </p:tgtEl>
                                        <p:attrNameLst>
                                          <p:attrName>style.visibility</p:attrName>
                                        </p:attrNameLst>
                                      </p:cBhvr>
                                      <p:to>
                                        <p:strVal val="visible"/>
                                      </p:to>
                                    </p:set>
                                    <p:animEffect transition="in" filter="wipe(down)">
                                      <p:cBhvr>
                                        <p:cTn id="286" dur="500"/>
                                        <p:tgtEl>
                                          <p:spTgt spid="38"/>
                                        </p:tgtEl>
                                      </p:cBhvr>
                                    </p:animEffect>
                                  </p:childTnLst>
                                </p:cTn>
                              </p:par>
                            </p:childTnLst>
                          </p:cTn>
                        </p:par>
                      </p:childTnLst>
                    </p:cTn>
                  </p:par>
                  <p:par>
                    <p:cTn id="287" fill="hold">
                      <p:stCondLst>
                        <p:cond delay="indefinite"/>
                      </p:stCondLst>
                      <p:childTnLst>
                        <p:par>
                          <p:cTn id="288" fill="hold">
                            <p:stCondLst>
                              <p:cond delay="0"/>
                            </p:stCondLst>
                            <p:childTnLst>
                              <p:par>
                                <p:cTn id="289" presetID="22" presetClass="entr" presetSubtype="4" fill="hold" grpId="0" nodeType="clickEffect">
                                  <p:stCondLst>
                                    <p:cond delay="0"/>
                                  </p:stCondLst>
                                  <p:childTnLst>
                                    <p:set>
                                      <p:cBhvr>
                                        <p:cTn id="290" dur="1" fill="hold">
                                          <p:stCondLst>
                                            <p:cond delay="0"/>
                                          </p:stCondLst>
                                        </p:cTn>
                                        <p:tgtEl>
                                          <p:spTgt spid="89"/>
                                        </p:tgtEl>
                                        <p:attrNameLst>
                                          <p:attrName>style.visibility</p:attrName>
                                        </p:attrNameLst>
                                      </p:cBhvr>
                                      <p:to>
                                        <p:strVal val="visible"/>
                                      </p:to>
                                    </p:set>
                                    <p:animEffect transition="in" filter="wipe(down)">
                                      <p:cBhvr>
                                        <p:cTn id="291" dur="500"/>
                                        <p:tgtEl>
                                          <p:spTgt spid="89"/>
                                        </p:tgtEl>
                                      </p:cBhvr>
                                    </p:animEffect>
                                  </p:childTnLst>
                                </p:cTn>
                              </p:par>
                              <p:par>
                                <p:cTn id="292" presetID="22" presetClass="entr" presetSubtype="4" fill="hold" grpId="0" nodeType="withEffect">
                                  <p:stCondLst>
                                    <p:cond delay="0"/>
                                  </p:stCondLst>
                                  <p:childTnLst>
                                    <p:set>
                                      <p:cBhvr>
                                        <p:cTn id="293" dur="1" fill="hold">
                                          <p:stCondLst>
                                            <p:cond delay="0"/>
                                          </p:stCondLst>
                                        </p:cTn>
                                        <p:tgtEl>
                                          <p:spTgt spid="92"/>
                                        </p:tgtEl>
                                        <p:attrNameLst>
                                          <p:attrName>style.visibility</p:attrName>
                                        </p:attrNameLst>
                                      </p:cBhvr>
                                      <p:to>
                                        <p:strVal val="visible"/>
                                      </p:to>
                                    </p:set>
                                    <p:animEffect transition="in" filter="wipe(down)">
                                      <p:cBhvr>
                                        <p:cTn id="294" dur="500"/>
                                        <p:tgtEl>
                                          <p:spTgt spid="92"/>
                                        </p:tgtEl>
                                      </p:cBhvr>
                                    </p:animEffect>
                                  </p:childTnLst>
                                </p:cTn>
                              </p:par>
                            </p:childTnLst>
                          </p:cTn>
                        </p:par>
                      </p:childTnLst>
                    </p:cTn>
                  </p:par>
                  <p:par>
                    <p:cTn id="295" fill="hold">
                      <p:stCondLst>
                        <p:cond delay="indefinite"/>
                      </p:stCondLst>
                      <p:childTnLst>
                        <p:par>
                          <p:cTn id="296" fill="hold">
                            <p:stCondLst>
                              <p:cond delay="0"/>
                            </p:stCondLst>
                            <p:childTnLst>
                              <p:par>
                                <p:cTn id="297" presetID="22" presetClass="entr" presetSubtype="4" fill="hold" grpId="0" nodeType="clickEffect">
                                  <p:stCondLst>
                                    <p:cond delay="0"/>
                                  </p:stCondLst>
                                  <p:childTnLst>
                                    <p:set>
                                      <p:cBhvr>
                                        <p:cTn id="298" dur="1" fill="hold">
                                          <p:stCondLst>
                                            <p:cond delay="0"/>
                                          </p:stCondLst>
                                        </p:cTn>
                                        <p:tgtEl>
                                          <p:spTgt spid="90"/>
                                        </p:tgtEl>
                                        <p:attrNameLst>
                                          <p:attrName>style.visibility</p:attrName>
                                        </p:attrNameLst>
                                      </p:cBhvr>
                                      <p:to>
                                        <p:strVal val="visible"/>
                                      </p:to>
                                    </p:set>
                                    <p:animEffect transition="in" filter="wipe(down)">
                                      <p:cBhvr>
                                        <p:cTn id="299" dur="500"/>
                                        <p:tgtEl>
                                          <p:spTgt spid="90"/>
                                        </p:tgtEl>
                                      </p:cBhvr>
                                    </p:animEffect>
                                  </p:childTnLst>
                                </p:cTn>
                              </p:par>
                            </p:childTnLst>
                          </p:cTn>
                        </p:par>
                      </p:childTnLst>
                    </p:cTn>
                  </p:par>
                  <p:par>
                    <p:cTn id="300" fill="hold">
                      <p:stCondLst>
                        <p:cond delay="indefinite"/>
                      </p:stCondLst>
                      <p:childTnLst>
                        <p:par>
                          <p:cTn id="301" fill="hold">
                            <p:stCondLst>
                              <p:cond delay="0"/>
                            </p:stCondLst>
                            <p:childTnLst>
                              <p:par>
                                <p:cTn id="302" presetID="22" presetClass="entr" presetSubtype="4" fill="hold" grpId="0" nodeType="clickEffect">
                                  <p:stCondLst>
                                    <p:cond delay="0"/>
                                  </p:stCondLst>
                                  <p:childTnLst>
                                    <p:set>
                                      <p:cBhvr>
                                        <p:cTn id="303" dur="1" fill="hold">
                                          <p:stCondLst>
                                            <p:cond delay="0"/>
                                          </p:stCondLst>
                                        </p:cTn>
                                        <p:tgtEl>
                                          <p:spTgt spid="91"/>
                                        </p:tgtEl>
                                        <p:attrNameLst>
                                          <p:attrName>style.visibility</p:attrName>
                                        </p:attrNameLst>
                                      </p:cBhvr>
                                      <p:to>
                                        <p:strVal val="visible"/>
                                      </p:to>
                                    </p:set>
                                    <p:animEffect transition="in" filter="wipe(down)">
                                      <p:cBhvr>
                                        <p:cTn id="304" dur="500"/>
                                        <p:tgtEl>
                                          <p:spTgt spid="91"/>
                                        </p:tgtEl>
                                      </p:cBhvr>
                                    </p:animEffect>
                                  </p:childTnLst>
                                </p:cTn>
                              </p:par>
                            </p:childTnLst>
                          </p:cTn>
                        </p:par>
                      </p:childTnLst>
                    </p:cTn>
                  </p:par>
                  <p:par>
                    <p:cTn id="305" fill="hold">
                      <p:stCondLst>
                        <p:cond delay="indefinite"/>
                      </p:stCondLst>
                      <p:childTnLst>
                        <p:par>
                          <p:cTn id="306" fill="hold">
                            <p:stCondLst>
                              <p:cond delay="0"/>
                            </p:stCondLst>
                            <p:childTnLst>
                              <p:par>
                                <p:cTn id="307" presetID="22" presetClass="entr" presetSubtype="4" fill="hold" nodeType="clickEffect">
                                  <p:stCondLst>
                                    <p:cond delay="0"/>
                                  </p:stCondLst>
                                  <p:childTnLst>
                                    <p:set>
                                      <p:cBhvr>
                                        <p:cTn id="308" dur="1" fill="hold">
                                          <p:stCondLst>
                                            <p:cond delay="0"/>
                                          </p:stCondLst>
                                        </p:cTn>
                                        <p:tgtEl>
                                          <p:spTgt spid="5211"/>
                                        </p:tgtEl>
                                        <p:attrNameLst>
                                          <p:attrName>style.visibility</p:attrName>
                                        </p:attrNameLst>
                                      </p:cBhvr>
                                      <p:to>
                                        <p:strVal val="visible"/>
                                      </p:to>
                                    </p:set>
                                    <p:animEffect transition="in" filter="wipe(down)">
                                      <p:cBhvr>
                                        <p:cTn id="309" dur="500"/>
                                        <p:tgtEl>
                                          <p:spTgt spid="5211"/>
                                        </p:tgtEl>
                                      </p:cBhvr>
                                    </p:animEffect>
                                  </p:childTnLst>
                                </p:cTn>
                              </p:par>
                              <p:par>
                                <p:cTn id="310" presetID="22" presetClass="entr" presetSubtype="4" fill="hold" nodeType="withEffect">
                                  <p:stCondLst>
                                    <p:cond delay="0"/>
                                  </p:stCondLst>
                                  <p:childTnLst>
                                    <p:set>
                                      <p:cBhvr>
                                        <p:cTn id="311" dur="1" fill="hold">
                                          <p:stCondLst>
                                            <p:cond delay="0"/>
                                          </p:stCondLst>
                                        </p:cTn>
                                        <p:tgtEl>
                                          <p:spTgt spid="5212"/>
                                        </p:tgtEl>
                                        <p:attrNameLst>
                                          <p:attrName>style.visibility</p:attrName>
                                        </p:attrNameLst>
                                      </p:cBhvr>
                                      <p:to>
                                        <p:strVal val="visible"/>
                                      </p:to>
                                    </p:set>
                                    <p:animEffect transition="in" filter="wipe(down)">
                                      <p:cBhvr>
                                        <p:cTn id="312" dur="500"/>
                                        <p:tgtEl>
                                          <p:spTgt spid="5212"/>
                                        </p:tgtEl>
                                      </p:cBhvr>
                                    </p:animEffect>
                                  </p:childTnLst>
                                </p:cTn>
                              </p:par>
                              <p:par>
                                <p:cTn id="313" presetID="22" presetClass="entr" presetSubtype="4" fill="hold" grpId="0" nodeType="withEffect">
                                  <p:stCondLst>
                                    <p:cond delay="0"/>
                                  </p:stCondLst>
                                  <p:childTnLst>
                                    <p:set>
                                      <p:cBhvr>
                                        <p:cTn id="314" dur="1" fill="hold">
                                          <p:stCondLst>
                                            <p:cond delay="0"/>
                                          </p:stCondLst>
                                        </p:cTn>
                                        <p:tgtEl>
                                          <p:spTgt spid="93"/>
                                        </p:tgtEl>
                                        <p:attrNameLst>
                                          <p:attrName>style.visibility</p:attrName>
                                        </p:attrNameLst>
                                      </p:cBhvr>
                                      <p:to>
                                        <p:strVal val="visible"/>
                                      </p:to>
                                    </p:set>
                                    <p:animEffect transition="in" filter="wipe(down)">
                                      <p:cBhvr>
                                        <p:cTn id="315" dur="500"/>
                                        <p:tgtEl>
                                          <p:spTgt spid="93"/>
                                        </p:tgtEl>
                                      </p:cBhvr>
                                    </p:animEffect>
                                  </p:childTnLst>
                                </p:cTn>
                              </p:par>
                              <p:par>
                                <p:cTn id="316" presetID="22" presetClass="entr" presetSubtype="4" fill="hold" nodeType="withEffect">
                                  <p:stCondLst>
                                    <p:cond delay="0"/>
                                  </p:stCondLst>
                                  <p:childTnLst>
                                    <p:set>
                                      <p:cBhvr>
                                        <p:cTn id="317" dur="1" fill="hold">
                                          <p:stCondLst>
                                            <p:cond delay="0"/>
                                          </p:stCondLst>
                                        </p:cTn>
                                        <p:tgtEl>
                                          <p:spTgt spid="5214"/>
                                        </p:tgtEl>
                                        <p:attrNameLst>
                                          <p:attrName>style.visibility</p:attrName>
                                        </p:attrNameLst>
                                      </p:cBhvr>
                                      <p:to>
                                        <p:strVal val="visible"/>
                                      </p:to>
                                    </p:set>
                                    <p:animEffect transition="in" filter="wipe(down)">
                                      <p:cBhvr>
                                        <p:cTn id="318" dur="500"/>
                                        <p:tgtEl>
                                          <p:spTgt spid="5214"/>
                                        </p:tgtEl>
                                      </p:cBhvr>
                                    </p:animEffect>
                                  </p:childTnLst>
                                </p:cTn>
                              </p:par>
                              <p:par>
                                <p:cTn id="319" presetID="22" presetClass="entr" presetSubtype="4" fill="hold" nodeType="withEffect">
                                  <p:stCondLst>
                                    <p:cond delay="0"/>
                                  </p:stCondLst>
                                  <p:childTnLst>
                                    <p:set>
                                      <p:cBhvr>
                                        <p:cTn id="320" dur="1" fill="hold">
                                          <p:stCondLst>
                                            <p:cond delay="0"/>
                                          </p:stCondLst>
                                        </p:cTn>
                                        <p:tgtEl>
                                          <p:spTgt spid="5215"/>
                                        </p:tgtEl>
                                        <p:attrNameLst>
                                          <p:attrName>style.visibility</p:attrName>
                                        </p:attrNameLst>
                                      </p:cBhvr>
                                      <p:to>
                                        <p:strVal val="visible"/>
                                      </p:to>
                                    </p:set>
                                    <p:animEffect transition="in" filter="wipe(down)">
                                      <p:cBhvr>
                                        <p:cTn id="321" dur="500"/>
                                        <p:tgtEl>
                                          <p:spTgt spid="5215"/>
                                        </p:tgtEl>
                                      </p:cBhvr>
                                    </p:animEffect>
                                  </p:childTnLst>
                                </p:cTn>
                              </p:par>
                              <p:par>
                                <p:cTn id="322" presetID="22" presetClass="entr" presetSubtype="4" fill="hold" grpId="0" nodeType="withEffect">
                                  <p:stCondLst>
                                    <p:cond delay="0"/>
                                  </p:stCondLst>
                                  <p:childTnLst>
                                    <p:set>
                                      <p:cBhvr>
                                        <p:cTn id="323" dur="1" fill="hold">
                                          <p:stCondLst>
                                            <p:cond delay="0"/>
                                          </p:stCondLst>
                                        </p:cTn>
                                        <p:tgtEl>
                                          <p:spTgt spid="94"/>
                                        </p:tgtEl>
                                        <p:attrNameLst>
                                          <p:attrName>style.visibility</p:attrName>
                                        </p:attrNameLst>
                                      </p:cBhvr>
                                      <p:to>
                                        <p:strVal val="visible"/>
                                      </p:to>
                                    </p:set>
                                    <p:animEffect transition="in" filter="wipe(down)">
                                      <p:cBhvr>
                                        <p:cTn id="324" dur="500"/>
                                        <p:tgtEl>
                                          <p:spTgt spid="94"/>
                                        </p:tgtEl>
                                      </p:cBhvr>
                                    </p:animEffect>
                                  </p:childTnLst>
                                </p:cTn>
                              </p:par>
                            </p:childTnLst>
                          </p:cTn>
                        </p:par>
                      </p:childTnLst>
                    </p:cTn>
                  </p:par>
                  <p:par>
                    <p:cTn id="325" fill="hold">
                      <p:stCondLst>
                        <p:cond delay="indefinite"/>
                      </p:stCondLst>
                      <p:childTnLst>
                        <p:par>
                          <p:cTn id="326" fill="hold">
                            <p:stCondLst>
                              <p:cond delay="0"/>
                            </p:stCondLst>
                            <p:childTnLst>
                              <p:par>
                                <p:cTn id="327" presetID="22" presetClass="entr" presetSubtype="4" fill="hold" nodeType="clickEffect">
                                  <p:stCondLst>
                                    <p:cond delay="0"/>
                                  </p:stCondLst>
                                  <p:childTnLst>
                                    <p:set>
                                      <p:cBhvr>
                                        <p:cTn id="328" dur="1" fill="hold">
                                          <p:stCondLst>
                                            <p:cond delay="0"/>
                                          </p:stCondLst>
                                        </p:cTn>
                                        <p:tgtEl>
                                          <p:spTgt spid="5217"/>
                                        </p:tgtEl>
                                        <p:attrNameLst>
                                          <p:attrName>style.visibility</p:attrName>
                                        </p:attrNameLst>
                                      </p:cBhvr>
                                      <p:to>
                                        <p:strVal val="visible"/>
                                      </p:to>
                                    </p:set>
                                    <p:animEffect transition="in" filter="wipe(down)">
                                      <p:cBhvr>
                                        <p:cTn id="329" dur="500"/>
                                        <p:tgtEl>
                                          <p:spTgt spid="5217"/>
                                        </p:tgtEl>
                                      </p:cBhvr>
                                    </p:animEffect>
                                  </p:childTnLst>
                                </p:cTn>
                              </p:par>
                              <p:par>
                                <p:cTn id="330" presetID="22" presetClass="entr" presetSubtype="4" fill="hold" nodeType="withEffect">
                                  <p:stCondLst>
                                    <p:cond delay="0"/>
                                  </p:stCondLst>
                                  <p:childTnLst>
                                    <p:set>
                                      <p:cBhvr>
                                        <p:cTn id="331" dur="1" fill="hold">
                                          <p:stCondLst>
                                            <p:cond delay="0"/>
                                          </p:stCondLst>
                                        </p:cTn>
                                        <p:tgtEl>
                                          <p:spTgt spid="5218"/>
                                        </p:tgtEl>
                                        <p:attrNameLst>
                                          <p:attrName>style.visibility</p:attrName>
                                        </p:attrNameLst>
                                      </p:cBhvr>
                                      <p:to>
                                        <p:strVal val="visible"/>
                                      </p:to>
                                    </p:set>
                                    <p:animEffect transition="in" filter="wipe(down)">
                                      <p:cBhvr>
                                        <p:cTn id="332" dur="500"/>
                                        <p:tgtEl>
                                          <p:spTgt spid="5218"/>
                                        </p:tgtEl>
                                      </p:cBhvr>
                                    </p:animEffect>
                                  </p:childTnLst>
                                </p:cTn>
                              </p:par>
                              <p:par>
                                <p:cTn id="333" presetID="22" presetClass="entr" presetSubtype="4" fill="hold" grpId="0" nodeType="withEffect">
                                  <p:stCondLst>
                                    <p:cond delay="0"/>
                                  </p:stCondLst>
                                  <p:childTnLst>
                                    <p:set>
                                      <p:cBhvr>
                                        <p:cTn id="334" dur="1" fill="hold">
                                          <p:stCondLst>
                                            <p:cond delay="0"/>
                                          </p:stCondLst>
                                        </p:cTn>
                                        <p:tgtEl>
                                          <p:spTgt spid="95"/>
                                        </p:tgtEl>
                                        <p:attrNameLst>
                                          <p:attrName>style.visibility</p:attrName>
                                        </p:attrNameLst>
                                      </p:cBhvr>
                                      <p:to>
                                        <p:strVal val="visible"/>
                                      </p:to>
                                    </p:set>
                                    <p:animEffect transition="in" filter="wipe(down)">
                                      <p:cBhvr>
                                        <p:cTn id="335" dur="500"/>
                                        <p:tgtEl>
                                          <p:spTgt spid="95"/>
                                        </p:tgtEl>
                                      </p:cBhvr>
                                    </p:animEffect>
                                  </p:childTnLst>
                                </p:cTn>
                              </p:par>
                              <p:par>
                                <p:cTn id="336" presetID="22" presetClass="entr" presetSubtype="4" fill="hold" nodeType="withEffect">
                                  <p:stCondLst>
                                    <p:cond delay="0"/>
                                  </p:stCondLst>
                                  <p:childTnLst>
                                    <p:set>
                                      <p:cBhvr>
                                        <p:cTn id="337" dur="1" fill="hold">
                                          <p:stCondLst>
                                            <p:cond delay="0"/>
                                          </p:stCondLst>
                                        </p:cTn>
                                        <p:tgtEl>
                                          <p:spTgt spid="5220"/>
                                        </p:tgtEl>
                                        <p:attrNameLst>
                                          <p:attrName>style.visibility</p:attrName>
                                        </p:attrNameLst>
                                      </p:cBhvr>
                                      <p:to>
                                        <p:strVal val="visible"/>
                                      </p:to>
                                    </p:set>
                                    <p:animEffect transition="in" filter="wipe(down)">
                                      <p:cBhvr>
                                        <p:cTn id="338" dur="500"/>
                                        <p:tgtEl>
                                          <p:spTgt spid="5220"/>
                                        </p:tgtEl>
                                      </p:cBhvr>
                                    </p:animEffect>
                                  </p:childTnLst>
                                </p:cTn>
                              </p:par>
                              <p:par>
                                <p:cTn id="339" presetID="22" presetClass="entr" presetSubtype="4" fill="hold" nodeType="withEffect">
                                  <p:stCondLst>
                                    <p:cond delay="0"/>
                                  </p:stCondLst>
                                  <p:childTnLst>
                                    <p:set>
                                      <p:cBhvr>
                                        <p:cTn id="340" dur="1" fill="hold">
                                          <p:stCondLst>
                                            <p:cond delay="0"/>
                                          </p:stCondLst>
                                        </p:cTn>
                                        <p:tgtEl>
                                          <p:spTgt spid="5221"/>
                                        </p:tgtEl>
                                        <p:attrNameLst>
                                          <p:attrName>style.visibility</p:attrName>
                                        </p:attrNameLst>
                                      </p:cBhvr>
                                      <p:to>
                                        <p:strVal val="visible"/>
                                      </p:to>
                                    </p:set>
                                    <p:animEffect transition="in" filter="wipe(down)">
                                      <p:cBhvr>
                                        <p:cTn id="341" dur="500"/>
                                        <p:tgtEl>
                                          <p:spTgt spid="5221"/>
                                        </p:tgtEl>
                                      </p:cBhvr>
                                    </p:animEffect>
                                  </p:childTnLst>
                                </p:cTn>
                              </p:par>
                              <p:par>
                                <p:cTn id="342" presetID="22" presetClass="entr" presetSubtype="4" fill="hold" grpId="0" nodeType="withEffect">
                                  <p:stCondLst>
                                    <p:cond delay="0"/>
                                  </p:stCondLst>
                                  <p:childTnLst>
                                    <p:set>
                                      <p:cBhvr>
                                        <p:cTn id="343" dur="1" fill="hold">
                                          <p:stCondLst>
                                            <p:cond delay="0"/>
                                          </p:stCondLst>
                                        </p:cTn>
                                        <p:tgtEl>
                                          <p:spTgt spid="5184"/>
                                        </p:tgtEl>
                                        <p:attrNameLst>
                                          <p:attrName>style.visibility</p:attrName>
                                        </p:attrNameLst>
                                      </p:cBhvr>
                                      <p:to>
                                        <p:strVal val="visible"/>
                                      </p:to>
                                    </p:set>
                                    <p:animEffect transition="in" filter="wipe(down)">
                                      <p:cBhvr>
                                        <p:cTn id="344" dur="500"/>
                                        <p:tgtEl>
                                          <p:spTgt spid="5184"/>
                                        </p:tgtEl>
                                      </p:cBhvr>
                                    </p:animEffect>
                                  </p:childTnLst>
                                </p:cTn>
                              </p:par>
                            </p:childTnLst>
                          </p:cTn>
                        </p:par>
                      </p:childTnLst>
                    </p:cTn>
                  </p:par>
                  <p:par>
                    <p:cTn id="345" fill="hold">
                      <p:stCondLst>
                        <p:cond delay="indefinite"/>
                      </p:stCondLst>
                      <p:childTnLst>
                        <p:par>
                          <p:cTn id="346" fill="hold">
                            <p:stCondLst>
                              <p:cond delay="0"/>
                            </p:stCondLst>
                            <p:childTnLst>
                              <p:par>
                                <p:cTn id="347" presetID="22" presetClass="entr" presetSubtype="4" fill="hold" grpId="0" nodeType="clickEffect">
                                  <p:stCondLst>
                                    <p:cond delay="0"/>
                                  </p:stCondLst>
                                  <p:childTnLst>
                                    <p:set>
                                      <p:cBhvr>
                                        <p:cTn id="348" dur="1" fill="hold">
                                          <p:stCondLst>
                                            <p:cond delay="0"/>
                                          </p:stCondLst>
                                        </p:cTn>
                                        <p:tgtEl>
                                          <p:spTgt spid="5185"/>
                                        </p:tgtEl>
                                        <p:attrNameLst>
                                          <p:attrName>style.visibility</p:attrName>
                                        </p:attrNameLst>
                                      </p:cBhvr>
                                      <p:to>
                                        <p:strVal val="visible"/>
                                      </p:to>
                                    </p:set>
                                    <p:animEffect transition="in" filter="wipe(down)">
                                      <p:cBhvr>
                                        <p:cTn id="349" dur="500"/>
                                        <p:tgtEl>
                                          <p:spTgt spid="5185"/>
                                        </p:tgtEl>
                                      </p:cBhvr>
                                    </p:animEffect>
                                  </p:childTnLst>
                                </p:cTn>
                              </p:par>
                            </p:childTnLst>
                          </p:cTn>
                        </p:par>
                      </p:childTnLst>
                    </p:cTn>
                  </p:par>
                  <p:par>
                    <p:cTn id="350" fill="hold">
                      <p:stCondLst>
                        <p:cond delay="indefinite"/>
                      </p:stCondLst>
                      <p:childTnLst>
                        <p:par>
                          <p:cTn id="351" fill="hold">
                            <p:stCondLst>
                              <p:cond delay="0"/>
                            </p:stCondLst>
                            <p:childTnLst>
                              <p:par>
                                <p:cTn id="352" presetID="22" presetClass="entr" presetSubtype="4" fill="hold" nodeType="clickEffect">
                                  <p:stCondLst>
                                    <p:cond delay="0"/>
                                  </p:stCondLst>
                                  <p:childTnLst>
                                    <p:set>
                                      <p:cBhvr>
                                        <p:cTn id="353" dur="1" fill="hold">
                                          <p:stCondLst>
                                            <p:cond delay="0"/>
                                          </p:stCondLst>
                                        </p:cTn>
                                        <p:tgtEl>
                                          <p:spTgt spid="5224"/>
                                        </p:tgtEl>
                                        <p:attrNameLst>
                                          <p:attrName>style.visibility</p:attrName>
                                        </p:attrNameLst>
                                      </p:cBhvr>
                                      <p:to>
                                        <p:strVal val="visible"/>
                                      </p:to>
                                    </p:set>
                                    <p:animEffect transition="in" filter="wipe(down)">
                                      <p:cBhvr>
                                        <p:cTn id="354" dur="500"/>
                                        <p:tgtEl>
                                          <p:spTgt spid="5224"/>
                                        </p:tgtEl>
                                      </p:cBhvr>
                                    </p:animEffect>
                                  </p:childTnLst>
                                </p:cTn>
                              </p:par>
                              <p:par>
                                <p:cTn id="355" presetID="22" presetClass="entr" presetSubtype="4" fill="hold" nodeType="withEffect">
                                  <p:stCondLst>
                                    <p:cond delay="0"/>
                                  </p:stCondLst>
                                  <p:childTnLst>
                                    <p:set>
                                      <p:cBhvr>
                                        <p:cTn id="356" dur="1" fill="hold">
                                          <p:stCondLst>
                                            <p:cond delay="0"/>
                                          </p:stCondLst>
                                        </p:cTn>
                                        <p:tgtEl>
                                          <p:spTgt spid="5225"/>
                                        </p:tgtEl>
                                        <p:attrNameLst>
                                          <p:attrName>style.visibility</p:attrName>
                                        </p:attrNameLst>
                                      </p:cBhvr>
                                      <p:to>
                                        <p:strVal val="visible"/>
                                      </p:to>
                                    </p:set>
                                    <p:animEffect transition="in" filter="wipe(down)">
                                      <p:cBhvr>
                                        <p:cTn id="357" dur="500"/>
                                        <p:tgtEl>
                                          <p:spTgt spid="5225"/>
                                        </p:tgtEl>
                                      </p:cBhvr>
                                    </p:animEffect>
                                  </p:childTnLst>
                                </p:cTn>
                              </p:par>
                              <p:par>
                                <p:cTn id="358" presetID="22" presetClass="entr" presetSubtype="4" fill="hold" grpId="0" nodeType="withEffect" nodePh="1">
                                  <p:stCondLst>
                                    <p:cond delay="0"/>
                                  </p:stCondLst>
                                  <p:endCondLst>
                                    <p:cond evt="begin" delay="0">
                                      <p:tn val="358"/>
                                    </p:cond>
                                  </p:endCondLst>
                                  <p:childTnLst>
                                    <p:set>
                                      <p:cBhvr>
                                        <p:cTn id="359" dur="1" fill="hold">
                                          <p:stCondLst>
                                            <p:cond delay="0"/>
                                          </p:stCondLst>
                                        </p:cTn>
                                        <p:tgtEl>
                                          <p:spTgt spid="5186"/>
                                        </p:tgtEl>
                                        <p:attrNameLst>
                                          <p:attrName>style.visibility</p:attrName>
                                        </p:attrNameLst>
                                      </p:cBhvr>
                                      <p:to>
                                        <p:strVal val="visible"/>
                                      </p:to>
                                    </p:set>
                                    <p:animEffect transition="in" filter="wipe(down)">
                                      <p:cBhvr>
                                        <p:cTn id="360" dur="500"/>
                                        <p:tgtEl>
                                          <p:spTgt spid="5186"/>
                                        </p:tgtEl>
                                      </p:cBhvr>
                                    </p:animEffect>
                                  </p:childTnLst>
                                </p:cTn>
                              </p:par>
                              <p:par>
                                <p:cTn id="361" presetID="22" presetClass="entr" presetSubtype="4" fill="hold" nodeType="withEffect">
                                  <p:stCondLst>
                                    <p:cond delay="0"/>
                                  </p:stCondLst>
                                  <p:childTnLst>
                                    <p:set>
                                      <p:cBhvr>
                                        <p:cTn id="362" dur="1" fill="hold">
                                          <p:stCondLst>
                                            <p:cond delay="0"/>
                                          </p:stCondLst>
                                        </p:cTn>
                                        <p:tgtEl>
                                          <p:spTgt spid="5227"/>
                                        </p:tgtEl>
                                        <p:attrNameLst>
                                          <p:attrName>style.visibility</p:attrName>
                                        </p:attrNameLst>
                                      </p:cBhvr>
                                      <p:to>
                                        <p:strVal val="visible"/>
                                      </p:to>
                                    </p:set>
                                    <p:animEffect transition="in" filter="wipe(down)">
                                      <p:cBhvr>
                                        <p:cTn id="363" dur="500"/>
                                        <p:tgtEl>
                                          <p:spTgt spid="5227"/>
                                        </p:tgtEl>
                                      </p:cBhvr>
                                    </p:animEffect>
                                  </p:childTnLst>
                                </p:cTn>
                              </p:par>
                              <p:par>
                                <p:cTn id="364" presetID="22" presetClass="entr" presetSubtype="4" fill="hold" nodeType="withEffect">
                                  <p:stCondLst>
                                    <p:cond delay="0"/>
                                  </p:stCondLst>
                                  <p:childTnLst>
                                    <p:set>
                                      <p:cBhvr>
                                        <p:cTn id="365" dur="1" fill="hold">
                                          <p:stCondLst>
                                            <p:cond delay="0"/>
                                          </p:stCondLst>
                                        </p:cTn>
                                        <p:tgtEl>
                                          <p:spTgt spid="5228"/>
                                        </p:tgtEl>
                                        <p:attrNameLst>
                                          <p:attrName>style.visibility</p:attrName>
                                        </p:attrNameLst>
                                      </p:cBhvr>
                                      <p:to>
                                        <p:strVal val="visible"/>
                                      </p:to>
                                    </p:set>
                                    <p:animEffect transition="in" filter="wipe(down)">
                                      <p:cBhvr>
                                        <p:cTn id="366" dur="500"/>
                                        <p:tgtEl>
                                          <p:spTgt spid="5228"/>
                                        </p:tgtEl>
                                      </p:cBhvr>
                                    </p:animEffect>
                                  </p:childTnLst>
                                </p:cTn>
                              </p:par>
                              <p:par>
                                <p:cTn id="367" presetID="22" presetClass="entr" presetSubtype="4" fill="hold" grpId="0" nodeType="withEffect">
                                  <p:stCondLst>
                                    <p:cond delay="0"/>
                                  </p:stCondLst>
                                  <p:childTnLst>
                                    <p:set>
                                      <p:cBhvr>
                                        <p:cTn id="368" dur="1" fill="hold">
                                          <p:stCondLst>
                                            <p:cond delay="0"/>
                                          </p:stCondLst>
                                        </p:cTn>
                                        <p:tgtEl>
                                          <p:spTgt spid="5187"/>
                                        </p:tgtEl>
                                        <p:attrNameLst>
                                          <p:attrName>style.visibility</p:attrName>
                                        </p:attrNameLst>
                                      </p:cBhvr>
                                      <p:to>
                                        <p:strVal val="visible"/>
                                      </p:to>
                                    </p:set>
                                    <p:animEffect transition="in" filter="wipe(down)">
                                      <p:cBhvr>
                                        <p:cTn id="369" dur="500"/>
                                        <p:tgtEl>
                                          <p:spTgt spid="5187"/>
                                        </p:tgtEl>
                                      </p:cBhvr>
                                    </p:animEffect>
                                  </p:childTnLst>
                                </p:cTn>
                              </p:par>
                            </p:childTnLst>
                          </p:cTn>
                        </p:par>
                      </p:childTnLst>
                    </p:cTn>
                  </p:par>
                  <p:par>
                    <p:cTn id="370" fill="hold">
                      <p:stCondLst>
                        <p:cond delay="indefinite"/>
                      </p:stCondLst>
                      <p:childTnLst>
                        <p:par>
                          <p:cTn id="371" fill="hold">
                            <p:stCondLst>
                              <p:cond delay="0"/>
                            </p:stCondLst>
                            <p:childTnLst>
                              <p:par>
                                <p:cTn id="372" presetID="22" presetClass="entr" presetSubtype="4" fill="hold" grpId="0" nodeType="clickEffect">
                                  <p:stCondLst>
                                    <p:cond delay="0"/>
                                  </p:stCondLst>
                                  <p:childTnLst>
                                    <p:set>
                                      <p:cBhvr>
                                        <p:cTn id="373" dur="1" fill="hold">
                                          <p:stCondLst>
                                            <p:cond delay="0"/>
                                          </p:stCondLst>
                                        </p:cTn>
                                        <p:tgtEl>
                                          <p:spTgt spid="5188"/>
                                        </p:tgtEl>
                                        <p:attrNameLst>
                                          <p:attrName>style.visibility</p:attrName>
                                        </p:attrNameLst>
                                      </p:cBhvr>
                                      <p:to>
                                        <p:strVal val="visible"/>
                                      </p:to>
                                    </p:set>
                                    <p:animEffect transition="in" filter="wipe(down)">
                                      <p:cBhvr>
                                        <p:cTn id="374" dur="500"/>
                                        <p:tgtEl>
                                          <p:spTgt spid="5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3" grpId="0"/>
      <p:bldP spid="94" grpId="0"/>
      <p:bldP spid="95" grpId="0"/>
      <p:bldP spid="5184" grpId="0"/>
      <p:bldP spid="5185" grpId="0" animBg="1"/>
      <p:bldP spid="5186" grpId="0"/>
      <p:bldP spid="5187" grpId="0"/>
      <p:bldP spid="5188" grpId="0" animBg="1"/>
      <p:bldP spid="5189" grpId="0"/>
      <p:bldP spid="116" grpId="0"/>
      <p:bldP spid="117" grpId="0"/>
      <p:bldP spid="118" grpId="0"/>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2" name="Text Box 2">
            <a:extLst>
              <a:ext uri="{FF2B5EF4-FFF2-40B4-BE49-F238E27FC236}">
                <a16:creationId xmlns:a16="http://schemas.microsoft.com/office/drawing/2014/main" id="{20006BCC-E66D-40B6-B0F0-3A875BD51BD5}"/>
              </a:ext>
            </a:extLst>
          </p:cNvPr>
          <p:cNvSpPr txBox="1">
            <a:spLocks noChangeArrowheads="1"/>
          </p:cNvSpPr>
          <p:nvPr/>
        </p:nvSpPr>
        <p:spPr bwMode="auto">
          <a:xfrm>
            <a:off x="573642" y="578840"/>
            <a:ext cx="6858000" cy="262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Line 3">
            <a:extLst>
              <a:ext uri="{FF2B5EF4-FFF2-40B4-BE49-F238E27FC236}">
                <a16:creationId xmlns:a16="http://schemas.microsoft.com/office/drawing/2014/main" id="{4455CBB9-E042-4CAE-B28B-1E7AED929936}"/>
              </a:ext>
            </a:extLst>
          </p:cNvPr>
          <p:cNvSpPr>
            <a:spLocks noChangeShapeType="1"/>
          </p:cNvSpPr>
          <p:nvPr/>
        </p:nvSpPr>
        <p:spPr bwMode="auto">
          <a:xfrm>
            <a:off x="8867775" y="2482488"/>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Text Box 4">
            <a:extLst>
              <a:ext uri="{FF2B5EF4-FFF2-40B4-BE49-F238E27FC236}">
                <a16:creationId xmlns:a16="http://schemas.microsoft.com/office/drawing/2014/main" id="{581FAE67-B672-48F1-89C9-3200B448FF88}"/>
              </a:ext>
            </a:extLst>
          </p:cNvPr>
          <p:cNvSpPr txBox="1">
            <a:spLocks noChangeArrowheads="1"/>
          </p:cNvSpPr>
          <p:nvPr/>
        </p:nvSpPr>
        <p:spPr bwMode="auto">
          <a:xfrm>
            <a:off x="8575675" y="1910988"/>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FF"/>
                </a:solidFill>
                <a:effectLst/>
                <a:latin typeface="Arial Narrow" panose="020B0606020202030204" pitchFamily="34" charset="0"/>
              </a:rPr>
              <a:t>Panium</a:t>
            </a:r>
            <a:endParaRPr kumimoji="0" lang="en-US" altLang="en-US" sz="1400" b="0" i="0" u="none" strike="noStrike" cap="none" normalizeH="0" baseline="0" dirty="0">
              <a:ln>
                <a:noFill/>
              </a:ln>
              <a:solidFill>
                <a:srgbClr val="0000FF"/>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MC</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5" name="Line 5">
            <a:extLst>
              <a:ext uri="{FF2B5EF4-FFF2-40B4-BE49-F238E27FC236}">
                <a16:creationId xmlns:a16="http://schemas.microsoft.com/office/drawing/2014/main" id="{512DB338-7000-4043-A47A-51B3FE0EFEDF}"/>
              </a:ext>
            </a:extLst>
          </p:cNvPr>
          <p:cNvSpPr>
            <a:spLocks noChangeShapeType="1"/>
          </p:cNvSpPr>
          <p:nvPr/>
        </p:nvSpPr>
        <p:spPr bwMode="auto">
          <a:xfrm>
            <a:off x="8648700" y="2453913"/>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E9DCF3D1-BAD6-4E91-992C-F85FC1D76CD4}"/>
              </a:ext>
            </a:extLst>
          </p:cNvPr>
          <p:cNvSpPr>
            <a:spLocks noChangeShapeType="1"/>
          </p:cNvSpPr>
          <p:nvPr/>
        </p:nvSpPr>
        <p:spPr bwMode="auto">
          <a:xfrm>
            <a:off x="10877550" y="2482488"/>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7">
            <a:extLst>
              <a:ext uri="{FF2B5EF4-FFF2-40B4-BE49-F238E27FC236}">
                <a16:creationId xmlns:a16="http://schemas.microsoft.com/office/drawing/2014/main" id="{B593F354-5364-43F3-AEF6-9C9A5DE613CA}"/>
              </a:ext>
            </a:extLst>
          </p:cNvPr>
          <p:cNvSpPr txBox="1">
            <a:spLocks noChangeArrowheads="1"/>
          </p:cNvSpPr>
          <p:nvPr/>
        </p:nvSpPr>
        <p:spPr bwMode="auto">
          <a:xfrm>
            <a:off x="10575925" y="1910988"/>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COP</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8" name="Line 8">
            <a:extLst>
              <a:ext uri="{FF2B5EF4-FFF2-40B4-BE49-F238E27FC236}">
                <a16:creationId xmlns:a16="http://schemas.microsoft.com/office/drawing/2014/main" id="{E7178F9D-F98E-4325-BF05-845D9715E9AF}"/>
              </a:ext>
            </a:extLst>
          </p:cNvPr>
          <p:cNvSpPr>
            <a:spLocks noChangeShapeType="1"/>
          </p:cNvSpPr>
          <p:nvPr/>
        </p:nvSpPr>
        <p:spPr bwMode="auto">
          <a:xfrm>
            <a:off x="10648950" y="2482488"/>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9">
            <a:extLst>
              <a:ext uri="{FF2B5EF4-FFF2-40B4-BE49-F238E27FC236}">
                <a16:creationId xmlns:a16="http://schemas.microsoft.com/office/drawing/2014/main" id="{B15F5444-8675-4839-9CBC-345FACF1EED4}"/>
              </a:ext>
            </a:extLst>
          </p:cNvPr>
          <p:cNvSpPr txBox="1">
            <a:spLocks noChangeArrowheads="1"/>
          </p:cNvSpPr>
          <p:nvPr/>
        </p:nvSpPr>
        <p:spPr bwMode="auto">
          <a:xfrm>
            <a:off x="9137708" y="618361"/>
            <a:ext cx="1532454" cy="806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Acts 27:1-5</a:t>
            </a:r>
          </a:p>
          <a:p>
            <a:pPr lvl="0" algn="ctr" eaLnBrk="0" fontAlgn="base" hangingPunct="0">
              <a:spcBef>
                <a:spcPct val="0"/>
              </a:spcBef>
              <a:spcAft>
                <a:spcPct val="0"/>
              </a:spcAft>
            </a:pPr>
            <a:r>
              <a:rPr lang="en-US" sz="1200" dirty="0">
                <a:latin typeface="Arial Narrow" panose="020B0606020202030204" pitchFamily="34" charset="0"/>
              </a:rPr>
              <a:t>Sea of Cilicia and Pamphylia</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10" name="Text Box 10">
            <a:extLst>
              <a:ext uri="{FF2B5EF4-FFF2-40B4-BE49-F238E27FC236}">
                <a16:creationId xmlns:a16="http://schemas.microsoft.com/office/drawing/2014/main" id="{869BE24C-78D6-4603-AD07-03337F85EC14}"/>
              </a:ext>
            </a:extLst>
          </p:cNvPr>
          <p:cNvSpPr txBox="1">
            <a:spLocks noChangeArrowheads="1"/>
          </p:cNvSpPr>
          <p:nvPr/>
        </p:nvSpPr>
        <p:spPr bwMode="auto">
          <a:xfrm>
            <a:off x="10922000" y="2482488"/>
            <a:ext cx="171450" cy="3429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Oval 11">
            <a:extLst>
              <a:ext uri="{FF2B5EF4-FFF2-40B4-BE49-F238E27FC236}">
                <a16:creationId xmlns:a16="http://schemas.microsoft.com/office/drawing/2014/main" id="{BBC4BA19-4156-48B8-9DDC-CD7321904E08}"/>
              </a:ext>
            </a:extLst>
          </p:cNvPr>
          <p:cNvSpPr>
            <a:spLocks noChangeArrowheads="1"/>
          </p:cNvSpPr>
          <p:nvPr/>
        </p:nvSpPr>
        <p:spPr bwMode="auto">
          <a:xfrm>
            <a:off x="10934700" y="2596788"/>
            <a:ext cx="44450" cy="57150"/>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2">
            <a:extLst>
              <a:ext uri="{FF2B5EF4-FFF2-40B4-BE49-F238E27FC236}">
                <a16:creationId xmlns:a16="http://schemas.microsoft.com/office/drawing/2014/main" id="{1888B177-79BE-4C68-9345-CDCB123003DE}"/>
              </a:ext>
            </a:extLst>
          </p:cNvPr>
          <p:cNvSpPr>
            <a:spLocks noChangeShapeType="1"/>
          </p:cNvSpPr>
          <p:nvPr/>
        </p:nvSpPr>
        <p:spPr bwMode="auto">
          <a:xfrm flipH="1">
            <a:off x="8362949" y="2853963"/>
            <a:ext cx="3086101"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7F01E264-15C6-464E-BDFD-EEEC396E314F}"/>
              </a:ext>
            </a:extLst>
          </p:cNvPr>
          <p:cNvSpPr>
            <a:spLocks noChangeShapeType="1"/>
          </p:cNvSpPr>
          <p:nvPr/>
        </p:nvSpPr>
        <p:spPr bwMode="auto">
          <a:xfrm flipV="1">
            <a:off x="8877300" y="2511063"/>
            <a:ext cx="1714500" cy="28575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4">
            <a:extLst>
              <a:ext uri="{FF2B5EF4-FFF2-40B4-BE49-F238E27FC236}">
                <a16:creationId xmlns:a16="http://schemas.microsoft.com/office/drawing/2014/main" id="{965EA673-F088-40FC-BE7B-94CF69D83F8B}"/>
              </a:ext>
            </a:extLst>
          </p:cNvPr>
          <p:cNvSpPr>
            <a:spLocks noChangeShapeType="1"/>
          </p:cNvSpPr>
          <p:nvPr/>
        </p:nvSpPr>
        <p:spPr bwMode="auto">
          <a:xfrm>
            <a:off x="8934450" y="2453913"/>
            <a:ext cx="1828800" cy="34290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06634C82-2B20-45AD-B499-29F218494FEA}"/>
              </a:ext>
            </a:extLst>
          </p:cNvPr>
          <p:cNvSpPr>
            <a:spLocks noChangeShapeType="1"/>
          </p:cNvSpPr>
          <p:nvPr/>
        </p:nvSpPr>
        <p:spPr bwMode="auto">
          <a:xfrm>
            <a:off x="10877550" y="2825388"/>
            <a:ext cx="0" cy="5715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6">
            <a:extLst>
              <a:ext uri="{FF2B5EF4-FFF2-40B4-BE49-F238E27FC236}">
                <a16:creationId xmlns:a16="http://schemas.microsoft.com/office/drawing/2014/main" id="{2089D128-3742-4A12-A18A-42214AC204E4}"/>
              </a:ext>
            </a:extLst>
          </p:cNvPr>
          <p:cNvSpPr txBox="1">
            <a:spLocks noChangeArrowheads="1"/>
          </p:cNvSpPr>
          <p:nvPr/>
        </p:nvSpPr>
        <p:spPr bwMode="auto">
          <a:xfrm>
            <a:off x="8648700" y="291111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7">
            <a:extLst>
              <a:ext uri="{FF2B5EF4-FFF2-40B4-BE49-F238E27FC236}">
                <a16:creationId xmlns:a16="http://schemas.microsoft.com/office/drawing/2014/main" id="{6B0EC85F-FAE7-4A36-A823-5595CF109788}"/>
              </a:ext>
            </a:extLst>
          </p:cNvPr>
          <p:cNvSpPr>
            <a:spLocks noChangeShapeType="1"/>
          </p:cNvSpPr>
          <p:nvPr/>
        </p:nvSpPr>
        <p:spPr bwMode="auto">
          <a:xfrm>
            <a:off x="8991600" y="3025413"/>
            <a:ext cx="57150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8">
            <a:extLst>
              <a:ext uri="{FF2B5EF4-FFF2-40B4-BE49-F238E27FC236}">
                <a16:creationId xmlns:a16="http://schemas.microsoft.com/office/drawing/2014/main" id="{6DC4F4B5-F452-47F2-A23E-6511C3ECE8F7}"/>
              </a:ext>
            </a:extLst>
          </p:cNvPr>
          <p:cNvSpPr txBox="1">
            <a:spLocks noChangeArrowheads="1"/>
          </p:cNvSpPr>
          <p:nvPr/>
        </p:nvSpPr>
        <p:spPr bwMode="auto">
          <a:xfrm>
            <a:off x="10534650" y="285396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9">
            <a:extLst>
              <a:ext uri="{FF2B5EF4-FFF2-40B4-BE49-F238E27FC236}">
                <a16:creationId xmlns:a16="http://schemas.microsoft.com/office/drawing/2014/main" id="{EC623161-EE53-4963-9E4E-97DDBADD658D}"/>
              </a:ext>
            </a:extLst>
          </p:cNvPr>
          <p:cNvSpPr txBox="1">
            <a:spLocks noChangeArrowheads="1"/>
          </p:cNvSpPr>
          <p:nvPr/>
        </p:nvSpPr>
        <p:spPr bwMode="auto">
          <a:xfrm>
            <a:off x="10877550" y="285396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20">
            <a:extLst>
              <a:ext uri="{FF2B5EF4-FFF2-40B4-BE49-F238E27FC236}">
                <a16:creationId xmlns:a16="http://schemas.microsoft.com/office/drawing/2014/main" id="{70178F3D-5355-46C5-9E45-3F9569DDDC6D}"/>
              </a:ext>
            </a:extLst>
          </p:cNvPr>
          <p:cNvSpPr txBox="1">
            <a:spLocks noChangeArrowheads="1"/>
          </p:cNvSpPr>
          <p:nvPr/>
        </p:nvSpPr>
        <p:spPr bwMode="auto">
          <a:xfrm>
            <a:off x="10591800" y="14252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Raphia</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1" name="Text Box 21">
            <a:extLst>
              <a:ext uri="{FF2B5EF4-FFF2-40B4-BE49-F238E27FC236}">
                <a16:creationId xmlns:a16="http://schemas.microsoft.com/office/drawing/2014/main" id="{83CCED22-1E1C-41E1-9597-9F234C93A3CE}"/>
              </a:ext>
            </a:extLst>
          </p:cNvPr>
          <p:cNvSpPr txBox="1">
            <a:spLocks noChangeArrowheads="1"/>
          </p:cNvSpPr>
          <p:nvPr/>
        </p:nvSpPr>
        <p:spPr bwMode="auto">
          <a:xfrm>
            <a:off x="8569325" y="143235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2018</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2" name="Text Box 22">
            <a:extLst>
              <a:ext uri="{FF2B5EF4-FFF2-40B4-BE49-F238E27FC236}">
                <a16:creationId xmlns:a16="http://schemas.microsoft.com/office/drawing/2014/main" id="{5E4124FE-B6F0-40EF-BD60-44DB69533993}"/>
              </a:ext>
            </a:extLst>
          </p:cNvPr>
          <p:cNvSpPr txBox="1">
            <a:spLocks noChangeArrowheads="1"/>
          </p:cNvSpPr>
          <p:nvPr/>
        </p:nvSpPr>
        <p:spPr bwMode="auto">
          <a:xfrm>
            <a:off x="10934700" y="32540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3">
            <a:extLst>
              <a:ext uri="{FF2B5EF4-FFF2-40B4-BE49-F238E27FC236}">
                <a16:creationId xmlns:a16="http://schemas.microsoft.com/office/drawing/2014/main" id="{A903B4D2-9FE5-4901-914D-700CF5AFCD4C}"/>
              </a:ext>
            </a:extLst>
          </p:cNvPr>
          <p:cNvSpPr txBox="1">
            <a:spLocks noChangeArrowheads="1"/>
          </p:cNvSpPr>
          <p:nvPr/>
        </p:nvSpPr>
        <p:spPr bwMode="auto">
          <a:xfrm>
            <a:off x="10134600" y="32540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 Lincoln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Kaiser 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Line 24">
            <a:extLst>
              <a:ext uri="{FF2B5EF4-FFF2-40B4-BE49-F238E27FC236}">
                <a16:creationId xmlns:a16="http://schemas.microsoft.com/office/drawing/2014/main" id="{99A27F15-9713-4FFB-A154-F4EE8B878387}"/>
              </a:ext>
            </a:extLst>
          </p:cNvPr>
          <p:cNvSpPr>
            <a:spLocks noChangeShapeType="1"/>
          </p:cNvSpPr>
          <p:nvPr/>
        </p:nvSpPr>
        <p:spPr bwMode="auto">
          <a:xfrm>
            <a:off x="8782050" y="4782775"/>
            <a:ext cx="2571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C02B21D3-3A31-401B-9AA4-E841E4D55301}"/>
              </a:ext>
            </a:extLst>
          </p:cNvPr>
          <p:cNvSpPr>
            <a:spLocks noChangeShapeType="1"/>
          </p:cNvSpPr>
          <p:nvPr/>
        </p:nvSpPr>
        <p:spPr bwMode="auto">
          <a:xfrm>
            <a:off x="888682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6">
            <a:extLst>
              <a:ext uri="{FF2B5EF4-FFF2-40B4-BE49-F238E27FC236}">
                <a16:creationId xmlns:a16="http://schemas.microsoft.com/office/drawing/2014/main" id="{D66EFA6A-8243-4147-B303-15C80B0C4912}"/>
              </a:ext>
            </a:extLst>
          </p:cNvPr>
          <p:cNvSpPr txBox="1">
            <a:spLocks noChangeArrowheads="1"/>
          </p:cNvSpPr>
          <p:nvPr/>
        </p:nvSpPr>
        <p:spPr bwMode="auto">
          <a:xfrm>
            <a:off x="859631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7">
            <a:extLst>
              <a:ext uri="{FF2B5EF4-FFF2-40B4-BE49-F238E27FC236}">
                <a16:creationId xmlns:a16="http://schemas.microsoft.com/office/drawing/2014/main" id="{F31E04EF-2196-43F9-9918-6109D6E159D1}"/>
              </a:ext>
            </a:extLst>
          </p:cNvPr>
          <p:cNvSpPr>
            <a:spLocks noChangeShapeType="1"/>
          </p:cNvSpPr>
          <p:nvPr/>
        </p:nvSpPr>
        <p:spPr bwMode="auto">
          <a:xfrm>
            <a:off x="866775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8">
            <a:extLst>
              <a:ext uri="{FF2B5EF4-FFF2-40B4-BE49-F238E27FC236}">
                <a16:creationId xmlns:a16="http://schemas.microsoft.com/office/drawing/2014/main" id="{8C83663F-E5EF-4BF0-A7A2-4AFF8B71740E}"/>
              </a:ext>
            </a:extLst>
          </p:cNvPr>
          <p:cNvSpPr>
            <a:spLocks noChangeShapeType="1"/>
          </p:cNvSpPr>
          <p:nvPr/>
        </p:nvSpPr>
        <p:spPr bwMode="auto">
          <a:xfrm>
            <a:off x="968692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9">
            <a:extLst>
              <a:ext uri="{FF2B5EF4-FFF2-40B4-BE49-F238E27FC236}">
                <a16:creationId xmlns:a16="http://schemas.microsoft.com/office/drawing/2014/main" id="{B415FB59-94E1-4674-B8B4-BAF8098E14D4}"/>
              </a:ext>
            </a:extLst>
          </p:cNvPr>
          <p:cNvSpPr txBox="1">
            <a:spLocks noChangeArrowheads="1"/>
          </p:cNvSpPr>
          <p:nvPr/>
        </p:nvSpPr>
        <p:spPr bwMode="auto">
          <a:xfrm>
            <a:off x="939641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30">
            <a:extLst>
              <a:ext uri="{FF2B5EF4-FFF2-40B4-BE49-F238E27FC236}">
                <a16:creationId xmlns:a16="http://schemas.microsoft.com/office/drawing/2014/main" id="{03B3F5B6-53BF-4130-B98A-8BE5DCF0EE2B}"/>
              </a:ext>
            </a:extLst>
          </p:cNvPr>
          <p:cNvSpPr>
            <a:spLocks noChangeShapeType="1"/>
          </p:cNvSpPr>
          <p:nvPr/>
        </p:nvSpPr>
        <p:spPr bwMode="auto">
          <a:xfrm>
            <a:off x="946785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1">
            <a:extLst>
              <a:ext uri="{FF2B5EF4-FFF2-40B4-BE49-F238E27FC236}">
                <a16:creationId xmlns:a16="http://schemas.microsoft.com/office/drawing/2014/main" id="{8E46C174-8CAC-4130-B37D-2D3DAB15A21D}"/>
              </a:ext>
            </a:extLst>
          </p:cNvPr>
          <p:cNvSpPr>
            <a:spLocks noChangeShapeType="1"/>
          </p:cNvSpPr>
          <p:nvPr/>
        </p:nvSpPr>
        <p:spPr bwMode="auto">
          <a:xfrm>
            <a:off x="1054417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2">
            <a:extLst>
              <a:ext uri="{FF2B5EF4-FFF2-40B4-BE49-F238E27FC236}">
                <a16:creationId xmlns:a16="http://schemas.microsoft.com/office/drawing/2014/main" id="{3E70B9B3-B635-4FEC-80B0-10096C25606C}"/>
              </a:ext>
            </a:extLst>
          </p:cNvPr>
          <p:cNvSpPr txBox="1">
            <a:spLocks noChangeArrowheads="1"/>
          </p:cNvSpPr>
          <p:nvPr/>
        </p:nvSpPr>
        <p:spPr bwMode="auto">
          <a:xfrm>
            <a:off x="1025366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3">
            <a:extLst>
              <a:ext uri="{FF2B5EF4-FFF2-40B4-BE49-F238E27FC236}">
                <a16:creationId xmlns:a16="http://schemas.microsoft.com/office/drawing/2014/main" id="{C72906EE-E065-4C0E-88A5-ADBE43C5E62B}"/>
              </a:ext>
            </a:extLst>
          </p:cNvPr>
          <p:cNvSpPr>
            <a:spLocks noChangeShapeType="1"/>
          </p:cNvSpPr>
          <p:nvPr/>
        </p:nvSpPr>
        <p:spPr bwMode="auto">
          <a:xfrm>
            <a:off x="1032510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4">
            <a:extLst>
              <a:ext uri="{FF2B5EF4-FFF2-40B4-BE49-F238E27FC236}">
                <a16:creationId xmlns:a16="http://schemas.microsoft.com/office/drawing/2014/main" id="{2074E591-348F-4A63-BCE3-3C1C92F28B01}"/>
              </a:ext>
            </a:extLst>
          </p:cNvPr>
          <p:cNvSpPr>
            <a:spLocks noChangeShapeType="1"/>
          </p:cNvSpPr>
          <p:nvPr/>
        </p:nvSpPr>
        <p:spPr bwMode="auto">
          <a:xfrm>
            <a:off x="1134427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5">
            <a:extLst>
              <a:ext uri="{FF2B5EF4-FFF2-40B4-BE49-F238E27FC236}">
                <a16:creationId xmlns:a16="http://schemas.microsoft.com/office/drawing/2014/main" id="{512A04F5-E1D9-4C33-B175-63079D771353}"/>
              </a:ext>
            </a:extLst>
          </p:cNvPr>
          <p:cNvSpPr txBox="1">
            <a:spLocks noChangeArrowheads="1"/>
          </p:cNvSpPr>
          <p:nvPr/>
        </p:nvSpPr>
        <p:spPr bwMode="auto">
          <a:xfrm>
            <a:off x="1105376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6">
            <a:extLst>
              <a:ext uri="{FF2B5EF4-FFF2-40B4-BE49-F238E27FC236}">
                <a16:creationId xmlns:a16="http://schemas.microsoft.com/office/drawing/2014/main" id="{E012401E-93B0-4C12-9136-C84AB8D45E0E}"/>
              </a:ext>
            </a:extLst>
          </p:cNvPr>
          <p:cNvSpPr>
            <a:spLocks noChangeShapeType="1"/>
          </p:cNvSpPr>
          <p:nvPr/>
        </p:nvSpPr>
        <p:spPr bwMode="auto">
          <a:xfrm>
            <a:off x="1112520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7">
            <a:extLst>
              <a:ext uri="{FF2B5EF4-FFF2-40B4-BE49-F238E27FC236}">
                <a16:creationId xmlns:a16="http://schemas.microsoft.com/office/drawing/2014/main" id="{05C431AE-E72B-4AF5-B943-D61C28DF1EAA}"/>
              </a:ext>
            </a:extLst>
          </p:cNvPr>
          <p:cNvSpPr>
            <a:spLocks noChangeShapeType="1"/>
          </p:cNvSpPr>
          <p:nvPr/>
        </p:nvSpPr>
        <p:spPr bwMode="auto">
          <a:xfrm>
            <a:off x="8883650" y="4782775"/>
            <a:ext cx="0" cy="6858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8">
            <a:extLst>
              <a:ext uri="{FF2B5EF4-FFF2-40B4-BE49-F238E27FC236}">
                <a16:creationId xmlns:a16="http://schemas.microsoft.com/office/drawing/2014/main" id="{90399E57-E04F-42F9-9D22-E0BECEF9EEC0}"/>
              </a:ext>
            </a:extLst>
          </p:cNvPr>
          <p:cNvSpPr>
            <a:spLocks noChangeShapeType="1"/>
          </p:cNvSpPr>
          <p:nvPr/>
        </p:nvSpPr>
        <p:spPr bwMode="auto">
          <a:xfrm>
            <a:off x="9683750" y="4782775"/>
            <a:ext cx="0" cy="6858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9">
            <a:extLst>
              <a:ext uri="{FF2B5EF4-FFF2-40B4-BE49-F238E27FC236}">
                <a16:creationId xmlns:a16="http://schemas.microsoft.com/office/drawing/2014/main" id="{DAC9EEB4-3844-4D32-B7E7-D3E25C43731D}"/>
              </a:ext>
            </a:extLst>
          </p:cNvPr>
          <p:cNvSpPr>
            <a:spLocks noChangeShapeType="1"/>
          </p:cNvSpPr>
          <p:nvPr/>
        </p:nvSpPr>
        <p:spPr bwMode="auto">
          <a:xfrm>
            <a:off x="10541000" y="4782775"/>
            <a:ext cx="0" cy="6858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52484CA2-59DA-48FF-A614-72FACFFB7022}"/>
              </a:ext>
            </a:extLst>
          </p:cNvPr>
          <p:cNvSpPr>
            <a:spLocks noChangeShapeType="1"/>
          </p:cNvSpPr>
          <p:nvPr/>
        </p:nvSpPr>
        <p:spPr bwMode="auto">
          <a:xfrm>
            <a:off x="11341100" y="4782775"/>
            <a:ext cx="0" cy="6858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Box 41">
            <a:extLst>
              <a:ext uri="{FF2B5EF4-FFF2-40B4-BE49-F238E27FC236}">
                <a16:creationId xmlns:a16="http://schemas.microsoft.com/office/drawing/2014/main" id="{0B2BC61D-9FFA-487C-AB5B-3C91144B2043}"/>
              </a:ext>
            </a:extLst>
          </p:cNvPr>
          <p:cNvSpPr txBox="1"/>
          <p:nvPr/>
        </p:nvSpPr>
        <p:spPr>
          <a:xfrm>
            <a:off x="327520" y="1304007"/>
            <a:ext cx="7854455" cy="3908762"/>
          </a:xfrm>
          <a:prstGeom prst="rect">
            <a:avLst/>
          </a:prstGeom>
          <a:noFill/>
        </p:spPr>
        <p:txBody>
          <a:bodyPr wrap="square" rtlCol="0">
            <a:spAutoFit/>
          </a:bodyPr>
          <a:lstStyle/>
          <a:p>
            <a:r>
              <a:rPr lang="en-US" dirty="0">
                <a:latin typeface="Arial Narrow" panose="020B0606020202030204" pitchFamily="34" charset="0"/>
              </a:rPr>
              <a:t>We’re going to review the sea of Cilicia and Pamphylia because it is a reoccurring theme.</a:t>
            </a:r>
          </a:p>
          <a:p>
            <a:br>
              <a:rPr lang="en-US" dirty="0">
                <a:latin typeface="Arial Narrow" panose="020B0606020202030204" pitchFamily="34" charset="0"/>
              </a:rPr>
            </a:br>
            <a:r>
              <a:rPr lang="en-US" dirty="0">
                <a:latin typeface="Arial Narrow" panose="020B0606020202030204" pitchFamily="34" charset="0"/>
              </a:rPr>
              <a:t>We identify the midnight cry or </a:t>
            </a:r>
            <a:r>
              <a:rPr lang="en-US" dirty="0" err="1">
                <a:latin typeface="Arial Narrow" panose="020B0606020202030204" pitchFamily="34" charset="0"/>
              </a:rPr>
              <a:t>Panium</a:t>
            </a:r>
            <a:r>
              <a:rPr lang="en-US" dirty="0">
                <a:latin typeface="Arial Narrow" panose="020B0606020202030204" pitchFamily="34" charset="0"/>
              </a:rPr>
              <a:t>. This is the defeat of the King of the South, the deadly wound leading up to the death. Then we identify this waymark as Sunday law. But if we want to call this the midnight cry then what does SL become? Close of probation, which means we have a shut door. From the midnight cry to the shut door we have the fall of the United States and of Adventism. We have the rise of the UN and a new type of leadership in the Adventist Church. We come to this way mark and we mark the end of the sixth head and the beginning of the seventh. This is the sea of Cilicia and Pamphylia . If this is a close of probation and we bring this history into our history, the line of the priest, what are these waymarks?  </a:t>
            </a:r>
            <a:r>
              <a:rPr lang="en-US" dirty="0">
                <a:solidFill>
                  <a:srgbClr val="0000FF"/>
                </a:solidFill>
                <a:latin typeface="Arial Narrow" panose="020B0606020202030204" pitchFamily="34" charset="0"/>
              </a:rPr>
              <a:t> </a:t>
            </a:r>
            <a:r>
              <a:rPr lang="en-US" dirty="0" err="1">
                <a:solidFill>
                  <a:srgbClr val="0000FF"/>
                </a:solidFill>
                <a:latin typeface="Arial Narrow" panose="020B0606020202030204" pitchFamily="34" charset="0"/>
              </a:rPr>
              <a:t>Panium</a:t>
            </a:r>
            <a:r>
              <a:rPr lang="en-US" dirty="0">
                <a:solidFill>
                  <a:srgbClr val="0000FF"/>
                </a:solidFill>
                <a:latin typeface="Arial Narrow" panose="020B0606020202030204" pitchFamily="34" charset="0"/>
              </a:rPr>
              <a:t> </a:t>
            </a:r>
            <a:r>
              <a:rPr lang="en-US" dirty="0">
                <a:latin typeface="Arial Narrow" panose="020B0606020202030204" pitchFamily="34" charset="0"/>
              </a:rPr>
              <a:t>becomes</a:t>
            </a:r>
            <a:r>
              <a:rPr lang="en-US" dirty="0">
                <a:solidFill>
                  <a:srgbClr val="FF0000"/>
                </a:solidFill>
                <a:latin typeface="Arial Narrow" panose="020B0606020202030204" pitchFamily="34" charset="0"/>
              </a:rPr>
              <a:t> 2018 </a:t>
            </a:r>
            <a:r>
              <a:rPr lang="en-US" dirty="0">
                <a:latin typeface="Arial Narrow" panose="020B0606020202030204" pitchFamily="34" charset="0"/>
              </a:rPr>
              <a:t>and </a:t>
            </a:r>
            <a:r>
              <a:rPr lang="en-US" dirty="0">
                <a:solidFill>
                  <a:srgbClr val="0000FF"/>
                </a:solidFill>
                <a:latin typeface="Arial Narrow" panose="020B0606020202030204" pitchFamily="34" charset="0"/>
              </a:rPr>
              <a:t>COP</a:t>
            </a:r>
            <a:r>
              <a:rPr lang="en-US" dirty="0">
                <a:latin typeface="Arial Narrow" panose="020B0606020202030204" pitchFamily="34" charset="0"/>
              </a:rPr>
              <a:t> becomes </a:t>
            </a:r>
            <a:r>
              <a:rPr lang="en-US" dirty="0">
                <a:solidFill>
                  <a:srgbClr val="FF0000"/>
                </a:solidFill>
                <a:latin typeface="Arial Narrow" panose="020B0606020202030204" pitchFamily="34" charset="0"/>
              </a:rPr>
              <a:t>Raphia</a:t>
            </a:r>
            <a:r>
              <a:rPr lang="en-US" dirty="0">
                <a:latin typeface="Arial Narrow" panose="020B0606020202030204" pitchFamily="34" charset="0"/>
              </a:rPr>
              <a:t>.  From 2018 to Raphia what do we expect to see externally?</a:t>
            </a:r>
          </a:p>
          <a:p>
            <a:br>
              <a:rPr lang="en-US" sz="1400" dirty="0">
                <a:latin typeface="Arial Narrow" panose="020B0606020202030204" pitchFamily="34" charset="0"/>
              </a:rPr>
            </a:br>
            <a:r>
              <a:rPr lang="en-US" dirty="0"/>
              <a:t> </a:t>
            </a:r>
          </a:p>
        </p:txBody>
      </p:sp>
    </p:spTree>
    <p:custDataLst>
      <p:tags r:id="rId1"/>
    </p:custDataLst>
    <p:extLst>
      <p:ext uri="{BB962C8B-B14F-4D97-AF65-F5344CB8AC3E}">
        <p14:creationId xmlns:p14="http://schemas.microsoft.com/office/powerpoint/2010/main" val="32081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1000"/>
                                        <p:tgtEl>
                                          <p:spTgt spid="14"/>
                                        </p:tgtEl>
                                      </p:cBhvr>
                                    </p:animEffect>
                                    <p:anim calcmode="lin" valueType="num">
                                      <p:cBhvr>
                                        <p:cTn id="72" dur="1000" fill="hold"/>
                                        <p:tgtEl>
                                          <p:spTgt spid="14"/>
                                        </p:tgtEl>
                                        <p:attrNameLst>
                                          <p:attrName>ppt_x</p:attrName>
                                        </p:attrNameLst>
                                      </p:cBhvr>
                                      <p:tavLst>
                                        <p:tav tm="0">
                                          <p:val>
                                            <p:strVal val="#ppt_x"/>
                                          </p:val>
                                        </p:tav>
                                        <p:tav tm="100000">
                                          <p:val>
                                            <p:strVal val="#ppt_x"/>
                                          </p:val>
                                        </p:tav>
                                      </p:tavLst>
                                    </p:anim>
                                    <p:anim calcmode="lin" valueType="num">
                                      <p:cBhvr>
                                        <p:cTn id="73" dur="1000" fill="hold"/>
                                        <p:tgtEl>
                                          <p:spTgt spid="14"/>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1000"/>
                                        <p:tgtEl>
                                          <p:spTgt spid="15"/>
                                        </p:tgtEl>
                                      </p:cBhvr>
                                    </p:animEffect>
                                    <p:anim calcmode="lin" valueType="num">
                                      <p:cBhvr>
                                        <p:cTn id="77" dur="1000" fill="hold"/>
                                        <p:tgtEl>
                                          <p:spTgt spid="15"/>
                                        </p:tgtEl>
                                        <p:attrNameLst>
                                          <p:attrName>ppt_x</p:attrName>
                                        </p:attrNameLst>
                                      </p:cBhvr>
                                      <p:tavLst>
                                        <p:tav tm="0">
                                          <p:val>
                                            <p:strVal val="#ppt_x"/>
                                          </p:val>
                                        </p:tav>
                                        <p:tav tm="100000">
                                          <p:val>
                                            <p:strVal val="#ppt_x"/>
                                          </p:val>
                                        </p:tav>
                                      </p:tavLst>
                                    </p:anim>
                                    <p:anim calcmode="lin" valueType="num">
                                      <p:cBhvr>
                                        <p:cTn id="78" dur="1000" fill="hold"/>
                                        <p:tgtEl>
                                          <p:spTgt spid="15"/>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1000"/>
                                        <p:tgtEl>
                                          <p:spTgt spid="16"/>
                                        </p:tgtEl>
                                      </p:cBhvr>
                                    </p:animEffect>
                                    <p:anim calcmode="lin" valueType="num">
                                      <p:cBhvr>
                                        <p:cTn id="82" dur="1000" fill="hold"/>
                                        <p:tgtEl>
                                          <p:spTgt spid="16"/>
                                        </p:tgtEl>
                                        <p:attrNameLst>
                                          <p:attrName>ppt_x</p:attrName>
                                        </p:attrNameLst>
                                      </p:cBhvr>
                                      <p:tavLst>
                                        <p:tav tm="0">
                                          <p:val>
                                            <p:strVal val="#ppt_x"/>
                                          </p:val>
                                        </p:tav>
                                        <p:tav tm="100000">
                                          <p:val>
                                            <p:strVal val="#ppt_x"/>
                                          </p:val>
                                        </p:tav>
                                      </p:tavLst>
                                    </p:anim>
                                    <p:anim calcmode="lin" valueType="num">
                                      <p:cBhvr>
                                        <p:cTn id="83" dur="1000" fill="hold"/>
                                        <p:tgtEl>
                                          <p:spTgt spid="16"/>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fade">
                                      <p:cBhvr>
                                        <p:cTn id="86" dur="1000"/>
                                        <p:tgtEl>
                                          <p:spTgt spid="17"/>
                                        </p:tgtEl>
                                      </p:cBhvr>
                                    </p:animEffect>
                                    <p:anim calcmode="lin" valueType="num">
                                      <p:cBhvr>
                                        <p:cTn id="87" dur="1000" fill="hold"/>
                                        <p:tgtEl>
                                          <p:spTgt spid="17"/>
                                        </p:tgtEl>
                                        <p:attrNameLst>
                                          <p:attrName>ppt_x</p:attrName>
                                        </p:attrNameLst>
                                      </p:cBhvr>
                                      <p:tavLst>
                                        <p:tav tm="0">
                                          <p:val>
                                            <p:strVal val="#ppt_x"/>
                                          </p:val>
                                        </p:tav>
                                        <p:tav tm="100000">
                                          <p:val>
                                            <p:strVal val="#ppt_x"/>
                                          </p:val>
                                        </p:tav>
                                      </p:tavLst>
                                    </p:anim>
                                    <p:anim calcmode="lin" valueType="num">
                                      <p:cBhvr>
                                        <p:cTn id="88" dur="1000" fill="hold"/>
                                        <p:tgtEl>
                                          <p:spTgt spid="17"/>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1000"/>
                                        <p:tgtEl>
                                          <p:spTgt spid="18"/>
                                        </p:tgtEl>
                                      </p:cBhvr>
                                    </p:animEffect>
                                    <p:anim calcmode="lin" valueType="num">
                                      <p:cBhvr>
                                        <p:cTn id="92" dur="1000" fill="hold"/>
                                        <p:tgtEl>
                                          <p:spTgt spid="18"/>
                                        </p:tgtEl>
                                        <p:attrNameLst>
                                          <p:attrName>ppt_x</p:attrName>
                                        </p:attrNameLst>
                                      </p:cBhvr>
                                      <p:tavLst>
                                        <p:tav tm="0">
                                          <p:val>
                                            <p:strVal val="#ppt_x"/>
                                          </p:val>
                                        </p:tav>
                                        <p:tav tm="100000">
                                          <p:val>
                                            <p:strVal val="#ppt_x"/>
                                          </p:val>
                                        </p:tav>
                                      </p:tavLst>
                                    </p:anim>
                                    <p:anim calcmode="lin" valueType="num">
                                      <p:cBhvr>
                                        <p:cTn id="93" dur="1000" fill="hold"/>
                                        <p:tgtEl>
                                          <p:spTgt spid="18"/>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fade">
                                      <p:cBhvr>
                                        <p:cTn id="96" dur="1000"/>
                                        <p:tgtEl>
                                          <p:spTgt spid="19"/>
                                        </p:tgtEl>
                                      </p:cBhvr>
                                    </p:animEffect>
                                    <p:anim calcmode="lin" valueType="num">
                                      <p:cBhvr>
                                        <p:cTn id="97" dur="1000" fill="hold"/>
                                        <p:tgtEl>
                                          <p:spTgt spid="19"/>
                                        </p:tgtEl>
                                        <p:attrNameLst>
                                          <p:attrName>ppt_x</p:attrName>
                                        </p:attrNameLst>
                                      </p:cBhvr>
                                      <p:tavLst>
                                        <p:tav tm="0">
                                          <p:val>
                                            <p:strVal val="#ppt_x"/>
                                          </p:val>
                                        </p:tav>
                                        <p:tav tm="100000">
                                          <p:val>
                                            <p:strVal val="#ppt_x"/>
                                          </p:val>
                                        </p:tav>
                                      </p:tavLst>
                                    </p:anim>
                                    <p:anim calcmode="lin" valueType="num">
                                      <p:cBhvr>
                                        <p:cTn id="9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1000"/>
                                        <p:tgtEl>
                                          <p:spTgt spid="21"/>
                                        </p:tgtEl>
                                      </p:cBhvr>
                                    </p:animEffect>
                                    <p:anim calcmode="lin" valueType="num">
                                      <p:cBhvr>
                                        <p:cTn id="104" dur="1000" fill="hold"/>
                                        <p:tgtEl>
                                          <p:spTgt spid="21"/>
                                        </p:tgtEl>
                                        <p:attrNameLst>
                                          <p:attrName>ppt_x</p:attrName>
                                        </p:attrNameLst>
                                      </p:cBhvr>
                                      <p:tavLst>
                                        <p:tav tm="0">
                                          <p:val>
                                            <p:strVal val="#ppt_x"/>
                                          </p:val>
                                        </p:tav>
                                        <p:tav tm="100000">
                                          <p:val>
                                            <p:strVal val="#ppt_x"/>
                                          </p:val>
                                        </p:tav>
                                      </p:tavLst>
                                    </p:anim>
                                    <p:anim calcmode="lin" valueType="num">
                                      <p:cBhvr>
                                        <p:cTn id="10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fade">
                                      <p:cBhvr>
                                        <p:cTn id="110" dur="1000"/>
                                        <p:tgtEl>
                                          <p:spTgt spid="20"/>
                                        </p:tgtEl>
                                      </p:cBhvr>
                                    </p:animEffect>
                                    <p:anim calcmode="lin" valueType="num">
                                      <p:cBhvr>
                                        <p:cTn id="111" dur="1000" fill="hold"/>
                                        <p:tgtEl>
                                          <p:spTgt spid="20"/>
                                        </p:tgtEl>
                                        <p:attrNameLst>
                                          <p:attrName>ppt_x</p:attrName>
                                        </p:attrNameLst>
                                      </p:cBhvr>
                                      <p:tavLst>
                                        <p:tav tm="0">
                                          <p:val>
                                            <p:strVal val="#ppt_x"/>
                                          </p:val>
                                        </p:tav>
                                        <p:tav tm="100000">
                                          <p:val>
                                            <p:strVal val="#ppt_x"/>
                                          </p:val>
                                        </p:tav>
                                      </p:tavLst>
                                    </p:anim>
                                    <p:anim calcmode="lin" valueType="num">
                                      <p:cBhvr>
                                        <p:cTn id="11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24"/>
                                        </p:tgtEl>
                                        <p:attrNameLst>
                                          <p:attrName>style.visibility</p:attrName>
                                        </p:attrNameLst>
                                      </p:cBhvr>
                                      <p:to>
                                        <p:strVal val="visible"/>
                                      </p:to>
                                    </p:set>
                                    <p:animEffect transition="in" filter="fade">
                                      <p:cBhvr>
                                        <p:cTn id="117" dur="1000"/>
                                        <p:tgtEl>
                                          <p:spTgt spid="24"/>
                                        </p:tgtEl>
                                      </p:cBhvr>
                                    </p:animEffect>
                                    <p:anim calcmode="lin" valueType="num">
                                      <p:cBhvr>
                                        <p:cTn id="118" dur="1000" fill="hold"/>
                                        <p:tgtEl>
                                          <p:spTgt spid="24"/>
                                        </p:tgtEl>
                                        <p:attrNameLst>
                                          <p:attrName>ppt_x</p:attrName>
                                        </p:attrNameLst>
                                      </p:cBhvr>
                                      <p:tavLst>
                                        <p:tav tm="0">
                                          <p:val>
                                            <p:strVal val="#ppt_x"/>
                                          </p:val>
                                        </p:tav>
                                        <p:tav tm="100000">
                                          <p:val>
                                            <p:strVal val="#ppt_x"/>
                                          </p:val>
                                        </p:tav>
                                      </p:tavLst>
                                    </p:anim>
                                    <p:anim calcmode="lin" valueType="num">
                                      <p:cBhvr>
                                        <p:cTn id="11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25"/>
                                        </p:tgtEl>
                                        <p:attrNameLst>
                                          <p:attrName>style.visibility</p:attrName>
                                        </p:attrNameLst>
                                      </p:cBhvr>
                                      <p:to>
                                        <p:strVal val="visible"/>
                                      </p:to>
                                    </p:set>
                                    <p:animEffect transition="in" filter="fade">
                                      <p:cBhvr>
                                        <p:cTn id="124" dur="1000"/>
                                        <p:tgtEl>
                                          <p:spTgt spid="25"/>
                                        </p:tgtEl>
                                      </p:cBhvr>
                                    </p:animEffect>
                                    <p:anim calcmode="lin" valueType="num">
                                      <p:cBhvr>
                                        <p:cTn id="125" dur="1000" fill="hold"/>
                                        <p:tgtEl>
                                          <p:spTgt spid="25"/>
                                        </p:tgtEl>
                                        <p:attrNameLst>
                                          <p:attrName>ppt_x</p:attrName>
                                        </p:attrNameLst>
                                      </p:cBhvr>
                                      <p:tavLst>
                                        <p:tav tm="0">
                                          <p:val>
                                            <p:strVal val="#ppt_x"/>
                                          </p:val>
                                        </p:tav>
                                        <p:tav tm="100000">
                                          <p:val>
                                            <p:strVal val="#ppt_x"/>
                                          </p:val>
                                        </p:tav>
                                      </p:tavLst>
                                    </p:anim>
                                    <p:anim calcmode="lin" valueType="num">
                                      <p:cBhvr>
                                        <p:cTn id="126" dur="1000" fill="hold"/>
                                        <p:tgtEl>
                                          <p:spTgt spid="25"/>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6"/>
                                        </p:tgtEl>
                                        <p:attrNameLst>
                                          <p:attrName>style.visibility</p:attrName>
                                        </p:attrNameLst>
                                      </p:cBhvr>
                                      <p:to>
                                        <p:strVal val="visible"/>
                                      </p:to>
                                    </p:set>
                                    <p:animEffect transition="in" filter="fade">
                                      <p:cBhvr>
                                        <p:cTn id="129" dur="1000"/>
                                        <p:tgtEl>
                                          <p:spTgt spid="26"/>
                                        </p:tgtEl>
                                      </p:cBhvr>
                                    </p:animEffect>
                                    <p:anim calcmode="lin" valueType="num">
                                      <p:cBhvr>
                                        <p:cTn id="130" dur="1000" fill="hold"/>
                                        <p:tgtEl>
                                          <p:spTgt spid="26"/>
                                        </p:tgtEl>
                                        <p:attrNameLst>
                                          <p:attrName>ppt_x</p:attrName>
                                        </p:attrNameLst>
                                      </p:cBhvr>
                                      <p:tavLst>
                                        <p:tav tm="0">
                                          <p:val>
                                            <p:strVal val="#ppt_x"/>
                                          </p:val>
                                        </p:tav>
                                        <p:tav tm="100000">
                                          <p:val>
                                            <p:strVal val="#ppt_x"/>
                                          </p:val>
                                        </p:tav>
                                      </p:tavLst>
                                    </p:anim>
                                    <p:anim calcmode="lin" valueType="num">
                                      <p:cBhvr>
                                        <p:cTn id="131" dur="1000" fill="hold"/>
                                        <p:tgtEl>
                                          <p:spTgt spid="26"/>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7"/>
                                        </p:tgtEl>
                                        <p:attrNameLst>
                                          <p:attrName>style.visibility</p:attrName>
                                        </p:attrNameLst>
                                      </p:cBhvr>
                                      <p:to>
                                        <p:strVal val="visible"/>
                                      </p:to>
                                    </p:set>
                                    <p:animEffect transition="in" filter="fade">
                                      <p:cBhvr>
                                        <p:cTn id="134" dur="1000"/>
                                        <p:tgtEl>
                                          <p:spTgt spid="27"/>
                                        </p:tgtEl>
                                      </p:cBhvr>
                                    </p:animEffect>
                                    <p:anim calcmode="lin" valueType="num">
                                      <p:cBhvr>
                                        <p:cTn id="135" dur="1000" fill="hold"/>
                                        <p:tgtEl>
                                          <p:spTgt spid="27"/>
                                        </p:tgtEl>
                                        <p:attrNameLst>
                                          <p:attrName>ppt_x</p:attrName>
                                        </p:attrNameLst>
                                      </p:cBhvr>
                                      <p:tavLst>
                                        <p:tav tm="0">
                                          <p:val>
                                            <p:strVal val="#ppt_x"/>
                                          </p:val>
                                        </p:tav>
                                        <p:tav tm="100000">
                                          <p:val>
                                            <p:strVal val="#ppt_x"/>
                                          </p:val>
                                        </p:tav>
                                      </p:tavLst>
                                    </p:anim>
                                    <p:anim calcmode="lin" valueType="num">
                                      <p:cBhvr>
                                        <p:cTn id="136" dur="1000" fill="hold"/>
                                        <p:tgtEl>
                                          <p:spTgt spid="27"/>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37"/>
                                        </p:tgtEl>
                                        <p:attrNameLst>
                                          <p:attrName>style.visibility</p:attrName>
                                        </p:attrNameLst>
                                      </p:cBhvr>
                                      <p:to>
                                        <p:strVal val="visible"/>
                                      </p:to>
                                    </p:set>
                                    <p:animEffect transition="in" filter="fade">
                                      <p:cBhvr>
                                        <p:cTn id="139" dur="1000"/>
                                        <p:tgtEl>
                                          <p:spTgt spid="37"/>
                                        </p:tgtEl>
                                      </p:cBhvr>
                                    </p:animEffect>
                                    <p:anim calcmode="lin" valueType="num">
                                      <p:cBhvr>
                                        <p:cTn id="140" dur="1000" fill="hold"/>
                                        <p:tgtEl>
                                          <p:spTgt spid="37"/>
                                        </p:tgtEl>
                                        <p:attrNameLst>
                                          <p:attrName>ppt_x</p:attrName>
                                        </p:attrNameLst>
                                      </p:cBhvr>
                                      <p:tavLst>
                                        <p:tav tm="0">
                                          <p:val>
                                            <p:strVal val="#ppt_x"/>
                                          </p:val>
                                        </p:tav>
                                        <p:tav tm="100000">
                                          <p:val>
                                            <p:strVal val="#ppt_x"/>
                                          </p:val>
                                        </p:tav>
                                      </p:tavLst>
                                    </p:anim>
                                    <p:anim calcmode="lin" valueType="num">
                                      <p:cBhvr>
                                        <p:cTn id="141"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28"/>
                                        </p:tgtEl>
                                        <p:attrNameLst>
                                          <p:attrName>style.visibility</p:attrName>
                                        </p:attrNameLst>
                                      </p:cBhvr>
                                      <p:to>
                                        <p:strVal val="visible"/>
                                      </p:to>
                                    </p:set>
                                    <p:animEffect transition="in" filter="fade">
                                      <p:cBhvr>
                                        <p:cTn id="146" dur="1000"/>
                                        <p:tgtEl>
                                          <p:spTgt spid="28"/>
                                        </p:tgtEl>
                                      </p:cBhvr>
                                    </p:animEffect>
                                    <p:anim calcmode="lin" valueType="num">
                                      <p:cBhvr>
                                        <p:cTn id="147" dur="1000" fill="hold"/>
                                        <p:tgtEl>
                                          <p:spTgt spid="28"/>
                                        </p:tgtEl>
                                        <p:attrNameLst>
                                          <p:attrName>ppt_x</p:attrName>
                                        </p:attrNameLst>
                                      </p:cBhvr>
                                      <p:tavLst>
                                        <p:tav tm="0">
                                          <p:val>
                                            <p:strVal val="#ppt_x"/>
                                          </p:val>
                                        </p:tav>
                                        <p:tav tm="100000">
                                          <p:val>
                                            <p:strVal val="#ppt_x"/>
                                          </p:val>
                                        </p:tav>
                                      </p:tavLst>
                                    </p:anim>
                                    <p:anim calcmode="lin" valueType="num">
                                      <p:cBhvr>
                                        <p:cTn id="148" dur="1000" fill="hold"/>
                                        <p:tgtEl>
                                          <p:spTgt spid="28"/>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29"/>
                                        </p:tgtEl>
                                        <p:attrNameLst>
                                          <p:attrName>style.visibility</p:attrName>
                                        </p:attrNameLst>
                                      </p:cBhvr>
                                      <p:to>
                                        <p:strVal val="visible"/>
                                      </p:to>
                                    </p:set>
                                    <p:animEffect transition="in" filter="fade">
                                      <p:cBhvr>
                                        <p:cTn id="151" dur="1000"/>
                                        <p:tgtEl>
                                          <p:spTgt spid="29"/>
                                        </p:tgtEl>
                                      </p:cBhvr>
                                    </p:animEffect>
                                    <p:anim calcmode="lin" valueType="num">
                                      <p:cBhvr>
                                        <p:cTn id="152" dur="1000" fill="hold"/>
                                        <p:tgtEl>
                                          <p:spTgt spid="29"/>
                                        </p:tgtEl>
                                        <p:attrNameLst>
                                          <p:attrName>ppt_x</p:attrName>
                                        </p:attrNameLst>
                                      </p:cBhvr>
                                      <p:tavLst>
                                        <p:tav tm="0">
                                          <p:val>
                                            <p:strVal val="#ppt_x"/>
                                          </p:val>
                                        </p:tav>
                                        <p:tav tm="100000">
                                          <p:val>
                                            <p:strVal val="#ppt_x"/>
                                          </p:val>
                                        </p:tav>
                                      </p:tavLst>
                                    </p:anim>
                                    <p:anim calcmode="lin" valueType="num">
                                      <p:cBhvr>
                                        <p:cTn id="153" dur="1000" fill="hold"/>
                                        <p:tgtEl>
                                          <p:spTgt spid="29"/>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30"/>
                                        </p:tgtEl>
                                        <p:attrNameLst>
                                          <p:attrName>style.visibility</p:attrName>
                                        </p:attrNameLst>
                                      </p:cBhvr>
                                      <p:to>
                                        <p:strVal val="visible"/>
                                      </p:to>
                                    </p:set>
                                    <p:animEffect transition="in" filter="fade">
                                      <p:cBhvr>
                                        <p:cTn id="156" dur="1000"/>
                                        <p:tgtEl>
                                          <p:spTgt spid="30"/>
                                        </p:tgtEl>
                                      </p:cBhvr>
                                    </p:animEffect>
                                    <p:anim calcmode="lin" valueType="num">
                                      <p:cBhvr>
                                        <p:cTn id="157" dur="1000" fill="hold"/>
                                        <p:tgtEl>
                                          <p:spTgt spid="30"/>
                                        </p:tgtEl>
                                        <p:attrNameLst>
                                          <p:attrName>ppt_x</p:attrName>
                                        </p:attrNameLst>
                                      </p:cBhvr>
                                      <p:tavLst>
                                        <p:tav tm="0">
                                          <p:val>
                                            <p:strVal val="#ppt_x"/>
                                          </p:val>
                                        </p:tav>
                                        <p:tav tm="100000">
                                          <p:val>
                                            <p:strVal val="#ppt_x"/>
                                          </p:val>
                                        </p:tav>
                                      </p:tavLst>
                                    </p:anim>
                                    <p:anim calcmode="lin" valueType="num">
                                      <p:cBhvr>
                                        <p:cTn id="158" dur="1000" fill="hold"/>
                                        <p:tgtEl>
                                          <p:spTgt spid="30"/>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38"/>
                                        </p:tgtEl>
                                        <p:attrNameLst>
                                          <p:attrName>style.visibility</p:attrName>
                                        </p:attrNameLst>
                                      </p:cBhvr>
                                      <p:to>
                                        <p:strVal val="visible"/>
                                      </p:to>
                                    </p:set>
                                    <p:animEffect transition="in" filter="fade">
                                      <p:cBhvr>
                                        <p:cTn id="161" dur="1000"/>
                                        <p:tgtEl>
                                          <p:spTgt spid="38"/>
                                        </p:tgtEl>
                                      </p:cBhvr>
                                    </p:animEffect>
                                    <p:anim calcmode="lin" valueType="num">
                                      <p:cBhvr>
                                        <p:cTn id="162" dur="1000" fill="hold"/>
                                        <p:tgtEl>
                                          <p:spTgt spid="38"/>
                                        </p:tgtEl>
                                        <p:attrNameLst>
                                          <p:attrName>ppt_x</p:attrName>
                                        </p:attrNameLst>
                                      </p:cBhvr>
                                      <p:tavLst>
                                        <p:tav tm="0">
                                          <p:val>
                                            <p:strVal val="#ppt_x"/>
                                          </p:val>
                                        </p:tav>
                                        <p:tav tm="100000">
                                          <p:val>
                                            <p:strVal val="#ppt_x"/>
                                          </p:val>
                                        </p:tav>
                                      </p:tavLst>
                                    </p:anim>
                                    <p:anim calcmode="lin" valueType="num">
                                      <p:cBhvr>
                                        <p:cTn id="16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31"/>
                                        </p:tgtEl>
                                        <p:attrNameLst>
                                          <p:attrName>style.visibility</p:attrName>
                                        </p:attrNameLst>
                                      </p:cBhvr>
                                      <p:to>
                                        <p:strVal val="visible"/>
                                      </p:to>
                                    </p:set>
                                    <p:animEffect transition="in" filter="fade">
                                      <p:cBhvr>
                                        <p:cTn id="168" dur="1000"/>
                                        <p:tgtEl>
                                          <p:spTgt spid="31"/>
                                        </p:tgtEl>
                                      </p:cBhvr>
                                    </p:animEffect>
                                    <p:anim calcmode="lin" valueType="num">
                                      <p:cBhvr>
                                        <p:cTn id="169" dur="1000" fill="hold"/>
                                        <p:tgtEl>
                                          <p:spTgt spid="31"/>
                                        </p:tgtEl>
                                        <p:attrNameLst>
                                          <p:attrName>ppt_x</p:attrName>
                                        </p:attrNameLst>
                                      </p:cBhvr>
                                      <p:tavLst>
                                        <p:tav tm="0">
                                          <p:val>
                                            <p:strVal val="#ppt_x"/>
                                          </p:val>
                                        </p:tav>
                                        <p:tav tm="100000">
                                          <p:val>
                                            <p:strVal val="#ppt_x"/>
                                          </p:val>
                                        </p:tav>
                                      </p:tavLst>
                                    </p:anim>
                                    <p:anim calcmode="lin" valueType="num">
                                      <p:cBhvr>
                                        <p:cTn id="170" dur="1000" fill="hold"/>
                                        <p:tgtEl>
                                          <p:spTgt spid="31"/>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32"/>
                                        </p:tgtEl>
                                        <p:attrNameLst>
                                          <p:attrName>style.visibility</p:attrName>
                                        </p:attrNameLst>
                                      </p:cBhvr>
                                      <p:to>
                                        <p:strVal val="visible"/>
                                      </p:to>
                                    </p:set>
                                    <p:animEffect transition="in" filter="fade">
                                      <p:cBhvr>
                                        <p:cTn id="173" dur="1000"/>
                                        <p:tgtEl>
                                          <p:spTgt spid="32"/>
                                        </p:tgtEl>
                                      </p:cBhvr>
                                    </p:animEffect>
                                    <p:anim calcmode="lin" valueType="num">
                                      <p:cBhvr>
                                        <p:cTn id="174" dur="1000" fill="hold"/>
                                        <p:tgtEl>
                                          <p:spTgt spid="32"/>
                                        </p:tgtEl>
                                        <p:attrNameLst>
                                          <p:attrName>ppt_x</p:attrName>
                                        </p:attrNameLst>
                                      </p:cBhvr>
                                      <p:tavLst>
                                        <p:tav tm="0">
                                          <p:val>
                                            <p:strVal val="#ppt_x"/>
                                          </p:val>
                                        </p:tav>
                                        <p:tav tm="100000">
                                          <p:val>
                                            <p:strVal val="#ppt_x"/>
                                          </p:val>
                                        </p:tav>
                                      </p:tavLst>
                                    </p:anim>
                                    <p:anim calcmode="lin" valueType="num">
                                      <p:cBhvr>
                                        <p:cTn id="175" dur="1000" fill="hold"/>
                                        <p:tgtEl>
                                          <p:spTgt spid="32"/>
                                        </p:tgtEl>
                                        <p:attrNameLst>
                                          <p:attrName>ppt_y</p:attrName>
                                        </p:attrNameLst>
                                      </p:cBhvr>
                                      <p:tavLst>
                                        <p:tav tm="0">
                                          <p:val>
                                            <p:strVal val="#ppt_y+.1"/>
                                          </p:val>
                                        </p:tav>
                                        <p:tav tm="100000">
                                          <p:val>
                                            <p:strVal val="#ppt_y"/>
                                          </p:val>
                                        </p:tav>
                                      </p:tavLst>
                                    </p:anim>
                                  </p:childTnLst>
                                </p:cTn>
                              </p:par>
                              <p:par>
                                <p:cTn id="176" presetID="42" presetClass="entr" presetSubtype="0" fill="hold" grpId="0" nodeType="withEffect">
                                  <p:stCondLst>
                                    <p:cond delay="0"/>
                                  </p:stCondLst>
                                  <p:childTnLst>
                                    <p:set>
                                      <p:cBhvr>
                                        <p:cTn id="177" dur="1" fill="hold">
                                          <p:stCondLst>
                                            <p:cond delay="0"/>
                                          </p:stCondLst>
                                        </p:cTn>
                                        <p:tgtEl>
                                          <p:spTgt spid="33"/>
                                        </p:tgtEl>
                                        <p:attrNameLst>
                                          <p:attrName>style.visibility</p:attrName>
                                        </p:attrNameLst>
                                      </p:cBhvr>
                                      <p:to>
                                        <p:strVal val="visible"/>
                                      </p:to>
                                    </p:set>
                                    <p:animEffect transition="in" filter="fade">
                                      <p:cBhvr>
                                        <p:cTn id="178" dur="1000"/>
                                        <p:tgtEl>
                                          <p:spTgt spid="33"/>
                                        </p:tgtEl>
                                      </p:cBhvr>
                                    </p:animEffect>
                                    <p:anim calcmode="lin" valueType="num">
                                      <p:cBhvr>
                                        <p:cTn id="179" dur="1000" fill="hold"/>
                                        <p:tgtEl>
                                          <p:spTgt spid="33"/>
                                        </p:tgtEl>
                                        <p:attrNameLst>
                                          <p:attrName>ppt_x</p:attrName>
                                        </p:attrNameLst>
                                      </p:cBhvr>
                                      <p:tavLst>
                                        <p:tav tm="0">
                                          <p:val>
                                            <p:strVal val="#ppt_x"/>
                                          </p:val>
                                        </p:tav>
                                        <p:tav tm="100000">
                                          <p:val>
                                            <p:strVal val="#ppt_x"/>
                                          </p:val>
                                        </p:tav>
                                      </p:tavLst>
                                    </p:anim>
                                    <p:anim calcmode="lin" valueType="num">
                                      <p:cBhvr>
                                        <p:cTn id="180" dur="1000" fill="hold"/>
                                        <p:tgtEl>
                                          <p:spTgt spid="33"/>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39"/>
                                        </p:tgtEl>
                                        <p:attrNameLst>
                                          <p:attrName>style.visibility</p:attrName>
                                        </p:attrNameLst>
                                      </p:cBhvr>
                                      <p:to>
                                        <p:strVal val="visible"/>
                                      </p:to>
                                    </p:set>
                                    <p:animEffect transition="in" filter="fade">
                                      <p:cBhvr>
                                        <p:cTn id="183" dur="1000"/>
                                        <p:tgtEl>
                                          <p:spTgt spid="39"/>
                                        </p:tgtEl>
                                      </p:cBhvr>
                                    </p:animEffect>
                                    <p:anim calcmode="lin" valueType="num">
                                      <p:cBhvr>
                                        <p:cTn id="184" dur="1000" fill="hold"/>
                                        <p:tgtEl>
                                          <p:spTgt spid="39"/>
                                        </p:tgtEl>
                                        <p:attrNameLst>
                                          <p:attrName>ppt_x</p:attrName>
                                        </p:attrNameLst>
                                      </p:cBhvr>
                                      <p:tavLst>
                                        <p:tav tm="0">
                                          <p:val>
                                            <p:strVal val="#ppt_x"/>
                                          </p:val>
                                        </p:tav>
                                        <p:tav tm="100000">
                                          <p:val>
                                            <p:strVal val="#ppt_x"/>
                                          </p:val>
                                        </p:tav>
                                      </p:tavLst>
                                    </p:anim>
                                    <p:anim calcmode="lin" valueType="num">
                                      <p:cBhvr>
                                        <p:cTn id="185"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42" presetClass="entr" presetSubtype="0" fill="hold" grpId="0" nodeType="clickEffect">
                                  <p:stCondLst>
                                    <p:cond delay="0"/>
                                  </p:stCondLst>
                                  <p:childTnLst>
                                    <p:set>
                                      <p:cBhvr>
                                        <p:cTn id="189" dur="1" fill="hold">
                                          <p:stCondLst>
                                            <p:cond delay="0"/>
                                          </p:stCondLst>
                                        </p:cTn>
                                        <p:tgtEl>
                                          <p:spTgt spid="34"/>
                                        </p:tgtEl>
                                        <p:attrNameLst>
                                          <p:attrName>style.visibility</p:attrName>
                                        </p:attrNameLst>
                                      </p:cBhvr>
                                      <p:to>
                                        <p:strVal val="visible"/>
                                      </p:to>
                                    </p:set>
                                    <p:animEffect transition="in" filter="fade">
                                      <p:cBhvr>
                                        <p:cTn id="190" dur="1000"/>
                                        <p:tgtEl>
                                          <p:spTgt spid="34"/>
                                        </p:tgtEl>
                                      </p:cBhvr>
                                    </p:animEffect>
                                    <p:anim calcmode="lin" valueType="num">
                                      <p:cBhvr>
                                        <p:cTn id="191" dur="1000" fill="hold"/>
                                        <p:tgtEl>
                                          <p:spTgt spid="34"/>
                                        </p:tgtEl>
                                        <p:attrNameLst>
                                          <p:attrName>ppt_x</p:attrName>
                                        </p:attrNameLst>
                                      </p:cBhvr>
                                      <p:tavLst>
                                        <p:tav tm="0">
                                          <p:val>
                                            <p:strVal val="#ppt_x"/>
                                          </p:val>
                                        </p:tav>
                                        <p:tav tm="100000">
                                          <p:val>
                                            <p:strVal val="#ppt_x"/>
                                          </p:val>
                                        </p:tav>
                                      </p:tavLst>
                                    </p:anim>
                                    <p:anim calcmode="lin" valueType="num">
                                      <p:cBhvr>
                                        <p:cTn id="192" dur="1000" fill="hold"/>
                                        <p:tgtEl>
                                          <p:spTgt spid="34"/>
                                        </p:tgtEl>
                                        <p:attrNameLst>
                                          <p:attrName>ppt_y</p:attrName>
                                        </p:attrNameLst>
                                      </p:cBhvr>
                                      <p:tavLst>
                                        <p:tav tm="0">
                                          <p:val>
                                            <p:strVal val="#ppt_y+.1"/>
                                          </p:val>
                                        </p:tav>
                                        <p:tav tm="100000">
                                          <p:val>
                                            <p:strVal val="#ppt_y"/>
                                          </p:val>
                                        </p:tav>
                                      </p:tavLst>
                                    </p:anim>
                                  </p:childTnLst>
                                </p:cTn>
                              </p:par>
                              <p:par>
                                <p:cTn id="193" presetID="42" presetClass="entr" presetSubtype="0" fill="hold" grpId="0" nodeType="withEffect">
                                  <p:stCondLst>
                                    <p:cond delay="0"/>
                                  </p:stCondLst>
                                  <p:childTnLst>
                                    <p:set>
                                      <p:cBhvr>
                                        <p:cTn id="194" dur="1" fill="hold">
                                          <p:stCondLst>
                                            <p:cond delay="0"/>
                                          </p:stCondLst>
                                        </p:cTn>
                                        <p:tgtEl>
                                          <p:spTgt spid="35"/>
                                        </p:tgtEl>
                                        <p:attrNameLst>
                                          <p:attrName>style.visibility</p:attrName>
                                        </p:attrNameLst>
                                      </p:cBhvr>
                                      <p:to>
                                        <p:strVal val="visible"/>
                                      </p:to>
                                    </p:set>
                                    <p:animEffect transition="in" filter="fade">
                                      <p:cBhvr>
                                        <p:cTn id="195" dur="1000"/>
                                        <p:tgtEl>
                                          <p:spTgt spid="35"/>
                                        </p:tgtEl>
                                      </p:cBhvr>
                                    </p:animEffect>
                                    <p:anim calcmode="lin" valueType="num">
                                      <p:cBhvr>
                                        <p:cTn id="196" dur="1000" fill="hold"/>
                                        <p:tgtEl>
                                          <p:spTgt spid="35"/>
                                        </p:tgtEl>
                                        <p:attrNameLst>
                                          <p:attrName>ppt_x</p:attrName>
                                        </p:attrNameLst>
                                      </p:cBhvr>
                                      <p:tavLst>
                                        <p:tav tm="0">
                                          <p:val>
                                            <p:strVal val="#ppt_x"/>
                                          </p:val>
                                        </p:tav>
                                        <p:tav tm="100000">
                                          <p:val>
                                            <p:strVal val="#ppt_x"/>
                                          </p:val>
                                        </p:tav>
                                      </p:tavLst>
                                    </p:anim>
                                    <p:anim calcmode="lin" valueType="num">
                                      <p:cBhvr>
                                        <p:cTn id="197" dur="1000" fill="hold"/>
                                        <p:tgtEl>
                                          <p:spTgt spid="35"/>
                                        </p:tgtEl>
                                        <p:attrNameLst>
                                          <p:attrName>ppt_y</p:attrName>
                                        </p:attrNameLst>
                                      </p:cBhvr>
                                      <p:tavLst>
                                        <p:tav tm="0">
                                          <p:val>
                                            <p:strVal val="#ppt_y+.1"/>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36"/>
                                        </p:tgtEl>
                                        <p:attrNameLst>
                                          <p:attrName>style.visibility</p:attrName>
                                        </p:attrNameLst>
                                      </p:cBhvr>
                                      <p:to>
                                        <p:strVal val="visible"/>
                                      </p:to>
                                    </p:set>
                                    <p:animEffect transition="in" filter="fade">
                                      <p:cBhvr>
                                        <p:cTn id="200" dur="1000"/>
                                        <p:tgtEl>
                                          <p:spTgt spid="36"/>
                                        </p:tgtEl>
                                      </p:cBhvr>
                                    </p:animEffect>
                                    <p:anim calcmode="lin" valueType="num">
                                      <p:cBhvr>
                                        <p:cTn id="201" dur="1000" fill="hold"/>
                                        <p:tgtEl>
                                          <p:spTgt spid="36"/>
                                        </p:tgtEl>
                                        <p:attrNameLst>
                                          <p:attrName>ppt_x</p:attrName>
                                        </p:attrNameLst>
                                      </p:cBhvr>
                                      <p:tavLst>
                                        <p:tav tm="0">
                                          <p:val>
                                            <p:strVal val="#ppt_x"/>
                                          </p:val>
                                        </p:tav>
                                        <p:tav tm="100000">
                                          <p:val>
                                            <p:strVal val="#ppt_x"/>
                                          </p:val>
                                        </p:tav>
                                      </p:tavLst>
                                    </p:anim>
                                    <p:anim calcmode="lin" valueType="num">
                                      <p:cBhvr>
                                        <p:cTn id="202" dur="1000" fill="hold"/>
                                        <p:tgtEl>
                                          <p:spTgt spid="36"/>
                                        </p:tgtEl>
                                        <p:attrNameLst>
                                          <p:attrName>ppt_y</p:attrName>
                                        </p:attrNameLst>
                                      </p:cBhvr>
                                      <p:tavLst>
                                        <p:tav tm="0">
                                          <p:val>
                                            <p:strVal val="#ppt_y+.1"/>
                                          </p:val>
                                        </p:tav>
                                        <p:tav tm="100000">
                                          <p:val>
                                            <p:strVal val="#ppt_y"/>
                                          </p:val>
                                        </p:tav>
                                      </p:tavLst>
                                    </p:anim>
                                  </p:childTnLst>
                                </p:cTn>
                              </p:par>
                              <p:par>
                                <p:cTn id="203" presetID="42" presetClass="entr" presetSubtype="0" fill="hold" grpId="0" nodeType="withEffect">
                                  <p:stCondLst>
                                    <p:cond delay="0"/>
                                  </p:stCondLst>
                                  <p:childTnLst>
                                    <p:set>
                                      <p:cBhvr>
                                        <p:cTn id="204" dur="1" fill="hold">
                                          <p:stCondLst>
                                            <p:cond delay="0"/>
                                          </p:stCondLst>
                                        </p:cTn>
                                        <p:tgtEl>
                                          <p:spTgt spid="41"/>
                                        </p:tgtEl>
                                        <p:attrNameLst>
                                          <p:attrName>style.visibility</p:attrName>
                                        </p:attrNameLst>
                                      </p:cBhvr>
                                      <p:to>
                                        <p:strVal val="visible"/>
                                      </p:to>
                                    </p:set>
                                    <p:animEffect transition="in" filter="fade">
                                      <p:cBhvr>
                                        <p:cTn id="205" dur="1000"/>
                                        <p:tgtEl>
                                          <p:spTgt spid="41"/>
                                        </p:tgtEl>
                                      </p:cBhvr>
                                    </p:animEffect>
                                    <p:anim calcmode="lin" valueType="num">
                                      <p:cBhvr>
                                        <p:cTn id="206" dur="1000" fill="hold"/>
                                        <p:tgtEl>
                                          <p:spTgt spid="41"/>
                                        </p:tgtEl>
                                        <p:attrNameLst>
                                          <p:attrName>ppt_x</p:attrName>
                                        </p:attrNameLst>
                                      </p:cBhvr>
                                      <p:tavLst>
                                        <p:tav tm="0">
                                          <p:val>
                                            <p:strVal val="#ppt_x"/>
                                          </p:val>
                                        </p:tav>
                                        <p:tav tm="100000">
                                          <p:val>
                                            <p:strVal val="#ppt_x"/>
                                          </p:val>
                                        </p:tav>
                                      </p:tavLst>
                                    </p:anim>
                                    <p:anim calcmode="lin" valueType="num">
                                      <p:cBhvr>
                                        <p:cTn id="207"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208" fill="hold">
                      <p:stCondLst>
                        <p:cond delay="indefinite"/>
                      </p:stCondLst>
                      <p:childTnLst>
                        <p:par>
                          <p:cTn id="209" fill="hold">
                            <p:stCondLst>
                              <p:cond delay="0"/>
                            </p:stCondLst>
                            <p:childTnLst>
                              <p:par>
                                <p:cTn id="210" presetID="42" presetClass="entr" presetSubtype="0" fill="hold" grpId="0" nodeType="clickEffect">
                                  <p:stCondLst>
                                    <p:cond delay="0"/>
                                  </p:stCondLst>
                                  <p:childTnLst>
                                    <p:set>
                                      <p:cBhvr>
                                        <p:cTn id="211" dur="1" fill="hold">
                                          <p:stCondLst>
                                            <p:cond delay="0"/>
                                          </p:stCondLst>
                                        </p:cTn>
                                        <p:tgtEl>
                                          <p:spTgt spid="22"/>
                                        </p:tgtEl>
                                        <p:attrNameLst>
                                          <p:attrName>style.visibility</p:attrName>
                                        </p:attrNameLst>
                                      </p:cBhvr>
                                      <p:to>
                                        <p:strVal val="visible"/>
                                      </p:to>
                                    </p:set>
                                    <p:animEffect transition="in" filter="fade">
                                      <p:cBhvr>
                                        <p:cTn id="212" dur="1000"/>
                                        <p:tgtEl>
                                          <p:spTgt spid="22"/>
                                        </p:tgtEl>
                                      </p:cBhvr>
                                    </p:animEffect>
                                    <p:anim calcmode="lin" valueType="num">
                                      <p:cBhvr>
                                        <p:cTn id="213" dur="1000" fill="hold"/>
                                        <p:tgtEl>
                                          <p:spTgt spid="22"/>
                                        </p:tgtEl>
                                        <p:attrNameLst>
                                          <p:attrName>ppt_x</p:attrName>
                                        </p:attrNameLst>
                                      </p:cBhvr>
                                      <p:tavLst>
                                        <p:tav tm="0">
                                          <p:val>
                                            <p:strVal val="#ppt_x"/>
                                          </p:val>
                                        </p:tav>
                                        <p:tav tm="100000">
                                          <p:val>
                                            <p:strVal val="#ppt_x"/>
                                          </p:val>
                                        </p:tav>
                                      </p:tavLst>
                                    </p:anim>
                                    <p:anim calcmode="lin" valueType="num">
                                      <p:cBhvr>
                                        <p:cTn id="214" dur="1000" fill="hold"/>
                                        <p:tgtEl>
                                          <p:spTgt spid="22"/>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23"/>
                                        </p:tgtEl>
                                        <p:attrNameLst>
                                          <p:attrName>style.visibility</p:attrName>
                                        </p:attrNameLst>
                                      </p:cBhvr>
                                      <p:to>
                                        <p:strVal val="visible"/>
                                      </p:to>
                                    </p:set>
                                    <p:animEffect transition="in" filter="fade">
                                      <p:cBhvr>
                                        <p:cTn id="217" dur="1000"/>
                                        <p:tgtEl>
                                          <p:spTgt spid="23"/>
                                        </p:tgtEl>
                                      </p:cBhvr>
                                    </p:animEffect>
                                    <p:anim calcmode="lin" valueType="num">
                                      <p:cBhvr>
                                        <p:cTn id="218" dur="1000" fill="hold"/>
                                        <p:tgtEl>
                                          <p:spTgt spid="23"/>
                                        </p:tgtEl>
                                        <p:attrNameLst>
                                          <p:attrName>ppt_x</p:attrName>
                                        </p:attrNameLst>
                                      </p:cBhvr>
                                      <p:tavLst>
                                        <p:tav tm="0">
                                          <p:val>
                                            <p:strVal val="#ppt_x"/>
                                          </p:val>
                                        </p:tav>
                                        <p:tav tm="100000">
                                          <p:val>
                                            <p:strVal val="#ppt_x"/>
                                          </p:val>
                                        </p:tav>
                                      </p:tavLst>
                                    </p:anim>
                                    <p:anim calcmode="lin" valueType="num">
                                      <p:cBhvr>
                                        <p:cTn id="21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p:bldP spid="8" grpId="0" animBg="1"/>
      <p:bldP spid="9" grpId="0"/>
      <p:bldP spid="10" grpId="0" animBg="1"/>
      <p:bldP spid="11" grpId="0" animBg="1"/>
      <p:bldP spid="12" grpId="0" animBg="1"/>
      <p:bldP spid="13" grpId="0" animBg="1"/>
      <p:bldP spid="14" grpId="0" animBg="1"/>
      <p:bldP spid="15" grpId="0" animBg="1"/>
      <p:bldP spid="16" grpId="0"/>
      <p:bldP spid="17" grpId="0" animBg="1"/>
      <p:bldP spid="18" grpId="0"/>
      <p:bldP spid="19" grpId="0"/>
      <p:bldP spid="20" grpId="0"/>
      <p:bldP spid="21" grpId="0"/>
      <p:bldP spid="22" grpId="0"/>
      <p:bldP spid="23" grpId="0"/>
      <p:bldP spid="24" grpId="0" animBg="1"/>
      <p:bldP spid="25" grpId="0" animBg="1"/>
      <p:bldP spid="26" grpId="0"/>
      <p:bldP spid="27" grpId="0" animBg="1"/>
      <p:bldP spid="28" grpId="0" animBg="1"/>
      <p:bldP spid="29" grpId="0"/>
      <p:bldP spid="30" grpId="0" animBg="1"/>
      <p:bldP spid="31" grpId="0" animBg="1"/>
      <p:bldP spid="32" grpId="0"/>
      <p:bldP spid="33" grpId="0" animBg="1"/>
      <p:bldP spid="34" grpId="0" animBg="1"/>
      <p:bldP spid="35" grpId="0"/>
      <p:bldP spid="36" grpId="0" animBg="1"/>
      <p:bldP spid="37" grpId="0" animBg="1"/>
      <p:bldP spid="38" grpId="0" animBg="1"/>
      <p:bldP spid="39" grpId="0" animBg="1"/>
      <p:bldP spid="41" grpId="0" animBg="1"/>
      <p:bldP spid="4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3B223D-2882-4030-A8F7-A53BC6EDF0A6}"/>
              </a:ext>
            </a:extLst>
          </p:cNvPr>
          <p:cNvSpPr>
            <a:spLocks noGrp="1"/>
          </p:cNvSpPr>
          <p:nvPr>
            <p:ph type="sldNum" sz="quarter" idx="12"/>
          </p:nvPr>
        </p:nvSpPr>
        <p:spPr/>
        <p:txBody>
          <a:bodyPr/>
          <a:lstStyle/>
          <a:p>
            <a:fld id="{1E1B8BD3-EEEF-4896-BEE3-06C250004F3C}" type="slidenum">
              <a:rPr lang="en-US" smtClean="0"/>
              <a:pPr/>
              <a:t>20</a:t>
            </a:fld>
            <a:endParaRPr lang="en-US"/>
          </a:p>
        </p:txBody>
      </p:sp>
      <p:sp>
        <p:nvSpPr>
          <p:cNvPr id="4" name="Line 3">
            <a:extLst>
              <a:ext uri="{FF2B5EF4-FFF2-40B4-BE49-F238E27FC236}">
                <a16:creationId xmlns:a16="http://schemas.microsoft.com/office/drawing/2014/main" id="{5092A9D8-CAF9-474C-86F6-F51E905465E5}"/>
              </a:ext>
            </a:extLst>
          </p:cNvPr>
          <p:cNvSpPr>
            <a:spLocks noChangeShapeType="1"/>
          </p:cNvSpPr>
          <p:nvPr/>
        </p:nvSpPr>
        <p:spPr bwMode="auto">
          <a:xfrm>
            <a:off x="5262446" y="1718947"/>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E7AF7574-60D9-4D12-8DE2-A2DFDFD4E0BF}"/>
              </a:ext>
            </a:extLst>
          </p:cNvPr>
          <p:cNvSpPr>
            <a:spLocks noChangeShapeType="1"/>
          </p:cNvSpPr>
          <p:nvPr/>
        </p:nvSpPr>
        <p:spPr bwMode="auto">
          <a:xfrm>
            <a:off x="526244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9D9B5F59-7985-4184-9D87-68AFE43A5BAE}"/>
              </a:ext>
            </a:extLst>
          </p:cNvPr>
          <p:cNvSpPr>
            <a:spLocks noChangeShapeType="1"/>
          </p:cNvSpPr>
          <p:nvPr/>
        </p:nvSpPr>
        <p:spPr bwMode="auto">
          <a:xfrm>
            <a:off x="1052024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E212CA8C-42A6-4115-AFB8-24D51BEB038D}"/>
              </a:ext>
            </a:extLst>
          </p:cNvPr>
          <p:cNvSpPr>
            <a:spLocks noChangeShapeType="1"/>
          </p:cNvSpPr>
          <p:nvPr/>
        </p:nvSpPr>
        <p:spPr bwMode="auto">
          <a:xfrm>
            <a:off x="5173546" y="14903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661DA213-25EE-440A-88FB-E670EE9ADDA4}"/>
              </a:ext>
            </a:extLst>
          </p:cNvPr>
          <p:cNvSpPr>
            <a:spLocks noChangeShapeType="1"/>
          </p:cNvSpPr>
          <p:nvPr/>
        </p:nvSpPr>
        <p:spPr bwMode="auto">
          <a:xfrm>
            <a:off x="10405946" y="149034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FBD66943-0A0C-4529-B0B4-EFDB6B405897}"/>
              </a:ext>
            </a:extLst>
          </p:cNvPr>
          <p:cNvSpPr>
            <a:spLocks noChangeShapeType="1"/>
          </p:cNvSpPr>
          <p:nvPr/>
        </p:nvSpPr>
        <p:spPr bwMode="auto">
          <a:xfrm>
            <a:off x="1104094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9A1769D2-9C2F-43F1-B9BA-2AA3BBF59B1C}"/>
              </a:ext>
            </a:extLst>
          </p:cNvPr>
          <p:cNvSpPr>
            <a:spLocks noChangeShapeType="1"/>
          </p:cNvSpPr>
          <p:nvPr/>
        </p:nvSpPr>
        <p:spPr bwMode="auto">
          <a:xfrm>
            <a:off x="10953634" y="149034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E745CAD-DEA2-498E-84EE-93498A4DFDF1}"/>
              </a:ext>
            </a:extLst>
          </p:cNvPr>
          <p:cNvSpPr>
            <a:spLocks noChangeShapeType="1"/>
          </p:cNvSpPr>
          <p:nvPr/>
        </p:nvSpPr>
        <p:spPr bwMode="auto">
          <a:xfrm>
            <a:off x="600539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921B8FA3-A8C4-44DF-BBE0-FC6D95EB122E}"/>
              </a:ext>
            </a:extLst>
          </p:cNvPr>
          <p:cNvSpPr>
            <a:spLocks noChangeShapeType="1"/>
          </p:cNvSpPr>
          <p:nvPr/>
        </p:nvSpPr>
        <p:spPr bwMode="auto">
          <a:xfrm>
            <a:off x="5916496" y="14903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15BAC9C2-ECF0-4806-B15C-EBE37DDA5DE6}"/>
              </a:ext>
            </a:extLst>
          </p:cNvPr>
          <p:cNvSpPr>
            <a:spLocks noChangeShapeType="1"/>
          </p:cNvSpPr>
          <p:nvPr/>
        </p:nvSpPr>
        <p:spPr bwMode="auto">
          <a:xfrm>
            <a:off x="1154894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72E28E98-B544-4D01-912A-266CBEE5570A}"/>
              </a:ext>
            </a:extLst>
          </p:cNvPr>
          <p:cNvSpPr>
            <a:spLocks noChangeShapeType="1"/>
          </p:cNvSpPr>
          <p:nvPr/>
        </p:nvSpPr>
        <p:spPr bwMode="auto">
          <a:xfrm>
            <a:off x="11460046" y="14903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3175DDC1-FAA2-4209-A41A-D11A6EE07F29}"/>
              </a:ext>
            </a:extLst>
          </p:cNvPr>
          <p:cNvSpPr txBox="1">
            <a:spLocks noChangeArrowheads="1"/>
          </p:cNvSpPr>
          <p:nvPr/>
        </p:nvSpPr>
        <p:spPr bwMode="auto">
          <a:xfrm>
            <a:off x="5033846" y="120459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A02E5276-5931-4886-B0E2-BE5F231336F2}"/>
              </a:ext>
            </a:extLst>
          </p:cNvPr>
          <p:cNvSpPr txBox="1">
            <a:spLocks noChangeArrowheads="1"/>
          </p:cNvSpPr>
          <p:nvPr/>
        </p:nvSpPr>
        <p:spPr bwMode="auto">
          <a:xfrm>
            <a:off x="5719646" y="120459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C38005F0-0732-42D8-A313-621895D3D64D}"/>
              </a:ext>
            </a:extLst>
          </p:cNvPr>
          <p:cNvSpPr txBox="1">
            <a:spLocks noChangeArrowheads="1"/>
          </p:cNvSpPr>
          <p:nvPr/>
        </p:nvSpPr>
        <p:spPr bwMode="auto">
          <a:xfrm>
            <a:off x="10348796" y="120459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AD512D80-5BBD-4068-AA12-3BAC019AC0A3}"/>
              </a:ext>
            </a:extLst>
          </p:cNvPr>
          <p:cNvSpPr txBox="1">
            <a:spLocks noChangeArrowheads="1"/>
          </p:cNvSpPr>
          <p:nvPr/>
        </p:nvSpPr>
        <p:spPr bwMode="auto">
          <a:xfrm>
            <a:off x="10805996" y="1204597"/>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DEBBDF25-A868-454A-A087-294BCE0B647A}"/>
              </a:ext>
            </a:extLst>
          </p:cNvPr>
          <p:cNvSpPr txBox="1">
            <a:spLocks noChangeArrowheads="1"/>
          </p:cNvSpPr>
          <p:nvPr/>
        </p:nvSpPr>
        <p:spPr bwMode="auto">
          <a:xfrm>
            <a:off x="11320346" y="1204597"/>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D09FA6A3-1BC8-45A1-808C-19AA9C9978A0}"/>
              </a:ext>
            </a:extLst>
          </p:cNvPr>
          <p:cNvSpPr>
            <a:spLocks noChangeShapeType="1"/>
          </p:cNvSpPr>
          <p:nvPr/>
        </p:nvSpPr>
        <p:spPr bwMode="auto">
          <a:xfrm>
            <a:off x="983444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27D1504E-6661-492C-9933-91BAED60F393}"/>
              </a:ext>
            </a:extLst>
          </p:cNvPr>
          <p:cNvSpPr>
            <a:spLocks noChangeShapeType="1"/>
          </p:cNvSpPr>
          <p:nvPr/>
        </p:nvSpPr>
        <p:spPr bwMode="auto">
          <a:xfrm>
            <a:off x="9745546" y="14903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7ED0AC38-12B5-46CC-B13D-1A52405A001C}"/>
              </a:ext>
            </a:extLst>
          </p:cNvPr>
          <p:cNvSpPr txBox="1">
            <a:spLocks noChangeArrowheads="1"/>
          </p:cNvSpPr>
          <p:nvPr/>
        </p:nvSpPr>
        <p:spPr bwMode="auto">
          <a:xfrm>
            <a:off x="9605846" y="1204597"/>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EC73DF64-C9AD-4789-A12C-A1CB6DA03A42}"/>
              </a:ext>
            </a:extLst>
          </p:cNvPr>
          <p:cNvSpPr>
            <a:spLocks noChangeShapeType="1"/>
          </p:cNvSpPr>
          <p:nvPr/>
        </p:nvSpPr>
        <p:spPr bwMode="auto">
          <a:xfrm flipV="1">
            <a:off x="9834446" y="154749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D0957F1A-5F5D-4C78-B375-2634EFE4CA75}"/>
              </a:ext>
            </a:extLst>
          </p:cNvPr>
          <p:cNvSpPr>
            <a:spLocks noChangeShapeType="1"/>
          </p:cNvSpPr>
          <p:nvPr/>
        </p:nvSpPr>
        <p:spPr bwMode="auto">
          <a:xfrm>
            <a:off x="5262446" y="2690497"/>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91C01C43-C260-44BC-8054-2B815A1AE797}"/>
              </a:ext>
            </a:extLst>
          </p:cNvPr>
          <p:cNvSpPr>
            <a:spLocks noChangeShapeType="1"/>
          </p:cNvSpPr>
          <p:nvPr/>
        </p:nvSpPr>
        <p:spPr bwMode="auto">
          <a:xfrm>
            <a:off x="526244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F5EF5BA0-91EF-4A0C-8E03-C54896BEE856}"/>
              </a:ext>
            </a:extLst>
          </p:cNvPr>
          <p:cNvSpPr>
            <a:spLocks noChangeShapeType="1"/>
          </p:cNvSpPr>
          <p:nvPr/>
        </p:nvSpPr>
        <p:spPr bwMode="auto">
          <a:xfrm>
            <a:off x="749129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FF8833A8-2238-4969-B9D0-74A9A24B8158}"/>
              </a:ext>
            </a:extLst>
          </p:cNvPr>
          <p:cNvSpPr>
            <a:spLocks noChangeShapeType="1"/>
          </p:cNvSpPr>
          <p:nvPr/>
        </p:nvSpPr>
        <p:spPr bwMode="auto">
          <a:xfrm>
            <a:off x="5173546" y="24618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8D4A7423-0C8C-47A7-9AF9-81C24D23D6D0}"/>
              </a:ext>
            </a:extLst>
          </p:cNvPr>
          <p:cNvSpPr>
            <a:spLocks noChangeShapeType="1"/>
          </p:cNvSpPr>
          <p:nvPr/>
        </p:nvSpPr>
        <p:spPr bwMode="auto">
          <a:xfrm>
            <a:off x="7376996" y="246189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4E7209AD-7640-41CC-9FAC-8C04E6ADA0AC}"/>
              </a:ext>
            </a:extLst>
          </p:cNvPr>
          <p:cNvSpPr>
            <a:spLocks noChangeShapeType="1"/>
          </p:cNvSpPr>
          <p:nvPr/>
        </p:nvSpPr>
        <p:spPr bwMode="auto">
          <a:xfrm>
            <a:off x="812629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2EA08D30-8616-48F9-90EA-8CEE85221CC1}"/>
              </a:ext>
            </a:extLst>
          </p:cNvPr>
          <p:cNvSpPr>
            <a:spLocks noChangeShapeType="1"/>
          </p:cNvSpPr>
          <p:nvPr/>
        </p:nvSpPr>
        <p:spPr bwMode="auto">
          <a:xfrm>
            <a:off x="8062796" y="246189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940710C1-537E-4AEA-A686-6305BE5E8893}"/>
              </a:ext>
            </a:extLst>
          </p:cNvPr>
          <p:cNvSpPr>
            <a:spLocks noChangeShapeType="1"/>
          </p:cNvSpPr>
          <p:nvPr/>
        </p:nvSpPr>
        <p:spPr bwMode="auto">
          <a:xfrm>
            <a:off x="600539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7C097080-DEB3-44CD-A7E4-76BD210F2BF7}"/>
              </a:ext>
            </a:extLst>
          </p:cNvPr>
          <p:cNvSpPr>
            <a:spLocks noChangeShapeType="1"/>
          </p:cNvSpPr>
          <p:nvPr/>
        </p:nvSpPr>
        <p:spPr bwMode="auto">
          <a:xfrm>
            <a:off x="5916496" y="24618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8BA9E9FD-833D-47C1-B964-E2F2CC5BB7D9}"/>
              </a:ext>
            </a:extLst>
          </p:cNvPr>
          <p:cNvSpPr>
            <a:spLocks noChangeShapeType="1"/>
          </p:cNvSpPr>
          <p:nvPr/>
        </p:nvSpPr>
        <p:spPr bwMode="auto">
          <a:xfrm>
            <a:off x="886289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B2FA1716-CC1B-4E06-91D0-C56982F89C3A}"/>
              </a:ext>
            </a:extLst>
          </p:cNvPr>
          <p:cNvSpPr>
            <a:spLocks noChangeShapeType="1"/>
          </p:cNvSpPr>
          <p:nvPr/>
        </p:nvSpPr>
        <p:spPr bwMode="auto">
          <a:xfrm>
            <a:off x="8773996" y="24618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5B582805-2525-491C-9C52-C910D1C56506}"/>
              </a:ext>
            </a:extLst>
          </p:cNvPr>
          <p:cNvSpPr>
            <a:spLocks noChangeShapeType="1"/>
          </p:cNvSpPr>
          <p:nvPr/>
        </p:nvSpPr>
        <p:spPr bwMode="auto">
          <a:xfrm>
            <a:off x="680549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DF3392D2-2CC8-436C-BA78-D8D52DD2A06F}"/>
              </a:ext>
            </a:extLst>
          </p:cNvPr>
          <p:cNvSpPr>
            <a:spLocks noChangeShapeType="1"/>
          </p:cNvSpPr>
          <p:nvPr/>
        </p:nvSpPr>
        <p:spPr bwMode="auto">
          <a:xfrm>
            <a:off x="6716596" y="24618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A8E14DA6-AAC7-42AA-AF94-2435646528C4}"/>
              </a:ext>
            </a:extLst>
          </p:cNvPr>
          <p:cNvSpPr>
            <a:spLocks noChangeShapeType="1"/>
          </p:cNvSpPr>
          <p:nvPr/>
        </p:nvSpPr>
        <p:spPr bwMode="auto">
          <a:xfrm flipV="1">
            <a:off x="6805496" y="251904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A9F687D3-7A55-4626-999C-12065DD4CB4F}"/>
              </a:ext>
            </a:extLst>
          </p:cNvPr>
          <p:cNvSpPr txBox="1">
            <a:spLocks noChangeArrowheads="1"/>
          </p:cNvSpPr>
          <p:nvPr/>
        </p:nvSpPr>
        <p:spPr bwMode="auto">
          <a:xfrm>
            <a:off x="5033846" y="206184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9ED8BA8B-5E97-4F60-A651-4E5A174C7963}"/>
              </a:ext>
            </a:extLst>
          </p:cNvPr>
          <p:cNvSpPr txBox="1">
            <a:spLocks noChangeArrowheads="1"/>
          </p:cNvSpPr>
          <p:nvPr/>
        </p:nvSpPr>
        <p:spPr bwMode="auto">
          <a:xfrm>
            <a:off x="5891096" y="20618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642B169B-8134-4EB3-B8EE-C7612FBEC180}"/>
              </a:ext>
            </a:extLst>
          </p:cNvPr>
          <p:cNvSpPr txBox="1">
            <a:spLocks noChangeArrowheads="1"/>
          </p:cNvSpPr>
          <p:nvPr/>
        </p:nvSpPr>
        <p:spPr bwMode="auto">
          <a:xfrm>
            <a:off x="6519746" y="206184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F4DD7C5A-A804-4EC8-B75E-131FD476AFFA}"/>
              </a:ext>
            </a:extLst>
          </p:cNvPr>
          <p:cNvSpPr txBox="1">
            <a:spLocks noChangeArrowheads="1"/>
          </p:cNvSpPr>
          <p:nvPr/>
        </p:nvSpPr>
        <p:spPr bwMode="auto">
          <a:xfrm>
            <a:off x="7319846" y="20618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46907CE8-DEF6-41B5-BA41-CF9086EA4D14}"/>
              </a:ext>
            </a:extLst>
          </p:cNvPr>
          <p:cNvSpPr txBox="1">
            <a:spLocks noChangeArrowheads="1"/>
          </p:cNvSpPr>
          <p:nvPr/>
        </p:nvSpPr>
        <p:spPr bwMode="auto">
          <a:xfrm>
            <a:off x="7948496" y="20618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4640F3B7-DC2B-4E60-A2C4-D7121AB92E02}"/>
              </a:ext>
            </a:extLst>
          </p:cNvPr>
          <p:cNvSpPr txBox="1">
            <a:spLocks noChangeArrowheads="1"/>
          </p:cNvSpPr>
          <p:nvPr/>
        </p:nvSpPr>
        <p:spPr bwMode="auto">
          <a:xfrm>
            <a:off x="8177096" y="246189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87A79FBB-4463-4746-B1ED-D10E5E3DD0DD}"/>
              </a:ext>
            </a:extLst>
          </p:cNvPr>
          <p:cNvSpPr>
            <a:spLocks noChangeShapeType="1"/>
          </p:cNvSpPr>
          <p:nvPr/>
        </p:nvSpPr>
        <p:spPr bwMode="auto">
          <a:xfrm>
            <a:off x="5948246" y="3947797"/>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B6B075AC-C43B-4B1E-8C77-563C12D1B229}"/>
              </a:ext>
            </a:extLst>
          </p:cNvPr>
          <p:cNvSpPr>
            <a:spLocks noChangeShapeType="1"/>
          </p:cNvSpPr>
          <p:nvPr/>
        </p:nvSpPr>
        <p:spPr bwMode="auto">
          <a:xfrm>
            <a:off x="5948246" y="3719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C7FD70DA-D911-4349-88E9-3FC969589704}"/>
              </a:ext>
            </a:extLst>
          </p:cNvPr>
          <p:cNvSpPr>
            <a:spLocks noChangeShapeType="1"/>
          </p:cNvSpPr>
          <p:nvPr/>
        </p:nvSpPr>
        <p:spPr bwMode="auto">
          <a:xfrm>
            <a:off x="8177096" y="3719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F0781B18-0FA1-4895-A9A1-26121BBB9D26}"/>
              </a:ext>
            </a:extLst>
          </p:cNvPr>
          <p:cNvSpPr>
            <a:spLocks noChangeShapeType="1"/>
          </p:cNvSpPr>
          <p:nvPr/>
        </p:nvSpPr>
        <p:spPr bwMode="auto">
          <a:xfrm>
            <a:off x="5859346" y="37191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A7A84FE0-683E-4E30-AFC0-D31BEB0F6649}"/>
              </a:ext>
            </a:extLst>
          </p:cNvPr>
          <p:cNvSpPr>
            <a:spLocks noChangeShapeType="1"/>
          </p:cNvSpPr>
          <p:nvPr/>
        </p:nvSpPr>
        <p:spPr bwMode="auto">
          <a:xfrm>
            <a:off x="8062796" y="371919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80053FC1-64C7-4C0A-8A55-3958ED18195E}"/>
              </a:ext>
            </a:extLst>
          </p:cNvPr>
          <p:cNvSpPr>
            <a:spLocks noChangeShapeType="1"/>
          </p:cNvSpPr>
          <p:nvPr/>
        </p:nvSpPr>
        <p:spPr bwMode="auto">
          <a:xfrm>
            <a:off x="8812096" y="3719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35D8095E-7FAC-47D9-BFA4-CD692EBA1A21}"/>
              </a:ext>
            </a:extLst>
          </p:cNvPr>
          <p:cNvSpPr>
            <a:spLocks noChangeShapeType="1"/>
          </p:cNvSpPr>
          <p:nvPr/>
        </p:nvSpPr>
        <p:spPr bwMode="auto">
          <a:xfrm>
            <a:off x="8748596" y="371919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39A04D87-991C-42C4-8850-F5519BEDA8AF}"/>
              </a:ext>
            </a:extLst>
          </p:cNvPr>
          <p:cNvSpPr>
            <a:spLocks noChangeShapeType="1"/>
          </p:cNvSpPr>
          <p:nvPr/>
        </p:nvSpPr>
        <p:spPr bwMode="auto">
          <a:xfrm>
            <a:off x="6748346" y="3719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62DCFBAE-E341-44E4-92B7-F438342BD0BC}"/>
              </a:ext>
            </a:extLst>
          </p:cNvPr>
          <p:cNvSpPr>
            <a:spLocks noChangeShapeType="1"/>
          </p:cNvSpPr>
          <p:nvPr/>
        </p:nvSpPr>
        <p:spPr bwMode="auto">
          <a:xfrm>
            <a:off x="6659446" y="37191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20ADBF08-93AB-4FFF-B043-B6B4E5AB2A58}"/>
              </a:ext>
            </a:extLst>
          </p:cNvPr>
          <p:cNvSpPr>
            <a:spLocks noChangeShapeType="1"/>
          </p:cNvSpPr>
          <p:nvPr/>
        </p:nvSpPr>
        <p:spPr bwMode="auto">
          <a:xfrm>
            <a:off x="9777296" y="3719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1DB69166-3663-49C4-B05A-EDC0430606C7}"/>
              </a:ext>
            </a:extLst>
          </p:cNvPr>
          <p:cNvSpPr>
            <a:spLocks noChangeShapeType="1"/>
          </p:cNvSpPr>
          <p:nvPr/>
        </p:nvSpPr>
        <p:spPr bwMode="auto">
          <a:xfrm>
            <a:off x="9688396" y="37191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B389193B-80AE-4DCB-BB1C-D1EB711698C9}"/>
              </a:ext>
            </a:extLst>
          </p:cNvPr>
          <p:cNvSpPr txBox="1">
            <a:spLocks noChangeArrowheads="1"/>
          </p:cNvSpPr>
          <p:nvPr/>
        </p:nvSpPr>
        <p:spPr bwMode="auto">
          <a:xfrm>
            <a:off x="5776796" y="3433447"/>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CB0A26F4-7B7B-4CEC-AE0D-328CC5E776C4}"/>
              </a:ext>
            </a:extLst>
          </p:cNvPr>
          <p:cNvSpPr txBox="1">
            <a:spLocks noChangeArrowheads="1"/>
          </p:cNvSpPr>
          <p:nvPr/>
        </p:nvSpPr>
        <p:spPr bwMode="auto">
          <a:xfrm>
            <a:off x="6576896" y="34334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97EA86E7-DD71-4044-A827-D4E98D96A15C}"/>
              </a:ext>
            </a:extLst>
          </p:cNvPr>
          <p:cNvSpPr txBox="1">
            <a:spLocks noChangeArrowheads="1"/>
          </p:cNvSpPr>
          <p:nvPr/>
        </p:nvSpPr>
        <p:spPr bwMode="auto">
          <a:xfrm>
            <a:off x="7948496" y="34334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D7661F32-7DDB-4C58-8BDB-455C0C9BD2A0}"/>
              </a:ext>
            </a:extLst>
          </p:cNvPr>
          <p:cNvSpPr txBox="1">
            <a:spLocks noChangeArrowheads="1"/>
          </p:cNvSpPr>
          <p:nvPr/>
        </p:nvSpPr>
        <p:spPr bwMode="auto">
          <a:xfrm>
            <a:off x="8577146" y="343344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534F9BF5-46AF-4A81-BCFD-C2522768A57C}"/>
              </a:ext>
            </a:extLst>
          </p:cNvPr>
          <p:cNvSpPr txBox="1">
            <a:spLocks noChangeArrowheads="1"/>
          </p:cNvSpPr>
          <p:nvPr/>
        </p:nvSpPr>
        <p:spPr bwMode="auto">
          <a:xfrm>
            <a:off x="9605846" y="34334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D4990B1A-DA0F-450E-9970-F5E2EDBD5284}"/>
              </a:ext>
            </a:extLst>
          </p:cNvPr>
          <p:cNvSpPr txBox="1">
            <a:spLocks noChangeArrowheads="1"/>
          </p:cNvSpPr>
          <p:nvPr/>
        </p:nvSpPr>
        <p:spPr bwMode="auto">
          <a:xfrm>
            <a:off x="8862896" y="371919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E09B2211-AE28-4AEC-8D27-F9189BAE7800}"/>
              </a:ext>
            </a:extLst>
          </p:cNvPr>
          <p:cNvSpPr txBox="1">
            <a:spLocks noChangeArrowheads="1"/>
          </p:cNvSpPr>
          <p:nvPr/>
        </p:nvSpPr>
        <p:spPr bwMode="auto">
          <a:xfrm>
            <a:off x="8577146" y="206184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66808CC5-9D1A-400C-B71F-AE2D6E09CAA3}"/>
              </a:ext>
            </a:extLst>
          </p:cNvPr>
          <p:cNvSpPr>
            <a:spLocks noChangeShapeType="1"/>
          </p:cNvSpPr>
          <p:nvPr/>
        </p:nvSpPr>
        <p:spPr bwMode="auto">
          <a:xfrm>
            <a:off x="6691196" y="5033647"/>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5BF81E3B-6705-4D64-9873-C9A29E2120FB}"/>
              </a:ext>
            </a:extLst>
          </p:cNvPr>
          <p:cNvSpPr>
            <a:spLocks noChangeShapeType="1"/>
          </p:cNvSpPr>
          <p:nvPr/>
        </p:nvSpPr>
        <p:spPr bwMode="auto">
          <a:xfrm>
            <a:off x="6748346" y="48050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D469464F-3B26-436F-80CE-0F18A9BD6F8E}"/>
              </a:ext>
            </a:extLst>
          </p:cNvPr>
          <p:cNvSpPr>
            <a:spLocks noChangeShapeType="1"/>
          </p:cNvSpPr>
          <p:nvPr/>
        </p:nvSpPr>
        <p:spPr bwMode="auto">
          <a:xfrm>
            <a:off x="8177096" y="48050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3D6CC8E8-E04D-4BBA-8F45-6C39C6AF28E3}"/>
              </a:ext>
            </a:extLst>
          </p:cNvPr>
          <p:cNvSpPr>
            <a:spLocks noChangeShapeType="1"/>
          </p:cNvSpPr>
          <p:nvPr/>
        </p:nvSpPr>
        <p:spPr bwMode="auto">
          <a:xfrm>
            <a:off x="6659446" y="48050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5">
            <a:extLst>
              <a:ext uri="{FF2B5EF4-FFF2-40B4-BE49-F238E27FC236}">
                <a16:creationId xmlns:a16="http://schemas.microsoft.com/office/drawing/2014/main" id="{708A6095-7802-48BC-BFC8-5F83B037EA55}"/>
              </a:ext>
            </a:extLst>
          </p:cNvPr>
          <p:cNvSpPr>
            <a:spLocks noChangeShapeType="1"/>
          </p:cNvSpPr>
          <p:nvPr/>
        </p:nvSpPr>
        <p:spPr bwMode="auto">
          <a:xfrm>
            <a:off x="8062796" y="480504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5B349AA0-989D-49F5-BC47-75EF362CA914}"/>
              </a:ext>
            </a:extLst>
          </p:cNvPr>
          <p:cNvSpPr>
            <a:spLocks noChangeShapeType="1"/>
          </p:cNvSpPr>
          <p:nvPr/>
        </p:nvSpPr>
        <p:spPr bwMode="auto">
          <a:xfrm>
            <a:off x="8812096" y="48050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F6F9AD23-4ED2-4BAD-9EAE-205E5DEF691B}"/>
              </a:ext>
            </a:extLst>
          </p:cNvPr>
          <p:cNvSpPr>
            <a:spLocks noChangeShapeType="1"/>
          </p:cNvSpPr>
          <p:nvPr/>
        </p:nvSpPr>
        <p:spPr bwMode="auto">
          <a:xfrm>
            <a:off x="8748596" y="480504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96657E77-813C-46B4-9A09-30B0A4C88878}"/>
              </a:ext>
            </a:extLst>
          </p:cNvPr>
          <p:cNvSpPr>
            <a:spLocks noChangeShapeType="1"/>
          </p:cNvSpPr>
          <p:nvPr/>
        </p:nvSpPr>
        <p:spPr bwMode="auto">
          <a:xfrm>
            <a:off x="9777296" y="48050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0427FDF1-35E6-49FF-9F63-EE15DBE799BC}"/>
              </a:ext>
            </a:extLst>
          </p:cNvPr>
          <p:cNvSpPr>
            <a:spLocks noChangeShapeType="1"/>
          </p:cNvSpPr>
          <p:nvPr/>
        </p:nvSpPr>
        <p:spPr bwMode="auto">
          <a:xfrm>
            <a:off x="9688396" y="48050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2D54E774-C996-4614-AA78-1BE1EE8D028F}"/>
              </a:ext>
            </a:extLst>
          </p:cNvPr>
          <p:cNvSpPr txBox="1">
            <a:spLocks noChangeArrowheads="1"/>
          </p:cNvSpPr>
          <p:nvPr/>
        </p:nvSpPr>
        <p:spPr bwMode="auto">
          <a:xfrm>
            <a:off x="6519746" y="4519297"/>
            <a:ext cx="4619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7C4B920A-330B-4CE5-A435-916001F075D1}"/>
              </a:ext>
            </a:extLst>
          </p:cNvPr>
          <p:cNvSpPr txBox="1">
            <a:spLocks noChangeArrowheads="1"/>
          </p:cNvSpPr>
          <p:nvPr/>
        </p:nvSpPr>
        <p:spPr bwMode="auto">
          <a:xfrm>
            <a:off x="7948496" y="451929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B76918B9-D324-44EE-BB00-3196C3E7799C}"/>
              </a:ext>
            </a:extLst>
          </p:cNvPr>
          <p:cNvSpPr txBox="1">
            <a:spLocks noChangeArrowheads="1"/>
          </p:cNvSpPr>
          <p:nvPr/>
        </p:nvSpPr>
        <p:spPr bwMode="auto">
          <a:xfrm>
            <a:off x="8519996" y="451929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B97DC67E-15C9-44F6-85F7-F5E6FCA473A1}"/>
              </a:ext>
            </a:extLst>
          </p:cNvPr>
          <p:cNvSpPr txBox="1">
            <a:spLocks noChangeArrowheads="1"/>
          </p:cNvSpPr>
          <p:nvPr/>
        </p:nvSpPr>
        <p:spPr bwMode="auto">
          <a:xfrm>
            <a:off x="9605846" y="451929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930CF23F-4FD0-4BA5-A244-341F6069C3F3}"/>
              </a:ext>
            </a:extLst>
          </p:cNvPr>
          <p:cNvSpPr txBox="1">
            <a:spLocks noChangeArrowheads="1"/>
          </p:cNvSpPr>
          <p:nvPr/>
        </p:nvSpPr>
        <p:spPr bwMode="auto">
          <a:xfrm>
            <a:off x="9834446" y="480504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8FF4B142-176B-4996-AF87-DB4F70F49900}"/>
              </a:ext>
            </a:extLst>
          </p:cNvPr>
          <p:cNvSpPr>
            <a:spLocks noChangeShapeType="1"/>
          </p:cNvSpPr>
          <p:nvPr/>
        </p:nvSpPr>
        <p:spPr bwMode="auto">
          <a:xfrm>
            <a:off x="11091746" y="48050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F73C2C8B-6AA5-4385-9E5A-4C7446DE37E4}"/>
              </a:ext>
            </a:extLst>
          </p:cNvPr>
          <p:cNvSpPr>
            <a:spLocks noChangeShapeType="1"/>
          </p:cNvSpPr>
          <p:nvPr/>
        </p:nvSpPr>
        <p:spPr bwMode="auto">
          <a:xfrm>
            <a:off x="11002846" y="48050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E4FC2D9D-5CF0-4AE0-840F-6C1E8B4588E5}"/>
              </a:ext>
            </a:extLst>
          </p:cNvPr>
          <p:cNvSpPr txBox="1">
            <a:spLocks noChangeArrowheads="1"/>
          </p:cNvSpPr>
          <p:nvPr/>
        </p:nvSpPr>
        <p:spPr bwMode="auto">
          <a:xfrm>
            <a:off x="10920296" y="451929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005E8B23-590D-40B9-A925-2CC060B64C1E}"/>
              </a:ext>
            </a:extLst>
          </p:cNvPr>
          <p:cNvSpPr txBox="1">
            <a:spLocks noChangeArrowheads="1"/>
          </p:cNvSpPr>
          <p:nvPr/>
        </p:nvSpPr>
        <p:spPr bwMode="auto">
          <a:xfrm>
            <a:off x="7148396" y="509079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8F233199-308D-401F-A4D7-B81ECE6FF865}"/>
              </a:ext>
            </a:extLst>
          </p:cNvPr>
          <p:cNvSpPr txBox="1">
            <a:spLocks noChangeArrowheads="1"/>
          </p:cNvSpPr>
          <p:nvPr/>
        </p:nvSpPr>
        <p:spPr bwMode="auto">
          <a:xfrm>
            <a:off x="8177096" y="509079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EB04B6BA-4D7D-4A09-8F07-C1D83E2D4F94}"/>
              </a:ext>
            </a:extLst>
          </p:cNvPr>
          <p:cNvSpPr txBox="1">
            <a:spLocks noChangeArrowheads="1"/>
          </p:cNvSpPr>
          <p:nvPr/>
        </p:nvSpPr>
        <p:spPr bwMode="auto">
          <a:xfrm>
            <a:off x="9034346" y="509001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1">
            <a:extLst>
              <a:ext uri="{FF2B5EF4-FFF2-40B4-BE49-F238E27FC236}">
                <a16:creationId xmlns:a16="http://schemas.microsoft.com/office/drawing/2014/main" id="{99512FCE-6AE9-4FD8-BCAC-F3B292F8F29A}"/>
              </a:ext>
            </a:extLst>
          </p:cNvPr>
          <p:cNvSpPr txBox="1">
            <a:spLocks noChangeArrowheads="1"/>
          </p:cNvSpPr>
          <p:nvPr/>
        </p:nvSpPr>
        <p:spPr bwMode="auto">
          <a:xfrm>
            <a:off x="10266246" y="477647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2">
            <a:extLst>
              <a:ext uri="{FF2B5EF4-FFF2-40B4-BE49-F238E27FC236}">
                <a16:creationId xmlns:a16="http://schemas.microsoft.com/office/drawing/2014/main" id="{E1B06E3A-7205-4590-AA62-F203C0B8BAFA}"/>
              </a:ext>
            </a:extLst>
          </p:cNvPr>
          <p:cNvSpPr txBox="1">
            <a:spLocks noChangeArrowheads="1"/>
          </p:cNvSpPr>
          <p:nvPr/>
        </p:nvSpPr>
        <p:spPr bwMode="auto">
          <a:xfrm>
            <a:off x="11034596" y="97599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74268157-56E0-4305-9287-54893305F05A}"/>
              </a:ext>
            </a:extLst>
          </p:cNvPr>
          <p:cNvSpPr txBox="1">
            <a:spLocks noChangeArrowheads="1"/>
          </p:cNvSpPr>
          <p:nvPr/>
        </p:nvSpPr>
        <p:spPr bwMode="auto">
          <a:xfrm>
            <a:off x="11091746" y="149034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17846007-0825-4F96-902B-CA4844207C0A}"/>
              </a:ext>
            </a:extLst>
          </p:cNvPr>
          <p:cNvSpPr txBox="1">
            <a:spLocks noChangeArrowheads="1"/>
          </p:cNvSpPr>
          <p:nvPr/>
        </p:nvSpPr>
        <p:spPr bwMode="auto">
          <a:xfrm>
            <a:off x="10748846" y="2061847"/>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85">
            <a:extLst>
              <a:ext uri="{FF2B5EF4-FFF2-40B4-BE49-F238E27FC236}">
                <a16:creationId xmlns:a16="http://schemas.microsoft.com/office/drawing/2014/main" id="{21AFB575-D04E-4716-A591-A5ED9DB85F43}"/>
              </a:ext>
            </a:extLst>
          </p:cNvPr>
          <p:cNvSpPr>
            <a:spLocks noChangeShapeType="1"/>
          </p:cNvSpPr>
          <p:nvPr/>
        </p:nvSpPr>
        <p:spPr bwMode="auto">
          <a:xfrm>
            <a:off x="11034596" y="1776097"/>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84BD7764-A343-4065-BC72-517061558FC0}"/>
              </a:ext>
            </a:extLst>
          </p:cNvPr>
          <p:cNvSpPr txBox="1">
            <a:spLocks noChangeArrowheads="1"/>
          </p:cNvSpPr>
          <p:nvPr/>
        </p:nvSpPr>
        <p:spPr bwMode="auto">
          <a:xfrm>
            <a:off x="6976946" y="2461897"/>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7D436990-6257-4082-A0F0-4A1ACEBDC348}"/>
              </a:ext>
            </a:extLst>
          </p:cNvPr>
          <p:cNvSpPr>
            <a:spLocks noChangeShapeType="1"/>
          </p:cNvSpPr>
          <p:nvPr/>
        </p:nvSpPr>
        <p:spPr bwMode="auto">
          <a:xfrm flipV="1">
            <a:off x="7205546" y="2690497"/>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88">
            <a:extLst>
              <a:ext uri="{FF2B5EF4-FFF2-40B4-BE49-F238E27FC236}">
                <a16:creationId xmlns:a16="http://schemas.microsoft.com/office/drawing/2014/main" id="{ECDEDEBD-5C72-481A-B3D9-39308419DA61}"/>
              </a:ext>
            </a:extLst>
          </p:cNvPr>
          <p:cNvSpPr txBox="1">
            <a:spLocks noChangeArrowheads="1"/>
          </p:cNvSpPr>
          <p:nvPr/>
        </p:nvSpPr>
        <p:spPr bwMode="auto">
          <a:xfrm>
            <a:off x="6576896" y="269049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9">
            <a:extLst>
              <a:ext uri="{FF2B5EF4-FFF2-40B4-BE49-F238E27FC236}">
                <a16:creationId xmlns:a16="http://schemas.microsoft.com/office/drawing/2014/main" id="{D1C261C7-8AB9-4943-ADC7-B8053575E090}"/>
              </a:ext>
            </a:extLst>
          </p:cNvPr>
          <p:cNvSpPr txBox="1">
            <a:spLocks noChangeArrowheads="1"/>
          </p:cNvSpPr>
          <p:nvPr/>
        </p:nvSpPr>
        <p:spPr bwMode="auto">
          <a:xfrm>
            <a:off x="7262696" y="269049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90">
            <a:extLst>
              <a:ext uri="{FF2B5EF4-FFF2-40B4-BE49-F238E27FC236}">
                <a16:creationId xmlns:a16="http://schemas.microsoft.com/office/drawing/2014/main" id="{F1D7974F-173C-4573-B435-18802A1DC932}"/>
              </a:ext>
            </a:extLst>
          </p:cNvPr>
          <p:cNvSpPr txBox="1">
            <a:spLocks noChangeArrowheads="1"/>
          </p:cNvSpPr>
          <p:nvPr/>
        </p:nvSpPr>
        <p:spPr bwMode="auto">
          <a:xfrm>
            <a:off x="6919796" y="2919097"/>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35" name="AutoShape 91">
            <a:extLst>
              <a:ext uri="{FF2B5EF4-FFF2-40B4-BE49-F238E27FC236}">
                <a16:creationId xmlns:a16="http://schemas.microsoft.com/office/drawing/2014/main" id="{714B1EC5-705F-425D-81EF-C9B281AABB0B}"/>
              </a:ext>
            </a:extLst>
          </p:cNvPr>
          <p:cNvCxnSpPr>
            <a:cxnSpLocks noChangeShapeType="1"/>
          </p:cNvCxnSpPr>
          <p:nvPr/>
        </p:nvCxnSpPr>
        <p:spPr bwMode="auto">
          <a:xfrm>
            <a:off x="7176971" y="48050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36" name="AutoShape 92">
            <a:extLst>
              <a:ext uri="{FF2B5EF4-FFF2-40B4-BE49-F238E27FC236}">
                <a16:creationId xmlns:a16="http://schemas.microsoft.com/office/drawing/2014/main" id="{0BEAEAD6-D8E5-4B68-BC9C-1D0854F18047}"/>
              </a:ext>
            </a:extLst>
          </p:cNvPr>
          <p:cNvCxnSpPr>
            <a:cxnSpLocks noChangeShapeType="1"/>
          </p:cNvCxnSpPr>
          <p:nvPr/>
        </p:nvCxnSpPr>
        <p:spPr bwMode="auto">
          <a:xfrm>
            <a:off x="7081721" y="481457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 name="Text Box 93">
            <a:extLst>
              <a:ext uri="{FF2B5EF4-FFF2-40B4-BE49-F238E27FC236}">
                <a16:creationId xmlns:a16="http://schemas.microsoft.com/office/drawing/2014/main" id="{AE4C4AFC-F314-4A4C-9B17-2B8188DA6ADD}"/>
              </a:ext>
            </a:extLst>
          </p:cNvPr>
          <p:cNvSpPr txBox="1">
            <a:spLocks noChangeArrowheads="1"/>
          </p:cNvSpPr>
          <p:nvPr/>
        </p:nvSpPr>
        <p:spPr bwMode="auto">
          <a:xfrm>
            <a:off x="6992821" y="4357372"/>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38" name="AutoShape 94">
            <a:extLst>
              <a:ext uri="{FF2B5EF4-FFF2-40B4-BE49-F238E27FC236}">
                <a16:creationId xmlns:a16="http://schemas.microsoft.com/office/drawing/2014/main" id="{0F60C671-B8C6-4233-9DD0-A8FF53C79AE5}"/>
              </a:ext>
            </a:extLst>
          </p:cNvPr>
          <p:cNvCxnSpPr>
            <a:cxnSpLocks noChangeShapeType="1"/>
          </p:cNvCxnSpPr>
          <p:nvPr/>
        </p:nvCxnSpPr>
        <p:spPr bwMode="auto">
          <a:xfrm>
            <a:off x="7618296" y="48050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39" name="AutoShape 95">
            <a:extLst>
              <a:ext uri="{FF2B5EF4-FFF2-40B4-BE49-F238E27FC236}">
                <a16:creationId xmlns:a16="http://schemas.microsoft.com/office/drawing/2014/main" id="{C7B25DC8-9781-45B5-AC2D-8B7DA176A029}"/>
              </a:ext>
            </a:extLst>
          </p:cNvPr>
          <p:cNvCxnSpPr>
            <a:cxnSpLocks noChangeShapeType="1"/>
          </p:cNvCxnSpPr>
          <p:nvPr/>
        </p:nvCxnSpPr>
        <p:spPr bwMode="auto">
          <a:xfrm>
            <a:off x="7523046" y="481457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3" name="Text Box 96">
            <a:extLst>
              <a:ext uri="{FF2B5EF4-FFF2-40B4-BE49-F238E27FC236}">
                <a16:creationId xmlns:a16="http://schemas.microsoft.com/office/drawing/2014/main" id="{ACB95025-17B0-48BB-9513-7D6DBDE50541}"/>
              </a:ext>
            </a:extLst>
          </p:cNvPr>
          <p:cNvSpPr txBox="1">
            <a:spLocks noChangeArrowheads="1"/>
          </p:cNvSpPr>
          <p:nvPr/>
        </p:nvSpPr>
        <p:spPr bwMode="auto">
          <a:xfrm>
            <a:off x="7434146" y="4300222"/>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41" name="AutoShape 97">
            <a:extLst>
              <a:ext uri="{FF2B5EF4-FFF2-40B4-BE49-F238E27FC236}">
                <a16:creationId xmlns:a16="http://schemas.microsoft.com/office/drawing/2014/main" id="{09E69CD9-8A8A-4C10-97A3-F6F5B9C57D78}"/>
              </a:ext>
            </a:extLst>
          </p:cNvPr>
          <p:cNvCxnSpPr>
            <a:cxnSpLocks noChangeShapeType="1"/>
          </p:cNvCxnSpPr>
          <p:nvPr/>
        </p:nvCxnSpPr>
        <p:spPr bwMode="auto">
          <a:xfrm>
            <a:off x="5503746" y="24428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42" name="AutoShape 98">
            <a:extLst>
              <a:ext uri="{FF2B5EF4-FFF2-40B4-BE49-F238E27FC236}">
                <a16:creationId xmlns:a16="http://schemas.microsoft.com/office/drawing/2014/main" id="{9F8D47AD-7B15-4FC0-A278-85B384BC2D73}"/>
              </a:ext>
            </a:extLst>
          </p:cNvPr>
          <p:cNvCxnSpPr>
            <a:cxnSpLocks noChangeShapeType="1"/>
          </p:cNvCxnSpPr>
          <p:nvPr/>
        </p:nvCxnSpPr>
        <p:spPr bwMode="auto">
          <a:xfrm>
            <a:off x="5408496" y="245237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4" name="Text Box 99">
            <a:extLst>
              <a:ext uri="{FF2B5EF4-FFF2-40B4-BE49-F238E27FC236}">
                <a16:creationId xmlns:a16="http://schemas.microsoft.com/office/drawing/2014/main" id="{00E0E011-630C-4183-91ED-144B7F02E496}"/>
              </a:ext>
            </a:extLst>
          </p:cNvPr>
          <p:cNvSpPr txBox="1">
            <a:spLocks noChangeArrowheads="1"/>
          </p:cNvSpPr>
          <p:nvPr/>
        </p:nvSpPr>
        <p:spPr bwMode="auto">
          <a:xfrm>
            <a:off x="5398971" y="2223772"/>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44" name="AutoShape 100">
            <a:extLst>
              <a:ext uri="{FF2B5EF4-FFF2-40B4-BE49-F238E27FC236}">
                <a16:creationId xmlns:a16="http://schemas.microsoft.com/office/drawing/2014/main" id="{6B32E8AA-8081-4BF9-8936-06FB61CCBDAF}"/>
              </a:ext>
            </a:extLst>
          </p:cNvPr>
          <p:cNvCxnSpPr>
            <a:cxnSpLocks noChangeShapeType="1"/>
          </p:cNvCxnSpPr>
          <p:nvPr/>
        </p:nvCxnSpPr>
        <p:spPr bwMode="auto">
          <a:xfrm>
            <a:off x="5752984" y="24428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45" name="AutoShape 101">
            <a:extLst>
              <a:ext uri="{FF2B5EF4-FFF2-40B4-BE49-F238E27FC236}">
                <a16:creationId xmlns:a16="http://schemas.microsoft.com/office/drawing/2014/main" id="{6F5117D1-9CD8-41A4-A5EC-7EF90AFCD316}"/>
              </a:ext>
            </a:extLst>
          </p:cNvPr>
          <p:cNvCxnSpPr>
            <a:cxnSpLocks noChangeShapeType="1"/>
          </p:cNvCxnSpPr>
          <p:nvPr/>
        </p:nvCxnSpPr>
        <p:spPr bwMode="auto">
          <a:xfrm>
            <a:off x="5668846" y="244284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102">
            <a:extLst>
              <a:ext uri="{FF2B5EF4-FFF2-40B4-BE49-F238E27FC236}">
                <a16:creationId xmlns:a16="http://schemas.microsoft.com/office/drawing/2014/main" id="{93DDE0D9-429F-4BC0-9B96-E6CAD00985CF}"/>
              </a:ext>
            </a:extLst>
          </p:cNvPr>
          <p:cNvSpPr txBox="1">
            <a:spLocks noChangeArrowheads="1"/>
          </p:cNvSpPr>
          <p:nvPr/>
        </p:nvSpPr>
        <p:spPr bwMode="auto">
          <a:xfrm>
            <a:off x="5573596" y="2223772"/>
            <a:ext cx="36988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08" name="Line 103">
            <a:extLst>
              <a:ext uri="{FF2B5EF4-FFF2-40B4-BE49-F238E27FC236}">
                <a16:creationId xmlns:a16="http://schemas.microsoft.com/office/drawing/2014/main" id="{4613C394-490F-4CDD-83A6-133405DC9733}"/>
              </a:ext>
            </a:extLst>
          </p:cNvPr>
          <p:cNvSpPr>
            <a:spLocks noChangeShapeType="1"/>
          </p:cNvSpPr>
          <p:nvPr/>
        </p:nvSpPr>
        <p:spPr bwMode="auto">
          <a:xfrm flipV="1">
            <a:off x="5262446" y="254762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6248" name="AutoShape 104">
            <a:extLst>
              <a:ext uri="{FF2B5EF4-FFF2-40B4-BE49-F238E27FC236}">
                <a16:creationId xmlns:a16="http://schemas.microsoft.com/office/drawing/2014/main" id="{CAF80860-A6C2-4725-97C5-E2726EF2094A}"/>
              </a:ext>
            </a:extLst>
          </p:cNvPr>
          <p:cNvCxnSpPr>
            <a:cxnSpLocks noChangeShapeType="1"/>
          </p:cNvCxnSpPr>
          <p:nvPr/>
        </p:nvCxnSpPr>
        <p:spPr bwMode="auto">
          <a:xfrm>
            <a:off x="6160971" y="37001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49" name="AutoShape 105">
            <a:extLst>
              <a:ext uri="{FF2B5EF4-FFF2-40B4-BE49-F238E27FC236}">
                <a16:creationId xmlns:a16="http://schemas.microsoft.com/office/drawing/2014/main" id="{0856F026-82C8-41D7-BB75-878756FB7B57}"/>
              </a:ext>
            </a:extLst>
          </p:cNvPr>
          <p:cNvCxnSpPr>
            <a:cxnSpLocks noChangeShapeType="1"/>
          </p:cNvCxnSpPr>
          <p:nvPr/>
        </p:nvCxnSpPr>
        <p:spPr bwMode="auto">
          <a:xfrm>
            <a:off x="6065721" y="370967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09" name="Text Box 106">
            <a:extLst>
              <a:ext uri="{FF2B5EF4-FFF2-40B4-BE49-F238E27FC236}">
                <a16:creationId xmlns:a16="http://schemas.microsoft.com/office/drawing/2014/main" id="{649F8FC8-ABE3-460F-AAE4-B22F39B4F02B}"/>
              </a:ext>
            </a:extLst>
          </p:cNvPr>
          <p:cNvSpPr txBox="1">
            <a:spLocks noChangeArrowheads="1"/>
          </p:cNvSpPr>
          <p:nvPr/>
        </p:nvSpPr>
        <p:spPr bwMode="auto">
          <a:xfrm>
            <a:off x="6056196" y="3481072"/>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FF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51" name="AutoShape 107">
            <a:extLst>
              <a:ext uri="{FF2B5EF4-FFF2-40B4-BE49-F238E27FC236}">
                <a16:creationId xmlns:a16="http://schemas.microsoft.com/office/drawing/2014/main" id="{54C0A501-9ED9-46D7-8A22-0109E1287D50}"/>
              </a:ext>
            </a:extLst>
          </p:cNvPr>
          <p:cNvCxnSpPr>
            <a:cxnSpLocks noChangeShapeType="1"/>
          </p:cNvCxnSpPr>
          <p:nvPr/>
        </p:nvCxnSpPr>
        <p:spPr bwMode="auto">
          <a:xfrm>
            <a:off x="6410209" y="37001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52" name="AutoShape 108">
            <a:extLst>
              <a:ext uri="{FF2B5EF4-FFF2-40B4-BE49-F238E27FC236}">
                <a16:creationId xmlns:a16="http://schemas.microsoft.com/office/drawing/2014/main" id="{604FAEF9-8F7B-45F5-9419-3D2879D88B52}"/>
              </a:ext>
            </a:extLst>
          </p:cNvPr>
          <p:cNvCxnSpPr>
            <a:cxnSpLocks noChangeShapeType="1"/>
          </p:cNvCxnSpPr>
          <p:nvPr/>
        </p:nvCxnSpPr>
        <p:spPr bwMode="auto">
          <a:xfrm>
            <a:off x="6326071" y="370014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10" name="Text Box 109">
            <a:extLst>
              <a:ext uri="{FF2B5EF4-FFF2-40B4-BE49-F238E27FC236}">
                <a16:creationId xmlns:a16="http://schemas.microsoft.com/office/drawing/2014/main" id="{B3865C6D-FA38-4A64-B4AA-F27A146C2F54}"/>
              </a:ext>
            </a:extLst>
          </p:cNvPr>
          <p:cNvSpPr txBox="1">
            <a:spLocks noChangeArrowheads="1"/>
          </p:cNvSpPr>
          <p:nvPr/>
        </p:nvSpPr>
        <p:spPr bwMode="auto">
          <a:xfrm>
            <a:off x="6233996" y="3319147"/>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11" name="Line 110">
            <a:extLst>
              <a:ext uri="{FF2B5EF4-FFF2-40B4-BE49-F238E27FC236}">
                <a16:creationId xmlns:a16="http://schemas.microsoft.com/office/drawing/2014/main" id="{365171FF-F73D-4418-A8C0-5CEC6200813A}"/>
              </a:ext>
            </a:extLst>
          </p:cNvPr>
          <p:cNvSpPr>
            <a:spLocks noChangeShapeType="1"/>
          </p:cNvSpPr>
          <p:nvPr/>
        </p:nvSpPr>
        <p:spPr bwMode="auto">
          <a:xfrm flipV="1">
            <a:off x="5943484" y="378587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6255" name="AutoShape 111">
            <a:extLst>
              <a:ext uri="{FF2B5EF4-FFF2-40B4-BE49-F238E27FC236}">
                <a16:creationId xmlns:a16="http://schemas.microsoft.com/office/drawing/2014/main" id="{4937A796-C030-47BC-87DF-C79689D56B63}"/>
              </a:ext>
            </a:extLst>
          </p:cNvPr>
          <p:cNvCxnSpPr>
            <a:cxnSpLocks noChangeShapeType="1"/>
          </p:cNvCxnSpPr>
          <p:nvPr/>
        </p:nvCxnSpPr>
        <p:spPr bwMode="auto">
          <a:xfrm>
            <a:off x="8358071" y="370967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56" name="AutoShape 112">
            <a:extLst>
              <a:ext uri="{FF2B5EF4-FFF2-40B4-BE49-F238E27FC236}">
                <a16:creationId xmlns:a16="http://schemas.microsoft.com/office/drawing/2014/main" id="{25900AED-879D-47A7-8D30-A08DC6C8969D}"/>
              </a:ext>
            </a:extLst>
          </p:cNvPr>
          <p:cNvCxnSpPr>
            <a:cxnSpLocks noChangeShapeType="1"/>
          </p:cNvCxnSpPr>
          <p:nvPr/>
        </p:nvCxnSpPr>
        <p:spPr bwMode="auto">
          <a:xfrm>
            <a:off x="8262821" y="371919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57" name="AutoShape 113">
            <a:extLst>
              <a:ext uri="{FF2B5EF4-FFF2-40B4-BE49-F238E27FC236}">
                <a16:creationId xmlns:a16="http://schemas.microsoft.com/office/drawing/2014/main" id="{2A4F4025-CF88-4B93-A232-CC1C7F4606BF}"/>
              </a:ext>
            </a:extLst>
          </p:cNvPr>
          <p:cNvCxnSpPr>
            <a:cxnSpLocks noChangeShapeType="1"/>
          </p:cNvCxnSpPr>
          <p:nvPr/>
        </p:nvCxnSpPr>
        <p:spPr bwMode="auto">
          <a:xfrm>
            <a:off x="8615246" y="370967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58" name="AutoShape 114">
            <a:extLst>
              <a:ext uri="{FF2B5EF4-FFF2-40B4-BE49-F238E27FC236}">
                <a16:creationId xmlns:a16="http://schemas.microsoft.com/office/drawing/2014/main" id="{1251A5C4-76EE-4E31-B805-104D2AFDF040}"/>
              </a:ext>
            </a:extLst>
          </p:cNvPr>
          <p:cNvCxnSpPr>
            <a:cxnSpLocks noChangeShapeType="1"/>
          </p:cNvCxnSpPr>
          <p:nvPr/>
        </p:nvCxnSpPr>
        <p:spPr bwMode="auto">
          <a:xfrm>
            <a:off x="8519996" y="371919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59" name="AutoShape 115">
            <a:extLst>
              <a:ext uri="{FF2B5EF4-FFF2-40B4-BE49-F238E27FC236}">
                <a16:creationId xmlns:a16="http://schemas.microsoft.com/office/drawing/2014/main" id="{AAF0A442-8167-4CA5-A515-372BC309D2B2}"/>
              </a:ext>
            </a:extLst>
          </p:cNvPr>
          <p:cNvCxnSpPr>
            <a:cxnSpLocks noChangeShapeType="1"/>
          </p:cNvCxnSpPr>
          <p:nvPr/>
        </p:nvCxnSpPr>
        <p:spPr bwMode="auto">
          <a:xfrm>
            <a:off x="11179059" y="17189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0" name="AutoShape 116">
            <a:extLst>
              <a:ext uri="{FF2B5EF4-FFF2-40B4-BE49-F238E27FC236}">
                <a16:creationId xmlns:a16="http://schemas.microsoft.com/office/drawing/2014/main" id="{D02CD3A4-6627-488E-8852-175F0DCACC2C}"/>
              </a:ext>
            </a:extLst>
          </p:cNvPr>
          <p:cNvCxnSpPr>
            <a:cxnSpLocks noChangeShapeType="1"/>
          </p:cNvCxnSpPr>
          <p:nvPr/>
        </p:nvCxnSpPr>
        <p:spPr bwMode="auto">
          <a:xfrm>
            <a:off x="11448934" y="17189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12" name="Text Box 118">
            <a:extLst>
              <a:ext uri="{FF2B5EF4-FFF2-40B4-BE49-F238E27FC236}">
                <a16:creationId xmlns:a16="http://schemas.microsoft.com/office/drawing/2014/main" id="{8B20C067-EF7E-49B1-BC54-C0CE964C9E1F}"/>
              </a:ext>
            </a:extLst>
          </p:cNvPr>
          <p:cNvSpPr txBox="1">
            <a:spLocks noChangeArrowheads="1"/>
          </p:cNvSpPr>
          <p:nvPr/>
        </p:nvSpPr>
        <p:spPr bwMode="auto">
          <a:xfrm>
            <a:off x="11326696" y="2261872"/>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13" name="Text Box 119">
            <a:extLst>
              <a:ext uri="{FF2B5EF4-FFF2-40B4-BE49-F238E27FC236}">
                <a16:creationId xmlns:a16="http://schemas.microsoft.com/office/drawing/2014/main" id="{DB6BE9AE-EA96-4C75-B406-7E0422FAFF5F}"/>
              </a:ext>
            </a:extLst>
          </p:cNvPr>
          <p:cNvSpPr txBox="1">
            <a:spLocks noChangeArrowheads="1"/>
          </p:cNvSpPr>
          <p:nvPr/>
        </p:nvSpPr>
        <p:spPr bwMode="auto">
          <a:xfrm>
            <a:off x="11034596" y="2271397"/>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6264" name="AutoShape 120">
            <a:extLst>
              <a:ext uri="{FF2B5EF4-FFF2-40B4-BE49-F238E27FC236}">
                <a16:creationId xmlns:a16="http://schemas.microsoft.com/office/drawing/2014/main" id="{8000DEA2-B5B8-4B88-9349-C7CBC5953856}"/>
              </a:ext>
            </a:extLst>
          </p:cNvPr>
          <p:cNvCxnSpPr>
            <a:cxnSpLocks noChangeShapeType="1"/>
          </p:cNvCxnSpPr>
          <p:nvPr/>
        </p:nvCxnSpPr>
        <p:spPr bwMode="auto">
          <a:xfrm>
            <a:off x="7192846" y="368109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5" name="AutoShape 121">
            <a:extLst>
              <a:ext uri="{FF2B5EF4-FFF2-40B4-BE49-F238E27FC236}">
                <a16:creationId xmlns:a16="http://schemas.microsoft.com/office/drawing/2014/main" id="{9561F264-F3A8-4994-B117-D43B021343DA}"/>
              </a:ext>
            </a:extLst>
          </p:cNvPr>
          <p:cNvCxnSpPr>
            <a:cxnSpLocks noChangeShapeType="1"/>
          </p:cNvCxnSpPr>
          <p:nvPr/>
        </p:nvCxnSpPr>
        <p:spPr bwMode="auto">
          <a:xfrm>
            <a:off x="7097596" y="369062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6" name="AutoShape 122">
            <a:extLst>
              <a:ext uri="{FF2B5EF4-FFF2-40B4-BE49-F238E27FC236}">
                <a16:creationId xmlns:a16="http://schemas.microsoft.com/office/drawing/2014/main" id="{4BB97F7F-2DF5-4636-89A7-13B300912EEE}"/>
              </a:ext>
            </a:extLst>
          </p:cNvPr>
          <p:cNvCxnSpPr>
            <a:cxnSpLocks noChangeShapeType="1"/>
          </p:cNvCxnSpPr>
          <p:nvPr/>
        </p:nvCxnSpPr>
        <p:spPr bwMode="auto">
          <a:xfrm>
            <a:off x="7653221" y="368109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7" name="AutoShape 123">
            <a:extLst>
              <a:ext uri="{FF2B5EF4-FFF2-40B4-BE49-F238E27FC236}">
                <a16:creationId xmlns:a16="http://schemas.microsoft.com/office/drawing/2014/main" id="{2FC69855-3272-479D-8D12-D6638E3BC36D}"/>
              </a:ext>
            </a:extLst>
          </p:cNvPr>
          <p:cNvCxnSpPr>
            <a:cxnSpLocks noChangeShapeType="1"/>
          </p:cNvCxnSpPr>
          <p:nvPr/>
        </p:nvCxnSpPr>
        <p:spPr bwMode="auto">
          <a:xfrm>
            <a:off x="7557971" y="369062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8" name="AutoShape 124">
            <a:extLst>
              <a:ext uri="{FF2B5EF4-FFF2-40B4-BE49-F238E27FC236}">
                <a16:creationId xmlns:a16="http://schemas.microsoft.com/office/drawing/2014/main" id="{48117F96-7098-46A7-9779-CDAFC840FD43}"/>
              </a:ext>
            </a:extLst>
          </p:cNvPr>
          <p:cNvCxnSpPr>
            <a:cxnSpLocks noChangeShapeType="1"/>
          </p:cNvCxnSpPr>
          <p:nvPr/>
        </p:nvCxnSpPr>
        <p:spPr bwMode="auto">
          <a:xfrm>
            <a:off x="9132771" y="48050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9" name="AutoShape 125">
            <a:extLst>
              <a:ext uri="{FF2B5EF4-FFF2-40B4-BE49-F238E27FC236}">
                <a16:creationId xmlns:a16="http://schemas.microsoft.com/office/drawing/2014/main" id="{0204B72F-645B-40AE-B128-D4F162E2CD84}"/>
              </a:ext>
            </a:extLst>
          </p:cNvPr>
          <p:cNvCxnSpPr>
            <a:cxnSpLocks noChangeShapeType="1"/>
          </p:cNvCxnSpPr>
          <p:nvPr/>
        </p:nvCxnSpPr>
        <p:spPr bwMode="auto">
          <a:xfrm>
            <a:off x="9037521" y="481457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14" name="Text Box 126">
            <a:extLst>
              <a:ext uri="{FF2B5EF4-FFF2-40B4-BE49-F238E27FC236}">
                <a16:creationId xmlns:a16="http://schemas.microsoft.com/office/drawing/2014/main" id="{A614B67D-859B-498E-A70D-F1B437469CFA}"/>
              </a:ext>
            </a:extLst>
          </p:cNvPr>
          <p:cNvSpPr txBox="1">
            <a:spLocks noChangeArrowheads="1"/>
          </p:cNvSpPr>
          <p:nvPr/>
        </p:nvSpPr>
        <p:spPr bwMode="auto">
          <a:xfrm>
            <a:off x="9012121" y="4585972"/>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71" name="AutoShape 127">
            <a:extLst>
              <a:ext uri="{FF2B5EF4-FFF2-40B4-BE49-F238E27FC236}">
                <a16:creationId xmlns:a16="http://schemas.microsoft.com/office/drawing/2014/main" id="{E91379D8-DB4C-49FB-860B-ADFC5D943E42}"/>
              </a:ext>
            </a:extLst>
          </p:cNvPr>
          <p:cNvCxnSpPr>
            <a:cxnSpLocks noChangeShapeType="1"/>
          </p:cNvCxnSpPr>
          <p:nvPr/>
        </p:nvCxnSpPr>
        <p:spPr bwMode="auto">
          <a:xfrm>
            <a:off x="7196021" y="2728597"/>
            <a:ext cx="1120775" cy="842962"/>
          </a:xfrm>
          <a:prstGeom prst="straightConnector1">
            <a:avLst/>
          </a:prstGeom>
          <a:noFill/>
          <a:ln w="254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72" name="AutoShape 128">
            <a:extLst>
              <a:ext uri="{FF2B5EF4-FFF2-40B4-BE49-F238E27FC236}">
                <a16:creationId xmlns:a16="http://schemas.microsoft.com/office/drawing/2014/main" id="{11F57AEC-BD5B-4B1C-8042-BD51D408A3DD}"/>
              </a:ext>
            </a:extLst>
          </p:cNvPr>
          <p:cNvCxnSpPr>
            <a:cxnSpLocks noChangeShapeType="1"/>
          </p:cNvCxnSpPr>
          <p:nvPr/>
        </p:nvCxnSpPr>
        <p:spPr bwMode="auto">
          <a:xfrm>
            <a:off x="8305684" y="3719197"/>
            <a:ext cx="827087"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73" name="AutoShape 129">
            <a:extLst>
              <a:ext uri="{FF2B5EF4-FFF2-40B4-BE49-F238E27FC236}">
                <a16:creationId xmlns:a16="http://schemas.microsoft.com/office/drawing/2014/main" id="{9AA54238-90A3-450E-B627-752AE8EED99B}"/>
              </a:ext>
            </a:extLst>
          </p:cNvPr>
          <p:cNvCxnSpPr>
            <a:cxnSpLocks noChangeShapeType="1"/>
          </p:cNvCxnSpPr>
          <p:nvPr/>
        </p:nvCxnSpPr>
        <p:spPr bwMode="auto">
          <a:xfrm>
            <a:off x="9426459" y="479552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74" name="AutoShape 130">
            <a:extLst>
              <a:ext uri="{FF2B5EF4-FFF2-40B4-BE49-F238E27FC236}">
                <a16:creationId xmlns:a16="http://schemas.microsoft.com/office/drawing/2014/main" id="{DA9F9FD3-76C9-4181-8C61-440A6E3ECCBC}"/>
              </a:ext>
            </a:extLst>
          </p:cNvPr>
          <p:cNvCxnSpPr>
            <a:cxnSpLocks noChangeShapeType="1"/>
          </p:cNvCxnSpPr>
          <p:nvPr/>
        </p:nvCxnSpPr>
        <p:spPr bwMode="auto">
          <a:xfrm>
            <a:off x="9331209" y="480504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15" name="Text Box 131">
            <a:extLst>
              <a:ext uri="{FF2B5EF4-FFF2-40B4-BE49-F238E27FC236}">
                <a16:creationId xmlns:a16="http://schemas.microsoft.com/office/drawing/2014/main" id="{8CA1E980-D319-4DF0-83C9-E320EFE77A02}"/>
              </a:ext>
            </a:extLst>
          </p:cNvPr>
          <p:cNvSpPr txBox="1">
            <a:spLocks noChangeArrowheads="1"/>
          </p:cNvSpPr>
          <p:nvPr/>
        </p:nvSpPr>
        <p:spPr bwMode="auto">
          <a:xfrm>
            <a:off x="8234246" y="3204847"/>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16" name="Text Box 132">
            <a:extLst>
              <a:ext uri="{FF2B5EF4-FFF2-40B4-BE49-F238E27FC236}">
                <a16:creationId xmlns:a16="http://schemas.microsoft.com/office/drawing/2014/main" id="{F3663C72-57A6-4A77-9846-0842302E9BDF}"/>
              </a:ext>
            </a:extLst>
          </p:cNvPr>
          <p:cNvSpPr txBox="1">
            <a:spLocks noChangeArrowheads="1"/>
          </p:cNvSpPr>
          <p:nvPr/>
        </p:nvSpPr>
        <p:spPr bwMode="auto">
          <a:xfrm>
            <a:off x="8005646" y="3947797"/>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17" name="TextBox 6216">
            <a:extLst>
              <a:ext uri="{FF2B5EF4-FFF2-40B4-BE49-F238E27FC236}">
                <a16:creationId xmlns:a16="http://schemas.microsoft.com/office/drawing/2014/main" id="{31C8A88F-DDDC-480E-89AB-37B60A03452A}"/>
              </a:ext>
            </a:extLst>
          </p:cNvPr>
          <p:cNvSpPr txBox="1"/>
          <p:nvPr/>
        </p:nvSpPr>
        <p:spPr>
          <a:xfrm>
            <a:off x="400632" y="271550"/>
            <a:ext cx="3568592" cy="6340197"/>
          </a:xfrm>
          <a:prstGeom prst="rect">
            <a:avLst/>
          </a:prstGeom>
          <a:noFill/>
        </p:spPr>
        <p:txBody>
          <a:bodyPr wrap="square" rtlCol="0">
            <a:spAutoFit/>
          </a:bodyPr>
          <a:lstStyle/>
          <a:p>
            <a:r>
              <a:rPr lang="en-US" sz="1400" dirty="0">
                <a:latin typeface="Arial Narrow" panose="020B0606020202030204" pitchFamily="34" charset="0"/>
              </a:rPr>
              <a:t>Then we discussed the history of the hundred 144,000, close of probation and the second Advent. We said in this history they must also have this increase of knowledge and formalization. The priests have it at the beginning of their journey and they have it at the end of their journey right before harvest so we must then see the same for the Levites and for the </a:t>
            </a:r>
            <a:r>
              <a:rPr lang="en-US" sz="1400" dirty="0" err="1">
                <a:latin typeface="Arial Narrow" panose="020B0606020202030204" pitchFamily="34" charset="0"/>
              </a:rPr>
              <a:t>nethinims</a:t>
            </a:r>
            <a:r>
              <a:rPr lang="en-US" sz="1400" dirty="0">
                <a:latin typeface="Arial Narrow" panose="020B0606020202030204" pitchFamily="34" charset="0"/>
              </a:rPr>
              <a:t>. What we begin to see is that these two waymarks of Concord and Exeter occur in every history, and in every dispensation. So between 2019 and </a:t>
            </a:r>
            <a:r>
              <a:rPr lang="en-US" sz="1400" dirty="0" err="1">
                <a:latin typeface="Arial Narrow" panose="020B0606020202030204" pitchFamily="34" charset="0"/>
              </a:rPr>
              <a:t>Panium</a:t>
            </a:r>
            <a:r>
              <a:rPr lang="en-US" sz="1400" dirty="0">
                <a:latin typeface="Arial Narrow" panose="020B0606020202030204" pitchFamily="34" charset="0"/>
              </a:rPr>
              <a:t> we have two waymarks because this is Boston Concord and Exeter for the Levites. So 2016 is Concord and we saw evidence of Concord, we saw it in two external institutions and we see a battle where the King of the North and the King of the South are in unity for Concord, the battle of </a:t>
            </a:r>
            <a:r>
              <a:rPr lang="en-US" sz="1400" dirty="0" err="1">
                <a:latin typeface="Arial Narrow" panose="020B0606020202030204" pitchFamily="34" charset="0"/>
              </a:rPr>
              <a:t>Ipsus</a:t>
            </a:r>
            <a:r>
              <a:rPr lang="en-US" sz="1400" dirty="0">
                <a:latin typeface="Arial Narrow" panose="020B0606020202030204" pitchFamily="34" charset="0"/>
              </a:rPr>
              <a:t>. Then we went to the history of the second Advent on the line of the 144,000,  The first is the death decree and the second is a message of time. In this first one all of God's enemies are in concord or unity when they agree on this death decree. In every dispensation we have two waymarks and in these two waymarks they're connected by a thread. The first or Concord has the same characteristics. The second or Exeter has the same characteristics. When we bring it into the Levite’s history we've seen Concord and Exeter, and we have two waymarks in the </a:t>
            </a:r>
            <a:r>
              <a:rPr lang="en-US" sz="1400" dirty="0" err="1">
                <a:latin typeface="Arial Narrow" panose="020B0606020202030204" pitchFamily="34" charset="0"/>
              </a:rPr>
              <a:t>nethinim</a:t>
            </a:r>
            <a:r>
              <a:rPr lang="en-US" sz="1400" dirty="0">
                <a:latin typeface="Arial Narrow" panose="020B0606020202030204" pitchFamily="34" charset="0"/>
              </a:rPr>
              <a:t> history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a:t>
            </a:r>
          </a:p>
        </p:txBody>
      </p:sp>
      <p:sp>
        <p:nvSpPr>
          <p:cNvPr id="164" name="TextBox 163">
            <a:extLst>
              <a:ext uri="{FF2B5EF4-FFF2-40B4-BE49-F238E27FC236}">
                <a16:creationId xmlns:a16="http://schemas.microsoft.com/office/drawing/2014/main" id="{91CE4E6C-19A4-4B92-8277-5B4750974ED1}"/>
              </a:ext>
            </a:extLst>
          </p:cNvPr>
          <p:cNvSpPr txBox="1"/>
          <p:nvPr/>
        </p:nvSpPr>
        <p:spPr>
          <a:xfrm>
            <a:off x="3892303" y="1419981"/>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65" name="TextBox 164">
            <a:extLst>
              <a:ext uri="{FF2B5EF4-FFF2-40B4-BE49-F238E27FC236}">
                <a16:creationId xmlns:a16="http://schemas.microsoft.com/office/drawing/2014/main" id="{DEB4735D-9619-404E-A520-66A6DA7B7C44}"/>
              </a:ext>
            </a:extLst>
          </p:cNvPr>
          <p:cNvSpPr txBox="1"/>
          <p:nvPr/>
        </p:nvSpPr>
        <p:spPr>
          <a:xfrm>
            <a:off x="3952629" y="2357122"/>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66" name="TextBox 165">
            <a:extLst>
              <a:ext uri="{FF2B5EF4-FFF2-40B4-BE49-F238E27FC236}">
                <a16:creationId xmlns:a16="http://schemas.microsoft.com/office/drawing/2014/main" id="{FA2ED98D-AFF0-48B1-9B65-98E61470279E}"/>
              </a:ext>
            </a:extLst>
          </p:cNvPr>
          <p:cNvSpPr txBox="1"/>
          <p:nvPr/>
        </p:nvSpPr>
        <p:spPr>
          <a:xfrm>
            <a:off x="4686053" y="3658356"/>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67" name="TextBox 166">
            <a:extLst>
              <a:ext uri="{FF2B5EF4-FFF2-40B4-BE49-F238E27FC236}">
                <a16:creationId xmlns:a16="http://schemas.microsoft.com/office/drawing/2014/main" id="{8BD8E7CE-DB27-4FD5-AED7-DE88AE6DA735}"/>
              </a:ext>
            </a:extLst>
          </p:cNvPr>
          <p:cNvSpPr txBox="1"/>
          <p:nvPr/>
        </p:nvSpPr>
        <p:spPr>
          <a:xfrm>
            <a:off x="5294153" y="4729918"/>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Tree>
    <p:extLst>
      <p:ext uri="{BB962C8B-B14F-4D97-AF65-F5344CB8AC3E}">
        <p14:creationId xmlns:p14="http://schemas.microsoft.com/office/powerpoint/2010/main" val="418436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217"/>
                                        </p:tgtEl>
                                        <p:attrNameLst>
                                          <p:attrName>style.visibility</p:attrName>
                                        </p:attrNameLst>
                                      </p:cBhvr>
                                      <p:to>
                                        <p:strVal val="visible"/>
                                      </p:to>
                                    </p:set>
                                    <p:animEffect transition="in" filter="wipe(down)">
                                      <p:cBhvr>
                                        <p:cTn id="7" dur="500"/>
                                        <p:tgtEl>
                                          <p:spTgt spid="621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down)">
                                      <p:cBhvr>
                                        <p:cTn id="40" dur="500"/>
                                        <p:tgtEl>
                                          <p:spTgt spid="1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00"/>
                                        <p:tgtEl>
                                          <p:spTgt spid="1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down)">
                                      <p:cBhvr>
                                        <p:cTn id="46" dur="500"/>
                                        <p:tgtEl>
                                          <p:spTgt spid="1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down)">
                                      <p:cBhvr>
                                        <p:cTn id="52" dur="500"/>
                                        <p:tgtEl>
                                          <p:spTgt spid="18"/>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down)">
                                      <p:cBhvr>
                                        <p:cTn id="55" dur="500"/>
                                        <p:tgtEl>
                                          <p:spTgt spid="19"/>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down)">
                                      <p:cBhvr>
                                        <p:cTn id="58" dur="500"/>
                                        <p:tgtEl>
                                          <p:spTgt spid="20"/>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down)">
                                      <p:cBhvr>
                                        <p:cTn id="61" dur="500"/>
                                        <p:tgtEl>
                                          <p:spTgt spid="21"/>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down)">
                                      <p:cBhvr>
                                        <p:cTn id="64" dur="500"/>
                                        <p:tgtEl>
                                          <p:spTgt spid="22"/>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down)">
                                      <p:cBhvr>
                                        <p:cTn id="67" dur="500"/>
                                        <p:tgtEl>
                                          <p:spTgt spid="23"/>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wipe(down)">
                                      <p:cBhvr>
                                        <p:cTn id="70" dur="500"/>
                                        <p:tgtEl>
                                          <p:spTgt spid="24"/>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down)">
                                      <p:cBhvr>
                                        <p:cTn id="73" dur="500"/>
                                        <p:tgtEl>
                                          <p:spTgt spid="25"/>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wipe(down)">
                                      <p:cBhvr>
                                        <p:cTn id="76" dur="500"/>
                                        <p:tgtEl>
                                          <p:spTgt spid="26"/>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down)">
                                      <p:cBhvr>
                                        <p:cTn id="79" dur="500"/>
                                        <p:tgtEl>
                                          <p:spTgt spid="27"/>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wipe(down)">
                                      <p:cBhvr>
                                        <p:cTn id="82" dur="500"/>
                                        <p:tgtEl>
                                          <p:spTgt spid="28"/>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down)">
                                      <p:cBhvr>
                                        <p:cTn id="85" dur="500"/>
                                        <p:tgtEl>
                                          <p:spTgt spid="29"/>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down)">
                                      <p:cBhvr>
                                        <p:cTn id="88" dur="500"/>
                                        <p:tgtEl>
                                          <p:spTgt spid="30"/>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wipe(down)">
                                      <p:cBhvr>
                                        <p:cTn id="91" dur="500"/>
                                        <p:tgtEl>
                                          <p:spTgt spid="31"/>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wipe(down)">
                                      <p:cBhvr>
                                        <p:cTn id="94" dur="500"/>
                                        <p:tgtEl>
                                          <p:spTgt spid="32"/>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wipe(down)">
                                      <p:cBhvr>
                                        <p:cTn id="97" dur="500"/>
                                        <p:tgtEl>
                                          <p:spTgt spid="33"/>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wipe(down)">
                                      <p:cBhvr>
                                        <p:cTn id="100" dur="500"/>
                                        <p:tgtEl>
                                          <p:spTgt spid="34"/>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wipe(down)">
                                      <p:cBhvr>
                                        <p:cTn id="103" dur="500"/>
                                        <p:tgtEl>
                                          <p:spTgt spid="35"/>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36"/>
                                        </p:tgtEl>
                                        <p:attrNameLst>
                                          <p:attrName>style.visibility</p:attrName>
                                        </p:attrNameLst>
                                      </p:cBhvr>
                                      <p:to>
                                        <p:strVal val="visible"/>
                                      </p:to>
                                    </p:set>
                                    <p:animEffect transition="in" filter="wipe(down)">
                                      <p:cBhvr>
                                        <p:cTn id="106" dur="500"/>
                                        <p:tgtEl>
                                          <p:spTgt spid="36"/>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wipe(down)">
                                      <p:cBhvr>
                                        <p:cTn id="109" dur="500"/>
                                        <p:tgtEl>
                                          <p:spTgt spid="37"/>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wipe(down)">
                                      <p:cBhvr>
                                        <p:cTn id="112" dur="500"/>
                                        <p:tgtEl>
                                          <p:spTgt spid="38"/>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39"/>
                                        </p:tgtEl>
                                        <p:attrNameLst>
                                          <p:attrName>style.visibility</p:attrName>
                                        </p:attrNameLst>
                                      </p:cBhvr>
                                      <p:to>
                                        <p:strVal val="visible"/>
                                      </p:to>
                                    </p:set>
                                    <p:animEffect transition="in" filter="wipe(down)">
                                      <p:cBhvr>
                                        <p:cTn id="115" dur="500"/>
                                        <p:tgtEl>
                                          <p:spTgt spid="39"/>
                                        </p:tgtEl>
                                      </p:cBhvr>
                                    </p:animEffect>
                                  </p:childTnLst>
                                </p:cTn>
                              </p:par>
                              <p:par>
                                <p:cTn id="116" presetID="22" presetClass="entr" presetSubtype="4" fill="hold" grpId="0" nodeType="withEffect">
                                  <p:stCondLst>
                                    <p:cond delay="0"/>
                                  </p:stCondLst>
                                  <p:childTnLst>
                                    <p:set>
                                      <p:cBhvr>
                                        <p:cTn id="117" dur="1" fill="hold">
                                          <p:stCondLst>
                                            <p:cond delay="0"/>
                                          </p:stCondLst>
                                        </p:cTn>
                                        <p:tgtEl>
                                          <p:spTgt spid="40"/>
                                        </p:tgtEl>
                                        <p:attrNameLst>
                                          <p:attrName>style.visibility</p:attrName>
                                        </p:attrNameLst>
                                      </p:cBhvr>
                                      <p:to>
                                        <p:strVal val="visible"/>
                                      </p:to>
                                    </p:set>
                                    <p:animEffect transition="in" filter="wipe(down)">
                                      <p:cBhvr>
                                        <p:cTn id="118" dur="500"/>
                                        <p:tgtEl>
                                          <p:spTgt spid="40"/>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41"/>
                                        </p:tgtEl>
                                        <p:attrNameLst>
                                          <p:attrName>style.visibility</p:attrName>
                                        </p:attrNameLst>
                                      </p:cBhvr>
                                      <p:to>
                                        <p:strVal val="visible"/>
                                      </p:to>
                                    </p:set>
                                    <p:animEffect transition="in" filter="wipe(down)">
                                      <p:cBhvr>
                                        <p:cTn id="121" dur="500"/>
                                        <p:tgtEl>
                                          <p:spTgt spid="41"/>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42"/>
                                        </p:tgtEl>
                                        <p:attrNameLst>
                                          <p:attrName>style.visibility</p:attrName>
                                        </p:attrNameLst>
                                      </p:cBhvr>
                                      <p:to>
                                        <p:strVal val="visible"/>
                                      </p:to>
                                    </p:set>
                                    <p:animEffect transition="in" filter="wipe(down)">
                                      <p:cBhvr>
                                        <p:cTn id="124" dur="500"/>
                                        <p:tgtEl>
                                          <p:spTgt spid="42"/>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43"/>
                                        </p:tgtEl>
                                        <p:attrNameLst>
                                          <p:attrName>style.visibility</p:attrName>
                                        </p:attrNameLst>
                                      </p:cBhvr>
                                      <p:to>
                                        <p:strVal val="visible"/>
                                      </p:to>
                                    </p:set>
                                    <p:animEffect transition="in" filter="wipe(down)">
                                      <p:cBhvr>
                                        <p:cTn id="127" dur="500"/>
                                        <p:tgtEl>
                                          <p:spTgt spid="43"/>
                                        </p:tgtEl>
                                      </p:cBhvr>
                                    </p:animEffect>
                                  </p:childTnLst>
                                </p:cTn>
                              </p:par>
                              <p:par>
                                <p:cTn id="128" presetID="22" presetClass="entr" presetSubtype="4" fill="hold" grpId="0" nodeType="withEffect">
                                  <p:stCondLst>
                                    <p:cond delay="0"/>
                                  </p:stCondLst>
                                  <p:childTnLst>
                                    <p:set>
                                      <p:cBhvr>
                                        <p:cTn id="129" dur="1" fill="hold">
                                          <p:stCondLst>
                                            <p:cond delay="0"/>
                                          </p:stCondLst>
                                        </p:cTn>
                                        <p:tgtEl>
                                          <p:spTgt spid="44"/>
                                        </p:tgtEl>
                                        <p:attrNameLst>
                                          <p:attrName>style.visibility</p:attrName>
                                        </p:attrNameLst>
                                      </p:cBhvr>
                                      <p:to>
                                        <p:strVal val="visible"/>
                                      </p:to>
                                    </p:set>
                                    <p:animEffect transition="in" filter="wipe(down)">
                                      <p:cBhvr>
                                        <p:cTn id="130" dur="500"/>
                                        <p:tgtEl>
                                          <p:spTgt spid="44"/>
                                        </p:tgtEl>
                                      </p:cBhvr>
                                    </p:animEffect>
                                  </p:childTnLst>
                                </p:cTn>
                              </p:par>
                              <p:par>
                                <p:cTn id="131" presetID="22" presetClass="entr" presetSubtype="4" fill="hold" grpId="0" nodeType="withEffect">
                                  <p:stCondLst>
                                    <p:cond delay="0"/>
                                  </p:stCondLst>
                                  <p:childTnLst>
                                    <p:set>
                                      <p:cBhvr>
                                        <p:cTn id="132" dur="1" fill="hold">
                                          <p:stCondLst>
                                            <p:cond delay="0"/>
                                          </p:stCondLst>
                                        </p:cTn>
                                        <p:tgtEl>
                                          <p:spTgt spid="45"/>
                                        </p:tgtEl>
                                        <p:attrNameLst>
                                          <p:attrName>style.visibility</p:attrName>
                                        </p:attrNameLst>
                                      </p:cBhvr>
                                      <p:to>
                                        <p:strVal val="visible"/>
                                      </p:to>
                                    </p:set>
                                    <p:animEffect transition="in" filter="wipe(down)">
                                      <p:cBhvr>
                                        <p:cTn id="133" dur="500"/>
                                        <p:tgtEl>
                                          <p:spTgt spid="45"/>
                                        </p:tgtEl>
                                      </p:cBhvr>
                                    </p:animEffect>
                                  </p:childTnLst>
                                </p:cTn>
                              </p:par>
                              <p:par>
                                <p:cTn id="134" presetID="22" presetClass="entr" presetSubtype="4" fill="hold" grpId="0" nodeType="withEffect">
                                  <p:stCondLst>
                                    <p:cond delay="0"/>
                                  </p:stCondLst>
                                  <p:childTnLst>
                                    <p:set>
                                      <p:cBhvr>
                                        <p:cTn id="135" dur="1" fill="hold">
                                          <p:stCondLst>
                                            <p:cond delay="0"/>
                                          </p:stCondLst>
                                        </p:cTn>
                                        <p:tgtEl>
                                          <p:spTgt spid="46"/>
                                        </p:tgtEl>
                                        <p:attrNameLst>
                                          <p:attrName>style.visibility</p:attrName>
                                        </p:attrNameLst>
                                      </p:cBhvr>
                                      <p:to>
                                        <p:strVal val="visible"/>
                                      </p:to>
                                    </p:set>
                                    <p:animEffect transition="in" filter="wipe(down)">
                                      <p:cBhvr>
                                        <p:cTn id="136" dur="500"/>
                                        <p:tgtEl>
                                          <p:spTgt spid="46"/>
                                        </p:tgtEl>
                                      </p:cBhvr>
                                    </p:animEffect>
                                  </p:childTnLst>
                                </p:cTn>
                              </p:par>
                              <p:par>
                                <p:cTn id="137" presetID="22" presetClass="entr" presetSubtype="4" fill="hold" grpId="0" nodeType="withEffect">
                                  <p:stCondLst>
                                    <p:cond delay="0"/>
                                  </p:stCondLst>
                                  <p:childTnLst>
                                    <p:set>
                                      <p:cBhvr>
                                        <p:cTn id="138" dur="1" fill="hold">
                                          <p:stCondLst>
                                            <p:cond delay="0"/>
                                          </p:stCondLst>
                                        </p:cTn>
                                        <p:tgtEl>
                                          <p:spTgt spid="47"/>
                                        </p:tgtEl>
                                        <p:attrNameLst>
                                          <p:attrName>style.visibility</p:attrName>
                                        </p:attrNameLst>
                                      </p:cBhvr>
                                      <p:to>
                                        <p:strVal val="visible"/>
                                      </p:to>
                                    </p:set>
                                    <p:animEffect transition="in" filter="wipe(down)">
                                      <p:cBhvr>
                                        <p:cTn id="139" dur="500"/>
                                        <p:tgtEl>
                                          <p:spTgt spid="47"/>
                                        </p:tgtEl>
                                      </p:cBhvr>
                                    </p:animEffect>
                                  </p:childTnLst>
                                </p:cTn>
                              </p:par>
                              <p:par>
                                <p:cTn id="140" presetID="22" presetClass="entr" presetSubtype="4" fill="hold" grpId="0" nodeType="withEffect">
                                  <p:stCondLst>
                                    <p:cond delay="0"/>
                                  </p:stCondLst>
                                  <p:childTnLst>
                                    <p:set>
                                      <p:cBhvr>
                                        <p:cTn id="141" dur="1" fill="hold">
                                          <p:stCondLst>
                                            <p:cond delay="0"/>
                                          </p:stCondLst>
                                        </p:cTn>
                                        <p:tgtEl>
                                          <p:spTgt spid="48"/>
                                        </p:tgtEl>
                                        <p:attrNameLst>
                                          <p:attrName>style.visibility</p:attrName>
                                        </p:attrNameLst>
                                      </p:cBhvr>
                                      <p:to>
                                        <p:strVal val="visible"/>
                                      </p:to>
                                    </p:set>
                                    <p:animEffect transition="in" filter="wipe(down)">
                                      <p:cBhvr>
                                        <p:cTn id="142" dur="500"/>
                                        <p:tgtEl>
                                          <p:spTgt spid="48"/>
                                        </p:tgtEl>
                                      </p:cBhvr>
                                    </p:animEffect>
                                  </p:childTnLst>
                                </p:cTn>
                              </p:par>
                              <p:par>
                                <p:cTn id="143" presetID="22" presetClass="entr" presetSubtype="4" fill="hold" grpId="0" nodeType="withEffect">
                                  <p:stCondLst>
                                    <p:cond delay="0"/>
                                  </p:stCondLst>
                                  <p:childTnLst>
                                    <p:set>
                                      <p:cBhvr>
                                        <p:cTn id="144" dur="1" fill="hold">
                                          <p:stCondLst>
                                            <p:cond delay="0"/>
                                          </p:stCondLst>
                                        </p:cTn>
                                        <p:tgtEl>
                                          <p:spTgt spid="49"/>
                                        </p:tgtEl>
                                        <p:attrNameLst>
                                          <p:attrName>style.visibility</p:attrName>
                                        </p:attrNameLst>
                                      </p:cBhvr>
                                      <p:to>
                                        <p:strVal val="visible"/>
                                      </p:to>
                                    </p:set>
                                    <p:animEffect transition="in" filter="wipe(down)">
                                      <p:cBhvr>
                                        <p:cTn id="145" dur="500"/>
                                        <p:tgtEl>
                                          <p:spTgt spid="49"/>
                                        </p:tgtEl>
                                      </p:cBhvr>
                                    </p:animEffect>
                                  </p:childTnLst>
                                </p:cTn>
                              </p:par>
                              <p:par>
                                <p:cTn id="146" presetID="22" presetClass="entr" presetSubtype="4" fill="hold" grpId="0" nodeType="withEffect">
                                  <p:stCondLst>
                                    <p:cond delay="0"/>
                                  </p:stCondLst>
                                  <p:childTnLst>
                                    <p:set>
                                      <p:cBhvr>
                                        <p:cTn id="147" dur="1" fill="hold">
                                          <p:stCondLst>
                                            <p:cond delay="0"/>
                                          </p:stCondLst>
                                        </p:cTn>
                                        <p:tgtEl>
                                          <p:spTgt spid="50"/>
                                        </p:tgtEl>
                                        <p:attrNameLst>
                                          <p:attrName>style.visibility</p:attrName>
                                        </p:attrNameLst>
                                      </p:cBhvr>
                                      <p:to>
                                        <p:strVal val="visible"/>
                                      </p:to>
                                    </p:set>
                                    <p:animEffect transition="in" filter="wipe(down)">
                                      <p:cBhvr>
                                        <p:cTn id="148" dur="500"/>
                                        <p:tgtEl>
                                          <p:spTgt spid="50"/>
                                        </p:tgtEl>
                                      </p:cBhvr>
                                    </p:animEffect>
                                  </p:childTnLst>
                                </p:cTn>
                              </p:par>
                              <p:par>
                                <p:cTn id="149" presetID="22" presetClass="entr" presetSubtype="4" fill="hold" grpId="0" nodeType="withEffect">
                                  <p:stCondLst>
                                    <p:cond delay="0"/>
                                  </p:stCondLst>
                                  <p:childTnLst>
                                    <p:set>
                                      <p:cBhvr>
                                        <p:cTn id="150" dur="1" fill="hold">
                                          <p:stCondLst>
                                            <p:cond delay="0"/>
                                          </p:stCondLst>
                                        </p:cTn>
                                        <p:tgtEl>
                                          <p:spTgt spid="51"/>
                                        </p:tgtEl>
                                        <p:attrNameLst>
                                          <p:attrName>style.visibility</p:attrName>
                                        </p:attrNameLst>
                                      </p:cBhvr>
                                      <p:to>
                                        <p:strVal val="visible"/>
                                      </p:to>
                                    </p:set>
                                    <p:animEffect transition="in" filter="wipe(down)">
                                      <p:cBhvr>
                                        <p:cTn id="151" dur="500"/>
                                        <p:tgtEl>
                                          <p:spTgt spid="51"/>
                                        </p:tgtEl>
                                      </p:cBhvr>
                                    </p:animEffect>
                                  </p:childTnLst>
                                </p:cTn>
                              </p:par>
                              <p:par>
                                <p:cTn id="152" presetID="22" presetClass="entr" presetSubtype="4" fill="hold" grpId="0" nodeType="withEffect">
                                  <p:stCondLst>
                                    <p:cond delay="0"/>
                                  </p:stCondLst>
                                  <p:childTnLst>
                                    <p:set>
                                      <p:cBhvr>
                                        <p:cTn id="153" dur="1" fill="hold">
                                          <p:stCondLst>
                                            <p:cond delay="0"/>
                                          </p:stCondLst>
                                        </p:cTn>
                                        <p:tgtEl>
                                          <p:spTgt spid="52"/>
                                        </p:tgtEl>
                                        <p:attrNameLst>
                                          <p:attrName>style.visibility</p:attrName>
                                        </p:attrNameLst>
                                      </p:cBhvr>
                                      <p:to>
                                        <p:strVal val="visible"/>
                                      </p:to>
                                    </p:set>
                                    <p:animEffect transition="in" filter="wipe(down)">
                                      <p:cBhvr>
                                        <p:cTn id="154" dur="500"/>
                                        <p:tgtEl>
                                          <p:spTgt spid="52"/>
                                        </p:tgtEl>
                                      </p:cBhvr>
                                    </p:animEffect>
                                  </p:childTnLst>
                                </p:cTn>
                              </p:par>
                              <p:par>
                                <p:cTn id="155" presetID="22" presetClass="entr" presetSubtype="4" fill="hold" grpId="0" nodeType="withEffect">
                                  <p:stCondLst>
                                    <p:cond delay="0"/>
                                  </p:stCondLst>
                                  <p:childTnLst>
                                    <p:set>
                                      <p:cBhvr>
                                        <p:cTn id="156" dur="1" fill="hold">
                                          <p:stCondLst>
                                            <p:cond delay="0"/>
                                          </p:stCondLst>
                                        </p:cTn>
                                        <p:tgtEl>
                                          <p:spTgt spid="53"/>
                                        </p:tgtEl>
                                        <p:attrNameLst>
                                          <p:attrName>style.visibility</p:attrName>
                                        </p:attrNameLst>
                                      </p:cBhvr>
                                      <p:to>
                                        <p:strVal val="visible"/>
                                      </p:to>
                                    </p:set>
                                    <p:animEffect transition="in" filter="wipe(down)">
                                      <p:cBhvr>
                                        <p:cTn id="157" dur="500"/>
                                        <p:tgtEl>
                                          <p:spTgt spid="53"/>
                                        </p:tgtEl>
                                      </p:cBhvr>
                                    </p:animEffect>
                                  </p:childTnLst>
                                </p:cTn>
                              </p:par>
                              <p:par>
                                <p:cTn id="158" presetID="22" presetClass="entr" presetSubtype="4" fill="hold" grpId="0" nodeType="withEffect">
                                  <p:stCondLst>
                                    <p:cond delay="0"/>
                                  </p:stCondLst>
                                  <p:childTnLst>
                                    <p:set>
                                      <p:cBhvr>
                                        <p:cTn id="159" dur="1" fill="hold">
                                          <p:stCondLst>
                                            <p:cond delay="0"/>
                                          </p:stCondLst>
                                        </p:cTn>
                                        <p:tgtEl>
                                          <p:spTgt spid="54"/>
                                        </p:tgtEl>
                                        <p:attrNameLst>
                                          <p:attrName>style.visibility</p:attrName>
                                        </p:attrNameLst>
                                      </p:cBhvr>
                                      <p:to>
                                        <p:strVal val="visible"/>
                                      </p:to>
                                    </p:set>
                                    <p:animEffect transition="in" filter="wipe(down)">
                                      <p:cBhvr>
                                        <p:cTn id="160" dur="500"/>
                                        <p:tgtEl>
                                          <p:spTgt spid="54"/>
                                        </p:tgtEl>
                                      </p:cBhvr>
                                    </p:animEffect>
                                  </p:childTnLst>
                                </p:cTn>
                              </p:par>
                              <p:par>
                                <p:cTn id="161" presetID="22" presetClass="entr" presetSubtype="4" fill="hold" grpId="0" nodeType="withEffect">
                                  <p:stCondLst>
                                    <p:cond delay="0"/>
                                  </p:stCondLst>
                                  <p:childTnLst>
                                    <p:set>
                                      <p:cBhvr>
                                        <p:cTn id="162" dur="1" fill="hold">
                                          <p:stCondLst>
                                            <p:cond delay="0"/>
                                          </p:stCondLst>
                                        </p:cTn>
                                        <p:tgtEl>
                                          <p:spTgt spid="55"/>
                                        </p:tgtEl>
                                        <p:attrNameLst>
                                          <p:attrName>style.visibility</p:attrName>
                                        </p:attrNameLst>
                                      </p:cBhvr>
                                      <p:to>
                                        <p:strVal val="visible"/>
                                      </p:to>
                                    </p:set>
                                    <p:animEffect transition="in" filter="wipe(down)">
                                      <p:cBhvr>
                                        <p:cTn id="163" dur="500"/>
                                        <p:tgtEl>
                                          <p:spTgt spid="55"/>
                                        </p:tgtEl>
                                      </p:cBhvr>
                                    </p:animEffect>
                                  </p:childTnLst>
                                </p:cTn>
                              </p:par>
                              <p:par>
                                <p:cTn id="164" presetID="22" presetClass="entr" presetSubtype="4" fill="hold" grpId="0" nodeType="withEffect">
                                  <p:stCondLst>
                                    <p:cond delay="0"/>
                                  </p:stCondLst>
                                  <p:childTnLst>
                                    <p:set>
                                      <p:cBhvr>
                                        <p:cTn id="165" dur="1" fill="hold">
                                          <p:stCondLst>
                                            <p:cond delay="0"/>
                                          </p:stCondLst>
                                        </p:cTn>
                                        <p:tgtEl>
                                          <p:spTgt spid="56"/>
                                        </p:tgtEl>
                                        <p:attrNameLst>
                                          <p:attrName>style.visibility</p:attrName>
                                        </p:attrNameLst>
                                      </p:cBhvr>
                                      <p:to>
                                        <p:strVal val="visible"/>
                                      </p:to>
                                    </p:set>
                                    <p:animEffect transition="in" filter="wipe(down)">
                                      <p:cBhvr>
                                        <p:cTn id="166" dur="500"/>
                                        <p:tgtEl>
                                          <p:spTgt spid="56"/>
                                        </p:tgtEl>
                                      </p:cBhvr>
                                    </p:animEffect>
                                  </p:childTnLst>
                                </p:cTn>
                              </p:par>
                              <p:par>
                                <p:cTn id="167" presetID="22" presetClass="entr" presetSubtype="4" fill="hold" grpId="0" nodeType="withEffect">
                                  <p:stCondLst>
                                    <p:cond delay="0"/>
                                  </p:stCondLst>
                                  <p:childTnLst>
                                    <p:set>
                                      <p:cBhvr>
                                        <p:cTn id="168" dur="1" fill="hold">
                                          <p:stCondLst>
                                            <p:cond delay="0"/>
                                          </p:stCondLst>
                                        </p:cTn>
                                        <p:tgtEl>
                                          <p:spTgt spid="57"/>
                                        </p:tgtEl>
                                        <p:attrNameLst>
                                          <p:attrName>style.visibility</p:attrName>
                                        </p:attrNameLst>
                                      </p:cBhvr>
                                      <p:to>
                                        <p:strVal val="visible"/>
                                      </p:to>
                                    </p:set>
                                    <p:animEffect transition="in" filter="wipe(down)">
                                      <p:cBhvr>
                                        <p:cTn id="169" dur="500"/>
                                        <p:tgtEl>
                                          <p:spTgt spid="57"/>
                                        </p:tgtEl>
                                      </p:cBhvr>
                                    </p:animEffect>
                                  </p:childTnLst>
                                </p:cTn>
                              </p:par>
                              <p:par>
                                <p:cTn id="170" presetID="22" presetClass="entr" presetSubtype="4" fill="hold" grpId="0" nodeType="withEffect">
                                  <p:stCondLst>
                                    <p:cond delay="0"/>
                                  </p:stCondLst>
                                  <p:childTnLst>
                                    <p:set>
                                      <p:cBhvr>
                                        <p:cTn id="171" dur="1" fill="hold">
                                          <p:stCondLst>
                                            <p:cond delay="0"/>
                                          </p:stCondLst>
                                        </p:cTn>
                                        <p:tgtEl>
                                          <p:spTgt spid="58"/>
                                        </p:tgtEl>
                                        <p:attrNameLst>
                                          <p:attrName>style.visibility</p:attrName>
                                        </p:attrNameLst>
                                      </p:cBhvr>
                                      <p:to>
                                        <p:strVal val="visible"/>
                                      </p:to>
                                    </p:set>
                                    <p:animEffect transition="in" filter="wipe(down)">
                                      <p:cBhvr>
                                        <p:cTn id="172" dur="500"/>
                                        <p:tgtEl>
                                          <p:spTgt spid="58"/>
                                        </p:tgtEl>
                                      </p:cBhvr>
                                    </p:animEffect>
                                  </p:childTnLst>
                                </p:cTn>
                              </p:par>
                              <p:par>
                                <p:cTn id="173" presetID="22" presetClass="entr" presetSubtype="4" fill="hold" grpId="0" nodeType="withEffect">
                                  <p:stCondLst>
                                    <p:cond delay="0"/>
                                  </p:stCondLst>
                                  <p:childTnLst>
                                    <p:set>
                                      <p:cBhvr>
                                        <p:cTn id="174" dur="1" fill="hold">
                                          <p:stCondLst>
                                            <p:cond delay="0"/>
                                          </p:stCondLst>
                                        </p:cTn>
                                        <p:tgtEl>
                                          <p:spTgt spid="59"/>
                                        </p:tgtEl>
                                        <p:attrNameLst>
                                          <p:attrName>style.visibility</p:attrName>
                                        </p:attrNameLst>
                                      </p:cBhvr>
                                      <p:to>
                                        <p:strVal val="visible"/>
                                      </p:to>
                                    </p:set>
                                    <p:animEffect transition="in" filter="wipe(down)">
                                      <p:cBhvr>
                                        <p:cTn id="175" dur="500"/>
                                        <p:tgtEl>
                                          <p:spTgt spid="59"/>
                                        </p:tgtEl>
                                      </p:cBhvr>
                                    </p:animEffect>
                                  </p:childTnLst>
                                </p:cTn>
                              </p:par>
                              <p:par>
                                <p:cTn id="176" presetID="22" presetClass="entr" presetSubtype="4" fill="hold" grpId="0" nodeType="withEffect">
                                  <p:stCondLst>
                                    <p:cond delay="0"/>
                                  </p:stCondLst>
                                  <p:childTnLst>
                                    <p:set>
                                      <p:cBhvr>
                                        <p:cTn id="177" dur="1" fill="hold">
                                          <p:stCondLst>
                                            <p:cond delay="0"/>
                                          </p:stCondLst>
                                        </p:cTn>
                                        <p:tgtEl>
                                          <p:spTgt spid="60"/>
                                        </p:tgtEl>
                                        <p:attrNameLst>
                                          <p:attrName>style.visibility</p:attrName>
                                        </p:attrNameLst>
                                      </p:cBhvr>
                                      <p:to>
                                        <p:strVal val="visible"/>
                                      </p:to>
                                    </p:set>
                                    <p:animEffect transition="in" filter="wipe(down)">
                                      <p:cBhvr>
                                        <p:cTn id="178" dur="500"/>
                                        <p:tgtEl>
                                          <p:spTgt spid="60"/>
                                        </p:tgtEl>
                                      </p:cBhvr>
                                    </p:animEffect>
                                  </p:childTnLst>
                                </p:cTn>
                              </p:par>
                              <p:par>
                                <p:cTn id="179" presetID="22" presetClass="entr" presetSubtype="4" fill="hold" grpId="0" nodeType="withEffect">
                                  <p:stCondLst>
                                    <p:cond delay="0"/>
                                  </p:stCondLst>
                                  <p:childTnLst>
                                    <p:set>
                                      <p:cBhvr>
                                        <p:cTn id="180" dur="1" fill="hold">
                                          <p:stCondLst>
                                            <p:cond delay="0"/>
                                          </p:stCondLst>
                                        </p:cTn>
                                        <p:tgtEl>
                                          <p:spTgt spid="61"/>
                                        </p:tgtEl>
                                        <p:attrNameLst>
                                          <p:attrName>style.visibility</p:attrName>
                                        </p:attrNameLst>
                                      </p:cBhvr>
                                      <p:to>
                                        <p:strVal val="visible"/>
                                      </p:to>
                                    </p:set>
                                    <p:animEffect transition="in" filter="wipe(down)">
                                      <p:cBhvr>
                                        <p:cTn id="181" dur="500"/>
                                        <p:tgtEl>
                                          <p:spTgt spid="61"/>
                                        </p:tgtEl>
                                      </p:cBhvr>
                                    </p:animEffect>
                                  </p:childTnLst>
                                </p:cTn>
                              </p:par>
                              <p:par>
                                <p:cTn id="182" presetID="22" presetClass="entr" presetSubtype="4" fill="hold" grpId="0" nodeType="withEffect">
                                  <p:stCondLst>
                                    <p:cond delay="0"/>
                                  </p:stCondLst>
                                  <p:childTnLst>
                                    <p:set>
                                      <p:cBhvr>
                                        <p:cTn id="183" dur="1" fill="hold">
                                          <p:stCondLst>
                                            <p:cond delay="0"/>
                                          </p:stCondLst>
                                        </p:cTn>
                                        <p:tgtEl>
                                          <p:spTgt spid="62"/>
                                        </p:tgtEl>
                                        <p:attrNameLst>
                                          <p:attrName>style.visibility</p:attrName>
                                        </p:attrNameLst>
                                      </p:cBhvr>
                                      <p:to>
                                        <p:strVal val="visible"/>
                                      </p:to>
                                    </p:set>
                                    <p:animEffect transition="in" filter="wipe(down)">
                                      <p:cBhvr>
                                        <p:cTn id="184" dur="500"/>
                                        <p:tgtEl>
                                          <p:spTgt spid="62"/>
                                        </p:tgtEl>
                                      </p:cBhvr>
                                    </p:animEffect>
                                  </p:childTnLst>
                                </p:cTn>
                              </p:par>
                              <p:par>
                                <p:cTn id="185" presetID="22" presetClass="entr" presetSubtype="4" fill="hold" grpId="0" nodeType="withEffect">
                                  <p:stCondLst>
                                    <p:cond delay="0"/>
                                  </p:stCondLst>
                                  <p:childTnLst>
                                    <p:set>
                                      <p:cBhvr>
                                        <p:cTn id="186" dur="1" fill="hold">
                                          <p:stCondLst>
                                            <p:cond delay="0"/>
                                          </p:stCondLst>
                                        </p:cTn>
                                        <p:tgtEl>
                                          <p:spTgt spid="63"/>
                                        </p:tgtEl>
                                        <p:attrNameLst>
                                          <p:attrName>style.visibility</p:attrName>
                                        </p:attrNameLst>
                                      </p:cBhvr>
                                      <p:to>
                                        <p:strVal val="visible"/>
                                      </p:to>
                                    </p:set>
                                    <p:animEffect transition="in" filter="wipe(down)">
                                      <p:cBhvr>
                                        <p:cTn id="187" dur="500"/>
                                        <p:tgtEl>
                                          <p:spTgt spid="63"/>
                                        </p:tgtEl>
                                      </p:cBhvr>
                                    </p:animEffect>
                                  </p:childTnLst>
                                </p:cTn>
                              </p:par>
                              <p:par>
                                <p:cTn id="188" presetID="22" presetClass="entr" presetSubtype="4" fill="hold" grpId="0" nodeType="withEffect">
                                  <p:stCondLst>
                                    <p:cond delay="0"/>
                                  </p:stCondLst>
                                  <p:childTnLst>
                                    <p:set>
                                      <p:cBhvr>
                                        <p:cTn id="189" dur="1" fill="hold">
                                          <p:stCondLst>
                                            <p:cond delay="0"/>
                                          </p:stCondLst>
                                        </p:cTn>
                                        <p:tgtEl>
                                          <p:spTgt spid="64"/>
                                        </p:tgtEl>
                                        <p:attrNameLst>
                                          <p:attrName>style.visibility</p:attrName>
                                        </p:attrNameLst>
                                      </p:cBhvr>
                                      <p:to>
                                        <p:strVal val="visible"/>
                                      </p:to>
                                    </p:set>
                                    <p:animEffect transition="in" filter="wipe(down)">
                                      <p:cBhvr>
                                        <p:cTn id="190" dur="500"/>
                                        <p:tgtEl>
                                          <p:spTgt spid="64"/>
                                        </p:tgtEl>
                                      </p:cBhvr>
                                    </p:animEffect>
                                  </p:childTnLst>
                                </p:cTn>
                              </p:par>
                              <p:par>
                                <p:cTn id="191" presetID="22" presetClass="entr" presetSubtype="4" fill="hold" grpId="0" nodeType="withEffect">
                                  <p:stCondLst>
                                    <p:cond delay="0"/>
                                  </p:stCondLst>
                                  <p:childTnLst>
                                    <p:set>
                                      <p:cBhvr>
                                        <p:cTn id="192" dur="1" fill="hold">
                                          <p:stCondLst>
                                            <p:cond delay="0"/>
                                          </p:stCondLst>
                                        </p:cTn>
                                        <p:tgtEl>
                                          <p:spTgt spid="65"/>
                                        </p:tgtEl>
                                        <p:attrNameLst>
                                          <p:attrName>style.visibility</p:attrName>
                                        </p:attrNameLst>
                                      </p:cBhvr>
                                      <p:to>
                                        <p:strVal val="visible"/>
                                      </p:to>
                                    </p:set>
                                    <p:animEffect transition="in" filter="wipe(down)">
                                      <p:cBhvr>
                                        <p:cTn id="193" dur="500"/>
                                        <p:tgtEl>
                                          <p:spTgt spid="65"/>
                                        </p:tgtEl>
                                      </p:cBhvr>
                                    </p:animEffect>
                                  </p:childTnLst>
                                </p:cTn>
                              </p:par>
                              <p:par>
                                <p:cTn id="194" presetID="22" presetClass="entr" presetSubtype="4" fill="hold" grpId="0" nodeType="withEffect">
                                  <p:stCondLst>
                                    <p:cond delay="0"/>
                                  </p:stCondLst>
                                  <p:childTnLst>
                                    <p:set>
                                      <p:cBhvr>
                                        <p:cTn id="195" dur="1" fill="hold">
                                          <p:stCondLst>
                                            <p:cond delay="0"/>
                                          </p:stCondLst>
                                        </p:cTn>
                                        <p:tgtEl>
                                          <p:spTgt spid="66"/>
                                        </p:tgtEl>
                                        <p:attrNameLst>
                                          <p:attrName>style.visibility</p:attrName>
                                        </p:attrNameLst>
                                      </p:cBhvr>
                                      <p:to>
                                        <p:strVal val="visible"/>
                                      </p:to>
                                    </p:set>
                                    <p:animEffect transition="in" filter="wipe(down)">
                                      <p:cBhvr>
                                        <p:cTn id="196" dur="500"/>
                                        <p:tgtEl>
                                          <p:spTgt spid="66"/>
                                        </p:tgtEl>
                                      </p:cBhvr>
                                    </p:animEffect>
                                  </p:childTnLst>
                                </p:cTn>
                              </p:par>
                              <p:par>
                                <p:cTn id="197" presetID="22" presetClass="entr" presetSubtype="4" fill="hold" grpId="0" nodeType="withEffect">
                                  <p:stCondLst>
                                    <p:cond delay="0"/>
                                  </p:stCondLst>
                                  <p:childTnLst>
                                    <p:set>
                                      <p:cBhvr>
                                        <p:cTn id="198" dur="1" fill="hold">
                                          <p:stCondLst>
                                            <p:cond delay="0"/>
                                          </p:stCondLst>
                                        </p:cTn>
                                        <p:tgtEl>
                                          <p:spTgt spid="67"/>
                                        </p:tgtEl>
                                        <p:attrNameLst>
                                          <p:attrName>style.visibility</p:attrName>
                                        </p:attrNameLst>
                                      </p:cBhvr>
                                      <p:to>
                                        <p:strVal val="visible"/>
                                      </p:to>
                                    </p:set>
                                    <p:animEffect transition="in" filter="wipe(down)">
                                      <p:cBhvr>
                                        <p:cTn id="199" dur="500"/>
                                        <p:tgtEl>
                                          <p:spTgt spid="67"/>
                                        </p:tgtEl>
                                      </p:cBhvr>
                                    </p:animEffect>
                                  </p:childTnLst>
                                </p:cTn>
                              </p:par>
                              <p:par>
                                <p:cTn id="200" presetID="22" presetClass="entr" presetSubtype="4" fill="hold" grpId="0" nodeType="withEffect">
                                  <p:stCondLst>
                                    <p:cond delay="0"/>
                                  </p:stCondLst>
                                  <p:childTnLst>
                                    <p:set>
                                      <p:cBhvr>
                                        <p:cTn id="201" dur="1" fill="hold">
                                          <p:stCondLst>
                                            <p:cond delay="0"/>
                                          </p:stCondLst>
                                        </p:cTn>
                                        <p:tgtEl>
                                          <p:spTgt spid="68"/>
                                        </p:tgtEl>
                                        <p:attrNameLst>
                                          <p:attrName>style.visibility</p:attrName>
                                        </p:attrNameLst>
                                      </p:cBhvr>
                                      <p:to>
                                        <p:strVal val="visible"/>
                                      </p:to>
                                    </p:set>
                                    <p:animEffect transition="in" filter="wipe(down)">
                                      <p:cBhvr>
                                        <p:cTn id="202" dur="500"/>
                                        <p:tgtEl>
                                          <p:spTgt spid="68"/>
                                        </p:tgtEl>
                                      </p:cBhvr>
                                    </p:animEffect>
                                  </p:childTnLst>
                                </p:cTn>
                              </p:par>
                              <p:par>
                                <p:cTn id="203" presetID="22" presetClass="entr" presetSubtype="4" fill="hold" grpId="0" nodeType="withEffect">
                                  <p:stCondLst>
                                    <p:cond delay="0"/>
                                  </p:stCondLst>
                                  <p:childTnLst>
                                    <p:set>
                                      <p:cBhvr>
                                        <p:cTn id="204" dur="1" fill="hold">
                                          <p:stCondLst>
                                            <p:cond delay="0"/>
                                          </p:stCondLst>
                                        </p:cTn>
                                        <p:tgtEl>
                                          <p:spTgt spid="69"/>
                                        </p:tgtEl>
                                        <p:attrNameLst>
                                          <p:attrName>style.visibility</p:attrName>
                                        </p:attrNameLst>
                                      </p:cBhvr>
                                      <p:to>
                                        <p:strVal val="visible"/>
                                      </p:to>
                                    </p:set>
                                    <p:animEffect transition="in" filter="wipe(down)">
                                      <p:cBhvr>
                                        <p:cTn id="205" dur="500"/>
                                        <p:tgtEl>
                                          <p:spTgt spid="69"/>
                                        </p:tgtEl>
                                      </p:cBhvr>
                                    </p:animEffect>
                                  </p:childTnLst>
                                </p:cTn>
                              </p:par>
                              <p:par>
                                <p:cTn id="206" presetID="22" presetClass="entr" presetSubtype="4" fill="hold" grpId="0" nodeType="withEffect">
                                  <p:stCondLst>
                                    <p:cond delay="0"/>
                                  </p:stCondLst>
                                  <p:childTnLst>
                                    <p:set>
                                      <p:cBhvr>
                                        <p:cTn id="207" dur="1" fill="hold">
                                          <p:stCondLst>
                                            <p:cond delay="0"/>
                                          </p:stCondLst>
                                        </p:cTn>
                                        <p:tgtEl>
                                          <p:spTgt spid="70"/>
                                        </p:tgtEl>
                                        <p:attrNameLst>
                                          <p:attrName>style.visibility</p:attrName>
                                        </p:attrNameLst>
                                      </p:cBhvr>
                                      <p:to>
                                        <p:strVal val="visible"/>
                                      </p:to>
                                    </p:set>
                                    <p:animEffect transition="in" filter="wipe(down)">
                                      <p:cBhvr>
                                        <p:cTn id="208" dur="500"/>
                                        <p:tgtEl>
                                          <p:spTgt spid="70"/>
                                        </p:tgtEl>
                                      </p:cBhvr>
                                    </p:animEffect>
                                  </p:childTnLst>
                                </p:cTn>
                              </p:par>
                              <p:par>
                                <p:cTn id="209" presetID="22" presetClass="entr" presetSubtype="4" fill="hold" grpId="0" nodeType="withEffect">
                                  <p:stCondLst>
                                    <p:cond delay="0"/>
                                  </p:stCondLst>
                                  <p:childTnLst>
                                    <p:set>
                                      <p:cBhvr>
                                        <p:cTn id="210" dur="1" fill="hold">
                                          <p:stCondLst>
                                            <p:cond delay="0"/>
                                          </p:stCondLst>
                                        </p:cTn>
                                        <p:tgtEl>
                                          <p:spTgt spid="71"/>
                                        </p:tgtEl>
                                        <p:attrNameLst>
                                          <p:attrName>style.visibility</p:attrName>
                                        </p:attrNameLst>
                                      </p:cBhvr>
                                      <p:to>
                                        <p:strVal val="visible"/>
                                      </p:to>
                                    </p:set>
                                    <p:animEffect transition="in" filter="wipe(down)">
                                      <p:cBhvr>
                                        <p:cTn id="211" dur="500"/>
                                        <p:tgtEl>
                                          <p:spTgt spid="71"/>
                                        </p:tgtEl>
                                      </p:cBhvr>
                                    </p:animEffect>
                                  </p:childTnLst>
                                </p:cTn>
                              </p:par>
                              <p:par>
                                <p:cTn id="212" presetID="22" presetClass="entr" presetSubtype="4" fill="hold" grpId="0" nodeType="withEffect">
                                  <p:stCondLst>
                                    <p:cond delay="0"/>
                                  </p:stCondLst>
                                  <p:childTnLst>
                                    <p:set>
                                      <p:cBhvr>
                                        <p:cTn id="213" dur="1" fill="hold">
                                          <p:stCondLst>
                                            <p:cond delay="0"/>
                                          </p:stCondLst>
                                        </p:cTn>
                                        <p:tgtEl>
                                          <p:spTgt spid="72"/>
                                        </p:tgtEl>
                                        <p:attrNameLst>
                                          <p:attrName>style.visibility</p:attrName>
                                        </p:attrNameLst>
                                      </p:cBhvr>
                                      <p:to>
                                        <p:strVal val="visible"/>
                                      </p:to>
                                    </p:set>
                                    <p:animEffect transition="in" filter="wipe(down)">
                                      <p:cBhvr>
                                        <p:cTn id="214" dur="500"/>
                                        <p:tgtEl>
                                          <p:spTgt spid="72"/>
                                        </p:tgtEl>
                                      </p:cBhvr>
                                    </p:animEffect>
                                  </p:childTnLst>
                                </p:cTn>
                              </p:par>
                              <p:par>
                                <p:cTn id="215" presetID="22" presetClass="entr" presetSubtype="4" fill="hold" grpId="0" nodeType="withEffect">
                                  <p:stCondLst>
                                    <p:cond delay="0"/>
                                  </p:stCondLst>
                                  <p:childTnLst>
                                    <p:set>
                                      <p:cBhvr>
                                        <p:cTn id="216" dur="1" fill="hold">
                                          <p:stCondLst>
                                            <p:cond delay="0"/>
                                          </p:stCondLst>
                                        </p:cTn>
                                        <p:tgtEl>
                                          <p:spTgt spid="73"/>
                                        </p:tgtEl>
                                        <p:attrNameLst>
                                          <p:attrName>style.visibility</p:attrName>
                                        </p:attrNameLst>
                                      </p:cBhvr>
                                      <p:to>
                                        <p:strVal val="visible"/>
                                      </p:to>
                                    </p:set>
                                    <p:animEffect transition="in" filter="wipe(down)">
                                      <p:cBhvr>
                                        <p:cTn id="217" dur="500"/>
                                        <p:tgtEl>
                                          <p:spTgt spid="73"/>
                                        </p:tgtEl>
                                      </p:cBhvr>
                                    </p:animEffect>
                                  </p:childTnLst>
                                </p:cTn>
                              </p:par>
                              <p:par>
                                <p:cTn id="218" presetID="22" presetClass="entr" presetSubtype="4" fill="hold" grpId="0" nodeType="withEffect">
                                  <p:stCondLst>
                                    <p:cond delay="0"/>
                                  </p:stCondLst>
                                  <p:childTnLst>
                                    <p:set>
                                      <p:cBhvr>
                                        <p:cTn id="219" dur="1" fill="hold">
                                          <p:stCondLst>
                                            <p:cond delay="0"/>
                                          </p:stCondLst>
                                        </p:cTn>
                                        <p:tgtEl>
                                          <p:spTgt spid="74"/>
                                        </p:tgtEl>
                                        <p:attrNameLst>
                                          <p:attrName>style.visibility</p:attrName>
                                        </p:attrNameLst>
                                      </p:cBhvr>
                                      <p:to>
                                        <p:strVal val="visible"/>
                                      </p:to>
                                    </p:set>
                                    <p:animEffect transition="in" filter="wipe(down)">
                                      <p:cBhvr>
                                        <p:cTn id="220" dur="500"/>
                                        <p:tgtEl>
                                          <p:spTgt spid="74"/>
                                        </p:tgtEl>
                                      </p:cBhvr>
                                    </p:animEffect>
                                  </p:childTnLst>
                                </p:cTn>
                              </p:par>
                              <p:par>
                                <p:cTn id="221" presetID="22" presetClass="entr" presetSubtype="4" fill="hold" grpId="0" nodeType="withEffect">
                                  <p:stCondLst>
                                    <p:cond delay="0"/>
                                  </p:stCondLst>
                                  <p:childTnLst>
                                    <p:set>
                                      <p:cBhvr>
                                        <p:cTn id="222" dur="1" fill="hold">
                                          <p:stCondLst>
                                            <p:cond delay="0"/>
                                          </p:stCondLst>
                                        </p:cTn>
                                        <p:tgtEl>
                                          <p:spTgt spid="75"/>
                                        </p:tgtEl>
                                        <p:attrNameLst>
                                          <p:attrName>style.visibility</p:attrName>
                                        </p:attrNameLst>
                                      </p:cBhvr>
                                      <p:to>
                                        <p:strVal val="visible"/>
                                      </p:to>
                                    </p:set>
                                    <p:animEffect transition="in" filter="wipe(down)">
                                      <p:cBhvr>
                                        <p:cTn id="223" dur="500"/>
                                        <p:tgtEl>
                                          <p:spTgt spid="75"/>
                                        </p:tgtEl>
                                      </p:cBhvr>
                                    </p:animEffect>
                                  </p:childTnLst>
                                </p:cTn>
                              </p:par>
                              <p:par>
                                <p:cTn id="224" presetID="22" presetClass="entr" presetSubtype="4" fill="hold" grpId="0" nodeType="withEffect">
                                  <p:stCondLst>
                                    <p:cond delay="0"/>
                                  </p:stCondLst>
                                  <p:childTnLst>
                                    <p:set>
                                      <p:cBhvr>
                                        <p:cTn id="225" dur="1" fill="hold">
                                          <p:stCondLst>
                                            <p:cond delay="0"/>
                                          </p:stCondLst>
                                        </p:cTn>
                                        <p:tgtEl>
                                          <p:spTgt spid="76"/>
                                        </p:tgtEl>
                                        <p:attrNameLst>
                                          <p:attrName>style.visibility</p:attrName>
                                        </p:attrNameLst>
                                      </p:cBhvr>
                                      <p:to>
                                        <p:strVal val="visible"/>
                                      </p:to>
                                    </p:set>
                                    <p:animEffect transition="in" filter="wipe(down)">
                                      <p:cBhvr>
                                        <p:cTn id="226" dur="500"/>
                                        <p:tgtEl>
                                          <p:spTgt spid="76"/>
                                        </p:tgtEl>
                                      </p:cBhvr>
                                    </p:animEffect>
                                  </p:childTnLst>
                                </p:cTn>
                              </p:par>
                              <p:par>
                                <p:cTn id="227" presetID="22" presetClass="entr" presetSubtype="4" fill="hold" grpId="0" nodeType="withEffect">
                                  <p:stCondLst>
                                    <p:cond delay="0"/>
                                  </p:stCondLst>
                                  <p:childTnLst>
                                    <p:set>
                                      <p:cBhvr>
                                        <p:cTn id="228" dur="1" fill="hold">
                                          <p:stCondLst>
                                            <p:cond delay="0"/>
                                          </p:stCondLst>
                                        </p:cTn>
                                        <p:tgtEl>
                                          <p:spTgt spid="77"/>
                                        </p:tgtEl>
                                        <p:attrNameLst>
                                          <p:attrName>style.visibility</p:attrName>
                                        </p:attrNameLst>
                                      </p:cBhvr>
                                      <p:to>
                                        <p:strVal val="visible"/>
                                      </p:to>
                                    </p:set>
                                    <p:animEffect transition="in" filter="wipe(down)">
                                      <p:cBhvr>
                                        <p:cTn id="229" dur="500"/>
                                        <p:tgtEl>
                                          <p:spTgt spid="77"/>
                                        </p:tgtEl>
                                      </p:cBhvr>
                                    </p:animEffect>
                                  </p:childTnLst>
                                </p:cTn>
                              </p:par>
                              <p:par>
                                <p:cTn id="230" presetID="22" presetClass="entr" presetSubtype="4" fill="hold" grpId="0" nodeType="withEffect">
                                  <p:stCondLst>
                                    <p:cond delay="0"/>
                                  </p:stCondLst>
                                  <p:childTnLst>
                                    <p:set>
                                      <p:cBhvr>
                                        <p:cTn id="231" dur="1" fill="hold">
                                          <p:stCondLst>
                                            <p:cond delay="0"/>
                                          </p:stCondLst>
                                        </p:cTn>
                                        <p:tgtEl>
                                          <p:spTgt spid="78"/>
                                        </p:tgtEl>
                                        <p:attrNameLst>
                                          <p:attrName>style.visibility</p:attrName>
                                        </p:attrNameLst>
                                      </p:cBhvr>
                                      <p:to>
                                        <p:strVal val="visible"/>
                                      </p:to>
                                    </p:set>
                                    <p:animEffect transition="in" filter="wipe(down)">
                                      <p:cBhvr>
                                        <p:cTn id="232" dur="500"/>
                                        <p:tgtEl>
                                          <p:spTgt spid="78"/>
                                        </p:tgtEl>
                                      </p:cBhvr>
                                    </p:animEffect>
                                  </p:childTnLst>
                                </p:cTn>
                              </p:par>
                              <p:par>
                                <p:cTn id="233" presetID="22" presetClass="entr" presetSubtype="4" fill="hold" grpId="0" nodeType="withEffect">
                                  <p:stCondLst>
                                    <p:cond delay="0"/>
                                  </p:stCondLst>
                                  <p:childTnLst>
                                    <p:set>
                                      <p:cBhvr>
                                        <p:cTn id="234" dur="1" fill="hold">
                                          <p:stCondLst>
                                            <p:cond delay="0"/>
                                          </p:stCondLst>
                                        </p:cTn>
                                        <p:tgtEl>
                                          <p:spTgt spid="79"/>
                                        </p:tgtEl>
                                        <p:attrNameLst>
                                          <p:attrName>style.visibility</p:attrName>
                                        </p:attrNameLst>
                                      </p:cBhvr>
                                      <p:to>
                                        <p:strVal val="visible"/>
                                      </p:to>
                                    </p:set>
                                    <p:animEffect transition="in" filter="wipe(down)">
                                      <p:cBhvr>
                                        <p:cTn id="235" dur="500"/>
                                        <p:tgtEl>
                                          <p:spTgt spid="79"/>
                                        </p:tgtEl>
                                      </p:cBhvr>
                                    </p:animEffect>
                                  </p:childTnLst>
                                </p:cTn>
                              </p:par>
                              <p:par>
                                <p:cTn id="236" presetID="22" presetClass="entr" presetSubtype="4" fill="hold" grpId="0" nodeType="withEffect">
                                  <p:stCondLst>
                                    <p:cond delay="0"/>
                                  </p:stCondLst>
                                  <p:childTnLst>
                                    <p:set>
                                      <p:cBhvr>
                                        <p:cTn id="237" dur="1" fill="hold">
                                          <p:stCondLst>
                                            <p:cond delay="0"/>
                                          </p:stCondLst>
                                        </p:cTn>
                                        <p:tgtEl>
                                          <p:spTgt spid="80"/>
                                        </p:tgtEl>
                                        <p:attrNameLst>
                                          <p:attrName>style.visibility</p:attrName>
                                        </p:attrNameLst>
                                      </p:cBhvr>
                                      <p:to>
                                        <p:strVal val="visible"/>
                                      </p:to>
                                    </p:set>
                                    <p:animEffect transition="in" filter="wipe(down)">
                                      <p:cBhvr>
                                        <p:cTn id="238" dur="500"/>
                                        <p:tgtEl>
                                          <p:spTgt spid="80"/>
                                        </p:tgtEl>
                                      </p:cBhvr>
                                    </p:animEffect>
                                  </p:childTnLst>
                                </p:cTn>
                              </p:par>
                              <p:par>
                                <p:cTn id="239" presetID="22" presetClass="entr" presetSubtype="4" fill="hold" grpId="0" nodeType="withEffect">
                                  <p:stCondLst>
                                    <p:cond delay="0"/>
                                  </p:stCondLst>
                                  <p:childTnLst>
                                    <p:set>
                                      <p:cBhvr>
                                        <p:cTn id="240" dur="1" fill="hold">
                                          <p:stCondLst>
                                            <p:cond delay="0"/>
                                          </p:stCondLst>
                                        </p:cTn>
                                        <p:tgtEl>
                                          <p:spTgt spid="81"/>
                                        </p:tgtEl>
                                        <p:attrNameLst>
                                          <p:attrName>style.visibility</p:attrName>
                                        </p:attrNameLst>
                                      </p:cBhvr>
                                      <p:to>
                                        <p:strVal val="visible"/>
                                      </p:to>
                                    </p:set>
                                    <p:animEffect transition="in" filter="wipe(down)">
                                      <p:cBhvr>
                                        <p:cTn id="241" dur="500"/>
                                        <p:tgtEl>
                                          <p:spTgt spid="81"/>
                                        </p:tgtEl>
                                      </p:cBhvr>
                                    </p:animEffect>
                                  </p:childTnLst>
                                </p:cTn>
                              </p:par>
                              <p:par>
                                <p:cTn id="242" presetID="22" presetClass="entr" presetSubtype="4" fill="hold" grpId="0" nodeType="withEffect">
                                  <p:stCondLst>
                                    <p:cond delay="0"/>
                                  </p:stCondLst>
                                  <p:childTnLst>
                                    <p:set>
                                      <p:cBhvr>
                                        <p:cTn id="243" dur="1" fill="hold">
                                          <p:stCondLst>
                                            <p:cond delay="0"/>
                                          </p:stCondLst>
                                        </p:cTn>
                                        <p:tgtEl>
                                          <p:spTgt spid="82"/>
                                        </p:tgtEl>
                                        <p:attrNameLst>
                                          <p:attrName>style.visibility</p:attrName>
                                        </p:attrNameLst>
                                      </p:cBhvr>
                                      <p:to>
                                        <p:strVal val="visible"/>
                                      </p:to>
                                    </p:set>
                                    <p:animEffect transition="in" filter="wipe(down)">
                                      <p:cBhvr>
                                        <p:cTn id="244" dur="500"/>
                                        <p:tgtEl>
                                          <p:spTgt spid="82"/>
                                        </p:tgtEl>
                                      </p:cBhvr>
                                    </p:animEffect>
                                  </p:childTnLst>
                                </p:cTn>
                              </p:par>
                              <p:par>
                                <p:cTn id="245" presetID="22" presetClass="entr" presetSubtype="4" fill="hold" grpId="0" nodeType="withEffect">
                                  <p:stCondLst>
                                    <p:cond delay="0"/>
                                  </p:stCondLst>
                                  <p:childTnLst>
                                    <p:set>
                                      <p:cBhvr>
                                        <p:cTn id="246" dur="1" fill="hold">
                                          <p:stCondLst>
                                            <p:cond delay="0"/>
                                          </p:stCondLst>
                                        </p:cTn>
                                        <p:tgtEl>
                                          <p:spTgt spid="83"/>
                                        </p:tgtEl>
                                        <p:attrNameLst>
                                          <p:attrName>style.visibility</p:attrName>
                                        </p:attrNameLst>
                                      </p:cBhvr>
                                      <p:to>
                                        <p:strVal val="visible"/>
                                      </p:to>
                                    </p:set>
                                    <p:animEffect transition="in" filter="wipe(down)">
                                      <p:cBhvr>
                                        <p:cTn id="247" dur="500"/>
                                        <p:tgtEl>
                                          <p:spTgt spid="83"/>
                                        </p:tgtEl>
                                      </p:cBhvr>
                                    </p:animEffect>
                                  </p:childTnLst>
                                </p:cTn>
                              </p:par>
                              <p:par>
                                <p:cTn id="248" presetID="22" presetClass="entr" presetSubtype="4" fill="hold" grpId="0" nodeType="withEffect">
                                  <p:stCondLst>
                                    <p:cond delay="0"/>
                                  </p:stCondLst>
                                  <p:childTnLst>
                                    <p:set>
                                      <p:cBhvr>
                                        <p:cTn id="249" dur="1" fill="hold">
                                          <p:stCondLst>
                                            <p:cond delay="0"/>
                                          </p:stCondLst>
                                        </p:cTn>
                                        <p:tgtEl>
                                          <p:spTgt spid="84"/>
                                        </p:tgtEl>
                                        <p:attrNameLst>
                                          <p:attrName>style.visibility</p:attrName>
                                        </p:attrNameLst>
                                      </p:cBhvr>
                                      <p:to>
                                        <p:strVal val="visible"/>
                                      </p:to>
                                    </p:set>
                                    <p:animEffect transition="in" filter="wipe(down)">
                                      <p:cBhvr>
                                        <p:cTn id="250" dur="500"/>
                                        <p:tgtEl>
                                          <p:spTgt spid="84"/>
                                        </p:tgtEl>
                                      </p:cBhvr>
                                    </p:animEffect>
                                  </p:childTnLst>
                                </p:cTn>
                              </p:par>
                              <p:par>
                                <p:cTn id="251" presetID="22" presetClass="entr" presetSubtype="4" fill="hold" grpId="0" nodeType="withEffect">
                                  <p:stCondLst>
                                    <p:cond delay="0"/>
                                  </p:stCondLst>
                                  <p:childTnLst>
                                    <p:set>
                                      <p:cBhvr>
                                        <p:cTn id="252" dur="1" fill="hold">
                                          <p:stCondLst>
                                            <p:cond delay="0"/>
                                          </p:stCondLst>
                                        </p:cTn>
                                        <p:tgtEl>
                                          <p:spTgt spid="85"/>
                                        </p:tgtEl>
                                        <p:attrNameLst>
                                          <p:attrName>style.visibility</p:attrName>
                                        </p:attrNameLst>
                                      </p:cBhvr>
                                      <p:to>
                                        <p:strVal val="visible"/>
                                      </p:to>
                                    </p:set>
                                    <p:animEffect transition="in" filter="wipe(down)">
                                      <p:cBhvr>
                                        <p:cTn id="253" dur="500"/>
                                        <p:tgtEl>
                                          <p:spTgt spid="85"/>
                                        </p:tgtEl>
                                      </p:cBhvr>
                                    </p:animEffect>
                                  </p:childTnLst>
                                </p:cTn>
                              </p:par>
                              <p:par>
                                <p:cTn id="254" presetID="22" presetClass="entr" presetSubtype="4" fill="hold" grpId="0" nodeType="withEffect">
                                  <p:stCondLst>
                                    <p:cond delay="0"/>
                                  </p:stCondLst>
                                  <p:childTnLst>
                                    <p:set>
                                      <p:cBhvr>
                                        <p:cTn id="255" dur="1" fill="hold">
                                          <p:stCondLst>
                                            <p:cond delay="0"/>
                                          </p:stCondLst>
                                        </p:cTn>
                                        <p:tgtEl>
                                          <p:spTgt spid="86"/>
                                        </p:tgtEl>
                                        <p:attrNameLst>
                                          <p:attrName>style.visibility</p:attrName>
                                        </p:attrNameLst>
                                      </p:cBhvr>
                                      <p:to>
                                        <p:strVal val="visible"/>
                                      </p:to>
                                    </p:set>
                                    <p:animEffect transition="in" filter="wipe(down)">
                                      <p:cBhvr>
                                        <p:cTn id="256" dur="500"/>
                                        <p:tgtEl>
                                          <p:spTgt spid="86"/>
                                        </p:tgtEl>
                                      </p:cBhvr>
                                    </p:animEffect>
                                  </p:childTnLst>
                                </p:cTn>
                              </p:par>
                              <p:par>
                                <p:cTn id="257" presetID="22" presetClass="entr" presetSubtype="4" fill="hold" grpId="0" nodeType="withEffect">
                                  <p:stCondLst>
                                    <p:cond delay="0"/>
                                  </p:stCondLst>
                                  <p:childTnLst>
                                    <p:set>
                                      <p:cBhvr>
                                        <p:cTn id="258" dur="1" fill="hold">
                                          <p:stCondLst>
                                            <p:cond delay="0"/>
                                          </p:stCondLst>
                                        </p:cTn>
                                        <p:tgtEl>
                                          <p:spTgt spid="87"/>
                                        </p:tgtEl>
                                        <p:attrNameLst>
                                          <p:attrName>style.visibility</p:attrName>
                                        </p:attrNameLst>
                                      </p:cBhvr>
                                      <p:to>
                                        <p:strVal val="visible"/>
                                      </p:to>
                                    </p:set>
                                    <p:animEffect transition="in" filter="wipe(down)">
                                      <p:cBhvr>
                                        <p:cTn id="259" dur="500"/>
                                        <p:tgtEl>
                                          <p:spTgt spid="87"/>
                                        </p:tgtEl>
                                      </p:cBhvr>
                                    </p:animEffect>
                                  </p:childTnLst>
                                </p:cTn>
                              </p:par>
                              <p:par>
                                <p:cTn id="260" presetID="22" presetClass="entr" presetSubtype="4" fill="hold" grpId="0" nodeType="withEffect">
                                  <p:stCondLst>
                                    <p:cond delay="0"/>
                                  </p:stCondLst>
                                  <p:childTnLst>
                                    <p:set>
                                      <p:cBhvr>
                                        <p:cTn id="261" dur="1" fill="hold">
                                          <p:stCondLst>
                                            <p:cond delay="0"/>
                                          </p:stCondLst>
                                        </p:cTn>
                                        <p:tgtEl>
                                          <p:spTgt spid="88"/>
                                        </p:tgtEl>
                                        <p:attrNameLst>
                                          <p:attrName>style.visibility</p:attrName>
                                        </p:attrNameLst>
                                      </p:cBhvr>
                                      <p:to>
                                        <p:strVal val="visible"/>
                                      </p:to>
                                    </p:set>
                                    <p:animEffect transition="in" filter="wipe(down)">
                                      <p:cBhvr>
                                        <p:cTn id="262" dur="500"/>
                                        <p:tgtEl>
                                          <p:spTgt spid="88"/>
                                        </p:tgtEl>
                                      </p:cBhvr>
                                    </p:animEffect>
                                  </p:childTnLst>
                                </p:cTn>
                              </p:par>
                              <p:par>
                                <p:cTn id="263" presetID="22" presetClass="entr" presetSubtype="4" fill="hold" grpId="0" nodeType="withEffect">
                                  <p:stCondLst>
                                    <p:cond delay="0"/>
                                  </p:stCondLst>
                                  <p:childTnLst>
                                    <p:set>
                                      <p:cBhvr>
                                        <p:cTn id="264" dur="1" fill="hold">
                                          <p:stCondLst>
                                            <p:cond delay="0"/>
                                          </p:stCondLst>
                                        </p:cTn>
                                        <p:tgtEl>
                                          <p:spTgt spid="89"/>
                                        </p:tgtEl>
                                        <p:attrNameLst>
                                          <p:attrName>style.visibility</p:attrName>
                                        </p:attrNameLst>
                                      </p:cBhvr>
                                      <p:to>
                                        <p:strVal val="visible"/>
                                      </p:to>
                                    </p:set>
                                    <p:animEffect transition="in" filter="wipe(down)">
                                      <p:cBhvr>
                                        <p:cTn id="265" dur="500"/>
                                        <p:tgtEl>
                                          <p:spTgt spid="89"/>
                                        </p:tgtEl>
                                      </p:cBhvr>
                                    </p:animEffect>
                                  </p:childTnLst>
                                </p:cTn>
                              </p:par>
                              <p:par>
                                <p:cTn id="266" presetID="22" presetClass="entr" presetSubtype="4" fill="hold" grpId="0" nodeType="withEffect">
                                  <p:stCondLst>
                                    <p:cond delay="0"/>
                                  </p:stCondLst>
                                  <p:childTnLst>
                                    <p:set>
                                      <p:cBhvr>
                                        <p:cTn id="267" dur="1" fill="hold">
                                          <p:stCondLst>
                                            <p:cond delay="0"/>
                                          </p:stCondLst>
                                        </p:cTn>
                                        <p:tgtEl>
                                          <p:spTgt spid="90"/>
                                        </p:tgtEl>
                                        <p:attrNameLst>
                                          <p:attrName>style.visibility</p:attrName>
                                        </p:attrNameLst>
                                      </p:cBhvr>
                                      <p:to>
                                        <p:strVal val="visible"/>
                                      </p:to>
                                    </p:set>
                                    <p:animEffect transition="in" filter="wipe(down)">
                                      <p:cBhvr>
                                        <p:cTn id="268" dur="500"/>
                                        <p:tgtEl>
                                          <p:spTgt spid="90"/>
                                        </p:tgtEl>
                                      </p:cBhvr>
                                    </p:animEffect>
                                  </p:childTnLst>
                                </p:cTn>
                              </p:par>
                              <p:par>
                                <p:cTn id="269" presetID="22" presetClass="entr" presetSubtype="4" fill="hold" grpId="0" nodeType="withEffect">
                                  <p:stCondLst>
                                    <p:cond delay="0"/>
                                  </p:stCondLst>
                                  <p:childTnLst>
                                    <p:set>
                                      <p:cBhvr>
                                        <p:cTn id="270" dur="1" fill="hold">
                                          <p:stCondLst>
                                            <p:cond delay="0"/>
                                          </p:stCondLst>
                                        </p:cTn>
                                        <p:tgtEl>
                                          <p:spTgt spid="91"/>
                                        </p:tgtEl>
                                        <p:attrNameLst>
                                          <p:attrName>style.visibility</p:attrName>
                                        </p:attrNameLst>
                                      </p:cBhvr>
                                      <p:to>
                                        <p:strVal val="visible"/>
                                      </p:to>
                                    </p:set>
                                    <p:animEffect transition="in" filter="wipe(down)">
                                      <p:cBhvr>
                                        <p:cTn id="271" dur="500"/>
                                        <p:tgtEl>
                                          <p:spTgt spid="91"/>
                                        </p:tgtEl>
                                      </p:cBhvr>
                                    </p:animEffect>
                                  </p:childTnLst>
                                </p:cTn>
                              </p:par>
                              <p:par>
                                <p:cTn id="272" presetID="22" presetClass="entr" presetSubtype="4" fill="hold" nodeType="withEffect">
                                  <p:stCondLst>
                                    <p:cond delay="0"/>
                                  </p:stCondLst>
                                  <p:childTnLst>
                                    <p:set>
                                      <p:cBhvr>
                                        <p:cTn id="273" dur="1" fill="hold">
                                          <p:stCondLst>
                                            <p:cond delay="0"/>
                                          </p:stCondLst>
                                        </p:cTn>
                                        <p:tgtEl>
                                          <p:spTgt spid="6235"/>
                                        </p:tgtEl>
                                        <p:attrNameLst>
                                          <p:attrName>style.visibility</p:attrName>
                                        </p:attrNameLst>
                                      </p:cBhvr>
                                      <p:to>
                                        <p:strVal val="visible"/>
                                      </p:to>
                                    </p:set>
                                    <p:animEffect transition="in" filter="wipe(down)">
                                      <p:cBhvr>
                                        <p:cTn id="274" dur="500"/>
                                        <p:tgtEl>
                                          <p:spTgt spid="6235"/>
                                        </p:tgtEl>
                                      </p:cBhvr>
                                    </p:animEffect>
                                  </p:childTnLst>
                                </p:cTn>
                              </p:par>
                              <p:par>
                                <p:cTn id="275" presetID="22" presetClass="entr" presetSubtype="4" fill="hold" nodeType="withEffect">
                                  <p:stCondLst>
                                    <p:cond delay="0"/>
                                  </p:stCondLst>
                                  <p:childTnLst>
                                    <p:set>
                                      <p:cBhvr>
                                        <p:cTn id="276" dur="1" fill="hold">
                                          <p:stCondLst>
                                            <p:cond delay="0"/>
                                          </p:stCondLst>
                                        </p:cTn>
                                        <p:tgtEl>
                                          <p:spTgt spid="6236"/>
                                        </p:tgtEl>
                                        <p:attrNameLst>
                                          <p:attrName>style.visibility</p:attrName>
                                        </p:attrNameLst>
                                      </p:cBhvr>
                                      <p:to>
                                        <p:strVal val="visible"/>
                                      </p:to>
                                    </p:set>
                                    <p:animEffect transition="in" filter="wipe(down)">
                                      <p:cBhvr>
                                        <p:cTn id="277" dur="500"/>
                                        <p:tgtEl>
                                          <p:spTgt spid="6236"/>
                                        </p:tgtEl>
                                      </p:cBhvr>
                                    </p:animEffect>
                                  </p:childTnLst>
                                </p:cTn>
                              </p:par>
                              <p:par>
                                <p:cTn id="278" presetID="22" presetClass="entr" presetSubtype="4" fill="hold" grpId="0" nodeType="withEffect">
                                  <p:stCondLst>
                                    <p:cond delay="0"/>
                                  </p:stCondLst>
                                  <p:childTnLst>
                                    <p:set>
                                      <p:cBhvr>
                                        <p:cTn id="279" dur="1" fill="hold">
                                          <p:stCondLst>
                                            <p:cond delay="0"/>
                                          </p:stCondLst>
                                        </p:cTn>
                                        <p:tgtEl>
                                          <p:spTgt spid="92"/>
                                        </p:tgtEl>
                                        <p:attrNameLst>
                                          <p:attrName>style.visibility</p:attrName>
                                        </p:attrNameLst>
                                      </p:cBhvr>
                                      <p:to>
                                        <p:strVal val="visible"/>
                                      </p:to>
                                    </p:set>
                                    <p:animEffect transition="in" filter="wipe(down)">
                                      <p:cBhvr>
                                        <p:cTn id="280" dur="500"/>
                                        <p:tgtEl>
                                          <p:spTgt spid="92"/>
                                        </p:tgtEl>
                                      </p:cBhvr>
                                    </p:animEffect>
                                  </p:childTnLst>
                                </p:cTn>
                              </p:par>
                              <p:par>
                                <p:cTn id="281" presetID="22" presetClass="entr" presetSubtype="4" fill="hold" nodeType="withEffect">
                                  <p:stCondLst>
                                    <p:cond delay="0"/>
                                  </p:stCondLst>
                                  <p:childTnLst>
                                    <p:set>
                                      <p:cBhvr>
                                        <p:cTn id="282" dur="1" fill="hold">
                                          <p:stCondLst>
                                            <p:cond delay="0"/>
                                          </p:stCondLst>
                                        </p:cTn>
                                        <p:tgtEl>
                                          <p:spTgt spid="6238"/>
                                        </p:tgtEl>
                                        <p:attrNameLst>
                                          <p:attrName>style.visibility</p:attrName>
                                        </p:attrNameLst>
                                      </p:cBhvr>
                                      <p:to>
                                        <p:strVal val="visible"/>
                                      </p:to>
                                    </p:set>
                                    <p:animEffect transition="in" filter="wipe(down)">
                                      <p:cBhvr>
                                        <p:cTn id="283" dur="500"/>
                                        <p:tgtEl>
                                          <p:spTgt spid="6238"/>
                                        </p:tgtEl>
                                      </p:cBhvr>
                                    </p:animEffect>
                                  </p:childTnLst>
                                </p:cTn>
                              </p:par>
                              <p:par>
                                <p:cTn id="284" presetID="22" presetClass="entr" presetSubtype="4" fill="hold" nodeType="withEffect">
                                  <p:stCondLst>
                                    <p:cond delay="0"/>
                                  </p:stCondLst>
                                  <p:childTnLst>
                                    <p:set>
                                      <p:cBhvr>
                                        <p:cTn id="285" dur="1" fill="hold">
                                          <p:stCondLst>
                                            <p:cond delay="0"/>
                                          </p:stCondLst>
                                        </p:cTn>
                                        <p:tgtEl>
                                          <p:spTgt spid="6239"/>
                                        </p:tgtEl>
                                        <p:attrNameLst>
                                          <p:attrName>style.visibility</p:attrName>
                                        </p:attrNameLst>
                                      </p:cBhvr>
                                      <p:to>
                                        <p:strVal val="visible"/>
                                      </p:to>
                                    </p:set>
                                    <p:animEffect transition="in" filter="wipe(down)">
                                      <p:cBhvr>
                                        <p:cTn id="286" dur="500"/>
                                        <p:tgtEl>
                                          <p:spTgt spid="6239"/>
                                        </p:tgtEl>
                                      </p:cBhvr>
                                    </p:animEffect>
                                  </p:childTnLst>
                                </p:cTn>
                              </p:par>
                              <p:par>
                                <p:cTn id="287" presetID="22" presetClass="entr" presetSubtype="4" fill="hold" grpId="0" nodeType="withEffect">
                                  <p:stCondLst>
                                    <p:cond delay="0"/>
                                  </p:stCondLst>
                                  <p:childTnLst>
                                    <p:set>
                                      <p:cBhvr>
                                        <p:cTn id="288" dur="1" fill="hold">
                                          <p:stCondLst>
                                            <p:cond delay="0"/>
                                          </p:stCondLst>
                                        </p:cTn>
                                        <p:tgtEl>
                                          <p:spTgt spid="93"/>
                                        </p:tgtEl>
                                        <p:attrNameLst>
                                          <p:attrName>style.visibility</p:attrName>
                                        </p:attrNameLst>
                                      </p:cBhvr>
                                      <p:to>
                                        <p:strVal val="visible"/>
                                      </p:to>
                                    </p:set>
                                    <p:animEffect transition="in" filter="wipe(down)">
                                      <p:cBhvr>
                                        <p:cTn id="289" dur="500"/>
                                        <p:tgtEl>
                                          <p:spTgt spid="93"/>
                                        </p:tgtEl>
                                      </p:cBhvr>
                                    </p:animEffect>
                                  </p:childTnLst>
                                </p:cTn>
                              </p:par>
                              <p:par>
                                <p:cTn id="290" presetID="22" presetClass="entr" presetSubtype="4" fill="hold" nodeType="withEffect">
                                  <p:stCondLst>
                                    <p:cond delay="0"/>
                                  </p:stCondLst>
                                  <p:childTnLst>
                                    <p:set>
                                      <p:cBhvr>
                                        <p:cTn id="291" dur="1" fill="hold">
                                          <p:stCondLst>
                                            <p:cond delay="0"/>
                                          </p:stCondLst>
                                        </p:cTn>
                                        <p:tgtEl>
                                          <p:spTgt spid="6241"/>
                                        </p:tgtEl>
                                        <p:attrNameLst>
                                          <p:attrName>style.visibility</p:attrName>
                                        </p:attrNameLst>
                                      </p:cBhvr>
                                      <p:to>
                                        <p:strVal val="visible"/>
                                      </p:to>
                                    </p:set>
                                    <p:animEffect transition="in" filter="wipe(down)">
                                      <p:cBhvr>
                                        <p:cTn id="292" dur="500"/>
                                        <p:tgtEl>
                                          <p:spTgt spid="6241"/>
                                        </p:tgtEl>
                                      </p:cBhvr>
                                    </p:animEffect>
                                  </p:childTnLst>
                                </p:cTn>
                              </p:par>
                              <p:par>
                                <p:cTn id="293" presetID="22" presetClass="entr" presetSubtype="4" fill="hold" nodeType="withEffect">
                                  <p:stCondLst>
                                    <p:cond delay="0"/>
                                  </p:stCondLst>
                                  <p:childTnLst>
                                    <p:set>
                                      <p:cBhvr>
                                        <p:cTn id="294" dur="1" fill="hold">
                                          <p:stCondLst>
                                            <p:cond delay="0"/>
                                          </p:stCondLst>
                                        </p:cTn>
                                        <p:tgtEl>
                                          <p:spTgt spid="6242"/>
                                        </p:tgtEl>
                                        <p:attrNameLst>
                                          <p:attrName>style.visibility</p:attrName>
                                        </p:attrNameLst>
                                      </p:cBhvr>
                                      <p:to>
                                        <p:strVal val="visible"/>
                                      </p:to>
                                    </p:set>
                                    <p:animEffect transition="in" filter="wipe(down)">
                                      <p:cBhvr>
                                        <p:cTn id="295" dur="500"/>
                                        <p:tgtEl>
                                          <p:spTgt spid="6242"/>
                                        </p:tgtEl>
                                      </p:cBhvr>
                                    </p:animEffect>
                                  </p:childTnLst>
                                </p:cTn>
                              </p:par>
                              <p:par>
                                <p:cTn id="296" presetID="22" presetClass="entr" presetSubtype="4" fill="hold" grpId="0" nodeType="withEffect">
                                  <p:stCondLst>
                                    <p:cond delay="0"/>
                                  </p:stCondLst>
                                  <p:childTnLst>
                                    <p:set>
                                      <p:cBhvr>
                                        <p:cTn id="297" dur="1" fill="hold">
                                          <p:stCondLst>
                                            <p:cond delay="0"/>
                                          </p:stCondLst>
                                        </p:cTn>
                                        <p:tgtEl>
                                          <p:spTgt spid="94"/>
                                        </p:tgtEl>
                                        <p:attrNameLst>
                                          <p:attrName>style.visibility</p:attrName>
                                        </p:attrNameLst>
                                      </p:cBhvr>
                                      <p:to>
                                        <p:strVal val="visible"/>
                                      </p:to>
                                    </p:set>
                                    <p:animEffect transition="in" filter="wipe(down)">
                                      <p:cBhvr>
                                        <p:cTn id="298" dur="500"/>
                                        <p:tgtEl>
                                          <p:spTgt spid="94"/>
                                        </p:tgtEl>
                                      </p:cBhvr>
                                    </p:animEffect>
                                  </p:childTnLst>
                                </p:cTn>
                              </p:par>
                              <p:par>
                                <p:cTn id="299" presetID="22" presetClass="entr" presetSubtype="4" fill="hold" nodeType="withEffect">
                                  <p:stCondLst>
                                    <p:cond delay="0"/>
                                  </p:stCondLst>
                                  <p:childTnLst>
                                    <p:set>
                                      <p:cBhvr>
                                        <p:cTn id="300" dur="1" fill="hold">
                                          <p:stCondLst>
                                            <p:cond delay="0"/>
                                          </p:stCondLst>
                                        </p:cTn>
                                        <p:tgtEl>
                                          <p:spTgt spid="6244"/>
                                        </p:tgtEl>
                                        <p:attrNameLst>
                                          <p:attrName>style.visibility</p:attrName>
                                        </p:attrNameLst>
                                      </p:cBhvr>
                                      <p:to>
                                        <p:strVal val="visible"/>
                                      </p:to>
                                    </p:set>
                                    <p:animEffect transition="in" filter="wipe(down)">
                                      <p:cBhvr>
                                        <p:cTn id="301" dur="500"/>
                                        <p:tgtEl>
                                          <p:spTgt spid="6244"/>
                                        </p:tgtEl>
                                      </p:cBhvr>
                                    </p:animEffect>
                                  </p:childTnLst>
                                </p:cTn>
                              </p:par>
                              <p:par>
                                <p:cTn id="302" presetID="22" presetClass="entr" presetSubtype="4" fill="hold" nodeType="withEffect">
                                  <p:stCondLst>
                                    <p:cond delay="0"/>
                                  </p:stCondLst>
                                  <p:childTnLst>
                                    <p:set>
                                      <p:cBhvr>
                                        <p:cTn id="303" dur="1" fill="hold">
                                          <p:stCondLst>
                                            <p:cond delay="0"/>
                                          </p:stCondLst>
                                        </p:cTn>
                                        <p:tgtEl>
                                          <p:spTgt spid="6245"/>
                                        </p:tgtEl>
                                        <p:attrNameLst>
                                          <p:attrName>style.visibility</p:attrName>
                                        </p:attrNameLst>
                                      </p:cBhvr>
                                      <p:to>
                                        <p:strVal val="visible"/>
                                      </p:to>
                                    </p:set>
                                    <p:animEffect transition="in" filter="wipe(down)">
                                      <p:cBhvr>
                                        <p:cTn id="304" dur="500"/>
                                        <p:tgtEl>
                                          <p:spTgt spid="6245"/>
                                        </p:tgtEl>
                                      </p:cBhvr>
                                    </p:animEffect>
                                  </p:childTnLst>
                                </p:cTn>
                              </p:par>
                              <p:par>
                                <p:cTn id="305" presetID="22" presetClass="entr" presetSubtype="4" fill="hold" grpId="0" nodeType="withEffect">
                                  <p:stCondLst>
                                    <p:cond delay="0"/>
                                  </p:stCondLst>
                                  <p:childTnLst>
                                    <p:set>
                                      <p:cBhvr>
                                        <p:cTn id="306" dur="1" fill="hold">
                                          <p:stCondLst>
                                            <p:cond delay="0"/>
                                          </p:stCondLst>
                                        </p:cTn>
                                        <p:tgtEl>
                                          <p:spTgt spid="95"/>
                                        </p:tgtEl>
                                        <p:attrNameLst>
                                          <p:attrName>style.visibility</p:attrName>
                                        </p:attrNameLst>
                                      </p:cBhvr>
                                      <p:to>
                                        <p:strVal val="visible"/>
                                      </p:to>
                                    </p:set>
                                    <p:animEffect transition="in" filter="wipe(down)">
                                      <p:cBhvr>
                                        <p:cTn id="307" dur="500"/>
                                        <p:tgtEl>
                                          <p:spTgt spid="95"/>
                                        </p:tgtEl>
                                      </p:cBhvr>
                                    </p:animEffect>
                                  </p:childTnLst>
                                </p:cTn>
                              </p:par>
                              <p:par>
                                <p:cTn id="308" presetID="22" presetClass="entr" presetSubtype="4" fill="hold" grpId="0" nodeType="withEffect">
                                  <p:stCondLst>
                                    <p:cond delay="0"/>
                                  </p:stCondLst>
                                  <p:childTnLst>
                                    <p:set>
                                      <p:cBhvr>
                                        <p:cTn id="309" dur="1" fill="hold">
                                          <p:stCondLst>
                                            <p:cond delay="0"/>
                                          </p:stCondLst>
                                        </p:cTn>
                                        <p:tgtEl>
                                          <p:spTgt spid="6208"/>
                                        </p:tgtEl>
                                        <p:attrNameLst>
                                          <p:attrName>style.visibility</p:attrName>
                                        </p:attrNameLst>
                                      </p:cBhvr>
                                      <p:to>
                                        <p:strVal val="visible"/>
                                      </p:to>
                                    </p:set>
                                    <p:animEffect transition="in" filter="wipe(down)">
                                      <p:cBhvr>
                                        <p:cTn id="310" dur="500"/>
                                        <p:tgtEl>
                                          <p:spTgt spid="6208"/>
                                        </p:tgtEl>
                                      </p:cBhvr>
                                    </p:animEffect>
                                  </p:childTnLst>
                                </p:cTn>
                              </p:par>
                              <p:par>
                                <p:cTn id="311" presetID="22" presetClass="entr" presetSubtype="4" fill="hold" nodeType="withEffect">
                                  <p:stCondLst>
                                    <p:cond delay="0"/>
                                  </p:stCondLst>
                                  <p:childTnLst>
                                    <p:set>
                                      <p:cBhvr>
                                        <p:cTn id="312" dur="1" fill="hold">
                                          <p:stCondLst>
                                            <p:cond delay="0"/>
                                          </p:stCondLst>
                                        </p:cTn>
                                        <p:tgtEl>
                                          <p:spTgt spid="6248"/>
                                        </p:tgtEl>
                                        <p:attrNameLst>
                                          <p:attrName>style.visibility</p:attrName>
                                        </p:attrNameLst>
                                      </p:cBhvr>
                                      <p:to>
                                        <p:strVal val="visible"/>
                                      </p:to>
                                    </p:set>
                                    <p:animEffect transition="in" filter="wipe(down)">
                                      <p:cBhvr>
                                        <p:cTn id="313" dur="500"/>
                                        <p:tgtEl>
                                          <p:spTgt spid="6248"/>
                                        </p:tgtEl>
                                      </p:cBhvr>
                                    </p:animEffect>
                                  </p:childTnLst>
                                </p:cTn>
                              </p:par>
                              <p:par>
                                <p:cTn id="314" presetID="22" presetClass="entr" presetSubtype="4" fill="hold" nodeType="withEffect">
                                  <p:stCondLst>
                                    <p:cond delay="0"/>
                                  </p:stCondLst>
                                  <p:childTnLst>
                                    <p:set>
                                      <p:cBhvr>
                                        <p:cTn id="315" dur="1" fill="hold">
                                          <p:stCondLst>
                                            <p:cond delay="0"/>
                                          </p:stCondLst>
                                        </p:cTn>
                                        <p:tgtEl>
                                          <p:spTgt spid="6249"/>
                                        </p:tgtEl>
                                        <p:attrNameLst>
                                          <p:attrName>style.visibility</p:attrName>
                                        </p:attrNameLst>
                                      </p:cBhvr>
                                      <p:to>
                                        <p:strVal val="visible"/>
                                      </p:to>
                                    </p:set>
                                    <p:animEffect transition="in" filter="wipe(down)">
                                      <p:cBhvr>
                                        <p:cTn id="316" dur="500"/>
                                        <p:tgtEl>
                                          <p:spTgt spid="6249"/>
                                        </p:tgtEl>
                                      </p:cBhvr>
                                    </p:animEffect>
                                  </p:childTnLst>
                                </p:cTn>
                              </p:par>
                              <p:par>
                                <p:cTn id="317" presetID="22" presetClass="entr" presetSubtype="4" fill="hold" grpId="0" nodeType="withEffect" nodePh="1">
                                  <p:stCondLst>
                                    <p:cond delay="0"/>
                                  </p:stCondLst>
                                  <p:endCondLst>
                                    <p:cond evt="begin" delay="0">
                                      <p:tn val="317"/>
                                    </p:cond>
                                  </p:endCondLst>
                                  <p:childTnLst>
                                    <p:set>
                                      <p:cBhvr>
                                        <p:cTn id="318" dur="1" fill="hold">
                                          <p:stCondLst>
                                            <p:cond delay="0"/>
                                          </p:stCondLst>
                                        </p:cTn>
                                        <p:tgtEl>
                                          <p:spTgt spid="6209"/>
                                        </p:tgtEl>
                                        <p:attrNameLst>
                                          <p:attrName>style.visibility</p:attrName>
                                        </p:attrNameLst>
                                      </p:cBhvr>
                                      <p:to>
                                        <p:strVal val="visible"/>
                                      </p:to>
                                    </p:set>
                                    <p:animEffect transition="in" filter="wipe(down)">
                                      <p:cBhvr>
                                        <p:cTn id="319" dur="500"/>
                                        <p:tgtEl>
                                          <p:spTgt spid="6209"/>
                                        </p:tgtEl>
                                      </p:cBhvr>
                                    </p:animEffect>
                                  </p:childTnLst>
                                </p:cTn>
                              </p:par>
                              <p:par>
                                <p:cTn id="320" presetID="22" presetClass="entr" presetSubtype="4" fill="hold" nodeType="withEffect">
                                  <p:stCondLst>
                                    <p:cond delay="0"/>
                                  </p:stCondLst>
                                  <p:childTnLst>
                                    <p:set>
                                      <p:cBhvr>
                                        <p:cTn id="321" dur="1" fill="hold">
                                          <p:stCondLst>
                                            <p:cond delay="0"/>
                                          </p:stCondLst>
                                        </p:cTn>
                                        <p:tgtEl>
                                          <p:spTgt spid="6251"/>
                                        </p:tgtEl>
                                        <p:attrNameLst>
                                          <p:attrName>style.visibility</p:attrName>
                                        </p:attrNameLst>
                                      </p:cBhvr>
                                      <p:to>
                                        <p:strVal val="visible"/>
                                      </p:to>
                                    </p:set>
                                    <p:animEffect transition="in" filter="wipe(down)">
                                      <p:cBhvr>
                                        <p:cTn id="322" dur="500"/>
                                        <p:tgtEl>
                                          <p:spTgt spid="6251"/>
                                        </p:tgtEl>
                                      </p:cBhvr>
                                    </p:animEffect>
                                  </p:childTnLst>
                                </p:cTn>
                              </p:par>
                              <p:par>
                                <p:cTn id="323" presetID="22" presetClass="entr" presetSubtype="4" fill="hold" nodeType="withEffect">
                                  <p:stCondLst>
                                    <p:cond delay="0"/>
                                  </p:stCondLst>
                                  <p:childTnLst>
                                    <p:set>
                                      <p:cBhvr>
                                        <p:cTn id="324" dur="1" fill="hold">
                                          <p:stCondLst>
                                            <p:cond delay="0"/>
                                          </p:stCondLst>
                                        </p:cTn>
                                        <p:tgtEl>
                                          <p:spTgt spid="6252"/>
                                        </p:tgtEl>
                                        <p:attrNameLst>
                                          <p:attrName>style.visibility</p:attrName>
                                        </p:attrNameLst>
                                      </p:cBhvr>
                                      <p:to>
                                        <p:strVal val="visible"/>
                                      </p:to>
                                    </p:set>
                                    <p:animEffect transition="in" filter="wipe(down)">
                                      <p:cBhvr>
                                        <p:cTn id="325" dur="500"/>
                                        <p:tgtEl>
                                          <p:spTgt spid="6252"/>
                                        </p:tgtEl>
                                      </p:cBhvr>
                                    </p:animEffect>
                                  </p:childTnLst>
                                </p:cTn>
                              </p:par>
                              <p:par>
                                <p:cTn id="326" presetID="22" presetClass="entr" presetSubtype="4" fill="hold" grpId="0" nodeType="withEffect">
                                  <p:stCondLst>
                                    <p:cond delay="0"/>
                                  </p:stCondLst>
                                  <p:childTnLst>
                                    <p:set>
                                      <p:cBhvr>
                                        <p:cTn id="327" dur="1" fill="hold">
                                          <p:stCondLst>
                                            <p:cond delay="0"/>
                                          </p:stCondLst>
                                        </p:cTn>
                                        <p:tgtEl>
                                          <p:spTgt spid="6210"/>
                                        </p:tgtEl>
                                        <p:attrNameLst>
                                          <p:attrName>style.visibility</p:attrName>
                                        </p:attrNameLst>
                                      </p:cBhvr>
                                      <p:to>
                                        <p:strVal val="visible"/>
                                      </p:to>
                                    </p:set>
                                    <p:animEffect transition="in" filter="wipe(down)">
                                      <p:cBhvr>
                                        <p:cTn id="328" dur="500"/>
                                        <p:tgtEl>
                                          <p:spTgt spid="6210"/>
                                        </p:tgtEl>
                                      </p:cBhvr>
                                    </p:animEffect>
                                  </p:childTnLst>
                                </p:cTn>
                              </p:par>
                              <p:par>
                                <p:cTn id="329" presetID="22" presetClass="entr" presetSubtype="4" fill="hold" grpId="0" nodeType="withEffect">
                                  <p:stCondLst>
                                    <p:cond delay="0"/>
                                  </p:stCondLst>
                                  <p:childTnLst>
                                    <p:set>
                                      <p:cBhvr>
                                        <p:cTn id="330" dur="1" fill="hold">
                                          <p:stCondLst>
                                            <p:cond delay="0"/>
                                          </p:stCondLst>
                                        </p:cTn>
                                        <p:tgtEl>
                                          <p:spTgt spid="6211"/>
                                        </p:tgtEl>
                                        <p:attrNameLst>
                                          <p:attrName>style.visibility</p:attrName>
                                        </p:attrNameLst>
                                      </p:cBhvr>
                                      <p:to>
                                        <p:strVal val="visible"/>
                                      </p:to>
                                    </p:set>
                                    <p:animEffect transition="in" filter="wipe(down)">
                                      <p:cBhvr>
                                        <p:cTn id="331" dur="500"/>
                                        <p:tgtEl>
                                          <p:spTgt spid="6211"/>
                                        </p:tgtEl>
                                      </p:cBhvr>
                                    </p:animEffect>
                                  </p:childTnLst>
                                </p:cTn>
                              </p:par>
                              <p:par>
                                <p:cTn id="332" presetID="22" presetClass="entr" presetSubtype="4" fill="hold" nodeType="withEffect">
                                  <p:stCondLst>
                                    <p:cond delay="0"/>
                                  </p:stCondLst>
                                  <p:childTnLst>
                                    <p:set>
                                      <p:cBhvr>
                                        <p:cTn id="333" dur="1" fill="hold">
                                          <p:stCondLst>
                                            <p:cond delay="0"/>
                                          </p:stCondLst>
                                        </p:cTn>
                                        <p:tgtEl>
                                          <p:spTgt spid="6264"/>
                                        </p:tgtEl>
                                        <p:attrNameLst>
                                          <p:attrName>style.visibility</p:attrName>
                                        </p:attrNameLst>
                                      </p:cBhvr>
                                      <p:to>
                                        <p:strVal val="visible"/>
                                      </p:to>
                                    </p:set>
                                    <p:animEffect transition="in" filter="wipe(down)">
                                      <p:cBhvr>
                                        <p:cTn id="334" dur="500"/>
                                        <p:tgtEl>
                                          <p:spTgt spid="6264"/>
                                        </p:tgtEl>
                                      </p:cBhvr>
                                    </p:animEffect>
                                  </p:childTnLst>
                                </p:cTn>
                              </p:par>
                              <p:par>
                                <p:cTn id="335" presetID="22" presetClass="entr" presetSubtype="4" fill="hold" nodeType="withEffect">
                                  <p:stCondLst>
                                    <p:cond delay="0"/>
                                  </p:stCondLst>
                                  <p:childTnLst>
                                    <p:set>
                                      <p:cBhvr>
                                        <p:cTn id="336" dur="1" fill="hold">
                                          <p:stCondLst>
                                            <p:cond delay="0"/>
                                          </p:stCondLst>
                                        </p:cTn>
                                        <p:tgtEl>
                                          <p:spTgt spid="6265"/>
                                        </p:tgtEl>
                                        <p:attrNameLst>
                                          <p:attrName>style.visibility</p:attrName>
                                        </p:attrNameLst>
                                      </p:cBhvr>
                                      <p:to>
                                        <p:strVal val="visible"/>
                                      </p:to>
                                    </p:set>
                                    <p:animEffect transition="in" filter="wipe(down)">
                                      <p:cBhvr>
                                        <p:cTn id="337" dur="500"/>
                                        <p:tgtEl>
                                          <p:spTgt spid="6265"/>
                                        </p:tgtEl>
                                      </p:cBhvr>
                                    </p:animEffect>
                                  </p:childTnLst>
                                </p:cTn>
                              </p:par>
                              <p:par>
                                <p:cTn id="338" presetID="22" presetClass="entr" presetSubtype="4" fill="hold" nodeType="withEffect">
                                  <p:stCondLst>
                                    <p:cond delay="0"/>
                                  </p:stCondLst>
                                  <p:childTnLst>
                                    <p:set>
                                      <p:cBhvr>
                                        <p:cTn id="339" dur="1" fill="hold">
                                          <p:stCondLst>
                                            <p:cond delay="0"/>
                                          </p:stCondLst>
                                        </p:cTn>
                                        <p:tgtEl>
                                          <p:spTgt spid="6266"/>
                                        </p:tgtEl>
                                        <p:attrNameLst>
                                          <p:attrName>style.visibility</p:attrName>
                                        </p:attrNameLst>
                                      </p:cBhvr>
                                      <p:to>
                                        <p:strVal val="visible"/>
                                      </p:to>
                                    </p:set>
                                    <p:animEffect transition="in" filter="wipe(down)">
                                      <p:cBhvr>
                                        <p:cTn id="340" dur="500"/>
                                        <p:tgtEl>
                                          <p:spTgt spid="6266"/>
                                        </p:tgtEl>
                                      </p:cBhvr>
                                    </p:animEffect>
                                  </p:childTnLst>
                                </p:cTn>
                              </p:par>
                              <p:par>
                                <p:cTn id="341" presetID="22" presetClass="entr" presetSubtype="4" fill="hold" nodeType="withEffect">
                                  <p:stCondLst>
                                    <p:cond delay="0"/>
                                  </p:stCondLst>
                                  <p:childTnLst>
                                    <p:set>
                                      <p:cBhvr>
                                        <p:cTn id="342" dur="1" fill="hold">
                                          <p:stCondLst>
                                            <p:cond delay="0"/>
                                          </p:stCondLst>
                                        </p:cTn>
                                        <p:tgtEl>
                                          <p:spTgt spid="6267"/>
                                        </p:tgtEl>
                                        <p:attrNameLst>
                                          <p:attrName>style.visibility</p:attrName>
                                        </p:attrNameLst>
                                      </p:cBhvr>
                                      <p:to>
                                        <p:strVal val="visible"/>
                                      </p:to>
                                    </p:set>
                                    <p:animEffect transition="in" filter="wipe(down)">
                                      <p:cBhvr>
                                        <p:cTn id="343" dur="500"/>
                                        <p:tgtEl>
                                          <p:spTgt spid="6267"/>
                                        </p:tgtEl>
                                      </p:cBhvr>
                                    </p:animEffect>
                                  </p:childTnLst>
                                </p:cTn>
                              </p:par>
                              <p:par>
                                <p:cTn id="344" presetID="22" presetClass="entr" presetSubtype="4" fill="hold" nodeType="withEffect">
                                  <p:stCondLst>
                                    <p:cond delay="0"/>
                                  </p:stCondLst>
                                  <p:childTnLst>
                                    <p:set>
                                      <p:cBhvr>
                                        <p:cTn id="345" dur="1" fill="hold">
                                          <p:stCondLst>
                                            <p:cond delay="0"/>
                                          </p:stCondLst>
                                        </p:cTn>
                                        <p:tgtEl>
                                          <p:spTgt spid="6268"/>
                                        </p:tgtEl>
                                        <p:attrNameLst>
                                          <p:attrName>style.visibility</p:attrName>
                                        </p:attrNameLst>
                                      </p:cBhvr>
                                      <p:to>
                                        <p:strVal val="visible"/>
                                      </p:to>
                                    </p:set>
                                    <p:animEffect transition="in" filter="wipe(down)">
                                      <p:cBhvr>
                                        <p:cTn id="346" dur="500"/>
                                        <p:tgtEl>
                                          <p:spTgt spid="6268"/>
                                        </p:tgtEl>
                                      </p:cBhvr>
                                    </p:animEffect>
                                  </p:childTnLst>
                                </p:cTn>
                              </p:par>
                              <p:par>
                                <p:cTn id="347" presetID="22" presetClass="entr" presetSubtype="4" fill="hold" nodeType="withEffect">
                                  <p:stCondLst>
                                    <p:cond delay="0"/>
                                  </p:stCondLst>
                                  <p:childTnLst>
                                    <p:set>
                                      <p:cBhvr>
                                        <p:cTn id="348" dur="1" fill="hold">
                                          <p:stCondLst>
                                            <p:cond delay="0"/>
                                          </p:stCondLst>
                                        </p:cTn>
                                        <p:tgtEl>
                                          <p:spTgt spid="6269"/>
                                        </p:tgtEl>
                                        <p:attrNameLst>
                                          <p:attrName>style.visibility</p:attrName>
                                        </p:attrNameLst>
                                      </p:cBhvr>
                                      <p:to>
                                        <p:strVal val="visible"/>
                                      </p:to>
                                    </p:set>
                                    <p:animEffect transition="in" filter="wipe(down)">
                                      <p:cBhvr>
                                        <p:cTn id="349" dur="500"/>
                                        <p:tgtEl>
                                          <p:spTgt spid="6269"/>
                                        </p:tgtEl>
                                      </p:cBhvr>
                                    </p:animEffect>
                                  </p:childTnLst>
                                </p:cTn>
                              </p:par>
                              <p:par>
                                <p:cTn id="350" presetID="22" presetClass="entr" presetSubtype="4" fill="hold" grpId="0" nodeType="withEffect">
                                  <p:stCondLst>
                                    <p:cond delay="0"/>
                                  </p:stCondLst>
                                  <p:childTnLst>
                                    <p:set>
                                      <p:cBhvr>
                                        <p:cTn id="351" dur="1" fill="hold">
                                          <p:stCondLst>
                                            <p:cond delay="0"/>
                                          </p:stCondLst>
                                        </p:cTn>
                                        <p:tgtEl>
                                          <p:spTgt spid="6214"/>
                                        </p:tgtEl>
                                        <p:attrNameLst>
                                          <p:attrName>style.visibility</p:attrName>
                                        </p:attrNameLst>
                                      </p:cBhvr>
                                      <p:to>
                                        <p:strVal val="visible"/>
                                      </p:to>
                                    </p:set>
                                    <p:animEffect transition="in" filter="wipe(down)">
                                      <p:cBhvr>
                                        <p:cTn id="352" dur="500"/>
                                        <p:tgtEl>
                                          <p:spTgt spid="6214"/>
                                        </p:tgtEl>
                                      </p:cBhvr>
                                    </p:animEffect>
                                  </p:childTnLst>
                                </p:cTn>
                              </p:par>
                              <p:par>
                                <p:cTn id="353" presetID="22" presetClass="entr" presetSubtype="4" fill="hold" grpId="0" nodeType="withEffect">
                                  <p:stCondLst>
                                    <p:cond delay="0"/>
                                  </p:stCondLst>
                                  <p:childTnLst>
                                    <p:set>
                                      <p:cBhvr>
                                        <p:cTn id="354" dur="1" fill="hold">
                                          <p:stCondLst>
                                            <p:cond delay="0"/>
                                          </p:stCondLst>
                                        </p:cTn>
                                        <p:tgtEl>
                                          <p:spTgt spid="6215"/>
                                        </p:tgtEl>
                                        <p:attrNameLst>
                                          <p:attrName>style.visibility</p:attrName>
                                        </p:attrNameLst>
                                      </p:cBhvr>
                                      <p:to>
                                        <p:strVal val="visible"/>
                                      </p:to>
                                    </p:set>
                                    <p:animEffect transition="in" filter="wipe(down)">
                                      <p:cBhvr>
                                        <p:cTn id="355" dur="500"/>
                                        <p:tgtEl>
                                          <p:spTgt spid="6215"/>
                                        </p:tgtEl>
                                      </p:cBhvr>
                                    </p:animEffect>
                                  </p:childTnLst>
                                </p:cTn>
                              </p:par>
                              <p:par>
                                <p:cTn id="356" presetID="22" presetClass="entr" presetSubtype="4" fill="hold" grpId="0" nodeType="withEffect" nodePh="1">
                                  <p:stCondLst>
                                    <p:cond delay="0"/>
                                  </p:stCondLst>
                                  <p:endCondLst>
                                    <p:cond evt="begin" delay="0">
                                      <p:tn val="356"/>
                                    </p:cond>
                                  </p:endCondLst>
                                  <p:childTnLst>
                                    <p:set>
                                      <p:cBhvr>
                                        <p:cTn id="357" dur="1" fill="hold">
                                          <p:stCondLst>
                                            <p:cond delay="0"/>
                                          </p:stCondLst>
                                        </p:cTn>
                                        <p:tgtEl>
                                          <p:spTgt spid="6216"/>
                                        </p:tgtEl>
                                        <p:attrNameLst>
                                          <p:attrName>style.visibility</p:attrName>
                                        </p:attrNameLst>
                                      </p:cBhvr>
                                      <p:to>
                                        <p:strVal val="visible"/>
                                      </p:to>
                                    </p:set>
                                    <p:animEffect transition="in" filter="wipe(down)">
                                      <p:cBhvr>
                                        <p:cTn id="358" dur="500"/>
                                        <p:tgtEl>
                                          <p:spTgt spid="6216"/>
                                        </p:tgtEl>
                                      </p:cBhvr>
                                    </p:animEffect>
                                  </p:childTnLst>
                                </p:cTn>
                              </p:par>
                              <p:par>
                                <p:cTn id="359" presetID="22" presetClass="entr" presetSubtype="4" fill="hold" grpId="0" nodeType="withEffect">
                                  <p:stCondLst>
                                    <p:cond delay="0"/>
                                  </p:stCondLst>
                                  <p:childTnLst>
                                    <p:set>
                                      <p:cBhvr>
                                        <p:cTn id="360" dur="1" fill="hold">
                                          <p:stCondLst>
                                            <p:cond delay="0"/>
                                          </p:stCondLst>
                                        </p:cTn>
                                        <p:tgtEl>
                                          <p:spTgt spid="164"/>
                                        </p:tgtEl>
                                        <p:attrNameLst>
                                          <p:attrName>style.visibility</p:attrName>
                                        </p:attrNameLst>
                                      </p:cBhvr>
                                      <p:to>
                                        <p:strVal val="visible"/>
                                      </p:to>
                                    </p:set>
                                    <p:animEffect transition="in" filter="wipe(down)">
                                      <p:cBhvr>
                                        <p:cTn id="361" dur="500"/>
                                        <p:tgtEl>
                                          <p:spTgt spid="164"/>
                                        </p:tgtEl>
                                      </p:cBhvr>
                                    </p:animEffect>
                                  </p:childTnLst>
                                </p:cTn>
                              </p:par>
                              <p:par>
                                <p:cTn id="362" presetID="22" presetClass="entr" presetSubtype="4" fill="hold" grpId="0" nodeType="withEffect">
                                  <p:stCondLst>
                                    <p:cond delay="0"/>
                                  </p:stCondLst>
                                  <p:childTnLst>
                                    <p:set>
                                      <p:cBhvr>
                                        <p:cTn id="363" dur="1" fill="hold">
                                          <p:stCondLst>
                                            <p:cond delay="0"/>
                                          </p:stCondLst>
                                        </p:cTn>
                                        <p:tgtEl>
                                          <p:spTgt spid="165"/>
                                        </p:tgtEl>
                                        <p:attrNameLst>
                                          <p:attrName>style.visibility</p:attrName>
                                        </p:attrNameLst>
                                      </p:cBhvr>
                                      <p:to>
                                        <p:strVal val="visible"/>
                                      </p:to>
                                    </p:set>
                                    <p:animEffect transition="in" filter="wipe(down)">
                                      <p:cBhvr>
                                        <p:cTn id="364" dur="500"/>
                                        <p:tgtEl>
                                          <p:spTgt spid="165"/>
                                        </p:tgtEl>
                                      </p:cBhvr>
                                    </p:animEffect>
                                  </p:childTnLst>
                                </p:cTn>
                              </p:par>
                              <p:par>
                                <p:cTn id="365" presetID="22" presetClass="entr" presetSubtype="4" fill="hold" grpId="0" nodeType="withEffect">
                                  <p:stCondLst>
                                    <p:cond delay="0"/>
                                  </p:stCondLst>
                                  <p:childTnLst>
                                    <p:set>
                                      <p:cBhvr>
                                        <p:cTn id="366" dur="1" fill="hold">
                                          <p:stCondLst>
                                            <p:cond delay="0"/>
                                          </p:stCondLst>
                                        </p:cTn>
                                        <p:tgtEl>
                                          <p:spTgt spid="166"/>
                                        </p:tgtEl>
                                        <p:attrNameLst>
                                          <p:attrName>style.visibility</p:attrName>
                                        </p:attrNameLst>
                                      </p:cBhvr>
                                      <p:to>
                                        <p:strVal val="visible"/>
                                      </p:to>
                                    </p:set>
                                    <p:animEffect transition="in" filter="wipe(down)">
                                      <p:cBhvr>
                                        <p:cTn id="367" dur="500"/>
                                        <p:tgtEl>
                                          <p:spTgt spid="166"/>
                                        </p:tgtEl>
                                      </p:cBhvr>
                                    </p:animEffect>
                                  </p:childTnLst>
                                </p:cTn>
                              </p:par>
                              <p:par>
                                <p:cTn id="368" presetID="22" presetClass="entr" presetSubtype="4" fill="hold" grpId="0" nodeType="withEffect">
                                  <p:stCondLst>
                                    <p:cond delay="0"/>
                                  </p:stCondLst>
                                  <p:childTnLst>
                                    <p:set>
                                      <p:cBhvr>
                                        <p:cTn id="369" dur="1" fill="hold">
                                          <p:stCondLst>
                                            <p:cond delay="0"/>
                                          </p:stCondLst>
                                        </p:cTn>
                                        <p:tgtEl>
                                          <p:spTgt spid="167"/>
                                        </p:tgtEl>
                                        <p:attrNameLst>
                                          <p:attrName>style.visibility</p:attrName>
                                        </p:attrNameLst>
                                      </p:cBhvr>
                                      <p:to>
                                        <p:strVal val="visible"/>
                                      </p:to>
                                    </p:set>
                                    <p:animEffect transition="in" filter="wipe(down)">
                                      <p:cBhvr>
                                        <p:cTn id="370" dur="500"/>
                                        <p:tgtEl>
                                          <p:spTgt spid="167"/>
                                        </p:tgtEl>
                                      </p:cBhvr>
                                    </p:animEffect>
                                  </p:childTnLst>
                                </p:cTn>
                              </p:par>
                            </p:childTnLst>
                          </p:cTn>
                        </p:par>
                      </p:childTnLst>
                    </p:cTn>
                  </p:par>
                  <p:par>
                    <p:cTn id="371" fill="hold">
                      <p:stCondLst>
                        <p:cond delay="indefinite"/>
                      </p:stCondLst>
                      <p:childTnLst>
                        <p:par>
                          <p:cTn id="372" fill="hold">
                            <p:stCondLst>
                              <p:cond delay="0"/>
                            </p:stCondLst>
                            <p:childTnLst>
                              <p:par>
                                <p:cTn id="373" presetID="22" presetClass="entr" presetSubtype="4" fill="hold" nodeType="clickEffect">
                                  <p:stCondLst>
                                    <p:cond delay="0"/>
                                  </p:stCondLst>
                                  <p:childTnLst>
                                    <p:set>
                                      <p:cBhvr>
                                        <p:cTn id="374" dur="1" fill="hold">
                                          <p:stCondLst>
                                            <p:cond delay="0"/>
                                          </p:stCondLst>
                                        </p:cTn>
                                        <p:tgtEl>
                                          <p:spTgt spid="6259"/>
                                        </p:tgtEl>
                                        <p:attrNameLst>
                                          <p:attrName>style.visibility</p:attrName>
                                        </p:attrNameLst>
                                      </p:cBhvr>
                                      <p:to>
                                        <p:strVal val="visible"/>
                                      </p:to>
                                    </p:set>
                                    <p:animEffect transition="in" filter="wipe(down)">
                                      <p:cBhvr>
                                        <p:cTn id="375" dur="500"/>
                                        <p:tgtEl>
                                          <p:spTgt spid="6259"/>
                                        </p:tgtEl>
                                      </p:cBhvr>
                                    </p:animEffect>
                                  </p:childTnLst>
                                </p:cTn>
                              </p:par>
                              <p:par>
                                <p:cTn id="376" presetID="22" presetClass="entr" presetSubtype="4" fill="hold" nodeType="withEffect">
                                  <p:stCondLst>
                                    <p:cond delay="0"/>
                                  </p:stCondLst>
                                  <p:childTnLst>
                                    <p:set>
                                      <p:cBhvr>
                                        <p:cTn id="377" dur="1" fill="hold">
                                          <p:stCondLst>
                                            <p:cond delay="0"/>
                                          </p:stCondLst>
                                        </p:cTn>
                                        <p:tgtEl>
                                          <p:spTgt spid="6260"/>
                                        </p:tgtEl>
                                        <p:attrNameLst>
                                          <p:attrName>style.visibility</p:attrName>
                                        </p:attrNameLst>
                                      </p:cBhvr>
                                      <p:to>
                                        <p:strVal val="visible"/>
                                      </p:to>
                                    </p:set>
                                    <p:animEffect transition="in" filter="wipe(down)">
                                      <p:cBhvr>
                                        <p:cTn id="378" dur="500"/>
                                        <p:tgtEl>
                                          <p:spTgt spid="6260"/>
                                        </p:tgtEl>
                                      </p:cBhvr>
                                    </p:animEffect>
                                  </p:childTnLst>
                                </p:cTn>
                              </p:par>
                            </p:childTnLst>
                          </p:cTn>
                        </p:par>
                      </p:childTnLst>
                    </p:cTn>
                  </p:par>
                  <p:par>
                    <p:cTn id="379" fill="hold">
                      <p:stCondLst>
                        <p:cond delay="indefinite"/>
                      </p:stCondLst>
                      <p:childTnLst>
                        <p:par>
                          <p:cTn id="380" fill="hold">
                            <p:stCondLst>
                              <p:cond delay="0"/>
                            </p:stCondLst>
                            <p:childTnLst>
                              <p:par>
                                <p:cTn id="381" presetID="22" presetClass="entr" presetSubtype="4" fill="hold" nodeType="clickEffect">
                                  <p:stCondLst>
                                    <p:cond delay="0"/>
                                  </p:stCondLst>
                                  <p:childTnLst>
                                    <p:set>
                                      <p:cBhvr>
                                        <p:cTn id="382" dur="1" fill="hold">
                                          <p:stCondLst>
                                            <p:cond delay="0"/>
                                          </p:stCondLst>
                                        </p:cTn>
                                        <p:tgtEl>
                                          <p:spTgt spid="6255"/>
                                        </p:tgtEl>
                                        <p:attrNameLst>
                                          <p:attrName>style.visibility</p:attrName>
                                        </p:attrNameLst>
                                      </p:cBhvr>
                                      <p:to>
                                        <p:strVal val="visible"/>
                                      </p:to>
                                    </p:set>
                                    <p:animEffect transition="in" filter="wipe(down)">
                                      <p:cBhvr>
                                        <p:cTn id="383" dur="500"/>
                                        <p:tgtEl>
                                          <p:spTgt spid="6255"/>
                                        </p:tgtEl>
                                      </p:cBhvr>
                                    </p:animEffect>
                                  </p:childTnLst>
                                </p:cTn>
                              </p:par>
                              <p:par>
                                <p:cTn id="384" presetID="22" presetClass="entr" presetSubtype="4" fill="hold" nodeType="withEffect">
                                  <p:stCondLst>
                                    <p:cond delay="0"/>
                                  </p:stCondLst>
                                  <p:childTnLst>
                                    <p:set>
                                      <p:cBhvr>
                                        <p:cTn id="385" dur="1" fill="hold">
                                          <p:stCondLst>
                                            <p:cond delay="0"/>
                                          </p:stCondLst>
                                        </p:cTn>
                                        <p:tgtEl>
                                          <p:spTgt spid="6256"/>
                                        </p:tgtEl>
                                        <p:attrNameLst>
                                          <p:attrName>style.visibility</p:attrName>
                                        </p:attrNameLst>
                                      </p:cBhvr>
                                      <p:to>
                                        <p:strVal val="visible"/>
                                      </p:to>
                                    </p:set>
                                    <p:animEffect transition="in" filter="wipe(down)">
                                      <p:cBhvr>
                                        <p:cTn id="386" dur="500"/>
                                        <p:tgtEl>
                                          <p:spTgt spid="6256"/>
                                        </p:tgtEl>
                                      </p:cBhvr>
                                    </p:animEffect>
                                  </p:childTnLst>
                                </p:cTn>
                              </p:par>
                              <p:par>
                                <p:cTn id="387" presetID="22" presetClass="entr" presetSubtype="4" fill="hold" nodeType="withEffect">
                                  <p:stCondLst>
                                    <p:cond delay="0"/>
                                  </p:stCondLst>
                                  <p:childTnLst>
                                    <p:set>
                                      <p:cBhvr>
                                        <p:cTn id="388" dur="1" fill="hold">
                                          <p:stCondLst>
                                            <p:cond delay="0"/>
                                          </p:stCondLst>
                                        </p:cTn>
                                        <p:tgtEl>
                                          <p:spTgt spid="6257"/>
                                        </p:tgtEl>
                                        <p:attrNameLst>
                                          <p:attrName>style.visibility</p:attrName>
                                        </p:attrNameLst>
                                      </p:cBhvr>
                                      <p:to>
                                        <p:strVal val="visible"/>
                                      </p:to>
                                    </p:set>
                                    <p:animEffect transition="in" filter="wipe(down)">
                                      <p:cBhvr>
                                        <p:cTn id="389" dur="500"/>
                                        <p:tgtEl>
                                          <p:spTgt spid="6257"/>
                                        </p:tgtEl>
                                      </p:cBhvr>
                                    </p:animEffect>
                                  </p:childTnLst>
                                </p:cTn>
                              </p:par>
                              <p:par>
                                <p:cTn id="390" presetID="22" presetClass="entr" presetSubtype="4" fill="hold" nodeType="withEffect">
                                  <p:stCondLst>
                                    <p:cond delay="0"/>
                                  </p:stCondLst>
                                  <p:childTnLst>
                                    <p:set>
                                      <p:cBhvr>
                                        <p:cTn id="391" dur="1" fill="hold">
                                          <p:stCondLst>
                                            <p:cond delay="0"/>
                                          </p:stCondLst>
                                        </p:cTn>
                                        <p:tgtEl>
                                          <p:spTgt spid="6258"/>
                                        </p:tgtEl>
                                        <p:attrNameLst>
                                          <p:attrName>style.visibility</p:attrName>
                                        </p:attrNameLst>
                                      </p:cBhvr>
                                      <p:to>
                                        <p:strVal val="visible"/>
                                      </p:to>
                                    </p:set>
                                    <p:animEffect transition="in" filter="wipe(down)">
                                      <p:cBhvr>
                                        <p:cTn id="392" dur="500"/>
                                        <p:tgtEl>
                                          <p:spTgt spid="6258"/>
                                        </p:tgtEl>
                                      </p:cBhvr>
                                    </p:animEffect>
                                  </p:childTnLst>
                                </p:cTn>
                              </p:par>
                            </p:childTnLst>
                          </p:cTn>
                        </p:par>
                      </p:childTnLst>
                    </p:cTn>
                  </p:par>
                  <p:par>
                    <p:cTn id="393" fill="hold">
                      <p:stCondLst>
                        <p:cond delay="indefinite"/>
                      </p:stCondLst>
                      <p:childTnLst>
                        <p:par>
                          <p:cTn id="394" fill="hold">
                            <p:stCondLst>
                              <p:cond delay="0"/>
                            </p:stCondLst>
                            <p:childTnLst>
                              <p:par>
                                <p:cTn id="395" presetID="22" presetClass="entr" presetSubtype="4" fill="hold" grpId="0" nodeType="clickEffect">
                                  <p:stCondLst>
                                    <p:cond delay="0"/>
                                  </p:stCondLst>
                                  <p:childTnLst>
                                    <p:set>
                                      <p:cBhvr>
                                        <p:cTn id="396" dur="1" fill="hold">
                                          <p:stCondLst>
                                            <p:cond delay="0"/>
                                          </p:stCondLst>
                                        </p:cTn>
                                        <p:tgtEl>
                                          <p:spTgt spid="6212"/>
                                        </p:tgtEl>
                                        <p:attrNameLst>
                                          <p:attrName>style.visibility</p:attrName>
                                        </p:attrNameLst>
                                      </p:cBhvr>
                                      <p:to>
                                        <p:strVal val="visible"/>
                                      </p:to>
                                    </p:set>
                                    <p:animEffect transition="in" filter="wipe(down)">
                                      <p:cBhvr>
                                        <p:cTn id="397" dur="500"/>
                                        <p:tgtEl>
                                          <p:spTgt spid="6212"/>
                                        </p:tgtEl>
                                      </p:cBhvr>
                                    </p:animEffect>
                                  </p:childTnLst>
                                </p:cTn>
                              </p:par>
                              <p:par>
                                <p:cTn id="398" presetID="22" presetClass="entr" presetSubtype="4" fill="hold" grpId="0" nodeType="withEffect">
                                  <p:stCondLst>
                                    <p:cond delay="0"/>
                                  </p:stCondLst>
                                  <p:childTnLst>
                                    <p:set>
                                      <p:cBhvr>
                                        <p:cTn id="399" dur="1" fill="hold">
                                          <p:stCondLst>
                                            <p:cond delay="0"/>
                                          </p:stCondLst>
                                        </p:cTn>
                                        <p:tgtEl>
                                          <p:spTgt spid="6213"/>
                                        </p:tgtEl>
                                        <p:attrNameLst>
                                          <p:attrName>style.visibility</p:attrName>
                                        </p:attrNameLst>
                                      </p:cBhvr>
                                      <p:to>
                                        <p:strVal val="visible"/>
                                      </p:to>
                                    </p:set>
                                    <p:animEffect transition="in" filter="wipe(down)">
                                      <p:cBhvr>
                                        <p:cTn id="400" dur="500"/>
                                        <p:tgtEl>
                                          <p:spTgt spid="6213"/>
                                        </p:tgtEl>
                                      </p:cBhvr>
                                    </p:animEffect>
                                  </p:childTnLst>
                                </p:cTn>
                              </p:par>
                            </p:childTnLst>
                          </p:cTn>
                        </p:par>
                      </p:childTnLst>
                    </p:cTn>
                  </p:par>
                  <p:par>
                    <p:cTn id="401" fill="hold">
                      <p:stCondLst>
                        <p:cond delay="indefinite"/>
                      </p:stCondLst>
                      <p:childTnLst>
                        <p:par>
                          <p:cTn id="402" fill="hold">
                            <p:stCondLst>
                              <p:cond delay="0"/>
                            </p:stCondLst>
                            <p:childTnLst>
                              <p:par>
                                <p:cTn id="403" presetID="22" presetClass="entr" presetSubtype="4" fill="hold" nodeType="clickEffect">
                                  <p:stCondLst>
                                    <p:cond delay="0"/>
                                  </p:stCondLst>
                                  <p:childTnLst>
                                    <p:set>
                                      <p:cBhvr>
                                        <p:cTn id="404" dur="1" fill="hold">
                                          <p:stCondLst>
                                            <p:cond delay="0"/>
                                          </p:stCondLst>
                                        </p:cTn>
                                        <p:tgtEl>
                                          <p:spTgt spid="6271"/>
                                        </p:tgtEl>
                                        <p:attrNameLst>
                                          <p:attrName>style.visibility</p:attrName>
                                        </p:attrNameLst>
                                      </p:cBhvr>
                                      <p:to>
                                        <p:strVal val="visible"/>
                                      </p:to>
                                    </p:set>
                                    <p:animEffect transition="in" filter="wipe(down)">
                                      <p:cBhvr>
                                        <p:cTn id="405" dur="500"/>
                                        <p:tgtEl>
                                          <p:spTgt spid="6271"/>
                                        </p:tgtEl>
                                      </p:cBhvr>
                                    </p:animEffect>
                                  </p:childTnLst>
                                </p:cTn>
                              </p:par>
                            </p:childTnLst>
                          </p:cTn>
                        </p:par>
                      </p:childTnLst>
                    </p:cTn>
                  </p:par>
                  <p:par>
                    <p:cTn id="406" fill="hold">
                      <p:stCondLst>
                        <p:cond delay="indefinite"/>
                      </p:stCondLst>
                      <p:childTnLst>
                        <p:par>
                          <p:cTn id="407" fill="hold">
                            <p:stCondLst>
                              <p:cond delay="0"/>
                            </p:stCondLst>
                            <p:childTnLst>
                              <p:par>
                                <p:cTn id="408" presetID="22" presetClass="entr" presetSubtype="4" fill="hold" nodeType="clickEffect">
                                  <p:stCondLst>
                                    <p:cond delay="0"/>
                                  </p:stCondLst>
                                  <p:childTnLst>
                                    <p:set>
                                      <p:cBhvr>
                                        <p:cTn id="409" dur="1" fill="hold">
                                          <p:stCondLst>
                                            <p:cond delay="0"/>
                                          </p:stCondLst>
                                        </p:cTn>
                                        <p:tgtEl>
                                          <p:spTgt spid="6272"/>
                                        </p:tgtEl>
                                        <p:attrNameLst>
                                          <p:attrName>style.visibility</p:attrName>
                                        </p:attrNameLst>
                                      </p:cBhvr>
                                      <p:to>
                                        <p:strVal val="visible"/>
                                      </p:to>
                                    </p:set>
                                    <p:animEffect transition="in" filter="wipe(down)">
                                      <p:cBhvr>
                                        <p:cTn id="410" dur="500"/>
                                        <p:tgtEl>
                                          <p:spTgt spid="6272"/>
                                        </p:tgtEl>
                                      </p:cBhvr>
                                    </p:animEffect>
                                  </p:childTnLst>
                                </p:cTn>
                              </p:par>
                            </p:childTnLst>
                          </p:cTn>
                        </p:par>
                      </p:childTnLst>
                    </p:cTn>
                  </p:par>
                  <p:par>
                    <p:cTn id="411" fill="hold">
                      <p:stCondLst>
                        <p:cond delay="indefinite"/>
                      </p:stCondLst>
                      <p:childTnLst>
                        <p:par>
                          <p:cTn id="412" fill="hold">
                            <p:stCondLst>
                              <p:cond delay="0"/>
                            </p:stCondLst>
                            <p:childTnLst>
                              <p:par>
                                <p:cTn id="413" presetID="22" presetClass="entr" presetSubtype="4" fill="hold" nodeType="clickEffect">
                                  <p:stCondLst>
                                    <p:cond delay="0"/>
                                  </p:stCondLst>
                                  <p:childTnLst>
                                    <p:set>
                                      <p:cBhvr>
                                        <p:cTn id="414" dur="1" fill="hold">
                                          <p:stCondLst>
                                            <p:cond delay="0"/>
                                          </p:stCondLst>
                                        </p:cTn>
                                        <p:tgtEl>
                                          <p:spTgt spid="6273"/>
                                        </p:tgtEl>
                                        <p:attrNameLst>
                                          <p:attrName>style.visibility</p:attrName>
                                        </p:attrNameLst>
                                      </p:cBhvr>
                                      <p:to>
                                        <p:strVal val="visible"/>
                                      </p:to>
                                    </p:set>
                                    <p:animEffect transition="in" filter="wipe(down)">
                                      <p:cBhvr>
                                        <p:cTn id="415" dur="500"/>
                                        <p:tgtEl>
                                          <p:spTgt spid="6273"/>
                                        </p:tgtEl>
                                      </p:cBhvr>
                                    </p:animEffect>
                                  </p:childTnLst>
                                </p:cTn>
                              </p:par>
                              <p:par>
                                <p:cTn id="416" presetID="22" presetClass="entr" presetSubtype="4" fill="hold" nodeType="withEffect">
                                  <p:stCondLst>
                                    <p:cond delay="0"/>
                                  </p:stCondLst>
                                  <p:childTnLst>
                                    <p:set>
                                      <p:cBhvr>
                                        <p:cTn id="417" dur="1" fill="hold">
                                          <p:stCondLst>
                                            <p:cond delay="0"/>
                                          </p:stCondLst>
                                        </p:cTn>
                                        <p:tgtEl>
                                          <p:spTgt spid="6274"/>
                                        </p:tgtEl>
                                        <p:attrNameLst>
                                          <p:attrName>style.visibility</p:attrName>
                                        </p:attrNameLst>
                                      </p:cBhvr>
                                      <p:to>
                                        <p:strVal val="visible"/>
                                      </p:to>
                                    </p:set>
                                    <p:animEffect transition="in" filter="wipe(down)">
                                      <p:cBhvr>
                                        <p:cTn id="418" dur="500"/>
                                        <p:tgtEl>
                                          <p:spTgt spid="6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animBg="1"/>
      <p:bldP spid="21" grpId="0" animBg="1"/>
      <p:bldP spid="22"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p:bldP spid="56" grpId="0"/>
      <p:bldP spid="57" grpId="0"/>
      <p:bldP spid="58" grpId="0"/>
      <p:bldP spid="59" grpId="0"/>
      <p:bldP spid="60" grpId="0" animBg="1"/>
      <p:bldP spid="61" grpId="0"/>
      <p:bldP spid="62" grpId="0" animBg="1"/>
      <p:bldP spid="63" grpId="0" animBg="1"/>
      <p:bldP spid="64" grpId="0" animBg="1"/>
      <p:bldP spid="65" grpId="0" animBg="1"/>
      <p:bldP spid="66" grpId="0" animBg="1"/>
      <p:bldP spid="67" grpId="0" animBg="1"/>
      <p:bldP spid="68" grpId="0" animBg="1"/>
      <p:bldP spid="69" grpId="0" animBg="1"/>
      <p:bldP spid="70" grpId="0" animBg="1"/>
      <p:bldP spid="71" grpId="0"/>
      <p:bldP spid="72" grpId="0"/>
      <p:bldP spid="73" grpId="0"/>
      <p:bldP spid="74" grpId="0"/>
      <p:bldP spid="75" grpId="0" animBg="1"/>
      <p:bldP spid="76" grpId="0" animBg="1"/>
      <p:bldP spid="77" grpId="0" animBg="1"/>
      <p:bldP spid="78" grpId="0"/>
      <p:bldP spid="79" grpId="0"/>
      <p:bldP spid="80" grpId="0"/>
      <p:bldP spid="81" grpId="0"/>
      <p:bldP spid="82" grpId="0"/>
      <p:bldP spid="83" grpId="0"/>
      <p:bldP spid="84" grpId="0" animBg="1"/>
      <p:bldP spid="85" grpId="0"/>
      <p:bldP spid="86" grpId="0" animBg="1"/>
      <p:bldP spid="87" grpId="0"/>
      <p:bldP spid="88" grpId="0" animBg="1"/>
      <p:bldP spid="89" grpId="0"/>
      <p:bldP spid="90" grpId="0"/>
      <p:bldP spid="91" grpId="0"/>
      <p:bldP spid="92" grpId="0"/>
      <p:bldP spid="93" grpId="0"/>
      <p:bldP spid="94" grpId="0"/>
      <p:bldP spid="95" grpId="0"/>
      <p:bldP spid="6208" grpId="0" animBg="1"/>
      <p:bldP spid="6209" grpId="0"/>
      <p:bldP spid="6210" grpId="0"/>
      <p:bldP spid="6211" grpId="0" animBg="1"/>
      <p:bldP spid="6212" grpId="0"/>
      <p:bldP spid="6213" grpId="0"/>
      <p:bldP spid="6214" grpId="0"/>
      <p:bldP spid="6215" grpId="0"/>
      <p:bldP spid="6216" grpId="0"/>
      <p:bldP spid="6217" grpId="0"/>
      <p:bldP spid="164" grpId="0"/>
      <p:bldP spid="165" grpId="0"/>
      <p:bldP spid="166" grpId="0"/>
      <p:bldP spid="16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A7432B-880A-474A-B468-46A2C320B00C}"/>
              </a:ext>
            </a:extLst>
          </p:cNvPr>
          <p:cNvSpPr>
            <a:spLocks noGrp="1"/>
          </p:cNvSpPr>
          <p:nvPr>
            <p:ph type="sldNum" sz="quarter" idx="12"/>
          </p:nvPr>
        </p:nvSpPr>
        <p:spPr/>
        <p:txBody>
          <a:bodyPr/>
          <a:lstStyle/>
          <a:p>
            <a:fld id="{1E1B8BD3-EEEF-4896-BEE3-06C250004F3C}" type="slidenum">
              <a:rPr lang="en-US" smtClean="0"/>
              <a:pPr/>
              <a:t>21</a:t>
            </a:fld>
            <a:endParaRPr lang="en-US"/>
          </a:p>
        </p:txBody>
      </p:sp>
      <p:sp>
        <p:nvSpPr>
          <p:cNvPr id="3" name="Line 3">
            <a:extLst>
              <a:ext uri="{FF2B5EF4-FFF2-40B4-BE49-F238E27FC236}">
                <a16:creationId xmlns:a16="http://schemas.microsoft.com/office/drawing/2014/main" id="{05AF61F9-9B8D-4AD0-9B7A-2540884A49F5}"/>
              </a:ext>
            </a:extLst>
          </p:cNvPr>
          <p:cNvSpPr>
            <a:spLocks noChangeShapeType="1"/>
          </p:cNvSpPr>
          <p:nvPr/>
        </p:nvSpPr>
        <p:spPr bwMode="auto">
          <a:xfrm>
            <a:off x="5416270" y="1947907"/>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4">
            <a:extLst>
              <a:ext uri="{FF2B5EF4-FFF2-40B4-BE49-F238E27FC236}">
                <a16:creationId xmlns:a16="http://schemas.microsoft.com/office/drawing/2014/main" id="{3984C54E-82A4-4BBD-9476-A446EC849C13}"/>
              </a:ext>
            </a:extLst>
          </p:cNvPr>
          <p:cNvSpPr>
            <a:spLocks noChangeShapeType="1"/>
          </p:cNvSpPr>
          <p:nvPr/>
        </p:nvSpPr>
        <p:spPr bwMode="auto">
          <a:xfrm>
            <a:off x="541627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5">
            <a:extLst>
              <a:ext uri="{FF2B5EF4-FFF2-40B4-BE49-F238E27FC236}">
                <a16:creationId xmlns:a16="http://schemas.microsoft.com/office/drawing/2014/main" id="{B5C62C71-E837-4F54-8CA3-89D7C4B72123}"/>
              </a:ext>
            </a:extLst>
          </p:cNvPr>
          <p:cNvSpPr>
            <a:spLocks noChangeShapeType="1"/>
          </p:cNvSpPr>
          <p:nvPr/>
        </p:nvSpPr>
        <p:spPr bwMode="auto">
          <a:xfrm>
            <a:off x="1067407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D13A7AE3-2282-46F4-945F-0C7B04821B26}"/>
              </a:ext>
            </a:extLst>
          </p:cNvPr>
          <p:cNvSpPr>
            <a:spLocks noChangeShapeType="1"/>
          </p:cNvSpPr>
          <p:nvPr/>
        </p:nvSpPr>
        <p:spPr bwMode="auto">
          <a:xfrm>
            <a:off x="5327370" y="17193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7">
            <a:extLst>
              <a:ext uri="{FF2B5EF4-FFF2-40B4-BE49-F238E27FC236}">
                <a16:creationId xmlns:a16="http://schemas.microsoft.com/office/drawing/2014/main" id="{C7D33166-AA24-4C68-BF7C-4DEE0D5DBCB3}"/>
              </a:ext>
            </a:extLst>
          </p:cNvPr>
          <p:cNvSpPr>
            <a:spLocks noChangeShapeType="1"/>
          </p:cNvSpPr>
          <p:nvPr/>
        </p:nvSpPr>
        <p:spPr bwMode="auto">
          <a:xfrm>
            <a:off x="10559770" y="171930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8">
            <a:extLst>
              <a:ext uri="{FF2B5EF4-FFF2-40B4-BE49-F238E27FC236}">
                <a16:creationId xmlns:a16="http://schemas.microsoft.com/office/drawing/2014/main" id="{1728FE7C-E9AD-40D7-900D-592555B84268}"/>
              </a:ext>
            </a:extLst>
          </p:cNvPr>
          <p:cNvSpPr>
            <a:spLocks noChangeShapeType="1"/>
          </p:cNvSpPr>
          <p:nvPr/>
        </p:nvSpPr>
        <p:spPr bwMode="auto">
          <a:xfrm>
            <a:off x="1119477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9">
            <a:extLst>
              <a:ext uri="{FF2B5EF4-FFF2-40B4-BE49-F238E27FC236}">
                <a16:creationId xmlns:a16="http://schemas.microsoft.com/office/drawing/2014/main" id="{58D254DD-13F5-41ED-91D0-DD0697799F92}"/>
              </a:ext>
            </a:extLst>
          </p:cNvPr>
          <p:cNvSpPr>
            <a:spLocks noChangeShapeType="1"/>
          </p:cNvSpPr>
          <p:nvPr/>
        </p:nvSpPr>
        <p:spPr bwMode="auto">
          <a:xfrm>
            <a:off x="11107458" y="171930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10">
            <a:extLst>
              <a:ext uri="{FF2B5EF4-FFF2-40B4-BE49-F238E27FC236}">
                <a16:creationId xmlns:a16="http://schemas.microsoft.com/office/drawing/2014/main" id="{057DC373-ECDC-47EB-9823-C4B32B2CBEB4}"/>
              </a:ext>
            </a:extLst>
          </p:cNvPr>
          <p:cNvSpPr>
            <a:spLocks noChangeShapeType="1"/>
          </p:cNvSpPr>
          <p:nvPr/>
        </p:nvSpPr>
        <p:spPr bwMode="auto">
          <a:xfrm>
            <a:off x="615922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1">
            <a:extLst>
              <a:ext uri="{FF2B5EF4-FFF2-40B4-BE49-F238E27FC236}">
                <a16:creationId xmlns:a16="http://schemas.microsoft.com/office/drawing/2014/main" id="{86CAC455-145F-4CAF-ADD3-4B65CE6D89BD}"/>
              </a:ext>
            </a:extLst>
          </p:cNvPr>
          <p:cNvSpPr>
            <a:spLocks noChangeShapeType="1"/>
          </p:cNvSpPr>
          <p:nvPr/>
        </p:nvSpPr>
        <p:spPr bwMode="auto">
          <a:xfrm>
            <a:off x="6070320" y="17193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2">
            <a:extLst>
              <a:ext uri="{FF2B5EF4-FFF2-40B4-BE49-F238E27FC236}">
                <a16:creationId xmlns:a16="http://schemas.microsoft.com/office/drawing/2014/main" id="{BB27F80B-7FB7-4E4B-826B-94964F64A636}"/>
              </a:ext>
            </a:extLst>
          </p:cNvPr>
          <p:cNvSpPr>
            <a:spLocks noChangeShapeType="1"/>
          </p:cNvSpPr>
          <p:nvPr/>
        </p:nvSpPr>
        <p:spPr bwMode="auto">
          <a:xfrm>
            <a:off x="1170277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A1993DCD-DED4-48E5-9663-AD237CAFBB71}"/>
              </a:ext>
            </a:extLst>
          </p:cNvPr>
          <p:cNvSpPr>
            <a:spLocks noChangeShapeType="1"/>
          </p:cNvSpPr>
          <p:nvPr/>
        </p:nvSpPr>
        <p:spPr bwMode="auto">
          <a:xfrm>
            <a:off x="11613870" y="17193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4">
            <a:extLst>
              <a:ext uri="{FF2B5EF4-FFF2-40B4-BE49-F238E27FC236}">
                <a16:creationId xmlns:a16="http://schemas.microsoft.com/office/drawing/2014/main" id="{161475CF-E191-4C84-8ECF-A6EF475DFA15}"/>
              </a:ext>
            </a:extLst>
          </p:cNvPr>
          <p:cNvSpPr txBox="1">
            <a:spLocks noChangeArrowheads="1"/>
          </p:cNvSpPr>
          <p:nvPr/>
        </p:nvSpPr>
        <p:spPr bwMode="auto">
          <a:xfrm>
            <a:off x="5187670" y="143355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5">
            <a:extLst>
              <a:ext uri="{FF2B5EF4-FFF2-40B4-BE49-F238E27FC236}">
                <a16:creationId xmlns:a16="http://schemas.microsoft.com/office/drawing/2014/main" id="{E9D9BE87-BD16-40C5-9DF2-DC80E77149F2}"/>
              </a:ext>
            </a:extLst>
          </p:cNvPr>
          <p:cNvSpPr txBox="1">
            <a:spLocks noChangeArrowheads="1"/>
          </p:cNvSpPr>
          <p:nvPr/>
        </p:nvSpPr>
        <p:spPr bwMode="auto">
          <a:xfrm>
            <a:off x="5873470" y="143355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6">
            <a:extLst>
              <a:ext uri="{FF2B5EF4-FFF2-40B4-BE49-F238E27FC236}">
                <a16:creationId xmlns:a16="http://schemas.microsoft.com/office/drawing/2014/main" id="{BC03A2E9-A9D2-4D9B-A072-A529383DFD31}"/>
              </a:ext>
            </a:extLst>
          </p:cNvPr>
          <p:cNvSpPr txBox="1">
            <a:spLocks noChangeArrowheads="1"/>
          </p:cNvSpPr>
          <p:nvPr/>
        </p:nvSpPr>
        <p:spPr bwMode="auto">
          <a:xfrm>
            <a:off x="10502620" y="143355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17">
            <a:extLst>
              <a:ext uri="{FF2B5EF4-FFF2-40B4-BE49-F238E27FC236}">
                <a16:creationId xmlns:a16="http://schemas.microsoft.com/office/drawing/2014/main" id="{A7501486-5D88-48E3-811A-DC1919059EF8}"/>
              </a:ext>
            </a:extLst>
          </p:cNvPr>
          <p:cNvSpPr txBox="1">
            <a:spLocks noChangeArrowheads="1"/>
          </p:cNvSpPr>
          <p:nvPr/>
        </p:nvSpPr>
        <p:spPr bwMode="auto">
          <a:xfrm>
            <a:off x="10959820" y="1433557"/>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8">
            <a:extLst>
              <a:ext uri="{FF2B5EF4-FFF2-40B4-BE49-F238E27FC236}">
                <a16:creationId xmlns:a16="http://schemas.microsoft.com/office/drawing/2014/main" id="{4F739FE4-8E54-4A77-A589-050FEEBD7B9E}"/>
              </a:ext>
            </a:extLst>
          </p:cNvPr>
          <p:cNvSpPr txBox="1">
            <a:spLocks noChangeArrowheads="1"/>
          </p:cNvSpPr>
          <p:nvPr/>
        </p:nvSpPr>
        <p:spPr bwMode="auto">
          <a:xfrm>
            <a:off x="11474170" y="1433557"/>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9">
            <a:extLst>
              <a:ext uri="{FF2B5EF4-FFF2-40B4-BE49-F238E27FC236}">
                <a16:creationId xmlns:a16="http://schemas.microsoft.com/office/drawing/2014/main" id="{23B105FF-A8C3-4807-99EC-64AE0441F799}"/>
              </a:ext>
            </a:extLst>
          </p:cNvPr>
          <p:cNvSpPr>
            <a:spLocks noChangeShapeType="1"/>
          </p:cNvSpPr>
          <p:nvPr/>
        </p:nvSpPr>
        <p:spPr bwMode="auto">
          <a:xfrm>
            <a:off x="998827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20">
            <a:extLst>
              <a:ext uri="{FF2B5EF4-FFF2-40B4-BE49-F238E27FC236}">
                <a16:creationId xmlns:a16="http://schemas.microsoft.com/office/drawing/2014/main" id="{5A9C7968-25D5-4B0A-BE19-BBFDEE014757}"/>
              </a:ext>
            </a:extLst>
          </p:cNvPr>
          <p:cNvSpPr>
            <a:spLocks noChangeShapeType="1"/>
          </p:cNvSpPr>
          <p:nvPr/>
        </p:nvSpPr>
        <p:spPr bwMode="auto">
          <a:xfrm>
            <a:off x="9899370" y="17193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1">
            <a:extLst>
              <a:ext uri="{FF2B5EF4-FFF2-40B4-BE49-F238E27FC236}">
                <a16:creationId xmlns:a16="http://schemas.microsoft.com/office/drawing/2014/main" id="{93A4B479-CE6F-46AD-A826-07CCE3F00897}"/>
              </a:ext>
            </a:extLst>
          </p:cNvPr>
          <p:cNvSpPr txBox="1">
            <a:spLocks noChangeArrowheads="1"/>
          </p:cNvSpPr>
          <p:nvPr/>
        </p:nvSpPr>
        <p:spPr bwMode="auto">
          <a:xfrm>
            <a:off x="9759670" y="1433557"/>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2">
            <a:extLst>
              <a:ext uri="{FF2B5EF4-FFF2-40B4-BE49-F238E27FC236}">
                <a16:creationId xmlns:a16="http://schemas.microsoft.com/office/drawing/2014/main" id="{0AB7C87E-72BB-468E-A94B-3C2C3A9EB27F}"/>
              </a:ext>
            </a:extLst>
          </p:cNvPr>
          <p:cNvSpPr>
            <a:spLocks noChangeShapeType="1"/>
          </p:cNvSpPr>
          <p:nvPr/>
        </p:nvSpPr>
        <p:spPr bwMode="auto">
          <a:xfrm flipV="1">
            <a:off x="9988270" y="177645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3">
            <a:extLst>
              <a:ext uri="{FF2B5EF4-FFF2-40B4-BE49-F238E27FC236}">
                <a16:creationId xmlns:a16="http://schemas.microsoft.com/office/drawing/2014/main" id="{73499668-1F14-4B2A-B1EB-61675B045799}"/>
              </a:ext>
            </a:extLst>
          </p:cNvPr>
          <p:cNvSpPr>
            <a:spLocks noChangeShapeType="1"/>
          </p:cNvSpPr>
          <p:nvPr/>
        </p:nvSpPr>
        <p:spPr bwMode="auto">
          <a:xfrm>
            <a:off x="5416270" y="2919457"/>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4">
            <a:extLst>
              <a:ext uri="{FF2B5EF4-FFF2-40B4-BE49-F238E27FC236}">
                <a16:creationId xmlns:a16="http://schemas.microsoft.com/office/drawing/2014/main" id="{E2A92032-340B-4EF2-95A8-1049D7B3B82A}"/>
              </a:ext>
            </a:extLst>
          </p:cNvPr>
          <p:cNvSpPr>
            <a:spLocks noChangeShapeType="1"/>
          </p:cNvSpPr>
          <p:nvPr/>
        </p:nvSpPr>
        <p:spPr bwMode="auto">
          <a:xfrm>
            <a:off x="541627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12B0C4E6-6917-4738-AD57-84D350CC5322}"/>
              </a:ext>
            </a:extLst>
          </p:cNvPr>
          <p:cNvSpPr>
            <a:spLocks noChangeShapeType="1"/>
          </p:cNvSpPr>
          <p:nvPr/>
        </p:nvSpPr>
        <p:spPr bwMode="auto">
          <a:xfrm>
            <a:off x="764512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6">
            <a:extLst>
              <a:ext uri="{FF2B5EF4-FFF2-40B4-BE49-F238E27FC236}">
                <a16:creationId xmlns:a16="http://schemas.microsoft.com/office/drawing/2014/main" id="{59ABDAE7-09C4-448F-A735-556B38645CE3}"/>
              </a:ext>
            </a:extLst>
          </p:cNvPr>
          <p:cNvSpPr>
            <a:spLocks noChangeShapeType="1"/>
          </p:cNvSpPr>
          <p:nvPr/>
        </p:nvSpPr>
        <p:spPr bwMode="auto">
          <a:xfrm>
            <a:off x="5327370" y="26908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7">
            <a:extLst>
              <a:ext uri="{FF2B5EF4-FFF2-40B4-BE49-F238E27FC236}">
                <a16:creationId xmlns:a16="http://schemas.microsoft.com/office/drawing/2014/main" id="{0354FB42-86AB-4E64-A0DC-D5C8B9FAF0E1}"/>
              </a:ext>
            </a:extLst>
          </p:cNvPr>
          <p:cNvSpPr>
            <a:spLocks noChangeShapeType="1"/>
          </p:cNvSpPr>
          <p:nvPr/>
        </p:nvSpPr>
        <p:spPr bwMode="auto">
          <a:xfrm>
            <a:off x="7530820" y="269085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8">
            <a:extLst>
              <a:ext uri="{FF2B5EF4-FFF2-40B4-BE49-F238E27FC236}">
                <a16:creationId xmlns:a16="http://schemas.microsoft.com/office/drawing/2014/main" id="{7C20134A-C5CF-4F4F-B189-8A2CDDCE5539}"/>
              </a:ext>
            </a:extLst>
          </p:cNvPr>
          <p:cNvSpPr>
            <a:spLocks noChangeShapeType="1"/>
          </p:cNvSpPr>
          <p:nvPr/>
        </p:nvSpPr>
        <p:spPr bwMode="auto">
          <a:xfrm>
            <a:off x="828012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9">
            <a:extLst>
              <a:ext uri="{FF2B5EF4-FFF2-40B4-BE49-F238E27FC236}">
                <a16:creationId xmlns:a16="http://schemas.microsoft.com/office/drawing/2014/main" id="{43E6C57F-CD78-43C0-AD03-9DD5B94DDBCA}"/>
              </a:ext>
            </a:extLst>
          </p:cNvPr>
          <p:cNvSpPr>
            <a:spLocks noChangeShapeType="1"/>
          </p:cNvSpPr>
          <p:nvPr/>
        </p:nvSpPr>
        <p:spPr bwMode="auto">
          <a:xfrm>
            <a:off x="8216620" y="269085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30">
            <a:extLst>
              <a:ext uri="{FF2B5EF4-FFF2-40B4-BE49-F238E27FC236}">
                <a16:creationId xmlns:a16="http://schemas.microsoft.com/office/drawing/2014/main" id="{FD9A90EC-8C91-4A7C-9E23-F2D66CEFA892}"/>
              </a:ext>
            </a:extLst>
          </p:cNvPr>
          <p:cNvSpPr>
            <a:spLocks noChangeShapeType="1"/>
          </p:cNvSpPr>
          <p:nvPr/>
        </p:nvSpPr>
        <p:spPr bwMode="auto">
          <a:xfrm>
            <a:off x="615922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1">
            <a:extLst>
              <a:ext uri="{FF2B5EF4-FFF2-40B4-BE49-F238E27FC236}">
                <a16:creationId xmlns:a16="http://schemas.microsoft.com/office/drawing/2014/main" id="{AA6AD8F3-462F-423C-8B2D-0C51026EF0FD}"/>
              </a:ext>
            </a:extLst>
          </p:cNvPr>
          <p:cNvSpPr>
            <a:spLocks noChangeShapeType="1"/>
          </p:cNvSpPr>
          <p:nvPr/>
        </p:nvSpPr>
        <p:spPr bwMode="auto">
          <a:xfrm>
            <a:off x="6070320" y="26908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2">
            <a:extLst>
              <a:ext uri="{FF2B5EF4-FFF2-40B4-BE49-F238E27FC236}">
                <a16:creationId xmlns:a16="http://schemas.microsoft.com/office/drawing/2014/main" id="{63C66CD9-9FE6-4997-964B-CE46BC7A863E}"/>
              </a:ext>
            </a:extLst>
          </p:cNvPr>
          <p:cNvSpPr>
            <a:spLocks noChangeShapeType="1"/>
          </p:cNvSpPr>
          <p:nvPr/>
        </p:nvSpPr>
        <p:spPr bwMode="auto">
          <a:xfrm>
            <a:off x="901672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3">
            <a:extLst>
              <a:ext uri="{FF2B5EF4-FFF2-40B4-BE49-F238E27FC236}">
                <a16:creationId xmlns:a16="http://schemas.microsoft.com/office/drawing/2014/main" id="{AF1F6D56-D759-48F2-A3F3-1DAFC4E9C9E3}"/>
              </a:ext>
            </a:extLst>
          </p:cNvPr>
          <p:cNvSpPr>
            <a:spLocks noChangeShapeType="1"/>
          </p:cNvSpPr>
          <p:nvPr/>
        </p:nvSpPr>
        <p:spPr bwMode="auto">
          <a:xfrm>
            <a:off x="8927820" y="26908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4">
            <a:extLst>
              <a:ext uri="{FF2B5EF4-FFF2-40B4-BE49-F238E27FC236}">
                <a16:creationId xmlns:a16="http://schemas.microsoft.com/office/drawing/2014/main" id="{F058A7F7-B844-4611-8583-1758FB62BC9E}"/>
              </a:ext>
            </a:extLst>
          </p:cNvPr>
          <p:cNvSpPr>
            <a:spLocks noChangeShapeType="1"/>
          </p:cNvSpPr>
          <p:nvPr/>
        </p:nvSpPr>
        <p:spPr bwMode="auto">
          <a:xfrm>
            <a:off x="695932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5">
            <a:extLst>
              <a:ext uri="{FF2B5EF4-FFF2-40B4-BE49-F238E27FC236}">
                <a16:creationId xmlns:a16="http://schemas.microsoft.com/office/drawing/2014/main" id="{CBEA35C8-1DD2-4458-AAC1-8AC09AC138A9}"/>
              </a:ext>
            </a:extLst>
          </p:cNvPr>
          <p:cNvSpPr>
            <a:spLocks noChangeShapeType="1"/>
          </p:cNvSpPr>
          <p:nvPr/>
        </p:nvSpPr>
        <p:spPr bwMode="auto">
          <a:xfrm>
            <a:off x="6870420" y="26908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6">
            <a:extLst>
              <a:ext uri="{FF2B5EF4-FFF2-40B4-BE49-F238E27FC236}">
                <a16:creationId xmlns:a16="http://schemas.microsoft.com/office/drawing/2014/main" id="{26A984D6-484A-4133-B09F-419AD92AAD44}"/>
              </a:ext>
            </a:extLst>
          </p:cNvPr>
          <p:cNvSpPr>
            <a:spLocks noChangeShapeType="1"/>
          </p:cNvSpPr>
          <p:nvPr/>
        </p:nvSpPr>
        <p:spPr bwMode="auto">
          <a:xfrm flipV="1">
            <a:off x="6959320" y="274800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7">
            <a:extLst>
              <a:ext uri="{FF2B5EF4-FFF2-40B4-BE49-F238E27FC236}">
                <a16:creationId xmlns:a16="http://schemas.microsoft.com/office/drawing/2014/main" id="{42C17674-CC31-42C5-BDEF-85D744D34D4E}"/>
              </a:ext>
            </a:extLst>
          </p:cNvPr>
          <p:cNvSpPr txBox="1">
            <a:spLocks noChangeArrowheads="1"/>
          </p:cNvSpPr>
          <p:nvPr/>
        </p:nvSpPr>
        <p:spPr bwMode="auto">
          <a:xfrm>
            <a:off x="5187670" y="229080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8">
            <a:extLst>
              <a:ext uri="{FF2B5EF4-FFF2-40B4-BE49-F238E27FC236}">
                <a16:creationId xmlns:a16="http://schemas.microsoft.com/office/drawing/2014/main" id="{BA353CE9-978B-4CD5-8FB8-708D61A0C74A}"/>
              </a:ext>
            </a:extLst>
          </p:cNvPr>
          <p:cNvSpPr txBox="1">
            <a:spLocks noChangeArrowheads="1"/>
          </p:cNvSpPr>
          <p:nvPr/>
        </p:nvSpPr>
        <p:spPr bwMode="auto">
          <a:xfrm>
            <a:off x="6044920" y="22908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9">
            <a:extLst>
              <a:ext uri="{FF2B5EF4-FFF2-40B4-BE49-F238E27FC236}">
                <a16:creationId xmlns:a16="http://schemas.microsoft.com/office/drawing/2014/main" id="{7ADFF3CD-7B42-4B4A-A6AF-1424BED7937B}"/>
              </a:ext>
            </a:extLst>
          </p:cNvPr>
          <p:cNvSpPr txBox="1">
            <a:spLocks noChangeArrowheads="1"/>
          </p:cNvSpPr>
          <p:nvPr/>
        </p:nvSpPr>
        <p:spPr bwMode="auto">
          <a:xfrm>
            <a:off x="6673570" y="229080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40">
            <a:extLst>
              <a:ext uri="{FF2B5EF4-FFF2-40B4-BE49-F238E27FC236}">
                <a16:creationId xmlns:a16="http://schemas.microsoft.com/office/drawing/2014/main" id="{39B27787-085F-4318-9FB8-FD932B2081F7}"/>
              </a:ext>
            </a:extLst>
          </p:cNvPr>
          <p:cNvSpPr txBox="1">
            <a:spLocks noChangeArrowheads="1"/>
          </p:cNvSpPr>
          <p:nvPr/>
        </p:nvSpPr>
        <p:spPr bwMode="auto">
          <a:xfrm>
            <a:off x="7473670" y="22908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1">
            <a:extLst>
              <a:ext uri="{FF2B5EF4-FFF2-40B4-BE49-F238E27FC236}">
                <a16:creationId xmlns:a16="http://schemas.microsoft.com/office/drawing/2014/main" id="{59CE0D51-DF63-463E-9CC5-7C65462D8058}"/>
              </a:ext>
            </a:extLst>
          </p:cNvPr>
          <p:cNvSpPr txBox="1">
            <a:spLocks noChangeArrowheads="1"/>
          </p:cNvSpPr>
          <p:nvPr/>
        </p:nvSpPr>
        <p:spPr bwMode="auto">
          <a:xfrm>
            <a:off x="8102320" y="22908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2">
            <a:extLst>
              <a:ext uri="{FF2B5EF4-FFF2-40B4-BE49-F238E27FC236}">
                <a16:creationId xmlns:a16="http://schemas.microsoft.com/office/drawing/2014/main" id="{7102B57A-96D9-4F3E-AE71-064344C4147C}"/>
              </a:ext>
            </a:extLst>
          </p:cNvPr>
          <p:cNvSpPr txBox="1">
            <a:spLocks noChangeArrowheads="1"/>
          </p:cNvSpPr>
          <p:nvPr/>
        </p:nvSpPr>
        <p:spPr bwMode="auto">
          <a:xfrm>
            <a:off x="8330920" y="269085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3">
            <a:extLst>
              <a:ext uri="{FF2B5EF4-FFF2-40B4-BE49-F238E27FC236}">
                <a16:creationId xmlns:a16="http://schemas.microsoft.com/office/drawing/2014/main" id="{EB8C2D6A-A9FE-45AF-89C3-CFAC47D22CF8}"/>
              </a:ext>
            </a:extLst>
          </p:cNvPr>
          <p:cNvSpPr>
            <a:spLocks noChangeShapeType="1"/>
          </p:cNvSpPr>
          <p:nvPr/>
        </p:nvSpPr>
        <p:spPr bwMode="auto">
          <a:xfrm>
            <a:off x="6102070" y="4176757"/>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4">
            <a:extLst>
              <a:ext uri="{FF2B5EF4-FFF2-40B4-BE49-F238E27FC236}">
                <a16:creationId xmlns:a16="http://schemas.microsoft.com/office/drawing/2014/main" id="{4B447F20-72DF-43AB-9782-3FB6773B2094}"/>
              </a:ext>
            </a:extLst>
          </p:cNvPr>
          <p:cNvSpPr>
            <a:spLocks noChangeShapeType="1"/>
          </p:cNvSpPr>
          <p:nvPr/>
        </p:nvSpPr>
        <p:spPr bwMode="auto">
          <a:xfrm>
            <a:off x="6102070" y="39481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5">
            <a:extLst>
              <a:ext uri="{FF2B5EF4-FFF2-40B4-BE49-F238E27FC236}">
                <a16:creationId xmlns:a16="http://schemas.microsoft.com/office/drawing/2014/main" id="{694A1D75-97BC-4AE5-86BC-5E34E8E63E55}"/>
              </a:ext>
            </a:extLst>
          </p:cNvPr>
          <p:cNvSpPr>
            <a:spLocks noChangeShapeType="1"/>
          </p:cNvSpPr>
          <p:nvPr/>
        </p:nvSpPr>
        <p:spPr bwMode="auto">
          <a:xfrm>
            <a:off x="8330920" y="39481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6">
            <a:extLst>
              <a:ext uri="{FF2B5EF4-FFF2-40B4-BE49-F238E27FC236}">
                <a16:creationId xmlns:a16="http://schemas.microsoft.com/office/drawing/2014/main" id="{1DF5FD66-D67D-49BE-9A70-C541A0896D66}"/>
              </a:ext>
            </a:extLst>
          </p:cNvPr>
          <p:cNvSpPr>
            <a:spLocks noChangeShapeType="1"/>
          </p:cNvSpPr>
          <p:nvPr/>
        </p:nvSpPr>
        <p:spPr bwMode="auto">
          <a:xfrm>
            <a:off x="6013170" y="39481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7">
            <a:extLst>
              <a:ext uri="{FF2B5EF4-FFF2-40B4-BE49-F238E27FC236}">
                <a16:creationId xmlns:a16="http://schemas.microsoft.com/office/drawing/2014/main" id="{8D9618AD-A8BC-4477-B42D-521D9ED31978}"/>
              </a:ext>
            </a:extLst>
          </p:cNvPr>
          <p:cNvSpPr>
            <a:spLocks noChangeShapeType="1"/>
          </p:cNvSpPr>
          <p:nvPr/>
        </p:nvSpPr>
        <p:spPr bwMode="auto">
          <a:xfrm>
            <a:off x="8216620" y="394815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8">
            <a:extLst>
              <a:ext uri="{FF2B5EF4-FFF2-40B4-BE49-F238E27FC236}">
                <a16:creationId xmlns:a16="http://schemas.microsoft.com/office/drawing/2014/main" id="{CB795D28-334C-487A-A999-D999F6D7BF9B}"/>
              </a:ext>
            </a:extLst>
          </p:cNvPr>
          <p:cNvSpPr>
            <a:spLocks noChangeShapeType="1"/>
          </p:cNvSpPr>
          <p:nvPr/>
        </p:nvSpPr>
        <p:spPr bwMode="auto">
          <a:xfrm>
            <a:off x="8965920" y="39481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9">
            <a:extLst>
              <a:ext uri="{FF2B5EF4-FFF2-40B4-BE49-F238E27FC236}">
                <a16:creationId xmlns:a16="http://schemas.microsoft.com/office/drawing/2014/main" id="{65556FFE-2D28-4D89-984D-900B576675D0}"/>
              </a:ext>
            </a:extLst>
          </p:cNvPr>
          <p:cNvSpPr>
            <a:spLocks noChangeShapeType="1"/>
          </p:cNvSpPr>
          <p:nvPr/>
        </p:nvSpPr>
        <p:spPr bwMode="auto">
          <a:xfrm>
            <a:off x="8902420" y="394815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50">
            <a:extLst>
              <a:ext uri="{FF2B5EF4-FFF2-40B4-BE49-F238E27FC236}">
                <a16:creationId xmlns:a16="http://schemas.microsoft.com/office/drawing/2014/main" id="{1B2E779A-7A8C-4416-A4F9-BB836F5D0A9E}"/>
              </a:ext>
            </a:extLst>
          </p:cNvPr>
          <p:cNvSpPr>
            <a:spLocks noChangeShapeType="1"/>
          </p:cNvSpPr>
          <p:nvPr/>
        </p:nvSpPr>
        <p:spPr bwMode="auto">
          <a:xfrm>
            <a:off x="6902170" y="39481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1">
            <a:extLst>
              <a:ext uri="{FF2B5EF4-FFF2-40B4-BE49-F238E27FC236}">
                <a16:creationId xmlns:a16="http://schemas.microsoft.com/office/drawing/2014/main" id="{04A3B434-89B3-4C03-9E65-2DD0D30F1DBB}"/>
              </a:ext>
            </a:extLst>
          </p:cNvPr>
          <p:cNvSpPr>
            <a:spLocks noChangeShapeType="1"/>
          </p:cNvSpPr>
          <p:nvPr/>
        </p:nvSpPr>
        <p:spPr bwMode="auto">
          <a:xfrm>
            <a:off x="6813270" y="39481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2">
            <a:extLst>
              <a:ext uri="{FF2B5EF4-FFF2-40B4-BE49-F238E27FC236}">
                <a16:creationId xmlns:a16="http://schemas.microsoft.com/office/drawing/2014/main" id="{59474805-7435-4F93-9C09-E452884FD837}"/>
              </a:ext>
            </a:extLst>
          </p:cNvPr>
          <p:cNvSpPr>
            <a:spLocks noChangeShapeType="1"/>
          </p:cNvSpPr>
          <p:nvPr/>
        </p:nvSpPr>
        <p:spPr bwMode="auto">
          <a:xfrm>
            <a:off x="9931120" y="39481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3">
            <a:extLst>
              <a:ext uri="{FF2B5EF4-FFF2-40B4-BE49-F238E27FC236}">
                <a16:creationId xmlns:a16="http://schemas.microsoft.com/office/drawing/2014/main" id="{42F5529E-3F0F-48C3-BE6A-6B26F62B0CF7}"/>
              </a:ext>
            </a:extLst>
          </p:cNvPr>
          <p:cNvSpPr>
            <a:spLocks noChangeShapeType="1"/>
          </p:cNvSpPr>
          <p:nvPr/>
        </p:nvSpPr>
        <p:spPr bwMode="auto">
          <a:xfrm>
            <a:off x="9842220" y="39481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4">
            <a:extLst>
              <a:ext uri="{FF2B5EF4-FFF2-40B4-BE49-F238E27FC236}">
                <a16:creationId xmlns:a16="http://schemas.microsoft.com/office/drawing/2014/main" id="{F8283290-10A1-4479-A44D-CFEBCD2B8611}"/>
              </a:ext>
            </a:extLst>
          </p:cNvPr>
          <p:cNvSpPr txBox="1">
            <a:spLocks noChangeArrowheads="1"/>
          </p:cNvSpPr>
          <p:nvPr/>
        </p:nvSpPr>
        <p:spPr bwMode="auto">
          <a:xfrm>
            <a:off x="5930620" y="3662407"/>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5">
            <a:extLst>
              <a:ext uri="{FF2B5EF4-FFF2-40B4-BE49-F238E27FC236}">
                <a16:creationId xmlns:a16="http://schemas.microsoft.com/office/drawing/2014/main" id="{EC6E123D-12D4-4D93-9F7F-E7D2DDE7A5D9}"/>
              </a:ext>
            </a:extLst>
          </p:cNvPr>
          <p:cNvSpPr txBox="1">
            <a:spLocks noChangeArrowheads="1"/>
          </p:cNvSpPr>
          <p:nvPr/>
        </p:nvSpPr>
        <p:spPr bwMode="auto">
          <a:xfrm>
            <a:off x="6730720" y="36624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6">
            <a:extLst>
              <a:ext uri="{FF2B5EF4-FFF2-40B4-BE49-F238E27FC236}">
                <a16:creationId xmlns:a16="http://schemas.microsoft.com/office/drawing/2014/main" id="{A44D650E-1482-4539-8409-C1CBE743E97E}"/>
              </a:ext>
            </a:extLst>
          </p:cNvPr>
          <p:cNvSpPr txBox="1">
            <a:spLocks noChangeArrowheads="1"/>
          </p:cNvSpPr>
          <p:nvPr/>
        </p:nvSpPr>
        <p:spPr bwMode="auto">
          <a:xfrm>
            <a:off x="8102320" y="36624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7">
            <a:extLst>
              <a:ext uri="{FF2B5EF4-FFF2-40B4-BE49-F238E27FC236}">
                <a16:creationId xmlns:a16="http://schemas.microsoft.com/office/drawing/2014/main" id="{31DA6FC9-025E-44AF-9F64-F3317B801C12}"/>
              </a:ext>
            </a:extLst>
          </p:cNvPr>
          <p:cNvSpPr txBox="1">
            <a:spLocks noChangeArrowheads="1"/>
          </p:cNvSpPr>
          <p:nvPr/>
        </p:nvSpPr>
        <p:spPr bwMode="auto">
          <a:xfrm>
            <a:off x="8730970" y="366240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8">
            <a:extLst>
              <a:ext uri="{FF2B5EF4-FFF2-40B4-BE49-F238E27FC236}">
                <a16:creationId xmlns:a16="http://schemas.microsoft.com/office/drawing/2014/main" id="{3EE32998-1CB1-404B-9670-A6993CB7816D}"/>
              </a:ext>
            </a:extLst>
          </p:cNvPr>
          <p:cNvSpPr txBox="1">
            <a:spLocks noChangeArrowheads="1"/>
          </p:cNvSpPr>
          <p:nvPr/>
        </p:nvSpPr>
        <p:spPr bwMode="auto">
          <a:xfrm>
            <a:off x="9759670" y="36624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9">
            <a:extLst>
              <a:ext uri="{FF2B5EF4-FFF2-40B4-BE49-F238E27FC236}">
                <a16:creationId xmlns:a16="http://schemas.microsoft.com/office/drawing/2014/main" id="{68DC489D-BE6B-4B49-BE1F-DCB43535CE78}"/>
              </a:ext>
            </a:extLst>
          </p:cNvPr>
          <p:cNvSpPr txBox="1">
            <a:spLocks noChangeArrowheads="1"/>
          </p:cNvSpPr>
          <p:nvPr/>
        </p:nvSpPr>
        <p:spPr bwMode="auto">
          <a:xfrm>
            <a:off x="9016720" y="394815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60">
            <a:extLst>
              <a:ext uri="{FF2B5EF4-FFF2-40B4-BE49-F238E27FC236}">
                <a16:creationId xmlns:a16="http://schemas.microsoft.com/office/drawing/2014/main" id="{1525192B-0603-4038-AFFE-B6A6E551D495}"/>
              </a:ext>
            </a:extLst>
          </p:cNvPr>
          <p:cNvSpPr txBox="1">
            <a:spLocks noChangeArrowheads="1"/>
          </p:cNvSpPr>
          <p:nvPr/>
        </p:nvSpPr>
        <p:spPr bwMode="auto">
          <a:xfrm>
            <a:off x="8730970" y="229080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61">
            <a:extLst>
              <a:ext uri="{FF2B5EF4-FFF2-40B4-BE49-F238E27FC236}">
                <a16:creationId xmlns:a16="http://schemas.microsoft.com/office/drawing/2014/main" id="{F65B8E84-0F2C-40B5-82E9-4E03A0682AD2}"/>
              </a:ext>
            </a:extLst>
          </p:cNvPr>
          <p:cNvSpPr>
            <a:spLocks noChangeShapeType="1"/>
          </p:cNvSpPr>
          <p:nvPr/>
        </p:nvSpPr>
        <p:spPr bwMode="auto">
          <a:xfrm>
            <a:off x="6845020" y="5262607"/>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2">
            <a:extLst>
              <a:ext uri="{FF2B5EF4-FFF2-40B4-BE49-F238E27FC236}">
                <a16:creationId xmlns:a16="http://schemas.microsoft.com/office/drawing/2014/main" id="{BC6FA4FF-E73B-48A2-91A4-4BE2BB339B30}"/>
              </a:ext>
            </a:extLst>
          </p:cNvPr>
          <p:cNvSpPr>
            <a:spLocks noChangeShapeType="1"/>
          </p:cNvSpPr>
          <p:nvPr/>
        </p:nvSpPr>
        <p:spPr bwMode="auto">
          <a:xfrm>
            <a:off x="6902170" y="50340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3">
            <a:extLst>
              <a:ext uri="{FF2B5EF4-FFF2-40B4-BE49-F238E27FC236}">
                <a16:creationId xmlns:a16="http://schemas.microsoft.com/office/drawing/2014/main" id="{5C42CE64-9C63-45AA-84BB-55A8FC58A24E}"/>
              </a:ext>
            </a:extLst>
          </p:cNvPr>
          <p:cNvSpPr>
            <a:spLocks noChangeShapeType="1"/>
          </p:cNvSpPr>
          <p:nvPr/>
        </p:nvSpPr>
        <p:spPr bwMode="auto">
          <a:xfrm>
            <a:off x="8330920" y="50340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4">
            <a:extLst>
              <a:ext uri="{FF2B5EF4-FFF2-40B4-BE49-F238E27FC236}">
                <a16:creationId xmlns:a16="http://schemas.microsoft.com/office/drawing/2014/main" id="{2EA7809C-C933-4D55-BF08-D7C04859C76B}"/>
              </a:ext>
            </a:extLst>
          </p:cNvPr>
          <p:cNvSpPr>
            <a:spLocks noChangeShapeType="1"/>
          </p:cNvSpPr>
          <p:nvPr/>
        </p:nvSpPr>
        <p:spPr bwMode="auto">
          <a:xfrm>
            <a:off x="6813270" y="50340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5">
            <a:extLst>
              <a:ext uri="{FF2B5EF4-FFF2-40B4-BE49-F238E27FC236}">
                <a16:creationId xmlns:a16="http://schemas.microsoft.com/office/drawing/2014/main" id="{77CC4C15-B54A-4A34-8FC9-8673F84F3473}"/>
              </a:ext>
            </a:extLst>
          </p:cNvPr>
          <p:cNvSpPr>
            <a:spLocks noChangeShapeType="1"/>
          </p:cNvSpPr>
          <p:nvPr/>
        </p:nvSpPr>
        <p:spPr bwMode="auto">
          <a:xfrm>
            <a:off x="8216620" y="503400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6">
            <a:extLst>
              <a:ext uri="{FF2B5EF4-FFF2-40B4-BE49-F238E27FC236}">
                <a16:creationId xmlns:a16="http://schemas.microsoft.com/office/drawing/2014/main" id="{1090F4C4-9E4D-4CE2-9F5A-3577FC099191}"/>
              </a:ext>
            </a:extLst>
          </p:cNvPr>
          <p:cNvSpPr>
            <a:spLocks noChangeShapeType="1"/>
          </p:cNvSpPr>
          <p:nvPr/>
        </p:nvSpPr>
        <p:spPr bwMode="auto">
          <a:xfrm>
            <a:off x="8965920" y="50340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7">
            <a:extLst>
              <a:ext uri="{FF2B5EF4-FFF2-40B4-BE49-F238E27FC236}">
                <a16:creationId xmlns:a16="http://schemas.microsoft.com/office/drawing/2014/main" id="{1B37636D-3F8F-473A-BF42-CDAD23B6154F}"/>
              </a:ext>
            </a:extLst>
          </p:cNvPr>
          <p:cNvSpPr>
            <a:spLocks noChangeShapeType="1"/>
          </p:cNvSpPr>
          <p:nvPr/>
        </p:nvSpPr>
        <p:spPr bwMode="auto">
          <a:xfrm>
            <a:off x="8902420" y="503400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8">
            <a:extLst>
              <a:ext uri="{FF2B5EF4-FFF2-40B4-BE49-F238E27FC236}">
                <a16:creationId xmlns:a16="http://schemas.microsoft.com/office/drawing/2014/main" id="{9A7881BC-ABC4-46A3-AF6C-72712C7B7E1A}"/>
              </a:ext>
            </a:extLst>
          </p:cNvPr>
          <p:cNvSpPr>
            <a:spLocks noChangeShapeType="1"/>
          </p:cNvSpPr>
          <p:nvPr/>
        </p:nvSpPr>
        <p:spPr bwMode="auto">
          <a:xfrm>
            <a:off x="9931120" y="50340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9">
            <a:extLst>
              <a:ext uri="{FF2B5EF4-FFF2-40B4-BE49-F238E27FC236}">
                <a16:creationId xmlns:a16="http://schemas.microsoft.com/office/drawing/2014/main" id="{882D05D5-5754-4698-BC66-AA066910B49B}"/>
              </a:ext>
            </a:extLst>
          </p:cNvPr>
          <p:cNvSpPr>
            <a:spLocks noChangeShapeType="1"/>
          </p:cNvSpPr>
          <p:nvPr/>
        </p:nvSpPr>
        <p:spPr bwMode="auto">
          <a:xfrm>
            <a:off x="9842220" y="50340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70">
            <a:extLst>
              <a:ext uri="{FF2B5EF4-FFF2-40B4-BE49-F238E27FC236}">
                <a16:creationId xmlns:a16="http://schemas.microsoft.com/office/drawing/2014/main" id="{972B16C9-6264-4D76-A0C1-4DF803D7A914}"/>
              </a:ext>
            </a:extLst>
          </p:cNvPr>
          <p:cNvSpPr txBox="1">
            <a:spLocks noChangeArrowheads="1"/>
          </p:cNvSpPr>
          <p:nvPr/>
        </p:nvSpPr>
        <p:spPr bwMode="auto">
          <a:xfrm>
            <a:off x="6673570" y="4748257"/>
            <a:ext cx="4619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1">
            <a:extLst>
              <a:ext uri="{FF2B5EF4-FFF2-40B4-BE49-F238E27FC236}">
                <a16:creationId xmlns:a16="http://schemas.microsoft.com/office/drawing/2014/main" id="{0EB6F909-71A0-474B-A9BC-E47F390F58CB}"/>
              </a:ext>
            </a:extLst>
          </p:cNvPr>
          <p:cNvSpPr txBox="1">
            <a:spLocks noChangeArrowheads="1"/>
          </p:cNvSpPr>
          <p:nvPr/>
        </p:nvSpPr>
        <p:spPr bwMode="auto">
          <a:xfrm>
            <a:off x="8102320" y="474825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2">
            <a:extLst>
              <a:ext uri="{FF2B5EF4-FFF2-40B4-BE49-F238E27FC236}">
                <a16:creationId xmlns:a16="http://schemas.microsoft.com/office/drawing/2014/main" id="{48AEEA96-830B-4D6F-BEEB-F429C5B9AAD4}"/>
              </a:ext>
            </a:extLst>
          </p:cNvPr>
          <p:cNvSpPr txBox="1">
            <a:spLocks noChangeArrowheads="1"/>
          </p:cNvSpPr>
          <p:nvPr/>
        </p:nvSpPr>
        <p:spPr bwMode="auto">
          <a:xfrm>
            <a:off x="8673820" y="474825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3">
            <a:extLst>
              <a:ext uri="{FF2B5EF4-FFF2-40B4-BE49-F238E27FC236}">
                <a16:creationId xmlns:a16="http://schemas.microsoft.com/office/drawing/2014/main" id="{047A28C4-D033-4BBD-9D46-73E09A56CCCA}"/>
              </a:ext>
            </a:extLst>
          </p:cNvPr>
          <p:cNvSpPr txBox="1">
            <a:spLocks noChangeArrowheads="1"/>
          </p:cNvSpPr>
          <p:nvPr/>
        </p:nvSpPr>
        <p:spPr bwMode="auto">
          <a:xfrm>
            <a:off x="9759670" y="474825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4">
            <a:extLst>
              <a:ext uri="{FF2B5EF4-FFF2-40B4-BE49-F238E27FC236}">
                <a16:creationId xmlns:a16="http://schemas.microsoft.com/office/drawing/2014/main" id="{78933475-B10A-4DAB-B321-7DC634350A66}"/>
              </a:ext>
            </a:extLst>
          </p:cNvPr>
          <p:cNvSpPr txBox="1">
            <a:spLocks noChangeArrowheads="1"/>
          </p:cNvSpPr>
          <p:nvPr/>
        </p:nvSpPr>
        <p:spPr bwMode="auto">
          <a:xfrm>
            <a:off x="9988270" y="503400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5">
            <a:extLst>
              <a:ext uri="{FF2B5EF4-FFF2-40B4-BE49-F238E27FC236}">
                <a16:creationId xmlns:a16="http://schemas.microsoft.com/office/drawing/2014/main" id="{77DA63C6-008E-4216-B6C0-6267A412FBBC}"/>
              </a:ext>
            </a:extLst>
          </p:cNvPr>
          <p:cNvSpPr>
            <a:spLocks noChangeShapeType="1"/>
          </p:cNvSpPr>
          <p:nvPr/>
        </p:nvSpPr>
        <p:spPr bwMode="auto">
          <a:xfrm>
            <a:off x="11245570" y="50340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76">
            <a:extLst>
              <a:ext uri="{FF2B5EF4-FFF2-40B4-BE49-F238E27FC236}">
                <a16:creationId xmlns:a16="http://schemas.microsoft.com/office/drawing/2014/main" id="{9747DF98-7BDA-4BF7-93FB-C329AD8B9512}"/>
              </a:ext>
            </a:extLst>
          </p:cNvPr>
          <p:cNvSpPr>
            <a:spLocks noChangeShapeType="1"/>
          </p:cNvSpPr>
          <p:nvPr/>
        </p:nvSpPr>
        <p:spPr bwMode="auto">
          <a:xfrm>
            <a:off x="11156670" y="50340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77">
            <a:extLst>
              <a:ext uri="{FF2B5EF4-FFF2-40B4-BE49-F238E27FC236}">
                <a16:creationId xmlns:a16="http://schemas.microsoft.com/office/drawing/2014/main" id="{E982AEB2-C342-445C-B93E-FCAB25F8A3C4}"/>
              </a:ext>
            </a:extLst>
          </p:cNvPr>
          <p:cNvSpPr txBox="1">
            <a:spLocks noChangeArrowheads="1"/>
          </p:cNvSpPr>
          <p:nvPr/>
        </p:nvSpPr>
        <p:spPr bwMode="auto">
          <a:xfrm>
            <a:off x="11074120" y="474825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8">
            <a:extLst>
              <a:ext uri="{FF2B5EF4-FFF2-40B4-BE49-F238E27FC236}">
                <a16:creationId xmlns:a16="http://schemas.microsoft.com/office/drawing/2014/main" id="{D8149F5D-968F-43C3-AF18-56D6CF445549}"/>
              </a:ext>
            </a:extLst>
          </p:cNvPr>
          <p:cNvSpPr txBox="1">
            <a:spLocks noChangeArrowheads="1"/>
          </p:cNvSpPr>
          <p:nvPr/>
        </p:nvSpPr>
        <p:spPr bwMode="auto">
          <a:xfrm>
            <a:off x="7302220" y="531975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9">
            <a:extLst>
              <a:ext uri="{FF2B5EF4-FFF2-40B4-BE49-F238E27FC236}">
                <a16:creationId xmlns:a16="http://schemas.microsoft.com/office/drawing/2014/main" id="{36E3408D-ED58-4523-A760-5C219F099B65}"/>
              </a:ext>
            </a:extLst>
          </p:cNvPr>
          <p:cNvSpPr txBox="1">
            <a:spLocks noChangeArrowheads="1"/>
          </p:cNvSpPr>
          <p:nvPr/>
        </p:nvSpPr>
        <p:spPr bwMode="auto">
          <a:xfrm>
            <a:off x="8330920" y="531975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80">
            <a:extLst>
              <a:ext uri="{FF2B5EF4-FFF2-40B4-BE49-F238E27FC236}">
                <a16:creationId xmlns:a16="http://schemas.microsoft.com/office/drawing/2014/main" id="{F7A10D5C-5CB5-4B98-9D6A-7CF0F42CE27A}"/>
              </a:ext>
            </a:extLst>
          </p:cNvPr>
          <p:cNvSpPr txBox="1">
            <a:spLocks noChangeArrowheads="1"/>
          </p:cNvSpPr>
          <p:nvPr/>
        </p:nvSpPr>
        <p:spPr bwMode="auto">
          <a:xfrm>
            <a:off x="9188170" y="531897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1">
            <a:extLst>
              <a:ext uri="{FF2B5EF4-FFF2-40B4-BE49-F238E27FC236}">
                <a16:creationId xmlns:a16="http://schemas.microsoft.com/office/drawing/2014/main" id="{F4C1D2B0-62CA-4636-A17F-946939732B80}"/>
              </a:ext>
            </a:extLst>
          </p:cNvPr>
          <p:cNvSpPr txBox="1">
            <a:spLocks noChangeArrowheads="1"/>
          </p:cNvSpPr>
          <p:nvPr/>
        </p:nvSpPr>
        <p:spPr bwMode="auto">
          <a:xfrm>
            <a:off x="10420070" y="500543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2">
            <a:extLst>
              <a:ext uri="{FF2B5EF4-FFF2-40B4-BE49-F238E27FC236}">
                <a16:creationId xmlns:a16="http://schemas.microsoft.com/office/drawing/2014/main" id="{820BCA3A-073D-45D7-B538-13F0982416F8}"/>
              </a:ext>
            </a:extLst>
          </p:cNvPr>
          <p:cNvSpPr txBox="1">
            <a:spLocks noChangeArrowheads="1"/>
          </p:cNvSpPr>
          <p:nvPr/>
        </p:nvSpPr>
        <p:spPr bwMode="auto">
          <a:xfrm>
            <a:off x="11188420" y="120495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3">
            <a:extLst>
              <a:ext uri="{FF2B5EF4-FFF2-40B4-BE49-F238E27FC236}">
                <a16:creationId xmlns:a16="http://schemas.microsoft.com/office/drawing/2014/main" id="{C7174BA9-9167-40E7-B685-1240A7BB8CE6}"/>
              </a:ext>
            </a:extLst>
          </p:cNvPr>
          <p:cNvSpPr txBox="1">
            <a:spLocks noChangeArrowheads="1"/>
          </p:cNvSpPr>
          <p:nvPr/>
        </p:nvSpPr>
        <p:spPr bwMode="auto">
          <a:xfrm>
            <a:off x="11245570" y="171930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4">
            <a:extLst>
              <a:ext uri="{FF2B5EF4-FFF2-40B4-BE49-F238E27FC236}">
                <a16:creationId xmlns:a16="http://schemas.microsoft.com/office/drawing/2014/main" id="{9ECD8302-88CD-4853-BB9E-A445CB1D12D9}"/>
              </a:ext>
            </a:extLst>
          </p:cNvPr>
          <p:cNvSpPr txBox="1">
            <a:spLocks noChangeArrowheads="1"/>
          </p:cNvSpPr>
          <p:nvPr/>
        </p:nvSpPr>
        <p:spPr bwMode="auto">
          <a:xfrm>
            <a:off x="10902670" y="2290807"/>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5">
            <a:extLst>
              <a:ext uri="{FF2B5EF4-FFF2-40B4-BE49-F238E27FC236}">
                <a16:creationId xmlns:a16="http://schemas.microsoft.com/office/drawing/2014/main" id="{C80406BB-53CA-4CBF-AEFA-C67E340122D6}"/>
              </a:ext>
            </a:extLst>
          </p:cNvPr>
          <p:cNvSpPr>
            <a:spLocks noChangeShapeType="1"/>
          </p:cNvSpPr>
          <p:nvPr/>
        </p:nvSpPr>
        <p:spPr bwMode="auto">
          <a:xfrm>
            <a:off x="11188420" y="2005057"/>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6">
            <a:extLst>
              <a:ext uri="{FF2B5EF4-FFF2-40B4-BE49-F238E27FC236}">
                <a16:creationId xmlns:a16="http://schemas.microsoft.com/office/drawing/2014/main" id="{37A920D8-BE80-40B3-BEFF-0094932BBF8D}"/>
              </a:ext>
            </a:extLst>
          </p:cNvPr>
          <p:cNvSpPr txBox="1">
            <a:spLocks noChangeArrowheads="1"/>
          </p:cNvSpPr>
          <p:nvPr/>
        </p:nvSpPr>
        <p:spPr bwMode="auto">
          <a:xfrm>
            <a:off x="7130770" y="2690857"/>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7">
            <a:extLst>
              <a:ext uri="{FF2B5EF4-FFF2-40B4-BE49-F238E27FC236}">
                <a16:creationId xmlns:a16="http://schemas.microsoft.com/office/drawing/2014/main" id="{DADAE373-C9ED-42E0-AA43-CABDF99D7CA2}"/>
              </a:ext>
            </a:extLst>
          </p:cNvPr>
          <p:cNvSpPr>
            <a:spLocks noChangeShapeType="1"/>
          </p:cNvSpPr>
          <p:nvPr/>
        </p:nvSpPr>
        <p:spPr bwMode="auto">
          <a:xfrm flipV="1">
            <a:off x="7359370" y="2919457"/>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8">
            <a:extLst>
              <a:ext uri="{FF2B5EF4-FFF2-40B4-BE49-F238E27FC236}">
                <a16:creationId xmlns:a16="http://schemas.microsoft.com/office/drawing/2014/main" id="{E88AB8A0-55B0-4DD4-8557-78BA4356EBC6}"/>
              </a:ext>
            </a:extLst>
          </p:cNvPr>
          <p:cNvSpPr txBox="1">
            <a:spLocks noChangeArrowheads="1"/>
          </p:cNvSpPr>
          <p:nvPr/>
        </p:nvSpPr>
        <p:spPr bwMode="auto">
          <a:xfrm>
            <a:off x="6730720" y="291945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9">
            <a:extLst>
              <a:ext uri="{FF2B5EF4-FFF2-40B4-BE49-F238E27FC236}">
                <a16:creationId xmlns:a16="http://schemas.microsoft.com/office/drawing/2014/main" id="{A12AE1C4-36F5-4CE0-9AF4-584B61F480EF}"/>
              </a:ext>
            </a:extLst>
          </p:cNvPr>
          <p:cNvSpPr txBox="1">
            <a:spLocks noChangeArrowheads="1"/>
          </p:cNvSpPr>
          <p:nvPr/>
        </p:nvSpPr>
        <p:spPr bwMode="auto">
          <a:xfrm>
            <a:off x="7416520" y="291945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90">
            <a:extLst>
              <a:ext uri="{FF2B5EF4-FFF2-40B4-BE49-F238E27FC236}">
                <a16:creationId xmlns:a16="http://schemas.microsoft.com/office/drawing/2014/main" id="{9E6AD07B-B0C9-4A8F-87DA-D1D3EE04A1B4}"/>
              </a:ext>
            </a:extLst>
          </p:cNvPr>
          <p:cNvSpPr txBox="1">
            <a:spLocks noChangeArrowheads="1"/>
          </p:cNvSpPr>
          <p:nvPr/>
        </p:nvSpPr>
        <p:spPr bwMode="auto">
          <a:xfrm>
            <a:off x="7073620" y="3148057"/>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1" name="AutoShape 91">
            <a:extLst>
              <a:ext uri="{FF2B5EF4-FFF2-40B4-BE49-F238E27FC236}">
                <a16:creationId xmlns:a16="http://schemas.microsoft.com/office/drawing/2014/main" id="{CBA98C2E-BA91-4620-B3D4-2FC93A4D0455}"/>
              </a:ext>
            </a:extLst>
          </p:cNvPr>
          <p:cNvCxnSpPr>
            <a:cxnSpLocks noChangeShapeType="1"/>
          </p:cNvCxnSpPr>
          <p:nvPr/>
        </p:nvCxnSpPr>
        <p:spPr bwMode="auto">
          <a:xfrm>
            <a:off x="7330795" y="50340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 name="AutoShape 92">
            <a:extLst>
              <a:ext uri="{FF2B5EF4-FFF2-40B4-BE49-F238E27FC236}">
                <a16:creationId xmlns:a16="http://schemas.microsoft.com/office/drawing/2014/main" id="{D6F81C32-9C01-4253-898B-9D098739CFA3}"/>
              </a:ext>
            </a:extLst>
          </p:cNvPr>
          <p:cNvCxnSpPr>
            <a:cxnSpLocks noChangeShapeType="1"/>
          </p:cNvCxnSpPr>
          <p:nvPr/>
        </p:nvCxnSpPr>
        <p:spPr bwMode="auto">
          <a:xfrm>
            <a:off x="7235545" y="504353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3" name="Text Box 93">
            <a:extLst>
              <a:ext uri="{FF2B5EF4-FFF2-40B4-BE49-F238E27FC236}">
                <a16:creationId xmlns:a16="http://schemas.microsoft.com/office/drawing/2014/main" id="{839E9F63-4563-43D0-9D40-BB7AC76AC0D5}"/>
              </a:ext>
            </a:extLst>
          </p:cNvPr>
          <p:cNvSpPr txBox="1">
            <a:spLocks noChangeArrowheads="1"/>
          </p:cNvSpPr>
          <p:nvPr/>
        </p:nvSpPr>
        <p:spPr bwMode="auto">
          <a:xfrm>
            <a:off x="7146645" y="4586332"/>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4" name="AutoShape 94">
            <a:extLst>
              <a:ext uri="{FF2B5EF4-FFF2-40B4-BE49-F238E27FC236}">
                <a16:creationId xmlns:a16="http://schemas.microsoft.com/office/drawing/2014/main" id="{6291E731-850E-4B8C-AB56-A58494BE45B9}"/>
              </a:ext>
            </a:extLst>
          </p:cNvPr>
          <p:cNvCxnSpPr>
            <a:cxnSpLocks noChangeShapeType="1"/>
          </p:cNvCxnSpPr>
          <p:nvPr/>
        </p:nvCxnSpPr>
        <p:spPr bwMode="auto">
          <a:xfrm>
            <a:off x="7772120" y="50340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5" name="AutoShape 95">
            <a:extLst>
              <a:ext uri="{FF2B5EF4-FFF2-40B4-BE49-F238E27FC236}">
                <a16:creationId xmlns:a16="http://schemas.microsoft.com/office/drawing/2014/main" id="{2BA259A5-1A07-4C39-9FEA-A21189155B84}"/>
              </a:ext>
            </a:extLst>
          </p:cNvPr>
          <p:cNvCxnSpPr>
            <a:cxnSpLocks noChangeShapeType="1"/>
          </p:cNvCxnSpPr>
          <p:nvPr/>
        </p:nvCxnSpPr>
        <p:spPr bwMode="auto">
          <a:xfrm>
            <a:off x="7676870" y="504353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6" name="Text Box 96">
            <a:extLst>
              <a:ext uri="{FF2B5EF4-FFF2-40B4-BE49-F238E27FC236}">
                <a16:creationId xmlns:a16="http://schemas.microsoft.com/office/drawing/2014/main" id="{FBE7BBA5-A0BC-4793-85AA-A60CCF7B2B6B}"/>
              </a:ext>
            </a:extLst>
          </p:cNvPr>
          <p:cNvSpPr txBox="1">
            <a:spLocks noChangeArrowheads="1"/>
          </p:cNvSpPr>
          <p:nvPr/>
        </p:nvSpPr>
        <p:spPr bwMode="auto">
          <a:xfrm>
            <a:off x="7587970" y="4529182"/>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7" name="AutoShape 97">
            <a:extLst>
              <a:ext uri="{FF2B5EF4-FFF2-40B4-BE49-F238E27FC236}">
                <a16:creationId xmlns:a16="http://schemas.microsoft.com/office/drawing/2014/main" id="{DADDD659-6D93-4507-AFBE-EE8EE1ADFCF8}"/>
              </a:ext>
            </a:extLst>
          </p:cNvPr>
          <p:cNvCxnSpPr>
            <a:cxnSpLocks noChangeShapeType="1"/>
          </p:cNvCxnSpPr>
          <p:nvPr/>
        </p:nvCxnSpPr>
        <p:spPr bwMode="auto">
          <a:xfrm>
            <a:off x="5657570" y="26718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8" name="AutoShape 98">
            <a:extLst>
              <a:ext uri="{FF2B5EF4-FFF2-40B4-BE49-F238E27FC236}">
                <a16:creationId xmlns:a16="http://schemas.microsoft.com/office/drawing/2014/main" id="{EDC9F6CD-A2B7-4F46-8603-EEAF63AE4B35}"/>
              </a:ext>
            </a:extLst>
          </p:cNvPr>
          <p:cNvCxnSpPr>
            <a:cxnSpLocks noChangeShapeType="1"/>
          </p:cNvCxnSpPr>
          <p:nvPr/>
        </p:nvCxnSpPr>
        <p:spPr bwMode="auto">
          <a:xfrm>
            <a:off x="5562320" y="268133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9" name="Text Box 99">
            <a:extLst>
              <a:ext uri="{FF2B5EF4-FFF2-40B4-BE49-F238E27FC236}">
                <a16:creationId xmlns:a16="http://schemas.microsoft.com/office/drawing/2014/main" id="{9C0CD23B-8EAC-4C9E-919A-53B8BC664D5A}"/>
              </a:ext>
            </a:extLst>
          </p:cNvPr>
          <p:cNvSpPr txBox="1">
            <a:spLocks noChangeArrowheads="1"/>
          </p:cNvSpPr>
          <p:nvPr/>
        </p:nvSpPr>
        <p:spPr bwMode="auto">
          <a:xfrm>
            <a:off x="5552795" y="2452732"/>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0" name="AutoShape 100">
            <a:extLst>
              <a:ext uri="{FF2B5EF4-FFF2-40B4-BE49-F238E27FC236}">
                <a16:creationId xmlns:a16="http://schemas.microsoft.com/office/drawing/2014/main" id="{11553D15-99C3-4F6D-B62B-0331B35E8A27}"/>
              </a:ext>
            </a:extLst>
          </p:cNvPr>
          <p:cNvCxnSpPr>
            <a:cxnSpLocks noChangeShapeType="1"/>
          </p:cNvCxnSpPr>
          <p:nvPr/>
        </p:nvCxnSpPr>
        <p:spPr bwMode="auto">
          <a:xfrm>
            <a:off x="5906808" y="26718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AutoShape 101">
            <a:extLst>
              <a:ext uri="{FF2B5EF4-FFF2-40B4-BE49-F238E27FC236}">
                <a16:creationId xmlns:a16="http://schemas.microsoft.com/office/drawing/2014/main" id="{D0187A3E-98A2-4DE1-B866-8EC826D9BBCF}"/>
              </a:ext>
            </a:extLst>
          </p:cNvPr>
          <p:cNvCxnSpPr>
            <a:cxnSpLocks noChangeShapeType="1"/>
          </p:cNvCxnSpPr>
          <p:nvPr/>
        </p:nvCxnSpPr>
        <p:spPr bwMode="auto">
          <a:xfrm>
            <a:off x="5822670" y="267180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2" name="Text Box 102">
            <a:extLst>
              <a:ext uri="{FF2B5EF4-FFF2-40B4-BE49-F238E27FC236}">
                <a16:creationId xmlns:a16="http://schemas.microsoft.com/office/drawing/2014/main" id="{BB6E1C81-CC4F-4506-9CF3-8D0BDEE477BE}"/>
              </a:ext>
            </a:extLst>
          </p:cNvPr>
          <p:cNvSpPr txBox="1">
            <a:spLocks noChangeArrowheads="1"/>
          </p:cNvSpPr>
          <p:nvPr/>
        </p:nvSpPr>
        <p:spPr bwMode="auto">
          <a:xfrm>
            <a:off x="5727420" y="2452732"/>
            <a:ext cx="36988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3">
            <a:extLst>
              <a:ext uri="{FF2B5EF4-FFF2-40B4-BE49-F238E27FC236}">
                <a16:creationId xmlns:a16="http://schemas.microsoft.com/office/drawing/2014/main" id="{123199BA-BDDE-4E0A-AB01-42F43FA719B5}"/>
              </a:ext>
            </a:extLst>
          </p:cNvPr>
          <p:cNvSpPr>
            <a:spLocks noChangeShapeType="1"/>
          </p:cNvSpPr>
          <p:nvPr/>
        </p:nvSpPr>
        <p:spPr bwMode="auto">
          <a:xfrm flipV="1">
            <a:off x="5416270" y="277658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4" name="AutoShape 104">
            <a:extLst>
              <a:ext uri="{FF2B5EF4-FFF2-40B4-BE49-F238E27FC236}">
                <a16:creationId xmlns:a16="http://schemas.microsoft.com/office/drawing/2014/main" id="{AA995623-950D-4B91-BA08-8981700641CE}"/>
              </a:ext>
            </a:extLst>
          </p:cNvPr>
          <p:cNvCxnSpPr>
            <a:cxnSpLocks noChangeShapeType="1"/>
          </p:cNvCxnSpPr>
          <p:nvPr/>
        </p:nvCxnSpPr>
        <p:spPr bwMode="auto">
          <a:xfrm>
            <a:off x="6314795" y="39291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AutoShape 105">
            <a:extLst>
              <a:ext uri="{FF2B5EF4-FFF2-40B4-BE49-F238E27FC236}">
                <a16:creationId xmlns:a16="http://schemas.microsoft.com/office/drawing/2014/main" id="{85168A00-69E7-417E-91B4-F8EAC18ABE88}"/>
              </a:ext>
            </a:extLst>
          </p:cNvPr>
          <p:cNvCxnSpPr>
            <a:cxnSpLocks noChangeShapeType="1"/>
          </p:cNvCxnSpPr>
          <p:nvPr/>
        </p:nvCxnSpPr>
        <p:spPr bwMode="auto">
          <a:xfrm>
            <a:off x="6219545" y="393863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6" name="Text Box 106">
            <a:extLst>
              <a:ext uri="{FF2B5EF4-FFF2-40B4-BE49-F238E27FC236}">
                <a16:creationId xmlns:a16="http://schemas.microsoft.com/office/drawing/2014/main" id="{98B316F5-0ECE-4820-A077-23D85CAC20B4}"/>
              </a:ext>
            </a:extLst>
          </p:cNvPr>
          <p:cNvSpPr txBox="1">
            <a:spLocks noChangeArrowheads="1"/>
          </p:cNvSpPr>
          <p:nvPr/>
        </p:nvSpPr>
        <p:spPr bwMode="auto">
          <a:xfrm>
            <a:off x="6210020" y="3710032"/>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FF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7" name="AutoShape 107">
            <a:extLst>
              <a:ext uri="{FF2B5EF4-FFF2-40B4-BE49-F238E27FC236}">
                <a16:creationId xmlns:a16="http://schemas.microsoft.com/office/drawing/2014/main" id="{F5136DD1-C10E-438C-9CFF-97EABC31FFFD}"/>
              </a:ext>
            </a:extLst>
          </p:cNvPr>
          <p:cNvCxnSpPr>
            <a:cxnSpLocks noChangeShapeType="1"/>
          </p:cNvCxnSpPr>
          <p:nvPr/>
        </p:nvCxnSpPr>
        <p:spPr bwMode="auto">
          <a:xfrm>
            <a:off x="6564033" y="39291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8">
            <a:extLst>
              <a:ext uri="{FF2B5EF4-FFF2-40B4-BE49-F238E27FC236}">
                <a16:creationId xmlns:a16="http://schemas.microsoft.com/office/drawing/2014/main" id="{E11E10D8-3F60-445A-B1A7-DCC419C837BE}"/>
              </a:ext>
            </a:extLst>
          </p:cNvPr>
          <p:cNvCxnSpPr>
            <a:cxnSpLocks noChangeShapeType="1"/>
          </p:cNvCxnSpPr>
          <p:nvPr/>
        </p:nvCxnSpPr>
        <p:spPr bwMode="auto">
          <a:xfrm>
            <a:off x="6479895" y="392910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9" name="Text Box 109">
            <a:extLst>
              <a:ext uri="{FF2B5EF4-FFF2-40B4-BE49-F238E27FC236}">
                <a16:creationId xmlns:a16="http://schemas.microsoft.com/office/drawing/2014/main" id="{92DB00DD-D31B-44C9-BA6F-241EC34803FD}"/>
              </a:ext>
            </a:extLst>
          </p:cNvPr>
          <p:cNvSpPr txBox="1">
            <a:spLocks noChangeArrowheads="1"/>
          </p:cNvSpPr>
          <p:nvPr/>
        </p:nvSpPr>
        <p:spPr bwMode="auto">
          <a:xfrm>
            <a:off x="6387820" y="3548107"/>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110">
            <a:extLst>
              <a:ext uri="{FF2B5EF4-FFF2-40B4-BE49-F238E27FC236}">
                <a16:creationId xmlns:a16="http://schemas.microsoft.com/office/drawing/2014/main" id="{EF8769EA-3B88-49E3-B0E8-BEA5BB19A947}"/>
              </a:ext>
            </a:extLst>
          </p:cNvPr>
          <p:cNvSpPr>
            <a:spLocks noChangeShapeType="1"/>
          </p:cNvSpPr>
          <p:nvPr/>
        </p:nvSpPr>
        <p:spPr bwMode="auto">
          <a:xfrm flipV="1">
            <a:off x="6097308" y="401483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1" name="AutoShape 111">
            <a:extLst>
              <a:ext uri="{FF2B5EF4-FFF2-40B4-BE49-F238E27FC236}">
                <a16:creationId xmlns:a16="http://schemas.microsoft.com/office/drawing/2014/main" id="{A1E310C0-0AAA-4223-A0D3-E4492D096273}"/>
              </a:ext>
            </a:extLst>
          </p:cNvPr>
          <p:cNvCxnSpPr>
            <a:cxnSpLocks noChangeShapeType="1"/>
          </p:cNvCxnSpPr>
          <p:nvPr/>
        </p:nvCxnSpPr>
        <p:spPr bwMode="auto">
          <a:xfrm>
            <a:off x="8511895" y="393863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AutoShape 112">
            <a:extLst>
              <a:ext uri="{FF2B5EF4-FFF2-40B4-BE49-F238E27FC236}">
                <a16:creationId xmlns:a16="http://schemas.microsoft.com/office/drawing/2014/main" id="{EDC152BB-51DE-48AE-91A2-BF1943852521}"/>
              </a:ext>
            </a:extLst>
          </p:cNvPr>
          <p:cNvCxnSpPr>
            <a:cxnSpLocks noChangeShapeType="1"/>
          </p:cNvCxnSpPr>
          <p:nvPr/>
        </p:nvCxnSpPr>
        <p:spPr bwMode="auto">
          <a:xfrm>
            <a:off x="8416645" y="394815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3">
            <a:extLst>
              <a:ext uri="{FF2B5EF4-FFF2-40B4-BE49-F238E27FC236}">
                <a16:creationId xmlns:a16="http://schemas.microsoft.com/office/drawing/2014/main" id="{ABF72E86-9D96-47D2-AB71-E955AF470C54}"/>
              </a:ext>
            </a:extLst>
          </p:cNvPr>
          <p:cNvCxnSpPr>
            <a:cxnSpLocks noChangeShapeType="1"/>
          </p:cNvCxnSpPr>
          <p:nvPr/>
        </p:nvCxnSpPr>
        <p:spPr bwMode="auto">
          <a:xfrm>
            <a:off x="8769070" y="393863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4">
            <a:extLst>
              <a:ext uri="{FF2B5EF4-FFF2-40B4-BE49-F238E27FC236}">
                <a16:creationId xmlns:a16="http://schemas.microsoft.com/office/drawing/2014/main" id="{A37C0D54-6D9C-41C8-983A-ECD6A44D66AC}"/>
              </a:ext>
            </a:extLst>
          </p:cNvPr>
          <p:cNvCxnSpPr>
            <a:cxnSpLocks noChangeShapeType="1"/>
          </p:cNvCxnSpPr>
          <p:nvPr/>
        </p:nvCxnSpPr>
        <p:spPr bwMode="auto">
          <a:xfrm>
            <a:off x="8673820" y="394815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5">
            <a:extLst>
              <a:ext uri="{FF2B5EF4-FFF2-40B4-BE49-F238E27FC236}">
                <a16:creationId xmlns:a16="http://schemas.microsoft.com/office/drawing/2014/main" id="{B29516D0-58ED-40F7-AC5A-555F404D3EAD}"/>
              </a:ext>
            </a:extLst>
          </p:cNvPr>
          <p:cNvCxnSpPr>
            <a:cxnSpLocks noChangeShapeType="1"/>
          </p:cNvCxnSpPr>
          <p:nvPr/>
        </p:nvCxnSpPr>
        <p:spPr bwMode="auto">
          <a:xfrm>
            <a:off x="11332883" y="19479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6">
            <a:extLst>
              <a:ext uri="{FF2B5EF4-FFF2-40B4-BE49-F238E27FC236}">
                <a16:creationId xmlns:a16="http://schemas.microsoft.com/office/drawing/2014/main" id="{84F2F011-380C-4731-94F9-B8711A595F18}"/>
              </a:ext>
            </a:extLst>
          </p:cNvPr>
          <p:cNvCxnSpPr>
            <a:cxnSpLocks noChangeShapeType="1"/>
          </p:cNvCxnSpPr>
          <p:nvPr/>
        </p:nvCxnSpPr>
        <p:spPr bwMode="auto">
          <a:xfrm>
            <a:off x="11602758" y="19479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7" name="Text Box 118">
            <a:extLst>
              <a:ext uri="{FF2B5EF4-FFF2-40B4-BE49-F238E27FC236}">
                <a16:creationId xmlns:a16="http://schemas.microsoft.com/office/drawing/2014/main" id="{F6149479-B13E-42E0-B59A-32F24161A1D9}"/>
              </a:ext>
            </a:extLst>
          </p:cNvPr>
          <p:cNvSpPr txBox="1">
            <a:spLocks noChangeArrowheads="1"/>
          </p:cNvSpPr>
          <p:nvPr/>
        </p:nvSpPr>
        <p:spPr bwMode="auto">
          <a:xfrm>
            <a:off x="11480520" y="2490832"/>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9">
            <a:extLst>
              <a:ext uri="{FF2B5EF4-FFF2-40B4-BE49-F238E27FC236}">
                <a16:creationId xmlns:a16="http://schemas.microsoft.com/office/drawing/2014/main" id="{14C4841F-43E9-4276-8691-5353D911FC5C}"/>
              </a:ext>
            </a:extLst>
          </p:cNvPr>
          <p:cNvSpPr txBox="1">
            <a:spLocks noChangeArrowheads="1"/>
          </p:cNvSpPr>
          <p:nvPr/>
        </p:nvSpPr>
        <p:spPr bwMode="auto">
          <a:xfrm>
            <a:off x="11188420" y="2500357"/>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19" name="AutoShape 120">
            <a:extLst>
              <a:ext uri="{FF2B5EF4-FFF2-40B4-BE49-F238E27FC236}">
                <a16:creationId xmlns:a16="http://schemas.microsoft.com/office/drawing/2014/main" id="{A5731770-437C-4B3B-97DB-11C6C1691F29}"/>
              </a:ext>
            </a:extLst>
          </p:cNvPr>
          <p:cNvCxnSpPr>
            <a:cxnSpLocks noChangeShapeType="1"/>
          </p:cNvCxnSpPr>
          <p:nvPr/>
        </p:nvCxnSpPr>
        <p:spPr bwMode="auto">
          <a:xfrm>
            <a:off x="7346670" y="391005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0" name="AutoShape 121">
            <a:extLst>
              <a:ext uri="{FF2B5EF4-FFF2-40B4-BE49-F238E27FC236}">
                <a16:creationId xmlns:a16="http://schemas.microsoft.com/office/drawing/2014/main" id="{097EA1DB-983F-4EC0-84F2-D1204CFEC4D3}"/>
              </a:ext>
            </a:extLst>
          </p:cNvPr>
          <p:cNvCxnSpPr>
            <a:cxnSpLocks noChangeShapeType="1"/>
          </p:cNvCxnSpPr>
          <p:nvPr/>
        </p:nvCxnSpPr>
        <p:spPr bwMode="auto">
          <a:xfrm>
            <a:off x="7251420" y="391958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22">
            <a:extLst>
              <a:ext uri="{FF2B5EF4-FFF2-40B4-BE49-F238E27FC236}">
                <a16:creationId xmlns:a16="http://schemas.microsoft.com/office/drawing/2014/main" id="{52D67616-9001-4CFF-ACEA-B16FC2161ACB}"/>
              </a:ext>
            </a:extLst>
          </p:cNvPr>
          <p:cNvCxnSpPr>
            <a:cxnSpLocks noChangeShapeType="1"/>
          </p:cNvCxnSpPr>
          <p:nvPr/>
        </p:nvCxnSpPr>
        <p:spPr bwMode="auto">
          <a:xfrm>
            <a:off x="7807045" y="391005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3">
            <a:extLst>
              <a:ext uri="{FF2B5EF4-FFF2-40B4-BE49-F238E27FC236}">
                <a16:creationId xmlns:a16="http://schemas.microsoft.com/office/drawing/2014/main" id="{B5542D2C-E867-4AD6-99E4-7AD1BC525D60}"/>
              </a:ext>
            </a:extLst>
          </p:cNvPr>
          <p:cNvCxnSpPr>
            <a:cxnSpLocks noChangeShapeType="1"/>
          </p:cNvCxnSpPr>
          <p:nvPr/>
        </p:nvCxnSpPr>
        <p:spPr bwMode="auto">
          <a:xfrm>
            <a:off x="7711795" y="391958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4">
            <a:extLst>
              <a:ext uri="{FF2B5EF4-FFF2-40B4-BE49-F238E27FC236}">
                <a16:creationId xmlns:a16="http://schemas.microsoft.com/office/drawing/2014/main" id="{0CE976DF-0FD5-4D50-8C2B-07C7438F0577}"/>
              </a:ext>
            </a:extLst>
          </p:cNvPr>
          <p:cNvCxnSpPr>
            <a:cxnSpLocks noChangeShapeType="1"/>
          </p:cNvCxnSpPr>
          <p:nvPr/>
        </p:nvCxnSpPr>
        <p:spPr bwMode="auto">
          <a:xfrm>
            <a:off x="9286595" y="50340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5">
            <a:extLst>
              <a:ext uri="{FF2B5EF4-FFF2-40B4-BE49-F238E27FC236}">
                <a16:creationId xmlns:a16="http://schemas.microsoft.com/office/drawing/2014/main" id="{541373CF-A141-4B51-93F8-1EFD177855EE}"/>
              </a:ext>
            </a:extLst>
          </p:cNvPr>
          <p:cNvCxnSpPr>
            <a:cxnSpLocks noChangeShapeType="1"/>
          </p:cNvCxnSpPr>
          <p:nvPr/>
        </p:nvCxnSpPr>
        <p:spPr bwMode="auto">
          <a:xfrm>
            <a:off x="9191345" y="504353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5" name="Text Box 126">
            <a:extLst>
              <a:ext uri="{FF2B5EF4-FFF2-40B4-BE49-F238E27FC236}">
                <a16:creationId xmlns:a16="http://schemas.microsoft.com/office/drawing/2014/main" id="{F67E0CF0-2762-471C-BA68-FBF864F8B5DC}"/>
              </a:ext>
            </a:extLst>
          </p:cNvPr>
          <p:cNvSpPr txBox="1">
            <a:spLocks noChangeArrowheads="1"/>
          </p:cNvSpPr>
          <p:nvPr/>
        </p:nvSpPr>
        <p:spPr bwMode="auto">
          <a:xfrm>
            <a:off x="9165945" y="4814932"/>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6" name="AutoShape 127">
            <a:extLst>
              <a:ext uri="{FF2B5EF4-FFF2-40B4-BE49-F238E27FC236}">
                <a16:creationId xmlns:a16="http://schemas.microsoft.com/office/drawing/2014/main" id="{1D6704A7-CCD7-407D-AF36-4AC5D75DE368}"/>
              </a:ext>
            </a:extLst>
          </p:cNvPr>
          <p:cNvCxnSpPr>
            <a:cxnSpLocks noChangeShapeType="1"/>
          </p:cNvCxnSpPr>
          <p:nvPr/>
        </p:nvCxnSpPr>
        <p:spPr bwMode="auto">
          <a:xfrm>
            <a:off x="7349845" y="2957557"/>
            <a:ext cx="1120775" cy="842962"/>
          </a:xfrm>
          <a:prstGeom prst="straightConnector1">
            <a:avLst/>
          </a:prstGeom>
          <a:noFill/>
          <a:ln w="254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7" name="AutoShape 128">
            <a:extLst>
              <a:ext uri="{FF2B5EF4-FFF2-40B4-BE49-F238E27FC236}">
                <a16:creationId xmlns:a16="http://schemas.microsoft.com/office/drawing/2014/main" id="{56FEF66E-C9BA-40D8-BBBD-0078B3A5DCFE}"/>
              </a:ext>
            </a:extLst>
          </p:cNvPr>
          <p:cNvCxnSpPr>
            <a:cxnSpLocks noChangeShapeType="1"/>
          </p:cNvCxnSpPr>
          <p:nvPr/>
        </p:nvCxnSpPr>
        <p:spPr bwMode="auto">
          <a:xfrm>
            <a:off x="8459508" y="3948157"/>
            <a:ext cx="827087"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9">
            <a:extLst>
              <a:ext uri="{FF2B5EF4-FFF2-40B4-BE49-F238E27FC236}">
                <a16:creationId xmlns:a16="http://schemas.microsoft.com/office/drawing/2014/main" id="{D8A894EB-7FC1-426B-836A-61F292FC6AF2}"/>
              </a:ext>
            </a:extLst>
          </p:cNvPr>
          <p:cNvCxnSpPr>
            <a:cxnSpLocks noChangeShapeType="1"/>
          </p:cNvCxnSpPr>
          <p:nvPr/>
        </p:nvCxnSpPr>
        <p:spPr bwMode="auto">
          <a:xfrm>
            <a:off x="9580283" y="502448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30">
            <a:extLst>
              <a:ext uri="{FF2B5EF4-FFF2-40B4-BE49-F238E27FC236}">
                <a16:creationId xmlns:a16="http://schemas.microsoft.com/office/drawing/2014/main" id="{DD147B51-057D-4B7F-B45F-169F2C398C3D}"/>
              </a:ext>
            </a:extLst>
          </p:cNvPr>
          <p:cNvCxnSpPr>
            <a:cxnSpLocks noChangeShapeType="1"/>
          </p:cNvCxnSpPr>
          <p:nvPr/>
        </p:nvCxnSpPr>
        <p:spPr bwMode="auto">
          <a:xfrm>
            <a:off x="9485033" y="503400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0" name="Text Box 131">
            <a:extLst>
              <a:ext uri="{FF2B5EF4-FFF2-40B4-BE49-F238E27FC236}">
                <a16:creationId xmlns:a16="http://schemas.microsoft.com/office/drawing/2014/main" id="{F9759D82-71DF-42A0-BE89-D7AADAB31388}"/>
              </a:ext>
            </a:extLst>
          </p:cNvPr>
          <p:cNvSpPr txBox="1">
            <a:spLocks noChangeArrowheads="1"/>
          </p:cNvSpPr>
          <p:nvPr/>
        </p:nvSpPr>
        <p:spPr bwMode="auto">
          <a:xfrm>
            <a:off x="8388070" y="3433807"/>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132">
            <a:extLst>
              <a:ext uri="{FF2B5EF4-FFF2-40B4-BE49-F238E27FC236}">
                <a16:creationId xmlns:a16="http://schemas.microsoft.com/office/drawing/2014/main" id="{A65C4187-6C0B-49A1-8AD4-ECBCD768F6C2}"/>
              </a:ext>
            </a:extLst>
          </p:cNvPr>
          <p:cNvSpPr txBox="1">
            <a:spLocks noChangeArrowheads="1"/>
          </p:cNvSpPr>
          <p:nvPr/>
        </p:nvSpPr>
        <p:spPr bwMode="auto">
          <a:xfrm>
            <a:off x="8159470" y="4176757"/>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a:r>
              <a:rPr lang="en-US" sz="1000" b="1" dirty="0">
                <a:solidFill>
                  <a:srgbClr val="FF0000"/>
                </a:solidFill>
                <a:latin typeface="Arial Narrow" panose="020B0606020202030204" pitchFamily="34" charset="0"/>
              </a:rPr>
              <a:t>Concord &amp;</a:t>
            </a:r>
            <a:endParaRPr lang="en-US" sz="1000" dirty="0">
              <a:solidFill>
                <a:srgbClr val="FF0000"/>
              </a:solidFill>
              <a:latin typeface="Arial Narrow" panose="020B0606020202030204" pitchFamily="34" charset="0"/>
            </a:endParaRPr>
          </a:p>
          <a:p>
            <a:pPr algn="ctr"/>
            <a:r>
              <a:rPr lang="en-US" sz="1000" b="1" dirty="0">
                <a:solidFill>
                  <a:srgbClr val="FF0000"/>
                </a:solidFill>
                <a:latin typeface="Arial Narrow" panose="020B0606020202030204" pitchFamily="34" charset="0"/>
              </a:rPr>
              <a:t>Lexington</a:t>
            </a:r>
            <a:endParaRPr lang="en-US" sz="1000" dirty="0">
              <a:solidFill>
                <a:srgbClr val="FF0000"/>
              </a:solidFill>
              <a:latin typeface="Arial Narrow" panose="020B0606020202030204" pitchFamily="34" charset="0"/>
            </a:endParaRPr>
          </a:p>
          <a:p>
            <a:pPr algn="ctr"/>
            <a:r>
              <a:rPr lang="en-US" sz="1000" b="1" dirty="0">
                <a:solidFill>
                  <a:srgbClr val="FF0000"/>
                </a:solidFill>
                <a:latin typeface="Arial Narrow" panose="020B0606020202030204" pitchFamily="34" charset="0"/>
              </a:rPr>
              <a:t>273</a:t>
            </a:r>
            <a:endParaRPr lang="en-US" sz="1000" dirty="0">
              <a:solidFill>
                <a:srgbClr val="FF0000"/>
              </a:solidFill>
              <a:latin typeface="Arial Narrow" panose="020B0606020202030204" pitchFamily="34" charset="0"/>
            </a:endParaRPr>
          </a:p>
          <a:p>
            <a:pPr algn="ctr"/>
            <a:r>
              <a:rPr lang="en-US" sz="1000" dirty="0">
                <a:solidFill>
                  <a:srgbClr val="FF0000"/>
                </a:solidFill>
                <a:latin typeface="Arial Narrow" panose="020B0606020202030204" pitchFamily="34" charset="0"/>
              </a:rPr>
              <a:t> </a:t>
            </a:r>
          </a:p>
        </p:txBody>
      </p:sp>
      <p:sp>
        <p:nvSpPr>
          <p:cNvPr id="132" name="TextBox 131">
            <a:extLst>
              <a:ext uri="{FF2B5EF4-FFF2-40B4-BE49-F238E27FC236}">
                <a16:creationId xmlns:a16="http://schemas.microsoft.com/office/drawing/2014/main" id="{436A3F2B-217A-4017-9F11-1ACDC45AF336}"/>
              </a:ext>
            </a:extLst>
          </p:cNvPr>
          <p:cNvSpPr txBox="1"/>
          <p:nvPr/>
        </p:nvSpPr>
        <p:spPr>
          <a:xfrm>
            <a:off x="4046127" y="1648941"/>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33" name="TextBox 132">
            <a:extLst>
              <a:ext uri="{FF2B5EF4-FFF2-40B4-BE49-F238E27FC236}">
                <a16:creationId xmlns:a16="http://schemas.microsoft.com/office/drawing/2014/main" id="{8F00DE47-2128-44C5-9305-CDA6700A1332}"/>
              </a:ext>
            </a:extLst>
          </p:cNvPr>
          <p:cNvSpPr txBox="1"/>
          <p:nvPr/>
        </p:nvSpPr>
        <p:spPr>
          <a:xfrm>
            <a:off x="4106453" y="2586082"/>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4" name="TextBox 133">
            <a:extLst>
              <a:ext uri="{FF2B5EF4-FFF2-40B4-BE49-F238E27FC236}">
                <a16:creationId xmlns:a16="http://schemas.microsoft.com/office/drawing/2014/main" id="{00266ECE-AFB1-45E1-A8F4-1CFAE1A8D1E4}"/>
              </a:ext>
            </a:extLst>
          </p:cNvPr>
          <p:cNvSpPr txBox="1"/>
          <p:nvPr/>
        </p:nvSpPr>
        <p:spPr>
          <a:xfrm>
            <a:off x="4839877" y="3887316"/>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35" name="TextBox 134">
            <a:extLst>
              <a:ext uri="{FF2B5EF4-FFF2-40B4-BE49-F238E27FC236}">
                <a16:creationId xmlns:a16="http://schemas.microsoft.com/office/drawing/2014/main" id="{3AAD0C4E-8AF8-4B27-93AE-EA4EA81CE805}"/>
              </a:ext>
            </a:extLst>
          </p:cNvPr>
          <p:cNvSpPr txBox="1"/>
          <p:nvPr/>
        </p:nvSpPr>
        <p:spPr>
          <a:xfrm>
            <a:off x="5447977" y="4958878"/>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36" name="TextBox 135">
            <a:extLst>
              <a:ext uri="{FF2B5EF4-FFF2-40B4-BE49-F238E27FC236}">
                <a16:creationId xmlns:a16="http://schemas.microsoft.com/office/drawing/2014/main" id="{46C4DADA-7C86-44E0-BCAC-17D415BA949C}"/>
              </a:ext>
            </a:extLst>
          </p:cNvPr>
          <p:cNvSpPr txBox="1"/>
          <p:nvPr/>
        </p:nvSpPr>
        <p:spPr>
          <a:xfrm>
            <a:off x="636308" y="670966"/>
            <a:ext cx="2882354" cy="5478423"/>
          </a:xfrm>
          <a:prstGeom prst="rect">
            <a:avLst/>
          </a:prstGeom>
          <a:noFill/>
        </p:spPr>
        <p:txBody>
          <a:bodyPr wrap="square" rtlCol="0">
            <a:spAutoFit/>
          </a:bodyPr>
          <a:lstStyle/>
          <a:p>
            <a:r>
              <a:rPr lang="en-US" sz="1400" dirty="0">
                <a:latin typeface="Arial Narrow" panose="020B0606020202030204" pitchFamily="34" charset="0"/>
              </a:rPr>
              <a:t>First is the 273 then we come up to the Levite history and it's the same connecting thread. This 273 and this Concord and we come into this first waymark. We're saying it's the same waymark we just drew up, 2020 the beginning of counter-revolution. There's two characteristics at the beginning of that revolution. Where is the first battle that begins that revolution? It's known as the Battle of Concord and Lexington. How many British casualties? 273. So we see this stitching together of our way marks. On the line of the priests, this is the waymark of Concord at 2016. We see its characteristics repeated in 2020, both are election years. But we have 2016 Concord and whatever date this is </a:t>
            </a:r>
            <a:r>
              <a:rPr lang="en-US" sz="1400" i="1" dirty="0">
                <a:latin typeface="Arial Narrow" panose="020B0606020202030204" pitchFamily="34" charset="0"/>
              </a:rPr>
              <a:t> 273 that we got from acts 27 </a:t>
            </a:r>
            <a:r>
              <a:rPr lang="en-US" sz="1400" dirty="0">
                <a:latin typeface="Arial Narrow" panose="020B0606020202030204" pitchFamily="34" charset="0"/>
              </a:rPr>
              <a:t>and 2020 on the Levite line stitches them both together. As we move forward along our reform line we need to have more light not just in these major waymarks but the characteristics that bind together these two smaller ones. </a:t>
            </a:r>
          </a:p>
        </p:txBody>
      </p:sp>
    </p:spTree>
    <p:extLst>
      <p:ext uri="{BB962C8B-B14F-4D97-AF65-F5344CB8AC3E}">
        <p14:creationId xmlns:p14="http://schemas.microsoft.com/office/powerpoint/2010/main" val="65817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1000" fill="hold"/>
                                        <p:tgtEl>
                                          <p:spTgt spid="16"/>
                                        </p:tgtEl>
                                        <p:attrNameLst>
                                          <p:attrName>ppt_w</p:attrName>
                                        </p:attrNameLst>
                                      </p:cBhvr>
                                      <p:tavLst>
                                        <p:tav tm="0">
                                          <p:val>
                                            <p:fltVal val="0"/>
                                          </p:val>
                                        </p:tav>
                                        <p:tav tm="100000">
                                          <p:val>
                                            <p:strVal val="#ppt_w"/>
                                          </p:val>
                                        </p:tav>
                                      </p:tavLst>
                                    </p:anim>
                                    <p:anim calcmode="lin" valueType="num">
                                      <p:cBhvr>
                                        <p:cTn id="86" dur="1000" fill="hold"/>
                                        <p:tgtEl>
                                          <p:spTgt spid="16"/>
                                        </p:tgtEl>
                                        <p:attrNameLst>
                                          <p:attrName>ppt_h</p:attrName>
                                        </p:attrNameLst>
                                      </p:cBhvr>
                                      <p:tavLst>
                                        <p:tav tm="0">
                                          <p:val>
                                            <p:fltVal val="0"/>
                                          </p:val>
                                        </p:tav>
                                        <p:tav tm="100000">
                                          <p:val>
                                            <p:strVal val="#ppt_h"/>
                                          </p:val>
                                        </p:tav>
                                      </p:tavLst>
                                    </p:anim>
                                    <p:anim calcmode="lin" valueType="num">
                                      <p:cBhvr>
                                        <p:cTn id="87" dur="1000" fill="hold"/>
                                        <p:tgtEl>
                                          <p:spTgt spid="16"/>
                                        </p:tgtEl>
                                        <p:attrNameLst>
                                          <p:attrName>style.rotation</p:attrName>
                                        </p:attrNameLst>
                                      </p:cBhvr>
                                      <p:tavLst>
                                        <p:tav tm="0">
                                          <p:val>
                                            <p:fltVal val="90"/>
                                          </p:val>
                                        </p:tav>
                                        <p:tav tm="100000">
                                          <p:val>
                                            <p:fltVal val="0"/>
                                          </p:val>
                                        </p:tav>
                                      </p:tavLst>
                                    </p:anim>
                                    <p:animEffect transition="in" filter="fade">
                                      <p:cBhvr>
                                        <p:cTn id="88" dur="1000"/>
                                        <p:tgtEl>
                                          <p:spTgt spid="16"/>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 calcmode="lin" valueType="num">
                                      <p:cBhvr>
                                        <p:cTn id="93" dur="1000" fill="hold"/>
                                        <p:tgtEl>
                                          <p:spTgt spid="17"/>
                                        </p:tgtEl>
                                        <p:attrNameLst>
                                          <p:attrName>style.rotation</p:attrName>
                                        </p:attrNameLst>
                                      </p:cBhvr>
                                      <p:tavLst>
                                        <p:tav tm="0">
                                          <p:val>
                                            <p:fltVal val="90"/>
                                          </p:val>
                                        </p:tav>
                                        <p:tav tm="100000">
                                          <p:val>
                                            <p:fltVal val="0"/>
                                          </p:val>
                                        </p:tav>
                                      </p:tavLst>
                                    </p:anim>
                                    <p:animEffect transition="in" filter="fade">
                                      <p:cBhvr>
                                        <p:cTn id="94" dur="1000"/>
                                        <p:tgtEl>
                                          <p:spTgt spid="17"/>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1000" fill="hold"/>
                                        <p:tgtEl>
                                          <p:spTgt spid="18"/>
                                        </p:tgtEl>
                                        <p:attrNameLst>
                                          <p:attrName>ppt_w</p:attrName>
                                        </p:attrNameLst>
                                      </p:cBhvr>
                                      <p:tavLst>
                                        <p:tav tm="0">
                                          <p:val>
                                            <p:fltVal val="0"/>
                                          </p:val>
                                        </p:tav>
                                        <p:tav tm="100000">
                                          <p:val>
                                            <p:strVal val="#ppt_w"/>
                                          </p:val>
                                        </p:tav>
                                      </p:tavLst>
                                    </p:anim>
                                    <p:anim calcmode="lin" valueType="num">
                                      <p:cBhvr>
                                        <p:cTn id="98" dur="1000" fill="hold"/>
                                        <p:tgtEl>
                                          <p:spTgt spid="18"/>
                                        </p:tgtEl>
                                        <p:attrNameLst>
                                          <p:attrName>ppt_h</p:attrName>
                                        </p:attrNameLst>
                                      </p:cBhvr>
                                      <p:tavLst>
                                        <p:tav tm="0">
                                          <p:val>
                                            <p:fltVal val="0"/>
                                          </p:val>
                                        </p:tav>
                                        <p:tav tm="100000">
                                          <p:val>
                                            <p:strVal val="#ppt_h"/>
                                          </p:val>
                                        </p:tav>
                                      </p:tavLst>
                                    </p:anim>
                                    <p:anim calcmode="lin" valueType="num">
                                      <p:cBhvr>
                                        <p:cTn id="99" dur="1000" fill="hold"/>
                                        <p:tgtEl>
                                          <p:spTgt spid="18"/>
                                        </p:tgtEl>
                                        <p:attrNameLst>
                                          <p:attrName>style.rotation</p:attrName>
                                        </p:attrNameLst>
                                      </p:cBhvr>
                                      <p:tavLst>
                                        <p:tav tm="0">
                                          <p:val>
                                            <p:fltVal val="90"/>
                                          </p:val>
                                        </p:tav>
                                        <p:tav tm="100000">
                                          <p:val>
                                            <p:fltVal val="0"/>
                                          </p:val>
                                        </p:tav>
                                      </p:tavLst>
                                    </p:anim>
                                    <p:animEffect transition="in" filter="fade">
                                      <p:cBhvr>
                                        <p:cTn id="100" dur="1000"/>
                                        <p:tgtEl>
                                          <p:spTgt spid="18"/>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anim calcmode="lin" valueType="num">
                                      <p:cBhvr>
                                        <p:cTn id="111" dur="1000" fill="hold"/>
                                        <p:tgtEl>
                                          <p:spTgt spid="20"/>
                                        </p:tgtEl>
                                        <p:attrNameLst>
                                          <p:attrName>style.rotation</p:attrName>
                                        </p:attrNameLst>
                                      </p:cBhvr>
                                      <p:tavLst>
                                        <p:tav tm="0">
                                          <p:val>
                                            <p:fltVal val="90"/>
                                          </p:val>
                                        </p:tav>
                                        <p:tav tm="100000">
                                          <p:val>
                                            <p:fltVal val="0"/>
                                          </p:val>
                                        </p:tav>
                                      </p:tavLst>
                                    </p:anim>
                                    <p:animEffect transition="in" filter="fade">
                                      <p:cBhvr>
                                        <p:cTn id="112" dur="1000"/>
                                        <p:tgtEl>
                                          <p:spTgt spid="20"/>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1000" fill="hold"/>
                                        <p:tgtEl>
                                          <p:spTgt spid="21"/>
                                        </p:tgtEl>
                                        <p:attrNameLst>
                                          <p:attrName>ppt_w</p:attrName>
                                        </p:attrNameLst>
                                      </p:cBhvr>
                                      <p:tavLst>
                                        <p:tav tm="0">
                                          <p:val>
                                            <p:fltVal val="0"/>
                                          </p:val>
                                        </p:tav>
                                        <p:tav tm="100000">
                                          <p:val>
                                            <p:strVal val="#ppt_w"/>
                                          </p:val>
                                        </p:tav>
                                      </p:tavLst>
                                    </p:anim>
                                    <p:anim calcmode="lin" valueType="num">
                                      <p:cBhvr>
                                        <p:cTn id="116" dur="1000" fill="hold"/>
                                        <p:tgtEl>
                                          <p:spTgt spid="21"/>
                                        </p:tgtEl>
                                        <p:attrNameLst>
                                          <p:attrName>ppt_h</p:attrName>
                                        </p:attrNameLst>
                                      </p:cBhvr>
                                      <p:tavLst>
                                        <p:tav tm="0">
                                          <p:val>
                                            <p:fltVal val="0"/>
                                          </p:val>
                                        </p:tav>
                                        <p:tav tm="100000">
                                          <p:val>
                                            <p:strVal val="#ppt_h"/>
                                          </p:val>
                                        </p:tav>
                                      </p:tavLst>
                                    </p:anim>
                                    <p:anim calcmode="lin" valueType="num">
                                      <p:cBhvr>
                                        <p:cTn id="117" dur="1000" fill="hold"/>
                                        <p:tgtEl>
                                          <p:spTgt spid="21"/>
                                        </p:tgtEl>
                                        <p:attrNameLst>
                                          <p:attrName>style.rotation</p:attrName>
                                        </p:attrNameLst>
                                      </p:cBhvr>
                                      <p:tavLst>
                                        <p:tav tm="0">
                                          <p:val>
                                            <p:fltVal val="90"/>
                                          </p:val>
                                        </p:tav>
                                        <p:tav tm="100000">
                                          <p:val>
                                            <p:fltVal val="0"/>
                                          </p:val>
                                        </p:tav>
                                      </p:tavLst>
                                    </p:anim>
                                    <p:animEffect transition="in" filter="fade">
                                      <p:cBhvr>
                                        <p:cTn id="118" dur="1000"/>
                                        <p:tgtEl>
                                          <p:spTgt spid="21"/>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style.rotation</p:attrName>
                                        </p:attrNameLst>
                                      </p:cBhvr>
                                      <p:tavLst>
                                        <p:tav tm="0">
                                          <p:val>
                                            <p:fltVal val="90"/>
                                          </p:val>
                                        </p:tav>
                                        <p:tav tm="100000">
                                          <p:val>
                                            <p:fltVal val="0"/>
                                          </p:val>
                                        </p:tav>
                                      </p:tavLst>
                                    </p:anim>
                                    <p:animEffect transition="in" filter="fade">
                                      <p:cBhvr>
                                        <p:cTn id="124" dur="1000"/>
                                        <p:tgtEl>
                                          <p:spTgt spid="22"/>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1000" fill="hold"/>
                                        <p:tgtEl>
                                          <p:spTgt spid="24"/>
                                        </p:tgtEl>
                                        <p:attrNameLst>
                                          <p:attrName>ppt_w</p:attrName>
                                        </p:attrNameLst>
                                      </p:cBhvr>
                                      <p:tavLst>
                                        <p:tav tm="0">
                                          <p:val>
                                            <p:fltVal val="0"/>
                                          </p:val>
                                        </p:tav>
                                        <p:tav tm="100000">
                                          <p:val>
                                            <p:strVal val="#ppt_w"/>
                                          </p:val>
                                        </p:tav>
                                      </p:tavLst>
                                    </p:anim>
                                    <p:anim calcmode="lin" valueType="num">
                                      <p:cBhvr>
                                        <p:cTn id="134" dur="1000" fill="hold"/>
                                        <p:tgtEl>
                                          <p:spTgt spid="24"/>
                                        </p:tgtEl>
                                        <p:attrNameLst>
                                          <p:attrName>ppt_h</p:attrName>
                                        </p:attrNameLst>
                                      </p:cBhvr>
                                      <p:tavLst>
                                        <p:tav tm="0">
                                          <p:val>
                                            <p:fltVal val="0"/>
                                          </p:val>
                                        </p:tav>
                                        <p:tav tm="100000">
                                          <p:val>
                                            <p:strVal val="#ppt_h"/>
                                          </p:val>
                                        </p:tav>
                                      </p:tavLst>
                                    </p:anim>
                                    <p:anim calcmode="lin" valueType="num">
                                      <p:cBhvr>
                                        <p:cTn id="135" dur="1000" fill="hold"/>
                                        <p:tgtEl>
                                          <p:spTgt spid="24"/>
                                        </p:tgtEl>
                                        <p:attrNameLst>
                                          <p:attrName>style.rotation</p:attrName>
                                        </p:attrNameLst>
                                      </p:cBhvr>
                                      <p:tavLst>
                                        <p:tav tm="0">
                                          <p:val>
                                            <p:fltVal val="90"/>
                                          </p:val>
                                        </p:tav>
                                        <p:tav tm="100000">
                                          <p:val>
                                            <p:fltVal val="0"/>
                                          </p:val>
                                        </p:tav>
                                      </p:tavLst>
                                    </p:anim>
                                    <p:animEffect transition="in" filter="fade">
                                      <p:cBhvr>
                                        <p:cTn id="136" dur="1000"/>
                                        <p:tgtEl>
                                          <p:spTgt spid="2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p:cTn id="139" dur="1000" fill="hold"/>
                                        <p:tgtEl>
                                          <p:spTgt spid="25"/>
                                        </p:tgtEl>
                                        <p:attrNameLst>
                                          <p:attrName>ppt_w</p:attrName>
                                        </p:attrNameLst>
                                      </p:cBhvr>
                                      <p:tavLst>
                                        <p:tav tm="0">
                                          <p:val>
                                            <p:fltVal val="0"/>
                                          </p:val>
                                        </p:tav>
                                        <p:tav tm="100000">
                                          <p:val>
                                            <p:strVal val="#ppt_w"/>
                                          </p:val>
                                        </p:tav>
                                      </p:tavLst>
                                    </p:anim>
                                    <p:anim calcmode="lin" valueType="num">
                                      <p:cBhvr>
                                        <p:cTn id="140" dur="1000" fill="hold"/>
                                        <p:tgtEl>
                                          <p:spTgt spid="25"/>
                                        </p:tgtEl>
                                        <p:attrNameLst>
                                          <p:attrName>ppt_h</p:attrName>
                                        </p:attrNameLst>
                                      </p:cBhvr>
                                      <p:tavLst>
                                        <p:tav tm="0">
                                          <p:val>
                                            <p:fltVal val="0"/>
                                          </p:val>
                                        </p:tav>
                                        <p:tav tm="100000">
                                          <p:val>
                                            <p:strVal val="#ppt_h"/>
                                          </p:val>
                                        </p:tav>
                                      </p:tavLst>
                                    </p:anim>
                                    <p:anim calcmode="lin" valueType="num">
                                      <p:cBhvr>
                                        <p:cTn id="141" dur="1000" fill="hold"/>
                                        <p:tgtEl>
                                          <p:spTgt spid="25"/>
                                        </p:tgtEl>
                                        <p:attrNameLst>
                                          <p:attrName>style.rotation</p:attrName>
                                        </p:attrNameLst>
                                      </p:cBhvr>
                                      <p:tavLst>
                                        <p:tav tm="0">
                                          <p:val>
                                            <p:fltVal val="90"/>
                                          </p:val>
                                        </p:tav>
                                        <p:tav tm="100000">
                                          <p:val>
                                            <p:fltVal val="0"/>
                                          </p:val>
                                        </p:tav>
                                      </p:tavLst>
                                    </p:anim>
                                    <p:animEffect transition="in" filter="fade">
                                      <p:cBhvr>
                                        <p:cTn id="142" dur="1000"/>
                                        <p:tgtEl>
                                          <p:spTgt spid="25"/>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p:cTn id="145" dur="1000" fill="hold"/>
                                        <p:tgtEl>
                                          <p:spTgt spid="26"/>
                                        </p:tgtEl>
                                        <p:attrNameLst>
                                          <p:attrName>ppt_w</p:attrName>
                                        </p:attrNameLst>
                                      </p:cBhvr>
                                      <p:tavLst>
                                        <p:tav tm="0">
                                          <p:val>
                                            <p:fltVal val="0"/>
                                          </p:val>
                                        </p:tav>
                                        <p:tav tm="100000">
                                          <p:val>
                                            <p:strVal val="#ppt_w"/>
                                          </p:val>
                                        </p:tav>
                                      </p:tavLst>
                                    </p:anim>
                                    <p:anim calcmode="lin" valueType="num">
                                      <p:cBhvr>
                                        <p:cTn id="146" dur="1000" fill="hold"/>
                                        <p:tgtEl>
                                          <p:spTgt spid="26"/>
                                        </p:tgtEl>
                                        <p:attrNameLst>
                                          <p:attrName>ppt_h</p:attrName>
                                        </p:attrNameLst>
                                      </p:cBhvr>
                                      <p:tavLst>
                                        <p:tav tm="0">
                                          <p:val>
                                            <p:fltVal val="0"/>
                                          </p:val>
                                        </p:tav>
                                        <p:tav tm="100000">
                                          <p:val>
                                            <p:strVal val="#ppt_h"/>
                                          </p:val>
                                        </p:tav>
                                      </p:tavLst>
                                    </p:anim>
                                    <p:anim calcmode="lin" valueType="num">
                                      <p:cBhvr>
                                        <p:cTn id="147" dur="1000" fill="hold"/>
                                        <p:tgtEl>
                                          <p:spTgt spid="26"/>
                                        </p:tgtEl>
                                        <p:attrNameLst>
                                          <p:attrName>style.rotation</p:attrName>
                                        </p:attrNameLst>
                                      </p:cBhvr>
                                      <p:tavLst>
                                        <p:tav tm="0">
                                          <p:val>
                                            <p:fltVal val="90"/>
                                          </p:val>
                                        </p:tav>
                                        <p:tav tm="100000">
                                          <p:val>
                                            <p:fltVal val="0"/>
                                          </p:val>
                                        </p:tav>
                                      </p:tavLst>
                                    </p:anim>
                                    <p:animEffect transition="in" filter="fade">
                                      <p:cBhvr>
                                        <p:cTn id="148" dur="1000"/>
                                        <p:tgtEl>
                                          <p:spTgt spid="26"/>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1000" fill="hold"/>
                                        <p:tgtEl>
                                          <p:spTgt spid="29"/>
                                        </p:tgtEl>
                                        <p:attrNameLst>
                                          <p:attrName>ppt_w</p:attrName>
                                        </p:attrNameLst>
                                      </p:cBhvr>
                                      <p:tavLst>
                                        <p:tav tm="0">
                                          <p:val>
                                            <p:fltVal val="0"/>
                                          </p:val>
                                        </p:tav>
                                        <p:tav tm="100000">
                                          <p:val>
                                            <p:strVal val="#ppt_w"/>
                                          </p:val>
                                        </p:tav>
                                      </p:tavLst>
                                    </p:anim>
                                    <p:anim calcmode="lin" valueType="num">
                                      <p:cBhvr>
                                        <p:cTn id="164" dur="1000" fill="hold"/>
                                        <p:tgtEl>
                                          <p:spTgt spid="29"/>
                                        </p:tgtEl>
                                        <p:attrNameLst>
                                          <p:attrName>ppt_h</p:attrName>
                                        </p:attrNameLst>
                                      </p:cBhvr>
                                      <p:tavLst>
                                        <p:tav tm="0">
                                          <p:val>
                                            <p:fltVal val="0"/>
                                          </p:val>
                                        </p:tav>
                                        <p:tav tm="100000">
                                          <p:val>
                                            <p:strVal val="#ppt_h"/>
                                          </p:val>
                                        </p:tav>
                                      </p:tavLst>
                                    </p:anim>
                                    <p:anim calcmode="lin" valueType="num">
                                      <p:cBhvr>
                                        <p:cTn id="165" dur="1000" fill="hold"/>
                                        <p:tgtEl>
                                          <p:spTgt spid="29"/>
                                        </p:tgtEl>
                                        <p:attrNameLst>
                                          <p:attrName>style.rotation</p:attrName>
                                        </p:attrNameLst>
                                      </p:cBhvr>
                                      <p:tavLst>
                                        <p:tav tm="0">
                                          <p:val>
                                            <p:fltVal val="90"/>
                                          </p:val>
                                        </p:tav>
                                        <p:tav tm="100000">
                                          <p:val>
                                            <p:fltVal val="0"/>
                                          </p:val>
                                        </p:tav>
                                      </p:tavLst>
                                    </p:anim>
                                    <p:animEffect transition="in" filter="fade">
                                      <p:cBhvr>
                                        <p:cTn id="166" dur="1000"/>
                                        <p:tgtEl>
                                          <p:spTgt spid="29"/>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0"/>
                                        </p:tgtEl>
                                        <p:attrNameLst>
                                          <p:attrName>style.visibility</p:attrName>
                                        </p:attrNameLst>
                                      </p:cBhvr>
                                      <p:to>
                                        <p:strVal val="visible"/>
                                      </p:to>
                                    </p:set>
                                    <p:anim calcmode="lin" valueType="num">
                                      <p:cBhvr>
                                        <p:cTn id="169" dur="1000" fill="hold"/>
                                        <p:tgtEl>
                                          <p:spTgt spid="30"/>
                                        </p:tgtEl>
                                        <p:attrNameLst>
                                          <p:attrName>ppt_w</p:attrName>
                                        </p:attrNameLst>
                                      </p:cBhvr>
                                      <p:tavLst>
                                        <p:tav tm="0">
                                          <p:val>
                                            <p:fltVal val="0"/>
                                          </p:val>
                                        </p:tav>
                                        <p:tav tm="100000">
                                          <p:val>
                                            <p:strVal val="#ppt_w"/>
                                          </p:val>
                                        </p:tav>
                                      </p:tavLst>
                                    </p:anim>
                                    <p:anim calcmode="lin" valueType="num">
                                      <p:cBhvr>
                                        <p:cTn id="170" dur="1000" fill="hold"/>
                                        <p:tgtEl>
                                          <p:spTgt spid="30"/>
                                        </p:tgtEl>
                                        <p:attrNameLst>
                                          <p:attrName>ppt_h</p:attrName>
                                        </p:attrNameLst>
                                      </p:cBhvr>
                                      <p:tavLst>
                                        <p:tav tm="0">
                                          <p:val>
                                            <p:fltVal val="0"/>
                                          </p:val>
                                        </p:tav>
                                        <p:tav tm="100000">
                                          <p:val>
                                            <p:strVal val="#ppt_h"/>
                                          </p:val>
                                        </p:tav>
                                      </p:tavLst>
                                    </p:anim>
                                    <p:anim calcmode="lin" valueType="num">
                                      <p:cBhvr>
                                        <p:cTn id="171" dur="1000" fill="hold"/>
                                        <p:tgtEl>
                                          <p:spTgt spid="30"/>
                                        </p:tgtEl>
                                        <p:attrNameLst>
                                          <p:attrName>style.rotation</p:attrName>
                                        </p:attrNameLst>
                                      </p:cBhvr>
                                      <p:tavLst>
                                        <p:tav tm="0">
                                          <p:val>
                                            <p:fltVal val="90"/>
                                          </p:val>
                                        </p:tav>
                                        <p:tav tm="100000">
                                          <p:val>
                                            <p:fltVal val="0"/>
                                          </p:val>
                                        </p:tav>
                                      </p:tavLst>
                                    </p:anim>
                                    <p:animEffect transition="in" filter="fade">
                                      <p:cBhvr>
                                        <p:cTn id="172" dur="1000"/>
                                        <p:tgtEl>
                                          <p:spTgt spid="30"/>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1000" fill="hold"/>
                                        <p:tgtEl>
                                          <p:spTgt spid="31"/>
                                        </p:tgtEl>
                                        <p:attrNameLst>
                                          <p:attrName>ppt_w</p:attrName>
                                        </p:attrNameLst>
                                      </p:cBhvr>
                                      <p:tavLst>
                                        <p:tav tm="0">
                                          <p:val>
                                            <p:fltVal val="0"/>
                                          </p:val>
                                        </p:tav>
                                        <p:tav tm="100000">
                                          <p:val>
                                            <p:strVal val="#ppt_w"/>
                                          </p:val>
                                        </p:tav>
                                      </p:tavLst>
                                    </p:anim>
                                    <p:anim calcmode="lin" valueType="num">
                                      <p:cBhvr>
                                        <p:cTn id="176" dur="1000" fill="hold"/>
                                        <p:tgtEl>
                                          <p:spTgt spid="31"/>
                                        </p:tgtEl>
                                        <p:attrNameLst>
                                          <p:attrName>ppt_h</p:attrName>
                                        </p:attrNameLst>
                                      </p:cBhvr>
                                      <p:tavLst>
                                        <p:tav tm="0">
                                          <p:val>
                                            <p:fltVal val="0"/>
                                          </p:val>
                                        </p:tav>
                                        <p:tav tm="100000">
                                          <p:val>
                                            <p:strVal val="#ppt_h"/>
                                          </p:val>
                                        </p:tav>
                                      </p:tavLst>
                                    </p:anim>
                                    <p:anim calcmode="lin" valueType="num">
                                      <p:cBhvr>
                                        <p:cTn id="177" dur="1000" fill="hold"/>
                                        <p:tgtEl>
                                          <p:spTgt spid="31"/>
                                        </p:tgtEl>
                                        <p:attrNameLst>
                                          <p:attrName>style.rotation</p:attrName>
                                        </p:attrNameLst>
                                      </p:cBhvr>
                                      <p:tavLst>
                                        <p:tav tm="0">
                                          <p:val>
                                            <p:fltVal val="90"/>
                                          </p:val>
                                        </p:tav>
                                        <p:tav tm="100000">
                                          <p:val>
                                            <p:fltVal val="0"/>
                                          </p:val>
                                        </p:tav>
                                      </p:tavLst>
                                    </p:anim>
                                    <p:animEffect transition="in" filter="fade">
                                      <p:cBhvr>
                                        <p:cTn id="178" dur="1000"/>
                                        <p:tgtEl>
                                          <p:spTgt spid="31"/>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2"/>
                                        </p:tgtEl>
                                        <p:attrNameLst>
                                          <p:attrName>style.visibility</p:attrName>
                                        </p:attrNameLst>
                                      </p:cBhvr>
                                      <p:to>
                                        <p:strVal val="visible"/>
                                      </p:to>
                                    </p:set>
                                    <p:anim calcmode="lin" valueType="num">
                                      <p:cBhvr>
                                        <p:cTn id="181" dur="1000" fill="hold"/>
                                        <p:tgtEl>
                                          <p:spTgt spid="32"/>
                                        </p:tgtEl>
                                        <p:attrNameLst>
                                          <p:attrName>ppt_w</p:attrName>
                                        </p:attrNameLst>
                                      </p:cBhvr>
                                      <p:tavLst>
                                        <p:tav tm="0">
                                          <p:val>
                                            <p:fltVal val="0"/>
                                          </p:val>
                                        </p:tav>
                                        <p:tav tm="100000">
                                          <p:val>
                                            <p:strVal val="#ppt_w"/>
                                          </p:val>
                                        </p:tav>
                                      </p:tavLst>
                                    </p:anim>
                                    <p:anim calcmode="lin" valueType="num">
                                      <p:cBhvr>
                                        <p:cTn id="182" dur="1000" fill="hold"/>
                                        <p:tgtEl>
                                          <p:spTgt spid="32"/>
                                        </p:tgtEl>
                                        <p:attrNameLst>
                                          <p:attrName>ppt_h</p:attrName>
                                        </p:attrNameLst>
                                      </p:cBhvr>
                                      <p:tavLst>
                                        <p:tav tm="0">
                                          <p:val>
                                            <p:fltVal val="0"/>
                                          </p:val>
                                        </p:tav>
                                        <p:tav tm="100000">
                                          <p:val>
                                            <p:strVal val="#ppt_h"/>
                                          </p:val>
                                        </p:tav>
                                      </p:tavLst>
                                    </p:anim>
                                    <p:anim calcmode="lin" valueType="num">
                                      <p:cBhvr>
                                        <p:cTn id="183" dur="1000" fill="hold"/>
                                        <p:tgtEl>
                                          <p:spTgt spid="32"/>
                                        </p:tgtEl>
                                        <p:attrNameLst>
                                          <p:attrName>style.rotation</p:attrName>
                                        </p:attrNameLst>
                                      </p:cBhvr>
                                      <p:tavLst>
                                        <p:tav tm="0">
                                          <p:val>
                                            <p:fltVal val="90"/>
                                          </p:val>
                                        </p:tav>
                                        <p:tav tm="100000">
                                          <p:val>
                                            <p:fltVal val="0"/>
                                          </p:val>
                                        </p:tav>
                                      </p:tavLst>
                                    </p:anim>
                                    <p:animEffect transition="in" filter="fade">
                                      <p:cBhvr>
                                        <p:cTn id="184" dur="1000"/>
                                        <p:tgtEl>
                                          <p:spTgt spid="32"/>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3"/>
                                        </p:tgtEl>
                                        <p:attrNameLst>
                                          <p:attrName>style.visibility</p:attrName>
                                        </p:attrNameLst>
                                      </p:cBhvr>
                                      <p:to>
                                        <p:strVal val="visible"/>
                                      </p:to>
                                    </p:set>
                                    <p:anim calcmode="lin" valueType="num">
                                      <p:cBhvr>
                                        <p:cTn id="187" dur="1000" fill="hold"/>
                                        <p:tgtEl>
                                          <p:spTgt spid="33"/>
                                        </p:tgtEl>
                                        <p:attrNameLst>
                                          <p:attrName>ppt_w</p:attrName>
                                        </p:attrNameLst>
                                      </p:cBhvr>
                                      <p:tavLst>
                                        <p:tav tm="0">
                                          <p:val>
                                            <p:fltVal val="0"/>
                                          </p:val>
                                        </p:tav>
                                        <p:tav tm="100000">
                                          <p:val>
                                            <p:strVal val="#ppt_w"/>
                                          </p:val>
                                        </p:tav>
                                      </p:tavLst>
                                    </p:anim>
                                    <p:anim calcmode="lin" valueType="num">
                                      <p:cBhvr>
                                        <p:cTn id="188" dur="1000" fill="hold"/>
                                        <p:tgtEl>
                                          <p:spTgt spid="33"/>
                                        </p:tgtEl>
                                        <p:attrNameLst>
                                          <p:attrName>ppt_h</p:attrName>
                                        </p:attrNameLst>
                                      </p:cBhvr>
                                      <p:tavLst>
                                        <p:tav tm="0">
                                          <p:val>
                                            <p:fltVal val="0"/>
                                          </p:val>
                                        </p:tav>
                                        <p:tav tm="100000">
                                          <p:val>
                                            <p:strVal val="#ppt_h"/>
                                          </p:val>
                                        </p:tav>
                                      </p:tavLst>
                                    </p:anim>
                                    <p:anim calcmode="lin" valueType="num">
                                      <p:cBhvr>
                                        <p:cTn id="189" dur="1000" fill="hold"/>
                                        <p:tgtEl>
                                          <p:spTgt spid="33"/>
                                        </p:tgtEl>
                                        <p:attrNameLst>
                                          <p:attrName>style.rotation</p:attrName>
                                        </p:attrNameLst>
                                      </p:cBhvr>
                                      <p:tavLst>
                                        <p:tav tm="0">
                                          <p:val>
                                            <p:fltVal val="90"/>
                                          </p:val>
                                        </p:tav>
                                        <p:tav tm="100000">
                                          <p:val>
                                            <p:fltVal val="0"/>
                                          </p:val>
                                        </p:tav>
                                      </p:tavLst>
                                    </p:anim>
                                    <p:animEffect transition="in" filter="fade">
                                      <p:cBhvr>
                                        <p:cTn id="190" dur="1000"/>
                                        <p:tgtEl>
                                          <p:spTgt spid="33"/>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1000" fill="hold"/>
                                        <p:tgtEl>
                                          <p:spTgt spid="34"/>
                                        </p:tgtEl>
                                        <p:attrNameLst>
                                          <p:attrName>ppt_w</p:attrName>
                                        </p:attrNameLst>
                                      </p:cBhvr>
                                      <p:tavLst>
                                        <p:tav tm="0">
                                          <p:val>
                                            <p:fltVal val="0"/>
                                          </p:val>
                                        </p:tav>
                                        <p:tav tm="100000">
                                          <p:val>
                                            <p:strVal val="#ppt_w"/>
                                          </p:val>
                                        </p:tav>
                                      </p:tavLst>
                                    </p:anim>
                                    <p:anim calcmode="lin" valueType="num">
                                      <p:cBhvr>
                                        <p:cTn id="194" dur="1000" fill="hold"/>
                                        <p:tgtEl>
                                          <p:spTgt spid="34"/>
                                        </p:tgtEl>
                                        <p:attrNameLst>
                                          <p:attrName>ppt_h</p:attrName>
                                        </p:attrNameLst>
                                      </p:cBhvr>
                                      <p:tavLst>
                                        <p:tav tm="0">
                                          <p:val>
                                            <p:fltVal val="0"/>
                                          </p:val>
                                        </p:tav>
                                        <p:tav tm="100000">
                                          <p:val>
                                            <p:strVal val="#ppt_h"/>
                                          </p:val>
                                        </p:tav>
                                      </p:tavLst>
                                    </p:anim>
                                    <p:anim calcmode="lin" valueType="num">
                                      <p:cBhvr>
                                        <p:cTn id="195" dur="1000" fill="hold"/>
                                        <p:tgtEl>
                                          <p:spTgt spid="34"/>
                                        </p:tgtEl>
                                        <p:attrNameLst>
                                          <p:attrName>style.rotation</p:attrName>
                                        </p:attrNameLst>
                                      </p:cBhvr>
                                      <p:tavLst>
                                        <p:tav tm="0">
                                          <p:val>
                                            <p:fltVal val="90"/>
                                          </p:val>
                                        </p:tav>
                                        <p:tav tm="100000">
                                          <p:val>
                                            <p:fltVal val="0"/>
                                          </p:val>
                                        </p:tav>
                                      </p:tavLst>
                                    </p:anim>
                                    <p:animEffect transition="in" filter="fade">
                                      <p:cBhvr>
                                        <p:cTn id="196" dur="1000"/>
                                        <p:tgtEl>
                                          <p:spTgt spid="34"/>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5"/>
                                        </p:tgtEl>
                                        <p:attrNameLst>
                                          <p:attrName>style.visibility</p:attrName>
                                        </p:attrNameLst>
                                      </p:cBhvr>
                                      <p:to>
                                        <p:strVal val="visible"/>
                                      </p:to>
                                    </p:set>
                                    <p:anim calcmode="lin" valueType="num">
                                      <p:cBhvr>
                                        <p:cTn id="199" dur="1000" fill="hold"/>
                                        <p:tgtEl>
                                          <p:spTgt spid="35"/>
                                        </p:tgtEl>
                                        <p:attrNameLst>
                                          <p:attrName>ppt_w</p:attrName>
                                        </p:attrNameLst>
                                      </p:cBhvr>
                                      <p:tavLst>
                                        <p:tav tm="0">
                                          <p:val>
                                            <p:fltVal val="0"/>
                                          </p:val>
                                        </p:tav>
                                        <p:tav tm="100000">
                                          <p:val>
                                            <p:strVal val="#ppt_w"/>
                                          </p:val>
                                        </p:tav>
                                      </p:tavLst>
                                    </p:anim>
                                    <p:anim calcmode="lin" valueType="num">
                                      <p:cBhvr>
                                        <p:cTn id="200" dur="1000" fill="hold"/>
                                        <p:tgtEl>
                                          <p:spTgt spid="35"/>
                                        </p:tgtEl>
                                        <p:attrNameLst>
                                          <p:attrName>ppt_h</p:attrName>
                                        </p:attrNameLst>
                                      </p:cBhvr>
                                      <p:tavLst>
                                        <p:tav tm="0">
                                          <p:val>
                                            <p:fltVal val="0"/>
                                          </p:val>
                                        </p:tav>
                                        <p:tav tm="100000">
                                          <p:val>
                                            <p:strVal val="#ppt_h"/>
                                          </p:val>
                                        </p:tav>
                                      </p:tavLst>
                                    </p:anim>
                                    <p:anim calcmode="lin" valueType="num">
                                      <p:cBhvr>
                                        <p:cTn id="201" dur="1000" fill="hold"/>
                                        <p:tgtEl>
                                          <p:spTgt spid="35"/>
                                        </p:tgtEl>
                                        <p:attrNameLst>
                                          <p:attrName>style.rotation</p:attrName>
                                        </p:attrNameLst>
                                      </p:cBhvr>
                                      <p:tavLst>
                                        <p:tav tm="0">
                                          <p:val>
                                            <p:fltVal val="90"/>
                                          </p:val>
                                        </p:tav>
                                        <p:tav tm="100000">
                                          <p:val>
                                            <p:fltVal val="0"/>
                                          </p:val>
                                        </p:tav>
                                      </p:tavLst>
                                    </p:anim>
                                    <p:animEffect transition="in" filter="fade">
                                      <p:cBhvr>
                                        <p:cTn id="202" dur="1000"/>
                                        <p:tgtEl>
                                          <p:spTgt spid="35"/>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6"/>
                                        </p:tgtEl>
                                        <p:attrNameLst>
                                          <p:attrName>style.visibility</p:attrName>
                                        </p:attrNameLst>
                                      </p:cBhvr>
                                      <p:to>
                                        <p:strVal val="visible"/>
                                      </p:to>
                                    </p:set>
                                    <p:anim calcmode="lin" valueType="num">
                                      <p:cBhvr>
                                        <p:cTn id="205" dur="1000" fill="hold"/>
                                        <p:tgtEl>
                                          <p:spTgt spid="36"/>
                                        </p:tgtEl>
                                        <p:attrNameLst>
                                          <p:attrName>ppt_w</p:attrName>
                                        </p:attrNameLst>
                                      </p:cBhvr>
                                      <p:tavLst>
                                        <p:tav tm="0">
                                          <p:val>
                                            <p:fltVal val="0"/>
                                          </p:val>
                                        </p:tav>
                                        <p:tav tm="100000">
                                          <p:val>
                                            <p:strVal val="#ppt_w"/>
                                          </p:val>
                                        </p:tav>
                                      </p:tavLst>
                                    </p:anim>
                                    <p:anim calcmode="lin" valueType="num">
                                      <p:cBhvr>
                                        <p:cTn id="206" dur="1000" fill="hold"/>
                                        <p:tgtEl>
                                          <p:spTgt spid="36"/>
                                        </p:tgtEl>
                                        <p:attrNameLst>
                                          <p:attrName>ppt_h</p:attrName>
                                        </p:attrNameLst>
                                      </p:cBhvr>
                                      <p:tavLst>
                                        <p:tav tm="0">
                                          <p:val>
                                            <p:fltVal val="0"/>
                                          </p:val>
                                        </p:tav>
                                        <p:tav tm="100000">
                                          <p:val>
                                            <p:strVal val="#ppt_h"/>
                                          </p:val>
                                        </p:tav>
                                      </p:tavLst>
                                    </p:anim>
                                    <p:anim calcmode="lin" valueType="num">
                                      <p:cBhvr>
                                        <p:cTn id="207" dur="1000" fill="hold"/>
                                        <p:tgtEl>
                                          <p:spTgt spid="36"/>
                                        </p:tgtEl>
                                        <p:attrNameLst>
                                          <p:attrName>style.rotation</p:attrName>
                                        </p:attrNameLst>
                                      </p:cBhvr>
                                      <p:tavLst>
                                        <p:tav tm="0">
                                          <p:val>
                                            <p:fltVal val="90"/>
                                          </p:val>
                                        </p:tav>
                                        <p:tav tm="100000">
                                          <p:val>
                                            <p:fltVal val="0"/>
                                          </p:val>
                                        </p:tav>
                                      </p:tavLst>
                                    </p:anim>
                                    <p:animEffect transition="in" filter="fade">
                                      <p:cBhvr>
                                        <p:cTn id="208" dur="1000"/>
                                        <p:tgtEl>
                                          <p:spTgt spid="36"/>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7"/>
                                        </p:tgtEl>
                                        <p:attrNameLst>
                                          <p:attrName>style.visibility</p:attrName>
                                        </p:attrNameLst>
                                      </p:cBhvr>
                                      <p:to>
                                        <p:strVal val="visible"/>
                                      </p:to>
                                    </p:set>
                                    <p:anim calcmode="lin" valueType="num">
                                      <p:cBhvr>
                                        <p:cTn id="211" dur="1000" fill="hold"/>
                                        <p:tgtEl>
                                          <p:spTgt spid="37"/>
                                        </p:tgtEl>
                                        <p:attrNameLst>
                                          <p:attrName>ppt_w</p:attrName>
                                        </p:attrNameLst>
                                      </p:cBhvr>
                                      <p:tavLst>
                                        <p:tav tm="0">
                                          <p:val>
                                            <p:fltVal val="0"/>
                                          </p:val>
                                        </p:tav>
                                        <p:tav tm="100000">
                                          <p:val>
                                            <p:strVal val="#ppt_w"/>
                                          </p:val>
                                        </p:tav>
                                      </p:tavLst>
                                    </p:anim>
                                    <p:anim calcmode="lin" valueType="num">
                                      <p:cBhvr>
                                        <p:cTn id="212" dur="1000" fill="hold"/>
                                        <p:tgtEl>
                                          <p:spTgt spid="37"/>
                                        </p:tgtEl>
                                        <p:attrNameLst>
                                          <p:attrName>ppt_h</p:attrName>
                                        </p:attrNameLst>
                                      </p:cBhvr>
                                      <p:tavLst>
                                        <p:tav tm="0">
                                          <p:val>
                                            <p:fltVal val="0"/>
                                          </p:val>
                                        </p:tav>
                                        <p:tav tm="100000">
                                          <p:val>
                                            <p:strVal val="#ppt_h"/>
                                          </p:val>
                                        </p:tav>
                                      </p:tavLst>
                                    </p:anim>
                                    <p:anim calcmode="lin" valueType="num">
                                      <p:cBhvr>
                                        <p:cTn id="213" dur="1000" fill="hold"/>
                                        <p:tgtEl>
                                          <p:spTgt spid="37"/>
                                        </p:tgtEl>
                                        <p:attrNameLst>
                                          <p:attrName>style.rotation</p:attrName>
                                        </p:attrNameLst>
                                      </p:cBhvr>
                                      <p:tavLst>
                                        <p:tav tm="0">
                                          <p:val>
                                            <p:fltVal val="90"/>
                                          </p:val>
                                        </p:tav>
                                        <p:tav tm="100000">
                                          <p:val>
                                            <p:fltVal val="0"/>
                                          </p:val>
                                        </p:tav>
                                      </p:tavLst>
                                    </p:anim>
                                    <p:animEffect transition="in" filter="fade">
                                      <p:cBhvr>
                                        <p:cTn id="214" dur="1000"/>
                                        <p:tgtEl>
                                          <p:spTgt spid="37"/>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8"/>
                                        </p:tgtEl>
                                        <p:attrNameLst>
                                          <p:attrName>style.visibility</p:attrName>
                                        </p:attrNameLst>
                                      </p:cBhvr>
                                      <p:to>
                                        <p:strVal val="visible"/>
                                      </p:to>
                                    </p:set>
                                    <p:anim calcmode="lin" valueType="num">
                                      <p:cBhvr>
                                        <p:cTn id="217" dur="1000" fill="hold"/>
                                        <p:tgtEl>
                                          <p:spTgt spid="38"/>
                                        </p:tgtEl>
                                        <p:attrNameLst>
                                          <p:attrName>ppt_w</p:attrName>
                                        </p:attrNameLst>
                                      </p:cBhvr>
                                      <p:tavLst>
                                        <p:tav tm="0">
                                          <p:val>
                                            <p:fltVal val="0"/>
                                          </p:val>
                                        </p:tav>
                                        <p:tav tm="100000">
                                          <p:val>
                                            <p:strVal val="#ppt_w"/>
                                          </p:val>
                                        </p:tav>
                                      </p:tavLst>
                                    </p:anim>
                                    <p:anim calcmode="lin" valueType="num">
                                      <p:cBhvr>
                                        <p:cTn id="218" dur="1000" fill="hold"/>
                                        <p:tgtEl>
                                          <p:spTgt spid="38"/>
                                        </p:tgtEl>
                                        <p:attrNameLst>
                                          <p:attrName>ppt_h</p:attrName>
                                        </p:attrNameLst>
                                      </p:cBhvr>
                                      <p:tavLst>
                                        <p:tav tm="0">
                                          <p:val>
                                            <p:fltVal val="0"/>
                                          </p:val>
                                        </p:tav>
                                        <p:tav tm="100000">
                                          <p:val>
                                            <p:strVal val="#ppt_h"/>
                                          </p:val>
                                        </p:tav>
                                      </p:tavLst>
                                    </p:anim>
                                    <p:anim calcmode="lin" valueType="num">
                                      <p:cBhvr>
                                        <p:cTn id="219" dur="1000" fill="hold"/>
                                        <p:tgtEl>
                                          <p:spTgt spid="38"/>
                                        </p:tgtEl>
                                        <p:attrNameLst>
                                          <p:attrName>style.rotation</p:attrName>
                                        </p:attrNameLst>
                                      </p:cBhvr>
                                      <p:tavLst>
                                        <p:tav tm="0">
                                          <p:val>
                                            <p:fltVal val="90"/>
                                          </p:val>
                                        </p:tav>
                                        <p:tav tm="100000">
                                          <p:val>
                                            <p:fltVal val="0"/>
                                          </p:val>
                                        </p:tav>
                                      </p:tavLst>
                                    </p:anim>
                                    <p:animEffect transition="in" filter="fade">
                                      <p:cBhvr>
                                        <p:cTn id="220" dur="1000"/>
                                        <p:tgtEl>
                                          <p:spTgt spid="38"/>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9"/>
                                        </p:tgtEl>
                                        <p:attrNameLst>
                                          <p:attrName>style.visibility</p:attrName>
                                        </p:attrNameLst>
                                      </p:cBhvr>
                                      <p:to>
                                        <p:strVal val="visible"/>
                                      </p:to>
                                    </p:set>
                                    <p:anim calcmode="lin" valueType="num">
                                      <p:cBhvr>
                                        <p:cTn id="223" dur="1000" fill="hold"/>
                                        <p:tgtEl>
                                          <p:spTgt spid="39"/>
                                        </p:tgtEl>
                                        <p:attrNameLst>
                                          <p:attrName>ppt_w</p:attrName>
                                        </p:attrNameLst>
                                      </p:cBhvr>
                                      <p:tavLst>
                                        <p:tav tm="0">
                                          <p:val>
                                            <p:fltVal val="0"/>
                                          </p:val>
                                        </p:tav>
                                        <p:tav tm="100000">
                                          <p:val>
                                            <p:strVal val="#ppt_w"/>
                                          </p:val>
                                        </p:tav>
                                      </p:tavLst>
                                    </p:anim>
                                    <p:anim calcmode="lin" valueType="num">
                                      <p:cBhvr>
                                        <p:cTn id="224" dur="1000" fill="hold"/>
                                        <p:tgtEl>
                                          <p:spTgt spid="39"/>
                                        </p:tgtEl>
                                        <p:attrNameLst>
                                          <p:attrName>ppt_h</p:attrName>
                                        </p:attrNameLst>
                                      </p:cBhvr>
                                      <p:tavLst>
                                        <p:tav tm="0">
                                          <p:val>
                                            <p:fltVal val="0"/>
                                          </p:val>
                                        </p:tav>
                                        <p:tav tm="100000">
                                          <p:val>
                                            <p:strVal val="#ppt_h"/>
                                          </p:val>
                                        </p:tav>
                                      </p:tavLst>
                                    </p:anim>
                                    <p:anim calcmode="lin" valueType="num">
                                      <p:cBhvr>
                                        <p:cTn id="225" dur="1000" fill="hold"/>
                                        <p:tgtEl>
                                          <p:spTgt spid="39"/>
                                        </p:tgtEl>
                                        <p:attrNameLst>
                                          <p:attrName>style.rotation</p:attrName>
                                        </p:attrNameLst>
                                      </p:cBhvr>
                                      <p:tavLst>
                                        <p:tav tm="0">
                                          <p:val>
                                            <p:fltVal val="90"/>
                                          </p:val>
                                        </p:tav>
                                        <p:tav tm="100000">
                                          <p:val>
                                            <p:fltVal val="0"/>
                                          </p:val>
                                        </p:tav>
                                      </p:tavLst>
                                    </p:anim>
                                    <p:animEffect transition="in" filter="fade">
                                      <p:cBhvr>
                                        <p:cTn id="226" dur="1000"/>
                                        <p:tgtEl>
                                          <p:spTgt spid="39"/>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0"/>
                                        </p:tgtEl>
                                        <p:attrNameLst>
                                          <p:attrName>style.visibility</p:attrName>
                                        </p:attrNameLst>
                                      </p:cBhvr>
                                      <p:to>
                                        <p:strVal val="visible"/>
                                      </p:to>
                                    </p:set>
                                    <p:anim calcmode="lin" valueType="num">
                                      <p:cBhvr>
                                        <p:cTn id="229" dur="1000" fill="hold"/>
                                        <p:tgtEl>
                                          <p:spTgt spid="40"/>
                                        </p:tgtEl>
                                        <p:attrNameLst>
                                          <p:attrName>ppt_w</p:attrName>
                                        </p:attrNameLst>
                                      </p:cBhvr>
                                      <p:tavLst>
                                        <p:tav tm="0">
                                          <p:val>
                                            <p:fltVal val="0"/>
                                          </p:val>
                                        </p:tav>
                                        <p:tav tm="100000">
                                          <p:val>
                                            <p:strVal val="#ppt_w"/>
                                          </p:val>
                                        </p:tav>
                                      </p:tavLst>
                                    </p:anim>
                                    <p:anim calcmode="lin" valueType="num">
                                      <p:cBhvr>
                                        <p:cTn id="230" dur="1000" fill="hold"/>
                                        <p:tgtEl>
                                          <p:spTgt spid="40"/>
                                        </p:tgtEl>
                                        <p:attrNameLst>
                                          <p:attrName>ppt_h</p:attrName>
                                        </p:attrNameLst>
                                      </p:cBhvr>
                                      <p:tavLst>
                                        <p:tav tm="0">
                                          <p:val>
                                            <p:fltVal val="0"/>
                                          </p:val>
                                        </p:tav>
                                        <p:tav tm="100000">
                                          <p:val>
                                            <p:strVal val="#ppt_h"/>
                                          </p:val>
                                        </p:tav>
                                      </p:tavLst>
                                    </p:anim>
                                    <p:anim calcmode="lin" valueType="num">
                                      <p:cBhvr>
                                        <p:cTn id="231" dur="1000" fill="hold"/>
                                        <p:tgtEl>
                                          <p:spTgt spid="40"/>
                                        </p:tgtEl>
                                        <p:attrNameLst>
                                          <p:attrName>style.rotation</p:attrName>
                                        </p:attrNameLst>
                                      </p:cBhvr>
                                      <p:tavLst>
                                        <p:tav tm="0">
                                          <p:val>
                                            <p:fltVal val="90"/>
                                          </p:val>
                                        </p:tav>
                                        <p:tav tm="100000">
                                          <p:val>
                                            <p:fltVal val="0"/>
                                          </p:val>
                                        </p:tav>
                                      </p:tavLst>
                                    </p:anim>
                                    <p:animEffect transition="in" filter="fade">
                                      <p:cBhvr>
                                        <p:cTn id="232" dur="1000"/>
                                        <p:tgtEl>
                                          <p:spTgt spid="40"/>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1"/>
                                        </p:tgtEl>
                                        <p:attrNameLst>
                                          <p:attrName>style.visibility</p:attrName>
                                        </p:attrNameLst>
                                      </p:cBhvr>
                                      <p:to>
                                        <p:strVal val="visible"/>
                                      </p:to>
                                    </p:set>
                                    <p:anim calcmode="lin" valueType="num">
                                      <p:cBhvr>
                                        <p:cTn id="235" dur="1000" fill="hold"/>
                                        <p:tgtEl>
                                          <p:spTgt spid="41"/>
                                        </p:tgtEl>
                                        <p:attrNameLst>
                                          <p:attrName>ppt_w</p:attrName>
                                        </p:attrNameLst>
                                      </p:cBhvr>
                                      <p:tavLst>
                                        <p:tav tm="0">
                                          <p:val>
                                            <p:fltVal val="0"/>
                                          </p:val>
                                        </p:tav>
                                        <p:tav tm="100000">
                                          <p:val>
                                            <p:strVal val="#ppt_w"/>
                                          </p:val>
                                        </p:tav>
                                      </p:tavLst>
                                    </p:anim>
                                    <p:anim calcmode="lin" valueType="num">
                                      <p:cBhvr>
                                        <p:cTn id="236" dur="1000" fill="hold"/>
                                        <p:tgtEl>
                                          <p:spTgt spid="41"/>
                                        </p:tgtEl>
                                        <p:attrNameLst>
                                          <p:attrName>ppt_h</p:attrName>
                                        </p:attrNameLst>
                                      </p:cBhvr>
                                      <p:tavLst>
                                        <p:tav tm="0">
                                          <p:val>
                                            <p:fltVal val="0"/>
                                          </p:val>
                                        </p:tav>
                                        <p:tav tm="100000">
                                          <p:val>
                                            <p:strVal val="#ppt_h"/>
                                          </p:val>
                                        </p:tav>
                                      </p:tavLst>
                                    </p:anim>
                                    <p:anim calcmode="lin" valueType="num">
                                      <p:cBhvr>
                                        <p:cTn id="237" dur="1000" fill="hold"/>
                                        <p:tgtEl>
                                          <p:spTgt spid="41"/>
                                        </p:tgtEl>
                                        <p:attrNameLst>
                                          <p:attrName>style.rotation</p:attrName>
                                        </p:attrNameLst>
                                      </p:cBhvr>
                                      <p:tavLst>
                                        <p:tav tm="0">
                                          <p:val>
                                            <p:fltVal val="90"/>
                                          </p:val>
                                        </p:tav>
                                        <p:tav tm="100000">
                                          <p:val>
                                            <p:fltVal val="0"/>
                                          </p:val>
                                        </p:tav>
                                      </p:tavLst>
                                    </p:anim>
                                    <p:animEffect transition="in" filter="fade">
                                      <p:cBhvr>
                                        <p:cTn id="238" dur="1000"/>
                                        <p:tgtEl>
                                          <p:spTgt spid="41"/>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p:cTn id="241" dur="1000" fill="hold"/>
                                        <p:tgtEl>
                                          <p:spTgt spid="42"/>
                                        </p:tgtEl>
                                        <p:attrNameLst>
                                          <p:attrName>ppt_w</p:attrName>
                                        </p:attrNameLst>
                                      </p:cBhvr>
                                      <p:tavLst>
                                        <p:tav tm="0">
                                          <p:val>
                                            <p:fltVal val="0"/>
                                          </p:val>
                                        </p:tav>
                                        <p:tav tm="100000">
                                          <p:val>
                                            <p:strVal val="#ppt_w"/>
                                          </p:val>
                                        </p:tav>
                                      </p:tavLst>
                                    </p:anim>
                                    <p:anim calcmode="lin" valueType="num">
                                      <p:cBhvr>
                                        <p:cTn id="242" dur="1000" fill="hold"/>
                                        <p:tgtEl>
                                          <p:spTgt spid="42"/>
                                        </p:tgtEl>
                                        <p:attrNameLst>
                                          <p:attrName>ppt_h</p:attrName>
                                        </p:attrNameLst>
                                      </p:cBhvr>
                                      <p:tavLst>
                                        <p:tav tm="0">
                                          <p:val>
                                            <p:fltVal val="0"/>
                                          </p:val>
                                        </p:tav>
                                        <p:tav tm="100000">
                                          <p:val>
                                            <p:strVal val="#ppt_h"/>
                                          </p:val>
                                        </p:tav>
                                      </p:tavLst>
                                    </p:anim>
                                    <p:anim calcmode="lin" valueType="num">
                                      <p:cBhvr>
                                        <p:cTn id="243" dur="1000" fill="hold"/>
                                        <p:tgtEl>
                                          <p:spTgt spid="42"/>
                                        </p:tgtEl>
                                        <p:attrNameLst>
                                          <p:attrName>style.rotation</p:attrName>
                                        </p:attrNameLst>
                                      </p:cBhvr>
                                      <p:tavLst>
                                        <p:tav tm="0">
                                          <p:val>
                                            <p:fltVal val="90"/>
                                          </p:val>
                                        </p:tav>
                                        <p:tav tm="100000">
                                          <p:val>
                                            <p:fltVal val="0"/>
                                          </p:val>
                                        </p:tav>
                                      </p:tavLst>
                                    </p:anim>
                                    <p:animEffect transition="in" filter="fade">
                                      <p:cBhvr>
                                        <p:cTn id="244" dur="1000"/>
                                        <p:tgtEl>
                                          <p:spTgt spid="42"/>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p:cTn id="247" dur="1000" fill="hold"/>
                                        <p:tgtEl>
                                          <p:spTgt spid="43"/>
                                        </p:tgtEl>
                                        <p:attrNameLst>
                                          <p:attrName>ppt_w</p:attrName>
                                        </p:attrNameLst>
                                      </p:cBhvr>
                                      <p:tavLst>
                                        <p:tav tm="0">
                                          <p:val>
                                            <p:fltVal val="0"/>
                                          </p:val>
                                        </p:tav>
                                        <p:tav tm="100000">
                                          <p:val>
                                            <p:strVal val="#ppt_w"/>
                                          </p:val>
                                        </p:tav>
                                      </p:tavLst>
                                    </p:anim>
                                    <p:anim calcmode="lin" valueType="num">
                                      <p:cBhvr>
                                        <p:cTn id="248" dur="1000" fill="hold"/>
                                        <p:tgtEl>
                                          <p:spTgt spid="43"/>
                                        </p:tgtEl>
                                        <p:attrNameLst>
                                          <p:attrName>ppt_h</p:attrName>
                                        </p:attrNameLst>
                                      </p:cBhvr>
                                      <p:tavLst>
                                        <p:tav tm="0">
                                          <p:val>
                                            <p:fltVal val="0"/>
                                          </p:val>
                                        </p:tav>
                                        <p:tav tm="100000">
                                          <p:val>
                                            <p:strVal val="#ppt_h"/>
                                          </p:val>
                                        </p:tav>
                                      </p:tavLst>
                                    </p:anim>
                                    <p:anim calcmode="lin" valueType="num">
                                      <p:cBhvr>
                                        <p:cTn id="249" dur="1000" fill="hold"/>
                                        <p:tgtEl>
                                          <p:spTgt spid="43"/>
                                        </p:tgtEl>
                                        <p:attrNameLst>
                                          <p:attrName>style.rotation</p:attrName>
                                        </p:attrNameLst>
                                      </p:cBhvr>
                                      <p:tavLst>
                                        <p:tav tm="0">
                                          <p:val>
                                            <p:fltVal val="90"/>
                                          </p:val>
                                        </p:tav>
                                        <p:tav tm="100000">
                                          <p:val>
                                            <p:fltVal val="0"/>
                                          </p:val>
                                        </p:tav>
                                      </p:tavLst>
                                    </p:anim>
                                    <p:animEffect transition="in" filter="fade">
                                      <p:cBhvr>
                                        <p:cTn id="250" dur="1000"/>
                                        <p:tgtEl>
                                          <p:spTgt spid="43"/>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4"/>
                                        </p:tgtEl>
                                        <p:attrNameLst>
                                          <p:attrName>style.visibility</p:attrName>
                                        </p:attrNameLst>
                                      </p:cBhvr>
                                      <p:to>
                                        <p:strVal val="visible"/>
                                      </p:to>
                                    </p:set>
                                    <p:anim calcmode="lin" valueType="num">
                                      <p:cBhvr>
                                        <p:cTn id="253" dur="1000" fill="hold"/>
                                        <p:tgtEl>
                                          <p:spTgt spid="44"/>
                                        </p:tgtEl>
                                        <p:attrNameLst>
                                          <p:attrName>ppt_w</p:attrName>
                                        </p:attrNameLst>
                                      </p:cBhvr>
                                      <p:tavLst>
                                        <p:tav tm="0">
                                          <p:val>
                                            <p:fltVal val="0"/>
                                          </p:val>
                                        </p:tav>
                                        <p:tav tm="100000">
                                          <p:val>
                                            <p:strVal val="#ppt_w"/>
                                          </p:val>
                                        </p:tav>
                                      </p:tavLst>
                                    </p:anim>
                                    <p:anim calcmode="lin" valueType="num">
                                      <p:cBhvr>
                                        <p:cTn id="254" dur="1000" fill="hold"/>
                                        <p:tgtEl>
                                          <p:spTgt spid="44"/>
                                        </p:tgtEl>
                                        <p:attrNameLst>
                                          <p:attrName>ppt_h</p:attrName>
                                        </p:attrNameLst>
                                      </p:cBhvr>
                                      <p:tavLst>
                                        <p:tav tm="0">
                                          <p:val>
                                            <p:fltVal val="0"/>
                                          </p:val>
                                        </p:tav>
                                        <p:tav tm="100000">
                                          <p:val>
                                            <p:strVal val="#ppt_h"/>
                                          </p:val>
                                        </p:tav>
                                      </p:tavLst>
                                    </p:anim>
                                    <p:anim calcmode="lin" valueType="num">
                                      <p:cBhvr>
                                        <p:cTn id="255" dur="1000" fill="hold"/>
                                        <p:tgtEl>
                                          <p:spTgt spid="44"/>
                                        </p:tgtEl>
                                        <p:attrNameLst>
                                          <p:attrName>style.rotation</p:attrName>
                                        </p:attrNameLst>
                                      </p:cBhvr>
                                      <p:tavLst>
                                        <p:tav tm="0">
                                          <p:val>
                                            <p:fltVal val="90"/>
                                          </p:val>
                                        </p:tav>
                                        <p:tav tm="100000">
                                          <p:val>
                                            <p:fltVal val="0"/>
                                          </p:val>
                                        </p:tav>
                                      </p:tavLst>
                                    </p:anim>
                                    <p:animEffect transition="in" filter="fade">
                                      <p:cBhvr>
                                        <p:cTn id="256" dur="1000"/>
                                        <p:tgtEl>
                                          <p:spTgt spid="44"/>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5"/>
                                        </p:tgtEl>
                                        <p:attrNameLst>
                                          <p:attrName>style.visibility</p:attrName>
                                        </p:attrNameLst>
                                      </p:cBhvr>
                                      <p:to>
                                        <p:strVal val="visible"/>
                                      </p:to>
                                    </p:set>
                                    <p:anim calcmode="lin" valueType="num">
                                      <p:cBhvr>
                                        <p:cTn id="259" dur="1000" fill="hold"/>
                                        <p:tgtEl>
                                          <p:spTgt spid="45"/>
                                        </p:tgtEl>
                                        <p:attrNameLst>
                                          <p:attrName>ppt_w</p:attrName>
                                        </p:attrNameLst>
                                      </p:cBhvr>
                                      <p:tavLst>
                                        <p:tav tm="0">
                                          <p:val>
                                            <p:fltVal val="0"/>
                                          </p:val>
                                        </p:tav>
                                        <p:tav tm="100000">
                                          <p:val>
                                            <p:strVal val="#ppt_w"/>
                                          </p:val>
                                        </p:tav>
                                      </p:tavLst>
                                    </p:anim>
                                    <p:anim calcmode="lin" valueType="num">
                                      <p:cBhvr>
                                        <p:cTn id="260" dur="1000" fill="hold"/>
                                        <p:tgtEl>
                                          <p:spTgt spid="45"/>
                                        </p:tgtEl>
                                        <p:attrNameLst>
                                          <p:attrName>ppt_h</p:attrName>
                                        </p:attrNameLst>
                                      </p:cBhvr>
                                      <p:tavLst>
                                        <p:tav tm="0">
                                          <p:val>
                                            <p:fltVal val="0"/>
                                          </p:val>
                                        </p:tav>
                                        <p:tav tm="100000">
                                          <p:val>
                                            <p:strVal val="#ppt_h"/>
                                          </p:val>
                                        </p:tav>
                                      </p:tavLst>
                                    </p:anim>
                                    <p:anim calcmode="lin" valueType="num">
                                      <p:cBhvr>
                                        <p:cTn id="261" dur="1000" fill="hold"/>
                                        <p:tgtEl>
                                          <p:spTgt spid="45"/>
                                        </p:tgtEl>
                                        <p:attrNameLst>
                                          <p:attrName>style.rotation</p:attrName>
                                        </p:attrNameLst>
                                      </p:cBhvr>
                                      <p:tavLst>
                                        <p:tav tm="0">
                                          <p:val>
                                            <p:fltVal val="90"/>
                                          </p:val>
                                        </p:tav>
                                        <p:tav tm="100000">
                                          <p:val>
                                            <p:fltVal val="0"/>
                                          </p:val>
                                        </p:tav>
                                      </p:tavLst>
                                    </p:anim>
                                    <p:animEffect transition="in" filter="fade">
                                      <p:cBhvr>
                                        <p:cTn id="262" dur="1000"/>
                                        <p:tgtEl>
                                          <p:spTgt spid="45"/>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6"/>
                                        </p:tgtEl>
                                        <p:attrNameLst>
                                          <p:attrName>style.visibility</p:attrName>
                                        </p:attrNameLst>
                                      </p:cBhvr>
                                      <p:to>
                                        <p:strVal val="visible"/>
                                      </p:to>
                                    </p:set>
                                    <p:anim calcmode="lin" valueType="num">
                                      <p:cBhvr>
                                        <p:cTn id="265" dur="1000" fill="hold"/>
                                        <p:tgtEl>
                                          <p:spTgt spid="46"/>
                                        </p:tgtEl>
                                        <p:attrNameLst>
                                          <p:attrName>ppt_w</p:attrName>
                                        </p:attrNameLst>
                                      </p:cBhvr>
                                      <p:tavLst>
                                        <p:tav tm="0">
                                          <p:val>
                                            <p:fltVal val="0"/>
                                          </p:val>
                                        </p:tav>
                                        <p:tav tm="100000">
                                          <p:val>
                                            <p:strVal val="#ppt_w"/>
                                          </p:val>
                                        </p:tav>
                                      </p:tavLst>
                                    </p:anim>
                                    <p:anim calcmode="lin" valueType="num">
                                      <p:cBhvr>
                                        <p:cTn id="266" dur="1000" fill="hold"/>
                                        <p:tgtEl>
                                          <p:spTgt spid="46"/>
                                        </p:tgtEl>
                                        <p:attrNameLst>
                                          <p:attrName>ppt_h</p:attrName>
                                        </p:attrNameLst>
                                      </p:cBhvr>
                                      <p:tavLst>
                                        <p:tav tm="0">
                                          <p:val>
                                            <p:fltVal val="0"/>
                                          </p:val>
                                        </p:tav>
                                        <p:tav tm="100000">
                                          <p:val>
                                            <p:strVal val="#ppt_h"/>
                                          </p:val>
                                        </p:tav>
                                      </p:tavLst>
                                    </p:anim>
                                    <p:anim calcmode="lin" valueType="num">
                                      <p:cBhvr>
                                        <p:cTn id="267" dur="1000" fill="hold"/>
                                        <p:tgtEl>
                                          <p:spTgt spid="46"/>
                                        </p:tgtEl>
                                        <p:attrNameLst>
                                          <p:attrName>style.rotation</p:attrName>
                                        </p:attrNameLst>
                                      </p:cBhvr>
                                      <p:tavLst>
                                        <p:tav tm="0">
                                          <p:val>
                                            <p:fltVal val="90"/>
                                          </p:val>
                                        </p:tav>
                                        <p:tav tm="100000">
                                          <p:val>
                                            <p:fltVal val="0"/>
                                          </p:val>
                                        </p:tav>
                                      </p:tavLst>
                                    </p:anim>
                                    <p:animEffect transition="in" filter="fade">
                                      <p:cBhvr>
                                        <p:cTn id="268" dur="1000"/>
                                        <p:tgtEl>
                                          <p:spTgt spid="46"/>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7"/>
                                        </p:tgtEl>
                                        <p:attrNameLst>
                                          <p:attrName>style.visibility</p:attrName>
                                        </p:attrNameLst>
                                      </p:cBhvr>
                                      <p:to>
                                        <p:strVal val="visible"/>
                                      </p:to>
                                    </p:set>
                                    <p:anim calcmode="lin" valueType="num">
                                      <p:cBhvr>
                                        <p:cTn id="271" dur="1000" fill="hold"/>
                                        <p:tgtEl>
                                          <p:spTgt spid="47"/>
                                        </p:tgtEl>
                                        <p:attrNameLst>
                                          <p:attrName>ppt_w</p:attrName>
                                        </p:attrNameLst>
                                      </p:cBhvr>
                                      <p:tavLst>
                                        <p:tav tm="0">
                                          <p:val>
                                            <p:fltVal val="0"/>
                                          </p:val>
                                        </p:tav>
                                        <p:tav tm="100000">
                                          <p:val>
                                            <p:strVal val="#ppt_w"/>
                                          </p:val>
                                        </p:tav>
                                      </p:tavLst>
                                    </p:anim>
                                    <p:anim calcmode="lin" valueType="num">
                                      <p:cBhvr>
                                        <p:cTn id="272" dur="1000" fill="hold"/>
                                        <p:tgtEl>
                                          <p:spTgt spid="47"/>
                                        </p:tgtEl>
                                        <p:attrNameLst>
                                          <p:attrName>ppt_h</p:attrName>
                                        </p:attrNameLst>
                                      </p:cBhvr>
                                      <p:tavLst>
                                        <p:tav tm="0">
                                          <p:val>
                                            <p:fltVal val="0"/>
                                          </p:val>
                                        </p:tav>
                                        <p:tav tm="100000">
                                          <p:val>
                                            <p:strVal val="#ppt_h"/>
                                          </p:val>
                                        </p:tav>
                                      </p:tavLst>
                                    </p:anim>
                                    <p:anim calcmode="lin" valueType="num">
                                      <p:cBhvr>
                                        <p:cTn id="273" dur="1000" fill="hold"/>
                                        <p:tgtEl>
                                          <p:spTgt spid="47"/>
                                        </p:tgtEl>
                                        <p:attrNameLst>
                                          <p:attrName>style.rotation</p:attrName>
                                        </p:attrNameLst>
                                      </p:cBhvr>
                                      <p:tavLst>
                                        <p:tav tm="0">
                                          <p:val>
                                            <p:fltVal val="90"/>
                                          </p:val>
                                        </p:tav>
                                        <p:tav tm="100000">
                                          <p:val>
                                            <p:fltVal val="0"/>
                                          </p:val>
                                        </p:tav>
                                      </p:tavLst>
                                    </p:anim>
                                    <p:animEffect transition="in" filter="fade">
                                      <p:cBhvr>
                                        <p:cTn id="274" dur="1000"/>
                                        <p:tgtEl>
                                          <p:spTgt spid="47"/>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8"/>
                                        </p:tgtEl>
                                        <p:attrNameLst>
                                          <p:attrName>style.visibility</p:attrName>
                                        </p:attrNameLst>
                                      </p:cBhvr>
                                      <p:to>
                                        <p:strVal val="visible"/>
                                      </p:to>
                                    </p:set>
                                    <p:anim calcmode="lin" valueType="num">
                                      <p:cBhvr>
                                        <p:cTn id="277" dur="1000" fill="hold"/>
                                        <p:tgtEl>
                                          <p:spTgt spid="48"/>
                                        </p:tgtEl>
                                        <p:attrNameLst>
                                          <p:attrName>ppt_w</p:attrName>
                                        </p:attrNameLst>
                                      </p:cBhvr>
                                      <p:tavLst>
                                        <p:tav tm="0">
                                          <p:val>
                                            <p:fltVal val="0"/>
                                          </p:val>
                                        </p:tav>
                                        <p:tav tm="100000">
                                          <p:val>
                                            <p:strVal val="#ppt_w"/>
                                          </p:val>
                                        </p:tav>
                                      </p:tavLst>
                                    </p:anim>
                                    <p:anim calcmode="lin" valueType="num">
                                      <p:cBhvr>
                                        <p:cTn id="278" dur="1000" fill="hold"/>
                                        <p:tgtEl>
                                          <p:spTgt spid="48"/>
                                        </p:tgtEl>
                                        <p:attrNameLst>
                                          <p:attrName>ppt_h</p:attrName>
                                        </p:attrNameLst>
                                      </p:cBhvr>
                                      <p:tavLst>
                                        <p:tav tm="0">
                                          <p:val>
                                            <p:fltVal val="0"/>
                                          </p:val>
                                        </p:tav>
                                        <p:tav tm="100000">
                                          <p:val>
                                            <p:strVal val="#ppt_h"/>
                                          </p:val>
                                        </p:tav>
                                      </p:tavLst>
                                    </p:anim>
                                    <p:anim calcmode="lin" valueType="num">
                                      <p:cBhvr>
                                        <p:cTn id="279" dur="1000" fill="hold"/>
                                        <p:tgtEl>
                                          <p:spTgt spid="48"/>
                                        </p:tgtEl>
                                        <p:attrNameLst>
                                          <p:attrName>style.rotation</p:attrName>
                                        </p:attrNameLst>
                                      </p:cBhvr>
                                      <p:tavLst>
                                        <p:tav tm="0">
                                          <p:val>
                                            <p:fltVal val="90"/>
                                          </p:val>
                                        </p:tav>
                                        <p:tav tm="100000">
                                          <p:val>
                                            <p:fltVal val="0"/>
                                          </p:val>
                                        </p:tav>
                                      </p:tavLst>
                                    </p:anim>
                                    <p:animEffect transition="in" filter="fade">
                                      <p:cBhvr>
                                        <p:cTn id="280" dur="1000"/>
                                        <p:tgtEl>
                                          <p:spTgt spid="48"/>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9"/>
                                        </p:tgtEl>
                                        <p:attrNameLst>
                                          <p:attrName>style.visibility</p:attrName>
                                        </p:attrNameLst>
                                      </p:cBhvr>
                                      <p:to>
                                        <p:strVal val="visible"/>
                                      </p:to>
                                    </p:set>
                                    <p:anim calcmode="lin" valueType="num">
                                      <p:cBhvr>
                                        <p:cTn id="283" dur="1000" fill="hold"/>
                                        <p:tgtEl>
                                          <p:spTgt spid="49"/>
                                        </p:tgtEl>
                                        <p:attrNameLst>
                                          <p:attrName>ppt_w</p:attrName>
                                        </p:attrNameLst>
                                      </p:cBhvr>
                                      <p:tavLst>
                                        <p:tav tm="0">
                                          <p:val>
                                            <p:fltVal val="0"/>
                                          </p:val>
                                        </p:tav>
                                        <p:tav tm="100000">
                                          <p:val>
                                            <p:strVal val="#ppt_w"/>
                                          </p:val>
                                        </p:tav>
                                      </p:tavLst>
                                    </p:anim>
                                    <p:anim calcmode="lin" valueType="num">
                                      <p:cBhvr>
                                        <p:cTn id="284" dur="1000" fill="hold"/>
                                        <p:tgtEl>
                                          <p:spTgt spid="49"/>
                                        </p:tgtEl>
                                        <p:attrNameLst>
                                          <p:attrName>ppt_h</p:attrName>
                                        </p:attrNameLst>
                                      </p:cBhvr>
                                      <p:tavLst>
                                        <p:tav tm="0">
                                          <p:val>
                                            <p:fltVal val="0"/>
                                          </p:val>
                                        </p:tav>
                                        <p:tav tm="100000">
                                          <p:val>
                                            <p:strVal val="#ppt_h"/>
                                          </p:val>
                                        </p:tav>
                                      </p:tavLst>
                                    </p:anim>
                                    <p:anim calcmode="lin" valueType="num">
                                      <p:cBhvr>
                                        <p:cTn id="285" dur="1000" fill="hold"/>
                                        <p:tgtEl>
                                          <p:spTgt spid="49"/>
                                        </p:tgtEl>
                                        <p:attrNameLst>
                                          <p:attrName>style.rotation</p:attrName>
                                        </p:attrNameLst>
                                      </p:cBhvr>
                                      <p:tavLst>
                                        <p:tav tm="0">
                                          <p:val>
                                            <p:fltVal val="90"/>
                                          </p:val>
                                        </p:tav>
                                        <p:tav tm="100000">
                                          <p:val>
                                            <p:fltVal val="0"/>
                                          </p:val>
                                        </p:tav>
                                      </p:tavLst>
                                    </p:anim>
                                    <p:animEffect transition="in" filter="fade">
                                      <p:cBhvr>
                                        <p:cTn id="286" dur="1000"/>
                                        <p:tgtEl>
                                          <p:spTgt spid="49"/>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0"/>
                                        </p:tgtEl>
                                        <p:attrNameLst>
                                          <p:attrName>style.visibility</p:attrName>
                                        </p:attrNameLst>
                                      </p:cBhvr>
                                      <p:to>
                                        <p:strVal val="visible"/>
                                      </p:to>
                                    </p:set>
                                    <p:anim calcmode="lin" valueType="num">
                                      <p:cBhvr>
                                        <p:cTn id="289" dur="1000" fill="hold"/>
                                        <p:tgtEl>
                                          <p:spTgt spid="50"/>
                                        </p:tgtEl>
                                        <p:attrNameLst>
                                          <p:attrName>ppt_w</p:attrName>
                                        </p:attrNameLst>
                                      </p:cBhvr>
                                      <p:tavLst>
                                        <p:tav tm="0">
                                          <p:val>
                                            <p:fltVal val="0"/>
                                          </p:val>
                                        </p:tav>
                                        <p:tav tm="100000">
                                          <p:val>
                                            <p:strVal val="#ppt_w"/>
                                          </p:val>
                                        </p:tav>
                                      </p:tavLst>
                                    </p:anim>
                                    <p:anim calcmode="lin" valueType="num">
                                      <p:cBhvr>
                                        <p:cTn id="290" dur="1000" fill="hold"/>
                                        <p:tgtEl>
                                          <p:spTgt spid="50"/>
                                        </p:tgtEl>
                                        <p:attrNameLst>
                                          <p:attrName>ppt_h</p:attrName>
                                        </p:attrNameLst>
                                      </p:cBhvr>
                                      <p:tavLst>
                                        <p:tav tm="0">
                                          <p:val>
                                            <p:fltVal val="0"/>
                                          </p:val>
                                        </p:tav>
                                        <p:tav tm="100000">
                                          <p:val>
                                            <p:strVal val="#ppt_h"/>
                                          </p:val>
                                        </p:tav>
                                      </p:tavLst>
                                    </p:anim>
                                    <p:anim calcmode="lin" valueType="num">
                                      <p:cBhvr>
                                        <p:cTn id="291" dur="1000" fill="hold"/>
                                        <p:tgtEl>
                                          <p:spTgt spid="50"/>
                                        </p:tgtEl>
                                        <p:attrNameLst>
                                          <p:attrName>style.rotation</p:attrName>
                                        </p:attrNameLst>
                                      </p:cBhvr>
                                      <p:tavLst>
                                        <p:tav tm="0">
                                          <p:val>
                                            <p:fltVal val="90"/>
                                          </p:val>
                                        </p:tav>
                                        <p:tav tm="100000">
                                          <p:val>
                                            <p:fltVal val="0"/>
                                          </p:val>
                                        </p:tav>
                                      </p:tavLst>
                                    </p:anim>
                                    <p:animEffect transition="in" filter="fade">
                                      <p:cBhvr>
                                        <p:cTn id="292" dur="1000"/>
                                        <p:tgtEl>
                                          <p:spTgt spid="50"/>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1"/>
                                        </p:tgtEl>
                                        <p:attrNameLst>
                                          <p:attrName>style.visibility</p:attrName>
                                        </p:attrNameLst>
                                      </p:cBhvr>
                                      <p:to>
                                        <p:strVal val="visible"/>
                                      </p:to>
                                    </p:set>
                                    <p:anim calcmode="lin" valueType="num">
                                      <p:cBhvr>
                                        <p:cTn id="295" dur="1000" fill="hold"/>
                                        <p:tgtEl>
                                          <p:spTgt spid="51"/>
                                        </p:tgtEl>
                                        <p:attrNameLst>
                                          <p:attrName>ppt_w</p:attrName>
                                        </p:attrNameLst>
                                      </p:cBhvr>
                                      <p:tavLst>
                                        <p:tav tm="0">
                                          <p:val>
                                            <p:fltVal val="0"/>
                                          </p:val>
                                        </p:tav>
                                        <p:tav tm="100000">
                                          <p:val>
                                            <p:strVal val="#ppt_w"/>
                                          </p:val>
                                        </p:tav>
                                      </p:tavLst>
                                    </p:anim>
                                    <p:anim calcmode="lin" valueType="num">
                                      <p:cBhvr>
                                        <p:cTn id="296" dur="1000" fill="hold"/>
                                        <p:tgtEl>
                                          <p:spTgt spid="51"/>
                                        </p:tgtEl>
                                        <p:attrNameLst>
                                          <p:attrName>ppt_h</p:attrName>
                                        </p:attrNameLst>
                                      </p:cBhvr>
                                      <p:tavLst>
                                        <p:tav tm="0">
                                          <p:val>
                                            <p:fltVal val="0"/>
                                          </p:val>
                                        </p:tav>
                                        <p:tav tm="100000">
                                          <p:val>
                                            <p:strVal val="#ppt_h"/>
                                          </p:val>
                                        </p:tav>
                                      </p:tavLst>
                                    </p:anim>
                                    <p:anim calcmode="lin" valueType="num">
                                      <p:cBhvr>
                                        <p:cTn id="297" dur="1000" fill="hold"/>
                                        <p:tgtEl>
                                          <p:spTgt spid="51"/>
                                        </p:tgtEl>
                                        <p:attrNameLst>
                                          <p:attrName>style.rotation</p:attrName>
                                        </p:attrNameLst>
                                      </p:cBhvr>
                                      <p:tavLst>
                                        <p:tav tm="0">
                                          <p:val>
                                            <p:fltVal val="90"/>
                                          </p:val>
                                        </p:tav>
                                        <p:tav tm="100000">
                                          <p:val>
                                            <p:fltVal val="0"/>
                                          </p:val>
                                        </p:tav>
                                      </p:tavLst>
                                    </p:anim>
                                    <p:animEffect transition="in" filter="fade">
                                      <p:cBhvr>
                                        <p:cTn id="298" dur="1000"/>
                                        <p:tgtEl>
                                          <p:spTgt spid="51"/>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2"/>
                                        </p:tgtEl>
                                        <p:attrNameLst>
                                          <p:attrName>style.visibility</p:attrName>
                                        </p:attrNameLst>
                                      </p:cBhvr>
                                      <p:to>
                                        <p:strVal val="visible"/>
                                      </p:to>
                                    </p:set>
                                    <p:anim calcmode="lin" valueType="num">
                                      <p:cBhvr>
                                        <p:cTn id="301" dur="1000" fill="hold"/>
                                        <p:tgtEl>
                                          <p:spTgt spid="52"/>
                                        </p:tgtEl>
                                        <p:attrNameLst>
                                          <p:attrName>ppt_w</p:attrName>
                                        </p:attrNameLst>
                                      </p:cBhvr>
                                      <p:tavLst>
                                        <p:tav tm="0">
                                          <p:val>
                                            <p:fltVal val="0"/>
                                          </p:val>
                                        </p:tav>
                                        <p:tav tm="100000">
                                          <p:val>
                                            <p:strVal val="#ppt_w"/>
                                          </p:val>
                                        </p:tav>
                                      </p:tavLst>
                                    </p:anim>
                                    <p:anim calcmode="lin" valueType="num">
                                      <p:cBhvr>
                                        <p:cTn id="302" dur="1000" fill="hold"/>
                                        <p:tgtEl>
                                          <p:spTgt spid="52"/>
                                        </p:tgtEl>
                                        <p:attrNameLst>
                                          <p:attrName>ppt_h</p:attrName>
                                        </p:attrNameLst>
                                      </p:cBhvr>
                                      <p:tavLst>
                                        <p:tav tm="0">
                                          <p:val>
                                            <p:fltVal val="0"/>
                                          </p:val>
                                        </p:tav>
                                        <p:tav tm="100000">
                                          <p:val>
                                            <p:strVal val="#ppt_h"/>
                                          </p:val>
                                        </p:tav>
                                      </p:tavLst>
                                    </p:anim>
                                    <p:anim calcmode="lin" valueType="num">
                                      <p:cBhvr>
                                        <p:cTn id="303" dur="1000" fill="hold"/>
                                        <p:tgtEl>
                                          <p:spTgt spid="52"/>
                                        </p:tgtEl>
                                        <p:attrNameLst>
                                          <p:attrName>style.rotation</p:attrName>
                                        </p:attrNameLst>
                                      </p:cBhvr>
                                      <p:tavLst>
                                        <p:tav tm="0">
                                          <p:val>
                                            <p:fltVal val="90"/>
                                          </p:val>
                                        </p:tav>
                                        <p:tav tm="100000">
                                          <p:val>
                                            <p:fltVal val="0"/>
                                          </p:val>
                                        </p:tav>
                                      </p:tavLst>
                                    </p:anim>
                                    <p:animEffect transition="in" filter="fade">
                                      <p:cBhvr>
                                        <p:cTn id="304" dur="1000"/>
                                        <p:tgtEl>
                                          <p:spTgt spid="52"/>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3"/>
                                        </p:tgtEl>
                                        <p:attrNameLst>
                                          <p:attrName>style.visibility</p:attrName>
                                        </p:attrNameLst>
                                      </p:cBhvr>
                                      <p:to>
                                        <p:strVal val="visible"/>
                                      </p:to>
                                    </p:set>
                                    <p:anim calcmode="lin" valueType="num">
                                      <p:cBhvr>
                                        <p:cTn id="307" dur="1000" fill="hold"/>
                                        <p:tgtEl>
                                          <p:spTgt spid="53"/>
                                        </p:tgtEl>
                                        <p:attrNameLst>
                                          <p:attrName>ppt_w</p:attrName>
                                        </p:attrNameLst>
                                      </p:cBhvr>
                                      <p:tavLst>
                                        <p:tav tm="0">
                                          <p:val>
                                            <p:fltVal val="0"/>
                                          </p:val>
                                        </p:tav>
                                        <p:tav tm="100000">
                                          <p:val>
                                            <p:strVal val="#ppt_w"/>
                                          </p:val>
                                        </p:tav>
                                      </p:tavLst>
                                    </p:anim>
                                    <p:anim calcmode="lin" valueType="num">
                                      <p:cBhvr>
                                        <p:cTn id="308" dur="1000" fill="hold"/>
                                        <p:tgtEl>
                                          <p:spTgt spid="53"/>
                                        </p:tgtEl>
                                        <p:attrNameLst>
                                          <p:attrName>ppt_h</p:attrName>
                                        </p:attrNameLst>
                                      </p:cBhvr>
                                      <p:tavLst>
                                        <p:tav tm="0">
                                          <p:val>
                                            <p:fltVal val="0"/>
                                          </p:val>
                                        </p:tav>
                                        <p:tav tm="100000">
                                          <p:val>
                                            <p:strVal val="#ppt_h"/>
                                          </p:val>
                                        </p:tav>
                                      </p:tavLst>
                                    </p:anim>
                                    <p:anim calcmode="lin" valueType="num">
                                      <p:cBhvr>
                                        <p:cTn id="309" dur="1000" fill="hold"/>
                                        <p:tgtEl>
                                          <p:spTgt spid="53"/>
                                        </p:tgtEl>
                                        <p:attrNameLst>
                                          <p:attrName>style.rotation</p:attrName>
                                        </p:attrNameLst>
                                      </p:cBhvr>
                                      <p:tavLst>
                                        <p:tav tm="0">
                                          <p:val>
                                            <p:fltVal val="90"/>
                                          </p:val>
                                        </p:tav>
                                        <p:tav tm="100000">
                                          <p:val>
                                            <p:fltVal val="0"/>
                                          </p:val>
                                        </p:tav>
                                      </p:tavLst>
                                    </p:anim>
                                    <p:animEffect transition="in" filter="fade">
                                      <p:cBhvr>
                                        <p:cTn id="310" dur="1000"/>
                                        <p:tgtEl>
                                          <p:spTgt spid="53"/>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4"/>
                                        </p:tgtEl>
                                        <p:attrNameLst>
                                          <p:attrName>style.visibility</p:attrName>
                                        </p:attrNameLst>
                                      </p:cBhvr>
                                      <p:to>
                                        <p:strVal val="visible"/>
                                      </p:to>
                                    </p:set>
                                    <p:anim calcmode="lin" valueType="num">
                                      <p:cBhvr>
                                        <p:cTn id="313" dur="1000" fill="hold"/>
                                        <p:tgtEl>
                                          <p:spTgt spid="54"/>
                                        </p:tgtEl>
                                        <p:attrNameLst>
                                          <p:attrName>ppt_w</p:attrName>
                                        </p:attrNameLst>
                                      </p:cBhvr>
                                      <p:tavLst>
                                        <p:tav tm="0">
                                          <p:val>
                                            <p:fltVal val="0"/>
                                          </p:val>
                                        </p:tav>
                                        <p:tav tm="100000">
                                          <p:val>
                                            <p:strVal val="#ppt_w"/>
                                          </p:val>
                                        </p:tav>
                                      </p:tavLst>
                                    </p:anim>
                                    <p:anim calcmode="lin" valueType="num">
                                      <p:cBhvr>
                                        <p:cTn id="314" dur="1000" fill="hold"/>
                                        <p:tgtEl>
                                          <p:spTgt spid="54"/>
                                        </p:tgtEl>
                                        <p:attrNameLst>
                                          <p:attrName>ppt_h</p:attrName>
                                        </p:attrNameLst>
                                      </p:cBhvr>
                                      <p:tavLst>
                                        <p:tav tm="0">
                                          <p:val>
                                            <p:fltVal val="0"/>
                                          </p:val>
                                        </p:tav>
                                        <p:tav tm="100000">
                                          <p:val>
                                            <p:strVal val="#ppt_h"/>
                                          </p:val>
                                        </p:tav>
                                      </p:tavLst>
                                    </p:anim>
                                    <p:anim calcmode="lin" valueType="num">
                                      <p:cBhvr>
                                        <p:cTn id="315" dur="1000" fill="hold"/>
                                        <p:tgtEl>
                                          <p:spTgt spid="54"/>
                                        </p:tgtEl>
                                        <p:attrNameLst>
                                          <p:attrName>style.rotation</p:attrName>
                                        </p:attrNameLst>
                                      </p:cBhvr>
                                      <p:tavLst>
                                        <p:tav tm="0">
                                          <p:val>
                                            <p:fltVal val="90"/>
                                          </p:val>
                                        </p:tav>
                                        <p:tav tm="100000">
                                          <p:val>
                                            <p:fltVal val="0"/>
                                          </p:val>
                                        </p:tav>
                                      </p:tavLst>
                                    </p:anim>
                                    <p:animEffect transition="in" filter="fade">
                                      <p:cBhvr>
                                        <p:cTn id="316" dur="1000"/>
                                        <p:tgtEl>
                                          <p:spTgt spid="54"/>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5"/>
                                        </p:tgtEl>
                                        <p:attrNameLst>
                                          <p:attrName>style.visibility</p:attrName>
                                        </p:attrNameLst>
                                      </p:cBhvr>
                                      <p:to>
                                        <p:strVal val="visible"/>
                                      </p:to>
                                    </p:set>
                                    <p:anim calcmode="lin" valueType="num">
                                      <p:cBhvr>
                                        <p:cTn id="319" dur="1000" fill="hold"/>
                                        <p:tgtEl>
                                          <p:spTgt spid="55"/>
                                        </p:tgtEl>
                                        <p:attrNameLst>
                                          <p:attrName>ppt_w</p:attrName>
                                        </p:attrNameLst>
                                      </p:cBhvr>
                                      <p:tavLst>
                                        <p:tav tm="0">
                                          <p:val>
                                            <p:fltVal val="0"/>
                                          </p:val>
                                        </p:tav>
                                        <p:tav tm="100000">
                                          <p:val>
                                            <p:strVal val="#ppt_w"/>
                                          </p:val>
                                        </p:tav>
                                      </p:tavLst>
                                    </p:anim>
                                    <p:anim calcmode="lin" valueType="num">
                                      <p:cBhvr>
                                        <p:cTn id="320" dur="1000" fill="hold"/>
                                        <p:tgtEl>
                                          <p:spTgt spid="55"/>
                                        </p:tgtEl>
                                        <p:attrNameLst>
                                          <p:attrName>ppt_h</p:attrName>
                                        </p:attrNameLst>
                                      </p:cBhvr>
                                      <p:tavLst>
                                        <p:tav tm="0">
                                          <p:val>
                                            <p:fltVal val="0"/>
                                          </p:val>
                                        </p:tav>
                                        <p:tav tm="100000">
                                          <p:val>
                                            <p:strVal val="#ppt_h"/>
                                          </p:val>
                                        </p:tav>
                                      </p:tavLst>
                                    </p:anim>
                                    <p:anim calcmode="lin" valueType="num">
                                      <p:cBhvr>
                                        <p:cTn id="321" dur="1000" fill="hold"/>
                                        <p:tgtEl>
                                          <p:spTgt spid="55"/>
                                        </p:tgtEl>
                                        <p:attrNameLst>
                                          <p:attrName>style.rotation</p:attrName>
                                        </p:attrNameLst>
                                      </p:cBhvr>
                                      <p:tavLst>
                                        <p:tav tm="0">
                                          <p:val>
                                            <p:fltVal val="90"/>
                                          </p:val>
                                        </p:tav>
                                        <p:tav tm="100000">
                                          <p:val>
                                            <p:fltVal val="0"/>
                                          </p:val>
                                        </p:tav>
                                      </p:tavLst>
                                    </p:anim>
                                    <p:animEffect transition="in" filter="fade">
                                      <p:cBhvr>
                                        <p:cTn id="322" dur="1000"/>
                                        <p:tgtEl>
                                          <p:spTgt spid="55"/>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6"/>
                                        </p:tgtEl>
                                        <p:attrNameLst>
                                          <p:attrName>style.visibility</p:attrName>
                                        </p:attrNameLst>
                                      </p:cBhvr>
                                      <p:to>
                                        <p:strVal val="visible"/>
                                      </p:to>
                                    </p:set>
                                    <p:anim calcmode="lin" valueType="num">
                                      <p:cBhvr>
                                        <p:cTn id="325" dur="1000" fill="hold"/>
                                        <p:tgtEl>
                                          <p:spTgt spid="56"/>
                                        </p:tgtEl>
                                        <p:attrNameLst>
                                          <p:attrName>ppt_w</p:attrName>
                                        </p:attrNameLst>
                                      </p:cBhvr>
                                      <p:tavLst>
                                        <p:tav tm="0">
                                          <p:val>
                                            <p:fltVal val="0"/>
                                          </p:val>
                                        </p:tav>
                                        <p:tav tm="100000">
                                          <p:val>
                                            <p:strVal val="#ppt_w"/>
                                          </p:val>
                                        </p:tav>
                                      </p:tavLst>
                                    </p:anim>
                                    <p:anim calcmode="lin" valueType="num">
                                      <p:cBhvr>
                                        <p:cTn id="326" dur="1000" fill="hold"/>
                                        <p:tgtEl>
                                          <p:spTgt spid="56"/>
                                        </p:tgtEl>
                                        <p:attrNameLst>
                                          <p:attrName>ppt_h</p:attrName>
                                        </p:attrNameLst>
                                      </p:cBhvr>
                                      <p:tavLst>
                                        <p:tav tm="0">
                                          <p:val>
                                            <p:fltVal val="0"/>
                                          </p:val>
                                        </p:tav>
                                        <p:tav tm="100000">
                                          <p:val>
                                            <p:strVal val="#ppt_h"/>
                                          </p:val>
                                        </p:tav>
                                      </p:tavLst>
                                    </p:anim>
                                    <p:anim calcmode="lin" valueType="num">
                                      <p:cBhvr>
                                        <p:cTn id="327" dur="1000" fill="hold"/>
                                        <p:tgtEl>
                                          <p:spTgt spid="56"/>
                                        </p:tgtEl>
                                        <p:attrNameLst>
                                          <p:attrName>style.rotation</p:attrName>
                                        </p:attrNameLst>
                                      </p:cBhvr>
                                      <p:tavLst>
                                        <p:tav tm="0">
                                          <p:val>
                                            <p:fltVal val="90"/>
                                          </p:val>
                                        </p:tav>
                                        <p:tav tm="100000">
                                          <p:val>
                                            <p:fltVal val="0"/>
                                          </p:val>
                                        </p:tav>
                                      </p:tavLst>
                                    </p:anim>
                                    <p:animEffect transition="in" filter="fade">
                                      <p:cBhvr>
                                        <p:cTn id="328" dur="1000"/>
                                        <p:tgtEl>
                                          <p:spTgt spid="56"/>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7"/>
                                        </p:tgtEl>
                                        <p:attrNameLst>
                                          <p:attrName>style.visibility</p:attrName>
                                        </p:attrNameLst>
                                      </p:cBhvr>
                                      <p:to>
                                        <p:strVal val="visible"/>
                                      </p:to>
                                    </p:set>
                                    <p:anim calcmode="lin" valueType="num">
                                      <p:cBhvr>
                                        <p:cTn id="331" dur="1000" fill="hold"/>
                                        <p:tgtEl>
                                          <p:spTgt spid="57"/>
                                        </p:tgtEl>
                                        <p:attrNameLst>
                                          <p:attrName>ppt_w</p:attrName>
                                        </p:attrNameLst>
                                      </p:cBhvr>
                                      <p:tavLst>
                                        <p:tav tm="0">
                                          <p:val>
                                            <p:fltVal val="0"/>
                                          </p:val>
                                        </p:tav>
                                        <p:tav tm="100000">
                                          <p:val>
                                            <p:strVal val="#ppt_w"/>
                                          </p:val>
                                        </p:tav>
                                      </p:tavLst>
                                    </p:anim>
                                    <p:anim calcmode="lin" valueType="num">
                                      <p:cBhvr>
                                        <p:cTn id="332" dur="1000" fill="hold"/>
                                        <p:tgtEl>
                                          <p:spTgt spid="57"/>
                                        </p:tgtEl>
                                        <p:attrNameLst>
                                          <p:attrName>ppt_h</p:attrName>
                                        </p:attrNameLst>
                                      </p:cBhvr>
                                      <p:tavLst>
                                        <p:tav tm="0">
                                          <p:val>
                                            <p:fltVal val="0"/>
                                          </p:val>
                                        </p:tav>
                                        <p:tav tm="100000">
                                          <p:val>
                                            <p:strVal val="#ppt_h"/>
                                          </p:val>
                                        </p:tav>
                                      </p:tavLst>
                                    </p:anim>
                                    <p:anim calcmode="lin" valueType="num">
                                      <p:cBhvr>
                                        <p:cTn id="333" dur="1000" fill="hold"/>
                                        <p:tgtEl>
                                          <p:spTgt spid="57"/>
                                        </p:tgtEl>
                                        <p:attrNameLst>
                                          <p:attrName>style.rotation</p:attrName>
                                        </p:attrNameLst>
                                      </p:cBhvr>
                                      <p:tavLst>
                                        <p:tav tm="0">
                                          <p:val>
                                            <p:fltVal val="90"/>
                                          </p:val>
                                        </p:tav>
                                        <p:tav tm="100000">
                                          <p:val>
                                            <p:fltVal val="0"/>
                                          </p:val>
                                        </p:tav>
                                      </p:tavLst>
                                    </p:anim>
                                    <p:animEffect transition="in" filter="fade">
                                      <p:cBhvr>
                                        <p:cTn id="334" dur="1000"/>
                                        <p:tgtEl>
                                          <p:spTgt spid="57"/>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8"/>
                                        </p:tgtEl>
                                        <p:attrNameLst>
                                          <p:attrName>style.visibility</p:attrName>
                                        </p:attrNameLst>
                                      </p:cBhvr>
                                      <p:to>
                                        <p:strVal val="visible"/>
                                      </p:to>
                                    </p:set>
                                    <p:anim calcmode="lin" valueType="num">
                                      <p:cBhvr>
                                        <p:cTn id="337" dur="1000" fill="hold"/>
                                        <p:tgtEl>
                                          <p:spTgt spid="58"/>
                                        </p:tgtEl>
                                        <p:attrNameLst>
                                          <p:attrName>ppt_w</p:attrName>
                                        </p:attrNameLst>
                                      </p:cBhvr>
                                      <p:tavLst>
                                        <p:tav tm="0">
                                          <p:val>
                                            <p:fltVal val="0"/>
                                          </p:val>
                                        </p:tav>
                                        <p:tav tm="100000">
                                          <p:val>
                                            <p:strVal val="#ppt_w"/>
                                          </p:val>
                                        </p:tav>
                                      </p:tavLst>
                                    </p:anim>
                                    <p:anim calcmode="lin" valueType="num">
                                      <p:cBhvr>
                                        <p:cTn id="338" dur="1000" fill="hold"/>
                                        <p:tgtEl>
                                          <p:spTgt spid="58"/>
                                        </p:tgtEl>
                                        <p:attrNameLst>
                                          <p:attrName>ppt_h</p:attrName>
                                        </p:attrNameLst>
                                      </p:cBhvr>
                                      <p:tavLst>
                                        <p:tav tm="0">
                                          <p:val>
                                            <p:fltVal val="0"/>
                                          </p:val>
                                        </p:tav>
                                        <p:tav tm="100000">
                                          <p:val>
                                            <p:strVal val="#ppt_h"/>
                                          </p:val>
                                        </p:tav>
                                      </p:tavLst>
                                    </p:anim>
                                    <p:anim calcmode="lin" valueType="num">
                                      <p:cBhvr>
                                        <p:cTn id="339" dur="1000" fill="hold"/>
                                        <p:tgtEl>
                                          <p:spTgt spid="58"/>
                                        </p:tgtEl>
                                        <p:attrNameLst>
                                          <p:attrName>style.rotation</p:attrName>
                                        </p:attrNameLst>
                                      </p:cBhvr>
                                      <p:tavLst>
                                        <p:tav tm="0">
                                          <p:val>
                                            <p:fltVal val="90"/>
                                          </p:val>
                                        </p:tav>
                                        <p:tav tm="100000">
                                          <p:val>
                                            <p:fltVal val="0"/>
                                          </p:val>
                                        </p:tav>
                                      </p:tavLst>
                                    </p:anim>
                                    <p:animEffect transition="in" filter="fade">
                                      <p:cBhvr>
                                        <p:cTn id="340" dur="1000"/>
                                        <p:tgtEl>
                                          <p:spTgt spid="58"/>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9"/>
                                        </p:tgtEl>
                                        <p:attrNameLst>
                                          <p:attrName>style.visibility</p:attrName>
                                        </p:attrNameLst>
                                      </p:cBhvr>
                                      <p:to>
                                        <p:strVal val="visible"/>
                                      </p:to>
                                    </p:set>
                                    <p:anim calcmode="lin" valueType="num">
                                      <p:cBhvr>
                                        <p:cTn id="343" dur="1000" fill="hold"/>
                                        <p:tgtEl>
                                          <p:spTgt spid="59"/>
                                        </p:tgtEl>
                                        <p:attrNameLst>
                                          <p:attrName>ppt_w</p:attrName>
                                        </p:attrNameLst>
                                      </p:cBhvr>
                                      <p:tavLst>
                                        <p:tav tm="0">
                                          <p:val>
                                            <p:fltVal val="0"/>
                                          </p:val>
                                        </p:tav>
                                        <p:tav tm="100000">
                                          <p:val>
                                            <p:strVal val="#ppt_w"/>
                                          </p:val>
                                        </p:tav>
                                      </p:tavLst>
                                    </p:anim>
                                    <p:anim calcmode="lin" valueType="num">
                                      <p:cBhvr>
                                        <p:cTn id="344" dur="1000" fill="hold"/>
                                        <p:tgtEl>
                                          <p:spTgt spid="59"/>
                                        </p:tgtEl>
                                        <p:attrNameLst>
                                          <p:attrName>ppt_h</p:attrName>
                                        </p:attrNameLst>
                                      </p:cBhvr>
                                      <p:tavLst>
                                        <p:tav tm="0">
                                          <p:val>
                                            <p:fltVal val="0"/>
                                          </p:val>
                                        </p:tav>
                                        <p:tav tm="100000">
                                          <p:val>
                                            <p:strVal val="#ppt_h"/>
                                          </p:val>
                                        </p:tav>
                                      </p:tavLst>
                                    </p:anim>
                                    <p:anim calcmode="lin" valueType="num">
                                      <p:cBhvr>
                                        <p:cTn id="345" dur="1000" fill="hold"/>
                                        <p:tgtEl>
                                          <p:spTgt spid="59"/>
                                        </p:tgtEl>
                                        <p:attrNameLst>
                                          <p:attrName>style.rotation</p:attrName>
                                        </p:attrNameLst>
                                      </p:cBhvr>
                                      <p:tavLst>
                                        <p:tav tm="0">
                                          <p:val>
                                            <p:fltVal val="90"/>
                                          </p:val>
                                        </p:tav>
                                        <p:tav tm="100000">
                                          <p:val>
                                            <p:fltVal val="0"/>
                                          </p:val>
                                        </p:tav>
                                      </p:tavLst>
                                    </p:anim>
                                    <p:animEffect transition="in" filter="fade">
                                      <p:cBhvr>
                                        <p:cTn id="346" dur="1000"/>
                                        <p:tgtEl>
                                          <p:spTgt spid="59"/>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0"/>
                                        </p:tgtEl>
                                        <p:attrNameLst>
                                          <p:attrName>style.visibility</p:attrName>
                                        </p:attrNameLst>
                                      </p:cBhvr>
                                      <p:to>
                                        <p:strVal val="visible"/>
                                      </p:to>
                                    </p:set>
                                    <p:anim calcmode="lin" valueType="num">
                                      <p:cBhvr>
                                        <p:cTn id="349" dur="1000" fill="hold"/>
                                        <p:tgtEl>
                                          <p:spTgt spid="60"/>
                                        </p:tgtEl>
                                        <p:attrNameLst>
                                          <p:attrName>ppt_w</p:attrName>
                                        </p:attrNameLst>
                                      </p:cBhvr>
                                      <p:tavLst>
                                        <p:tav tm="0">
                                          <p:val>
                                            <p:fltVal val="0"/>
                                          </p:val>
                                        </p:tav>
                                        <p:tav tm="100000">
                                          <p:val>
                                            <p:strVal val="#ppt_w"/>
                                          </p:val>
                                        </p:tav>
                                      </p:tavLst>
                                    </p:anim>
                                    <p:anim calcmode="lin" valueType="num">
                                      <p:cBhvr>
                                        <p:cTn id="350" dur="1000" fill="hold"/>
                                        <p:tgtEl>
                                          <p:spTgt spid="60"/>
                                        </p:tgtEl>
                                        <p:attrNameLst>
                                          <p:attrName>ppt_h</p:attrName>
                                        </p:attrNameLst>
                                      </p:cBhvr>
                                      <p:tavLst>
                                        <p:tav tm="0">
                                          <p:val>
                                            <p:fltVal val="0"/>
                                          </p:val>
                                        </p:tav>
                                        <p:tav tm="100000">
                                          <p:val>
                                            <p:strVal val="#ppt_h"/>
                                          </p:val>
                                        </p:tav>
                                      </p:tavLst>
                                    </p:anim>
                                    <p:anim calcmode="lin" valueType="num">
                                      <p:cBhvr>
                                        <p:cTn id="351" dur="1000" fill="hold"/>
                                        <p:tgtEl>
                                          <p:spTgt spid="60"/>
                                        </p:tgtEl>
                                        <p:attrNameLst>
                                          <p:attrName>style.rotation</p:attrName>
                                        </p:attrNameLst>
                                      </p:cBhvr>
                                      <p:tavLst>
                                        <p:tav tm="0">
                                          <p:val>
                                            <p:fltVal val="90"/>
                                          </p:val>
                                        </p:tav>
                                        <p:tav tm="100000">
                                          <p:val>
                                            <p:fltVal val="0"/>
                                          </p:val>
                                        </p:tav>
                                      </p:tavLst>
                                    </p:anim>
                                    <p:animEffect transition="in" filter="fade">
                                      <p:cBhvr>
                                        <p:cTn id="352" dur="1000"/>
                                        <p:tgtEl>
                                          <p:spTgt spid="60"/>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1"/>
                                        </p:tgtEl>
                                        <p:attrNameLst>
                                          <p:attrName>style.visibility</p:attrName>
                                        </p:attrNameLst>
                                      </p:cBhvr>
                                      <p:to>
                                        <p:strVal val="visible"/>
                                      </p:to>
                                    </p:set>
                                    <p:anim calcmode="lin" valueType="num">
                                      <p:cBhvr>
                                        <p:cTn id="355" dur="1000" fill="hold"/>
                                        <p:tgtEl>
                                          <p:spTgt spid="61"/>
                                        </p:tgtEl>
                                        <p:attrNameLst>
                                          <p:attrName>ppt_w</p:attrName>
                                        </p:attrNameLst>
                                      </p:cBhvr>
                                      <p:tavLst>
                                        <p:tav tm="0">
                                          <p:val>
                                            <p:fltVal val="0"/>
                                          </p:val>
                                        </p:tav>
                                        <p:tav tm="100000">
                                          <p:val>
                                            <p:strVal val="#ppt_w"/>
                                          </p:val>
                                        </p:tav>
                                      </p:tavLst>
                                    </p:anim>
                                    <p:anim calcmode="lin" valueType="num">
                                      <p:cBhvr>
                                        <p:cTn id="356" dur="1000" fill="hold"/>
                                        <p:tgtEl>
                                          <p:spTgt spid="61"/>
                                        </p:tgtEl>
                                        <p:attrNameLst>
                                          <p:attrName>ppt_h</p:attrName>
                                        </p:attrNameLst>
                                      </p:cBhvr>
                                      <p:tavLst>
                                        <p:tav tm="0">
                                          <p:val>
                                            <p:fltVal val="0"/>
                                          </p:val>
                                        </p:tav>
                                        <p:tav tm="100000">
                                          <p:val>
                                            <p:strVal val="#ppt_h"/>
                                          </p:val>
                                        </p:tav>
                                      </p:tavLst>
                                    </p:anim>
                                    <p:anim calcmode="lin" valueType="num">
                                      <p:cBhvr>
                                        <p:cTn id="357" dur="1000" fill="hold"/>
                                        <p:tgtEl>
                                          <p:spTgt spid="61"/>
                                        </p:tgtEl>
                                        <p:attrNameLst>
                                          <p:attrName>style.rotation</p:attrName>
                                        </p:attrNameLst>
                                      </p:cBhvr>
                                      <p:tavLst>
                                        <p:tav tm="0">
                                          <p:val>
                                            <p:fltVal val="90"/>
                                          </p:val>
                                        </p:tav>
                                        <p:tav tm="100000">
                                          <p:val>
                                            <p:fltVal val="0"/>
                                          </p:val>
                                        </p:tav>
                                      </p:tavLst>
                                    </p:anim>
                                    <p:animEffect transition="in" filter="fade">
                                      <p:cBhvr>
                                        <p:cTn id="358" dur="1000"/>
                                        <p:tgtEl>
                                          <p:spTgt spid="61"/>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2"/>
                                        </p:tgtEl>
                                        <p:attrNameLst>
                                          <p:attrName>style.visibility</p:attrName>
                                        </p:attrNameLst>
                                      </p:cBhvr>
                                      <p:to>
                                        <p:strVal val="visible"/>
                                      </p:to>
                                    </p:set>
                                    <p:anim calcmode="lin" valueType="num">
                                      <p:cBhvr>
                                        <p:cTn id="361" dur="1000" fill="hold"/>
                                        <p:tgtEl>
                                          <p:spTgt spid="62"/>
                                        </p:tgtEl>
                                        <p:attrNameLst>
                                          <p:attrName>ppt_w</p:attrName>
                                        </p:attrNameLst>
                                      </p:cBhvr>
                                      <p:tavLst>
                                        <p:tav tm="0">
                                          <p:val>
                                            <p:fltVal val="0"/>
                                          </p:val>
                                        </p:tav>
                                        <p:tav tm="100000">
                                          <p:val>
                                            <p:strVal val="#ppt_w"/>
                                          </p:val>
                                        </p:tav>
                                      </p:tavLst>
                                    </p:anim>
                                    <p:anim calcmode="lin" valueType="num">
                                      <p:cBhvr>
                                        <p:cTn id="362" dur="1000" fill="hold"/>
                                        <p:tgtEl>
                                          <p:spTgt spid="62"/>
                                        </p:tgtEl>
                                        <p:attrNameLst>
                                          <p:attrName>ppt_h</p:attrName>
                                        </p:attrNameLst>
                                      </p:cBhvr>
                                      <p:tavLst>
                                        <p:tav tm="0">
                                          <p:val>
                                            <p:fltVal val="0"/>
                                          </p:val>
                                        </p:tav>
                                        <p:tav tm="100000">
                                          <p:val>
                                            <p:strVal val="#ppt_h"/>
                                          </p:val>
                                        </p:tav>
                                      </p:tavLst>
                                    </p:anim>
                                    <p:anim calcmode="lin" valueType="num">
                                      <p:cBhvr>
                                        <p:cTn id="363" dur="1000" fill="hold"/>
                                        <p:tgtEl>
                                          <p:spTgt spid="62"/>
                                        </p:tgtEl>
                                        <p:attrNameLst>
                                          <p:attrName>style.rotation</p:attrName>
                                        </p:attrNameLst>
                                      </p:cBhvr>
                                      <p:tavLst>
                                        <p:tav tm="0">
                                          <p:val>
                                            <p:fltVal val="90"/>
                                          </p:val>
                                        </p:tav>
                                        <p:tav tm="100000">
                                          <p:val>
                                            <p:fltVal val="0"/>
                                          </p:val>
                                        </p:tav>
                                      </p:tavLst>
                                    </p:anim>
                                    <p:animEffect transition="in" filter="fade">
                                      <p:cBhvr>
                                        <p:cTn id="364" dur="1000"/>
                                        <p:tgtEl>
                                          <p:spTgt spid="62"/>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3"/>
                                        </p:tgtEl>
                                        <p:attrNameLst>
                                          <p:attrName>style.visibility</p:attrName>
                                        </p:attrNameLst>
                                      </p:cBhvr>
                                      <p:to>
                                        <p:strVal val="visible"/>
                                      </p:to>
                                    </p:set>
                                    <p:anim calcmode="lin" valueType="num">
                                      <p:cBhvr>
                                        <p:cTn id="367" dur="1000" fill="hold"/>
                                        <p:tgtEl>
                                          <p:spTgt spid="63"/>
                                        </p:tgtEl>
                                        <p:attrNameLst>
                                          <p:attrName>ppt_w</p:attrName>
                                        </p:attrNameLst>
                                      </p:cBhvr>
                                      <p:tavLst>
                                        <p:tav tm="0">
                                          <p:val>
                                            <p:fltVal val="0"/>
                                          </p:val>
                                        </p:tav>
                                        <p:tav tm="100000">
                                          <p:val>
                                            <p:strVal val="#ppt_w"/>
                                          </p:val>
                                        </p:tav>
                                      </p:tavLst>
                                    </p:anim>
                                    <p:anim calcmode="lin" valueType="num">
                                      <p:cBhvr>
                                        <p:cTn id="368" dur="1000" fill="hold"/>
                                        <p:tgtEl>
                                          <p:spTgt spid="63"/>
                                        </p:tgtEl>
                                        <p:attrNameLst>
                                          <p:attrName>ppt_h</p:attrName>
                                        </p:attrNameLst>
                                      </p:cBhvr>
                                      <p:tavLst>
                                        <p:tav tm="0">
                                          <p:val>
                                            <p:fltVal val="0"/>
                                          </p:val>
                                        </p:tav>
                                        <p:tav tm="100000">
                                          <p:val>
                                            <p:strVal val="#ppt_h"/>
                                          </p:val>
                                        </p:tav>
                                      </p:tavLst>
                                    </p:anim>
                                    <p:anim calcmode="lin" valueType="num">
                                      <p:cBhvr>
                                        <p:cTn id="369" dur="1000" fill="hold"/>
                                        <p:tgtEl>
                                          <p:spTgt spid="63"/>
                                        </p:tgtEl>
                                        <p:attrNameLst>
                                          <p:attrName>style.rotation</p:attrName>
                                        </p:attrNameLst>
                                      </p:cBhvr>
                                      <p:tavLst>
                                        <p:tav tm="0">
                                          <p:val>
                                            <p:fltVal val="90"/>
                                          </p:val>
                                        </p:tav>
                                        <p:tav tm="100000">
                                          <p:val>
                                            <p:fltVal val="0"/>
                                          </p:val>
                                        </p:tav>
                                      </p:tavLst>
                                    </p:anim>
                                    <p:animEffect transition="in" filter="fade">
                                      <p:cBhvr>
                                        <p:cTn id="370" dur="1000"/>
                                        <p:tgtEl>
                                          <p:spTgt spid="63"/>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4"/>
                                        </p:tgtEl>
                                        <p:attrNameLst>
                                          <p:attrName>style.visibility</p:attrName>
                                        </p:attrNameLst>
                                      </p:cBhvr>
                                      <p:to>
                                        <p:strVal val="visible"/>
                                      </p:to>
                                    </p:set>
                                    <p:anim calcmode="lin" valueType="num">
                                      <p:cBhvr>
                                        <p:cTn id="373" dur="1000" fill="hold"/>
                                        <p:tgtEl>
                                          <p:spTgt spid="64"/>
                                        </p:tgtEl>
                                        <p:attrNameLst>
                                          <p:attrName>ppt_w</p:attrName>
                                        </p:attrNameLst>
                                      </p:cBhvr>
                                      <p:tavLst>
                                        <p:tav tm="0">
                                          <p:val>
                                            <p:fltVal val="0"/>
                                          </p:val>
                                        </p:tav>
                                        <p:tav tm="100000">
                                          <p:val>
                                            <p:strVal val="#ppt_w"/>
                                          </p:val>
                                        </p:tav>
                                      </p:tavLst>
                                    </p:anim>
                                    <p:anim calcmode="lin" valueType="num">
                                      <p:cBhvr>
                                        <p:cTn id="374" dur="1000" fill="hold"/>
                                        <p:tgtEl>
                                          <p:spTgt spid="64"/>
                                        </p:tgtEl>
                                        <p:attrNameLst>
                                          <p:attrName>ppt_h</p:attrName>
                                        </p:attrNameLst>
                                      </p:cBhvr>
                                      <p:tavLst>
                                        <p:tav tm="0">
                                          <p:val>
                                            <p:fltVal val="0"/>
                                          </p:val>
                                        </p:tav>
                                        <p:tav tm="100000">
                                          <p:val>
                                            <p:strVal val="#ppt_h"/>
                                          </p:val>
                                        </p:tav>
                                      </p:tavLst>
                                    </p:anim>
                                    <p:anim calcmode="lin" valueType="num">
                                      <p:cBhvr>
                                        <p:cTn id="375" dur="1000" fill="hold"/>
                                        <p:tgtEl>
                                          <p:spTgt spid="64"/>
                                        </p:tgtEl>
                                        <p:attrNameLst>
                                          <p:attrName>style.rotation</p:attrName>
                                        </p:attrNameLst>
                                      </p:cBhvr>
                                      <p:tavLst>
                                        <p:tav tm="0">
                                          <p:val>
                                            <p:fltVal val="90"/>
                                          </p:val>
                                        </p:tav>
                                        <p:tav tm="100000">
                                          <p:val>
                                            <p:fltVal val="0"/>
                                          </p:val>
                                        </p:tav>
                                      </p:tavLst>
                                    </p:anim>
                                    <p:animEffect transition="in" filter="fade">
                                      <p:cBhvr>
                                        <p:cTn id="376" dur="1000"/>
                                        <p:tgtEl>
                                          <p:spTgt spid="64"/>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5"/>
                                        </p:tgtEl>
                                        <p:attrNameLst>
                                          <p:attrName>style.visibility</p:attrName>
                                        </p:attrNameLst>
                                      </p:cBhvr>
                                      <p:to>
                                        <p:strVal val="visible"/>
                                      </p:to>
                                    </p:set>
                                    <p:anim calcmode="lin" valueType="num">
                                      <p:cBhvr>
                                        <p:cTn id="379" dur="1000" fill="hold"/>
                                        <p:tgtEl>
                                          <p:spTgt spid="65"/>
                                        </p:tgtEl>
                                        <p:attrNameLst>
                                          <p:attrName>ppt_w</p:attrName>
                                        </p:attrNameLst>
                                      </p:cBhvr>
                                      <p:tavLst>
                                        <p:tav tm="0">
                                          <p:val>
                                            <p:fltVal val="0"/>
                                          </p:val>
                                        </p:tav>
                                        <p:tav tm="100000">
                                          <p:val>
                                            <p:strVal val="#ppt_w"/>
                                          </p:val>
                                        </p:tav>
                                      </p:tavLst>
                                    </p:anim>
                                    <p:anim calcmode="lin" valueType="num">
                                      <p:cBhvr>
                                        <p:cTn id="380" dur="1000" fill="hold"/>
                                        <p:tgtEl>
                                          <p:spTgt spid="65"/>
                                        </p:tgtEl>
                                        <p:attrNameLst>
                                          <p:attrName>ppt_h</p:attrName>
                                        </p:attrNameLst>
                                      </p:cBhvr>
                                      <p:tavLst>
                                        <p:tav tm="0">
                                          <p:val>
                                            <p:fltVal val="0"/>
                                          </p:val>
                                        </p:tav>
                                        <p:tav tm="100000">
                                          <p:val>
                                            <p:strVal val="#ppt_h"/>
                                          </p:val>
                                        </p:tav>
                                      </p:tavLst>
                                    </p:anim>
                                    <p:anim calcmode="lin" valueType="num">
                                      <p:cBhvr>
                                        <p:cTn id="381" dur="1000" fill="hold"/>
                                        <p:tgtEl>
                                          <p:spTgt spid="65"/>
                                        </p:tgtEl>
                                        <p:attrNameLst>
                                          <p:attrName>style.rotation</p:attrName>
                                        </p:attrNameLst>
                                      </p:cBhvr>
                                      <p:tavLst>
                                        <p:tav tm="0">
                                          <p:val>
                                            <p:fltVal val="90"/>
                                          </p:val>
                                        </p:tav>
                                        <p:tav tm="100000">
                                          <p:val>
                                            <p:fltVal val="0"/>
                                          </p:val>
                                        </p:tav>
                                      </p:tavLst>
                                    </p:anim>
                                    <p:animEffect transition="in" filter="fade">
                                      <p:cBhvr>
                                        <p:cTn id="382" dur="1000"/>
                                        <p:tgtEl>
                                          <p:spTgt spid="65"/>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6"/>
                                        </p:tgtEl>
                                        <p:attrNameLst>
                                          <p:attrName>style.visibility</p:attrName>
                                        </p:attrNameLst>
                                      </p:cBhvr>
                                      <p:to>
                                        <p:strVal val="visible"/>
                                      </p:to>
                                    </p:set>
                                    <p:anim calcmode="lin" valueType="num">
                                      <p:cBhvr>
                                        <p:cTn id="385" dur="1000" fill="hold"/>
                                        <p:tgtEl>
                                          <p:spTgt spid="66"/>
                                        </p:tgtEl>
                                        <p:attrNameLst>
                                          <p:attrName>ppt_w</p:attrName>
                                        </p:attrNameLst>
                                      </p:cBhvr>
                                      <p:tavLst>
                                        <p:tav tm="0">
                                          <p:val>
                                            <p:fltVal val="0"/>
                                          </p:val>
                                        </p:tav>
                                        <p:tav tm="100000">
                                          <p:val>
                                            <p:strVal val="#ppt_w"/>
                                          </p:val>
                                        </p:tav>
                                      </p:tavLst>
                                    </p:anim>
                                    <p:anim calcmode="lin" valueType="num">
                                      <p:cBhvr>
                                        <p:cTn id="386" dur="1000" fill="hold"/>
                                        <p:tgtEl>
                                          <p:spTgt spid="66"/>
                                        </p:tgtEl>
                                        <p:attrNameLst>
                                          <p:attrName>ppt_h</p:attrName>
                                        </p:attrNameLst>
                                      </p:cBhvr>
                                      <p:tavLst>
                                        <p:tav tm="0">
                                          <p:val>
                                            <p:fltVal val="0"/>
                                          </p:val>
                                        </p:tav>
                                        <p:tav tm="100000">
                                          <p:val>
                                            <p:strVal val="#ppt_h"/>
                                          </p:val>
                                        </p:tav>
                                      </p:tavLst>
                                    </p:anim>
                                    <p:anim calcmode="lin" valueType="num">
                                      <p:cBhvr>
                                        <p:cTn id="387" dur="1000" fill="hold"/>
                                        <p:tgtEl>
                                          <p:spTgt spid="66"/>
                                        </p:tgtEl>
                                        <p:attrNameLst>
                                          <p:attrName>style.rotation</p:attrName>
                                        </p:attrNameLst>
                                      </p:cBhvr>
                                      <p:tavLst>
                                        <p:tav tm="0">
                                          <p:val>
                                            <p:fltVal val="90"/>
                                          </p:val>
                                        </p:tav>
                                        <p:tav tm="100000">
                                          <p:val>
                                            <p:fltVal val="0"/>
                                          </p:val>
                                        </p:tav>
                                      </p:tavLst>
                                    </p:anim>
                                    <p:animEffect transition="in" filter="fade">
                                      <p:cBhvr>
                                        <p:cTn id="388" dur="1000"/>
                                        <p:tgtEl>
                                          <p:spTgt spid="66"/>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p:cTn id="391" dur="1000" fill="hold"/>
                                        <p:tgtEl>
                                          <p:spTgt spid="67"/>
                                        </p:tgtEl>
                                        <p:attrNameLst>
                                          <p:attrName>ppt_w</p:attrName>
                                        </p:attrNameLst>
                                      </p:cBhvr>
                                      <p:tavLst>
                                        <p:tav tm="0">
                                          <p:val>
                                            <p:fltVal val="0"/>
                                          </p:val>
                                        </p:tav>
                                        <p:tav tm="100000">
                                          <p:val>
                                            <p:strVal val="#ppt_w"/>
                                          </p:val>
                                        </p:tav>
                                      </p:tavLst>
                                    </p:anim>
                                    <p:anim calcmode="lin" valueType="num">
                                      <p:cBhvr>
                                        <p:cTn id="392" dur="1000" fill="hold"/>
                                        <p:tgtEl>
                                          <p:spTgt spid="67"/>
                                        </p:tgtEl>
                                        <p:attrNameLst>
                                          <p:attrName>ppt_h</p:attrName>
                                        </p:attrNameLst>
                                      </p:cBhvr>
                                      <p:tavLst>
                                        <p:tav tm="0">
                                          <p:val>
                                            <p:fltVal val="0"/>
                                          </p:val>
                                        </p:tav>
                                        <p:tav tm="100000">
                                          <p:val>
                                            <p:strVal val="#ppt_h"/>
                                          </p:val>
                                        </p:tav>
                                      </p:tavLst>
                                    </p:anim>
                                    <p:anim calcmode="lin" valueType="num">
                                      <p:cBhvr>
                                        <p:cTn id="393" dur="1000" fill="hold"/>
                                        <p:tgtEl>
                                          <p:spTgt spid="67"/>
                                        </p:tgtEl>
                                        <p:attrNameLst>
                                          <p:attrName>style.rotation</p:attrName>
                                        </p:attrNameLst>
                                      </p:cBhvr>
                                      <p:tavLst>
                                        <p:tav tm="0">
                                          <p:val>
                                            <p:fltVal val="90"/>
                                          </p:val>
                                        </p:tav>
                                        <p:tav tm="100000">
                                          <p:val>
                                            <p:fltVal val="0"/>
                                          </p:val>
                                        </p:tav>
                                      </p:tavLst>
                                    </p:anim>
                                    <p:animEffect transition="in" filter="fade">
                                      <p:cBhvr>
                                        <p:cTn id="394" dur="1000"/>
                                        <p:tgtEl>
                                          <p:spTgt spid="67"/>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8"/>
                                        </p:tgtEl>
                                        <p:attrNameLst>
                                          <p:attrName>style.visibility</p:attrName>
                                        </p:attrNameLst>
                                      </p:cBhvr>
                                      <p:to>
                                        <p:strVal val="visible"/>
                                      </p:to>
                                    </p:set>
                                    <p:anim calcmode="lin" valueType="num">
                                      <p:cBhvr>
                                        <p:cTn id="397" dur="1000" fill="hold"/>
                                        <p:tgtEl>
                                          <p:spTgt spid="68"/>
                                        </p:tgtEl>
                                        <p:attrNameLst>
                                          <p:attrName>ppt_w</p:attrName>
                                        </p:attrNameLst>
                                      </p:cBhvr>
                                      <p:tavLst>
                                        <p:tav tm="0">
                                          <p:val>
                                            <p:fltVal val="0"/>
                                          </p:val>
                                        </p:tav>
                                        <p:tav tm="100000">
                                          <p:val>
                                            <p:strVal val="#ppt_w"/>
                                          </p:val>
                                        </p:tav>
                                      </p:tavLst>
                                    </p:anim>
                                    <p:anim calcmode="lin" valueType="num">
                                      <p:cBhvr>
                                        <p:cTn id="398" dur="1000" fill="hold"/>
                                        <p:tgtEl>
                                          <p:spTgt spid="68"/>
                                        </p:tgtEl>
                                        <p:attrNameLst>
                                          <p:attrName>ppt_h</p:attrName>
                                        </p:attrNameLst>
                                      </p:cBhvr>
                                      <p:tavLst>
                                        <p:tav tm="0">
                                          <p:val>
                                            <p:fltVal val="0"/>
                                          </p:val>
                                        </p:tav>
                                        <p:tav tm="100000">
                                          <p:val>
                                            <p:strVal val="#ppt_h"/>
                                          </p:val>
                                        </p:tav>
                                      </p:tavLst>
                                    </p:anim>
                                    <p:anim calcmode="lin" valueType="num">
                                      <p:cBhvr>
                                        <p:cTn id="399" dur="1000" fill="hold"/>
                                        <p:tgtEl>
                                          <p:spTgt spid="68"/>
                                        </p:tgtEl>
                                        <p:attrNameLst>
                                          <p:attrName>style.rotation</p:attrName>
                                        </p:attrNameLst>
                                      </p:cBhvr>
                                      <p:tavLst>
                                        <p:tav tm="0">
                                          <p:val>
                                            <p:fltVal val="90"/>
                                          </p:val>
                                        </p:tav>
                                        <p:tav tm="100000">
                                          <p:val>
                                            <p:fltVal val="0"/>
                                          </p:val>
                                        </p:tav>
                                      </p:tavLst>
                                    </p:anim>
                                    <p:animEffect transition="in" filter="fade">
                                      <p:cBhvr>
                                        <p:cTn id="400" dur="1000"/>
                                        <p:tgtEl>
                                          <p:spTgt spid="68"/>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9"/>
                                        </p:tgtEl>
                                        <p:attrNameLst>
                                          <p:attrName>style.visibility</p:attrName>
                                        </p:attrNameLst>
                                      </p:cBhvr>
                                      <p:to>
                                        <p:strVal val="visible"/>
                                      </p:to>
                                    </p:set>
                                    <p:anim calcmode="lin" valueType="num">
                                      <p:cBhvr>
                                        <p:cTn id="403" dur="1000" fill="hold"/>
                                        <p:tgtEl>
                                          <p:spTgt spid="69"/>
                                        </p:tgtEl>
                                        <p:attrNameLst>
                                          <p:attrName>ppt_w</p:attrName>
                                        </p:attrNameLst>
                                      </p:cBhvr>
                                      <p:tavLst>
                                        <p:tav tm="0">
                                          <p:val>
                                            <p:fltVal val="0"/>
                                          </p:val>
                                        </p:tav>
                                        <p:tav tm="100000">
                                          <p:val>
                                            <p:strVal val="#ppt_w"/>
                                          </p:val>
                                        </p:tav>
                                      </p:tavLst>
                                    </p:anim>
                                    <p:anim calcmode="lin" valueType="num">
                                      <p:cBhvr>
                                        <p:cTn id="404" dur="1000" fill="hold"/>
                                        <p:tgtEl>
                                          <p:spTgt spid="69"/>
                                        </p:tgtEl>
                                        <p:attrNameLst>
                                          <p:attrName>ppt_h</p:attrName>
                                        </p:attrNameLst>
                                      </p:cBhvr>
                                      <p:tavLst>
                                        <p:tav tm="0">
                                          <p:val>
                                            <p:fltVal val="0"/>
                                          </p:val>
                                        </p:tav>
                                        <p:tav tm="100000">
                                          <p:val>
                                            <p:strVal val="#ppt_h"/>
                                          </p:val>
                                        </p:tav>
                                      </p:tavLst>
                                    </p:anim>
                                    <p:anim calcmode="lin" valueType="num">
                                      <p:cBhvr>
                                        <p:cTn id="405" dur="1000" fill="hold"/>
                                        <p:tgtEl>
                                          <p:spTgt spid="69"/>
                                        </p:tgtEl>
                                        <p:attrNameLst>
                                          <p:attrName>style.rotation</p:attrName>
                                        </p:attrNameLst>
                                      </p:cBhvr>
                                      <p:tavLst>
                                        <p:tav tm="0">
                                          <p:val>
                                            <p:fltVal val="90"/>
                                          </p:val>
                                        </p:tav>
                                        <p:tav tm="100000">
                                          <p:val>
                                            <p:fltVal val="0"/>
                                          </p:val>
                                        </p:tav>
                                      </p:tavLst>
                                    </p:anim>
                                    <p:animEffect transition="in" filter="fade">
                                      <p:cBhvr>
                                        <p:cTn id="406" dur="1000"/>
                                        <p:tgtEl>
                                          <p:spTgt spid="69"/>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0"/>
                                        </p:tgtEl>
                                        <p:attrNameLst>
                                          <p:attrName>style.visibility</p:attrName>
                                        </p:attrNameLst>
                                      </p:cBhvr>
                                      <p:to>
                                        <p:strVal val="visible"/>
                                      </p:to>
                                    </p:set>
                                    <p:anim calcmode="lin" valueType="num">
                                      <p:cBhvr>
                                        <p:cTn id="409" dur="1000" fill="hold"/>
                                        <p:tgtEl>
                                          <p:spTgt spid="70"/>
                                        </p:tgtEl>
                                        <p:attrNameLst>
                                          <p:attrName>ppt_w</p:attrName>
                                        </p:attrNameLst>
                                      </p:cBhvr>
                                      <p:tavLst>
                                        <p:tav tm="0">
                                          <p:val>
                                            <p:fltVal val="0"/>
                                          </p:val>
                                        </p:tav>
                                        <p:tav tm="100000">
                                          <p:val>
                                            <p:strVal val="#ppt_w"/>
                                          </p:val>
                                        </p:tav>
                                      </p:tavLst>
                                    </p:anim>
                                    <p:anim calcmode="lin" valueType="num">
                                      <p:cBhvr>
                                        <p:cTn id="410" dur="1000" fill="hold"/>
                                        <p:tgtEl>
                                          <p:spTgt spid="70"/>
                                        </p:tgtEl>
                                        <p:attrNameLst>
                                          <p:attrName>ppt_h</p:attrName>
                                        </p:attrNameLst>
                                      </p:cBhvr>
                                      <p:tavLst>
                                        <p:tav tm="0">
                                          <p:val>
                                            <p:fltVal val="0"/>
                                          </p:val>
                                        </p:tav>
                                        <p:tav tm="100000">
                                          <p:val>
                                            <p:strVal val="#ppt_h"/>
                                          </p:val>
                                        </p:tav>
                                      </p:tavLst>
                                    </p:anim>
                                    <p:anim calcmode="lin" valueType="num">
                                      <p:cBhvr>
                                        <p:cTn id="411" dur="1000" fill="hold"/>
                                        <p:tgtEl>
                                          <p:spTgt spid="70"/>
                                        </p:tgtEl>
                                        <p:attrNameLst>
                                          <p:attrName>style.rotation</p:attrName>
                                        </p:attrNameLst>
                                      </p:cBhvr>
                                      <p:tavLst>
                                        <p:tav tm="0">
                                          <p:val>
                                            <p:fltVal val="90"/>
                                          </p:val>
                                        </p:tav>
                                        <p:tav tm="100000">
                                          <p:val>
                                            <p:fltVal val="0"/>
                                          </p:val>
                                        </p:tav>
                                      </p:tavLst>
                                    </p:anim>
                                    <p:animEffect transition="in" filter="fade">
                                      <p:cBhvr>
                                        <p:cTn id="412" dur="1000"/>
                                        <p:tgtEl>
                                          <p:spTgt spid="70"/>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1"/>
                                        </p:tgtEl>
                                        <p:attrNameLst>
                                          <p:attrName>style.visibility</p:attrName>
                                        </p:attrNameLst>
                                      </p:cBhvr>
                                      <p:to>
                                        <p:strVal val="visible"/>
                                      </p:to>
                                    </p:set>
                                    <p:anim calcmode="lin" valueType="num">
                                      <p:cBhvr>
                                        <p:cTn id="415" dur="1000" fill="hold"/>
                                        <p:tgtEl>
                                          <p:spTgt spid="71"/>
                                        </p:tgtEl>
                                        <p:attrNameLst>
                                          <p:attrName>ppt_w</p:attrName>
                                        </p:attrNameLst>
                                      </p:cBhvr>
                                      <p:tavLst>
                                        <p:tav tm="0">
                                          <p:val>
                                            <p:fltVal val="0"/>
                                          </p:val>
                                        </p:tav>
                                        <p:tav tm="100000">
                                          <p:val>
                                            <p:strVal val="#ppt_w"/>
                                          </p:val>
                                        </p:tav>
                                      </p:tavLst>
                                    </p:anim>
                                    <p:anim calcmode="lin" valueType="num">
                                      <p:cBhvr>
                                        <p:cTn id="416" dur="1000" fill="hold"/>
                                        <p:tgtEl>
                                          <p:spTgt spid="71"/>
                                        </p:tgtEl>
                                        <p:attrNameLst>
                                          <p:attrName>ppt_h</p:attrName>
                                        </p:attrNameLst>
                                      </p:cBhvr>
                                      <p:tavLst>
                                        <p:tav tm="0">
                                          <p:val>
                                            <p:fltVal val="0"/>
                                          </p:val>
                                        </p:tav>
                                        <p:tav tm="100000">
                                          <p:val>
                                            <p:strVal val="#ppt_h"/>
                                          </p:val>
                                        </p:tav>
                                      </p:tavLst>
                                    </p:anim>
                                    <p:anim calcmode="lin" valueType="num">
                                      <p:cBhvr>
                                        <p:cTn id="417" dur="1000" fill="hold"/>
                                        <p:tgtEl>
                                          <p:spTgt spid="71"/>
                                        </p:tgtEl>
                                        <p:attrNameLst>
                                          <p:attrName>style.rotation</p:attrName>
                                        </p:attrNameLst>
                                      </p:cBhvr>
                                      <p:tavLst>
                                        <p:tav tm="0">
                                          <p:val>
                                            <p:fltVal val="90"/>
                                          </p:val>
                                        </p:tav>
                                        <p:tav tm="100000">
                                          <p:val>
                                            <p:fltVal val="0"/>
                                          </p:val>
                                        </p:tav>
                                      </p:tavLst>
                                    </p:anim>
                                    <p:animEffect transition="in" filter="fade">
                                      <p:cBhvr>
                                        <p:cTn id="418" dur="1000"/>
                                        <p:tgtEl>
                                          <p:spTgt spid="71"/>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2"/>
                                        </p:tgtEl>
                                        <p:attrNameLst>
                                          <p:attrName>style.visibility</p:attrName>
                                        </p:attrNameLst>
                                      </p:cBhvr>
                                      <p:to>
                                        <p:strVal val="visible"/>
                                      </p:to>
                                    </p:set>
                                    <p:anim calcmode="lin" valueType="num">
                                      <p:cBhvr>
                                        <p:cTn id="421" dur="1000" fill="hold"/>
                                        <p:tgtEl>
                                          <p:spTgt spid="72"/>
                                        </p:tgtEl>
                                        <p:attrNameLst>
                                          <p:attrName>ppt_w</p:attrName>
                                        </p:attrNameLst>
                                      </p:cBhvr>
                                      <p:tavLst>
                                        <p:tav tm="0">
                                          <p:val>
                                            <p:fltVal val="0"/>
                                          </p:val>
                                        </p:tav>
                                        <p:tav tm="100000">
                                          <p:val>
                                            <p:strVal val="#ppt_w"/>
                                          </p:val>
                                        </p:tav>
                                      </p:tavLst>
                                    </p:anim>
                                    <p:anim calcmode="lin" valueType="num">
                                      <p:cBhvr>
                                        <p:cTn id="422" dur="1000" fill="hold"/>
                                        <p:tgtEl>
                                          <p:spTgt spid="72"/>
                                        </p:tgtEl>
                                        <p:attrNameLst>
                                          <p:attrName>ppt_h</p:attrName>
                                        </p:attrNameLst>
                                      </p:cBhvr>
                                      <p:tavLst>
                                        <p:tav tm="0">
                                          <p:val>
                                            <p:fltVal val="0"/>
                                          </p:val>
                                        </p:tav>
                                        <p:tav tm="100000">
                                          <p:val>
                                            <p:strVal val="#ppt_h"/>
                                          </p:val>
                                        </p:tav>
                                      </p:tavLst>
                                    </p:anim>
                                    <p:anim calcmode="lin" valueType="num">
                                      <p:cBhvr>
                                        <p:cTn id="423" dur="1000" fill="hold"/>
                                        <p:tgtEl>
                                          <p:spTgt spid="72"/>
                                        </p:tgtEl>
                                        <p:attrNameLst>
                                          <p:attrName>style.rotation</p:attrName>
                                        </p:attrNameLst>
                                      </p:cBhvr>
                                      <p:tavLst>
                                        <p:tav tm="0">
                                          <p:val>
                                            <p:fltVal val="90"/>
                                          </p:val>
                                        </p:tav>
                                        <p:tav tm="100000">
                                          <p:val>
                                            <p:fltVal val="0"/>
                                          </p:val>
                                        </p:tav>
                                      </p:tavLst>
                                    </p:anim>
                                    <p:animEffect transition="in" filter="fade">
                                      <p:cBhvr>
                                        <p:cTn id="424" dur="1000"/>
                                        <p:tgtEl>
                                          <p:spTgt spid="72"/>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3"/>
                                        </p:tgtEl>
                                        <p:attrNameLst>
                                          <p:attrName>style.visibility</p:attrName>
                                        </p:attrNameLst>
                                      </p:cBhvr>
                                      <p:to>
                                        <p:strVal val="visible"/>
                                      </p:to>
                                    </p:set>
                                    <p:anim calcmode="lin" valueType="num">
                                      <p:cBhvr>
                                        <p:cTn id="427" dur="1000" fill="hold"/>
                                        <p:tgtEl>
                                          <p:spTgt spid="73"/>
                                        </p:tgtEl>
                                        <p:attrNameLst>
                                          <p:attrName>ppt_w</p:attrName>
                                        </p:attrNameLst>
                                      </p:cBhvr>
                                      <p:tavLst>
                                        <p:tav tm="0">
                                          <p:val>
                                            <p:fltVal val="0"/>
                                          </p:val>
                                        </p:tav>
                                        <p:tav tm="100000">
                                          <p:val>
                                            <p:strVal val="#ppt_w"/>
                                          </p:val>
                                        </p:tav>
                                      </p:tavLst>
                                    </p:anim>
                                    <p:anim calcmode="lin" valueType="num">
                                      <p:cBhvr>
                                        <p:cTn id="428" dur="1000" fill="hold"/>
                                        <p:tgtEl>
                                          <p:spTgt spid="73"/>
                                        </p:tgtEl>
                                        <p:attrNameLst>
                                          <p:attrName>ppt_h</p:attrName>
                                        </p:attrNameLst>
                                      </p:cBhvr>
                                      <p:tavLst>
                                        <p:tav tm="0">
                                          <p:val>
                                            <p:fltVal val="0"/>
                                          </p:val>
                                        </p:tav>
                                        <p:tav tm="100000">
                                          <p:val>
                                            <p:strVal val="#ppt_h"/>
                                          </p:val>
                                        </p:tav>
                                      </p:tavLst>
                                    </p:anim>
                                    <p:anim calcmode="lin" valueType="num">
                                      <p:cBhvr>
                                        <p:cTn id="429" dur="1000" fill="hold"/>
                                        <p:tgtEl>
                                          <p:spTgt spid="73"/>
                                        </p:tgtEl>
                                        <p:attrNameLst>
                                          <p:attrName>style.rotation</p:attrName>
                                        </p:attrNameLst>
                                      </p:cBhvr>
                                      <p:tavLst>
                                        <p:tav tm="0">
                                          <p:val>
                                            <p:fltVal val="90"/>
                                          </p:val>
                                        </p:tav>
                                        <p:tav tm="100000">
                                          <p:val>
                                            <p:fltVal val="0"/>
                                          </p:val>
                                        </p:tav>
                                      </p:tavLst>
                                    </p:anim>
                                    <p:animEffect transition="in" filter="fade">
                                      <p:cBhvr>
                                        <p:cTn id="430" dur="1000"/>
                                        <p:tgtEl>
                                          <p:spTgt spid="73"/>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4"/>
                                        </p:tgtEl>
                                        <p:attrNameLst>
                                          <p:attrName>style.visibility</p:attrName>
                                        </p:attrNameLst>
                                      </p:cBhvr>
                                      <p:to>
                                        <p:strVal val="visible"/>
                                      </p:to>
                                    </p:set>
                                    <p:anim calcmode="lin" valueType="num">
                                      <p:cBhvr>
                                        <p:cTn id="433" dur="1000" fill="hold"/>
                                        <p:tgtEl>
                                          <p:spTgt spid="74"/>
                                        </p:tgtEl>
                                        <p:attrNameLst>
                                          <p:attrName>ppt_w</p:attrName>
                                        </p:attrNameLst>
                                      </p:cBhvr>
                                      <p:tavLst>
                                        <p:tav tm="0">
                                          <p:val>
                                            <p:fltVal val="0"/>
                                          </p:val>
                                        </p:tav>
                                        <p:tav tm="100000">
                                          <p:val>
                                            <p:strVal val="#ppt_w"/>
                                          </p:val>
                                        </p:tav>
                                      </p:tavLst>
                                    </p:anim>
                                    <p:anim calcmode="lin" valueType="num">
                                      <p:cBhvr>
                                        <p:cTn id="434" dur="1000" fill="hold"/>
                                        <p:tgtEl>
                                          <p:spTgt spid="74"/>
                                        </p:tgtEl>
                                        <p:attrNameLst>
                                          <p:attrName>ppt_h</p:attrName>
                                        </p:attrNameLst>
                                      </p:cBhvr>
                                      <p:tavLst>
                                        <p:tav tm="0">
                                          <p:val>
                                            <p:fltVal val="0"/>
                                          </p:val>
                                        </p:tav>
                                        <p:tav tm="100000">
                                          <p:val>
                                            <p:strVal val="#ppt_h"/>
                                          </p:val>
                                        </p:tav>
                                      </p:tavLst>
                                    </p:anim>
                                    <p:anim calcmode="lin" valueType="num">
                                      <p:cBhvr>
                                        <p:cTn id="435" dur="1000" fill="hold"/>
                                        <p:tgtEl>
                                          <p:spTgt spid="74"/>
                                        </p:tgtEl>
                                        <p:attrNameLst>
                                          <p:attrName>style.rotation</p:attrName>
                                        </p:attrNameLst>
                                      </p:cBhvr>
                                      <p:tavLst>
                                        <p:tav tm="0">
                                          <p:val>
                                            <p:fltVal val="90"/>
                                          </p:val>
                                        </p:tav>
                                        <p:tav tm="100000">
                                          <p:val>
                                            <p:fltVal val="0"/>
                                          </p:val>
                                        </p:tav>
                                      </p:tavLst>
                                    </p:anim>
                                    <p:animEffect transition="in" filter="fade">
                                      <p:cBhvr>
                                        <p:cTn id="436" dur="1000"/>
                                        <p:tgtEl>
                                          <p:spTgt spid="74"/>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5"/>
                                        </p:tgtEl>
                                        <p:attrNameLst>
                                          <p:attrName>style.visibility</p:attrName>
                                        </p:attrNameLst>
                                      </p:cBhvr>
                                      <p:to>
                                        <p:strVal val="visible"/>
                                      </p:to>
                                    </p:set>
                                    <p:anim calcmode="lin" valueType="num">
                                      <p:cBhvr>
                                        <p:cTn id="439" dur="1000" fill="hold"/>
                                        <p:tgtEl>
                                          <p:spTgt spid="75"/>
                                        </p:tgtEl>
                                        <p:attrNameLst>
                                          <p:attrName>ppt_w</p:attrName>
                                        </p:attrNameLst>
                                      </p:cBhvr>
                                      <p:tavLst>
                                        <p:tav tm="0">
                                          <p:val>
                                            <p:fltVal val="0"/>
                                          </p:val>
                                        </p:tav>
                                        <p:tav tm="100000">
                                          <p:val>
                                            <p:strVal val="#ppt_w"/>
                                          </p:val>
                                        </p:tav>
                                      </p:tavLst>
                                    </p:anim>
                                    <p:anim calcmode="lin" valueType="num">
                                      <p:cBhvr>
                                        <p:cTn id="440" dur="1000" fill="hold"/>
                                        <p:tgtEl>
                                          <p:spTgt spid="75"/>
                                        </p:tgtEl>
                                        <p:attrNameLst>
                                          <p:attrName>ppt_h</p:attrName>
                                        </p:attrNameLst>
                                      </p:cBhvr>
                                      <p:tavLst>
                                        <p:tav tm="0">
                                          <p:val>
                                            <p:fltVal val="0"/>
                                          </p:val>
                                        </p:tav>
                                        <p:tav tm="100000">
                                          <p:val>
                                            <p:strVal val="#ppt_h"/>
                                          </p:val>
                                        </p:tav>
                                      </p:tavLst>
                                    </p:anim>
                                    <p:anim calcmode="lin" valueType="num">
                                      <p:cBhvr>
                                        <p:cTn id="441" dur="1000" fill="hold"/>
                                        <p:tgtEl>
                                          <p:spTgt spid="75"/>
                                        </p:tgtEl>
                                        <p:attrNameLst>
                                          <p:attrName>style.rotation</p:attrName>
                                        </p:attrNameLst>
                                      </p:cBhvr>
                                      <p:tavLst>
                                        <p:tav tm="0">
                                          <p:val>
                                            <p:fltVal val="90"/>
                                          </p:val>
                                        </p:tav>
                                        <p:tav tm="100000">
                                          <p:val>
                                            <p:fltVal val="0"/>
                                          </p:val>
                                        </p:tav>
                                      </p:tavLst>
                                    </p:anim>
                                    <p:animEffect transition="in" filter="fade">
                                      <p:cBhvr>
                                        <p:cTn id="442" dur="1000"/>
                                        <p:tgtEl>
                                          <p:spTgt spid="75"/>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6"/>
                                        </p:tgtEl>
                                        <p:attrNameLst>
                                          <p:attrName>style.visibility</p:attrName>
                                        </p:attrNameLst>
                                      </p:cBhvr>
                                      <p:to>
                                        <p:strVal val="visible"/>
                                      </p:to>
                                    </p:set>
                                    <p:anim calcmode="lin" valueType="num">
                                      <p:cBhvr>
                                        <p:cTn id="445" dur="1000" fill="hold"/>
                                        <p:tgtEl>
                                          <p:spTgt spid="76"/>
                                        </p:tgtEl>
                                        <p:attrNameLst>
                                          <p:attrName>ppt_w</p:attrName>
                                        </p:attrNameLst>
                                      </p:cBhvr>
                                      <p:tavLst>
                                        <p:tav tm="0">
                                          <p:val>
                                            <p:fltVal val="0"/>
                                          </p:val>
                                        </p:tav>
                                        <p:tav tm="100000">
                                          <p:val>
                                            <p:strVal val="#ppt_w"/>
                                          </p:val>
                                        </p:tav>
                                      </p:tavLst>
                                    </p:anim>
                                    <p:anim calcmode="lin" valueType="num">
                                      <p:cBhvr>
                                        <p:cTn id="446" dur="1000" fill="hold"/>
                                        <p:tgtEl>
                                          <p:spTgt spid="76"/>
                                        </p:tgtEl>
                                        <p:attrNameLst>
                                          <p:attrName>ppt_h</p:attrName>
                                        </p:attrNameLst>
                                      </p:cBhvr>
                                      <p:tavLst>
                                        <p:tav tm="0">
                                          <p:val>
                                            <p:fltVal val="0"/>
                                          </p:val>
                                        </p:tav>
                                        <p:tav tm="100000">
                                          <p:val>
                                            <p:strVal val="#ppt_h"/>
                                          </p:val>
                                        </p:tav>
                                      </p:tavLst>
                                    </p:anim>
                                    <p:anim calcmode="lin" valueType="num">
                                      <p:cBhvr>
                                        <p:cTn id="447" dur="1000" fill="hold"/>
                                        <p:tgtEl>
                                          <p:spTgt spid="76"/>
                                        </p:tgtEl>
                                        <p:attrNameLst>
                                          <p:attrName>style.rotation</p:attrName>
                                        </p:attrNameLst>
                                      </p:cBhvr>
                                      <p:tavLst>
                                        <p:tav tm="0">
                                          <p:val>
                                            <p:fltVal val="90"/>
                                          </p:val>
                                        </p:tav>
                                        <p:tav tm="100000">
                                          <p:val>
                                            <p:fltVal val="0"/>
                                          </p:val>
                                        </p:tav>
                                      </p:tavLst>
                                    </p:anim>
                                    <p:animEffect transition="in" filter="fade">
                                      <p:cBhvr>
                                        <p:cTn id="448" dur="1000"/>
                                        <p:tgtEl>
                                          <p:spTgt spid="76"/>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7"/>
                                        </p:tgtEl>
                                        <p:attrNameLst>
                                          <p:attrName>style.visibility</p:attrName>
                                        </p:attrNameLst>
                                      </p:cBhvr>
                                      <p:to>
                                        <p:strVal val="visible"/>
                                      </p:to>
                                    </p:set>
                                    <p:anim calcmode="lin" valueType="num">
                                      <p:cBhvr>
                                        <p:cTn id="451" dur="1000" fill="hold"/>
                                        <p:tgtEl>
                                          <p:spTgt spid="77"/>
                                        </p:tgtEl>
                                        <p:attrNameLst>
                                          <p:attrName>ppt_w</p:attrName>
                                        </p:attrNameLst>
                                      </p:cBhvr>
                                      <p:tavLst>
                                        <p:tav tm="0">
                                          <p:val>
                                            <p:fltVal val="0"/>
                                          </p:val>
                                        </p:tav>
                                        <p:tav tm="100000">
                                          <p:val>
                                            <p:strVal val="#ppt_w"/>
                                          </p:val>
                                        </p:tav>
                                      </p:tavLst>
                                    </p:anim>
                                    <p:anim calcmode="lin" valueType="num">
                                      <p:cBhvr>
                                        <p:cTn id="452" dur="1000" fill="hold"/>
                                        <p:tgtEl>
                                          <p:spTgt spid="77"/>
                                        </p:tgtEl>
                                        <p:attrNameLst>
                                          <p:attrName>ppt_h</p:attrName>
                                        </p:attrNameLst>
                                      </p:cBhvr>
                                      <p:tavLst>
                                        <p:tav tm="0">
                                          <p:val>
                                            <p:fltVal val="0"/>
                                          </p:val>
                                        </p:tav>
                                        <p:tav tm="100000">
                                          <p:val>
                                            <p:strVal val="#ppt_h"/>
                                          </p:val>
                                        </p:tav>
                                      </p:tavLst>
                                    </p:anim>
                                    <p:anim calcmode="lin" valueType="num">
                                      <p:cBhvr>
                                        <p:cTn id="453" dur="1000" fill="hold"/>
                                        <p:tgtEl>
                                          <p:spTgt spid="77"/>
                                        </p:tgtEl>
                                        <p:attrNameLst>
                                          <p:attrName>style.rotation</p:attrName>
                                        </p:attrNameLst>
                                      </p:cBhvr>
                                      <p:tavLst>
                                        <p:tav tm="0">
                                          <p:val>
                                            <p:fltVal val="90"/>
                                          </p:val>
                                        </p:tav>
                                        <p:tav tm="100000">
                                          <p:val>
                                            <p:fltVal val="0"/>
                                          </p:val>
                                        </p:tav>
                                      </p:tavLst>
                                    </p:anim>
                                    <p:animEffect transition="in" filter="fade">
                                      <p:cBhvr>
                                        <p:cTn id="454" dur="1000"/>
                                        <p:tgtEl>
                                          <p:spTgt spid="77"/>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8"/>
                                        </p:tgtEl>
                                        <p:attrNameLst>
                                          <p:attrName>style.visibility</p:attrName>
                                        </p:attrNameLst>
                                      </p:cBhvr>
                                      <p:to>
                                        <p:strVal val="visible"/>
                                      </p:to>
                                    </p:set>
                                    <p:anim calcmode="lin" valueType="num">
                                      <p:cBhvr>
                                        <p:cTn id="457" dur="1000" fill="hold"/>
                                        <p:tgtEl>
                                          <p:spTgt spid="78"/>
                                        </p:tgtEl>
                                        <p:attrNameLst>
                                          <p:attrName>ppt_w</p:attrName>
                                        </p:attrNameLst>
                                      </p:cBhvr>
                                      <p:tavLst>
                                        <p:tav tm="0">
                                          <p:val>
                                            <p:fltVal val="0"/>
                                          </p:val>
                                        </p:tav>
                                        <p:tav tm="100000">
                                          <p:val>
                                            <p:strVal val="#ppt_w"/>
                                          </p:val>
                                        </p:tav>
                                      </p:tavLst>
                                    </p:anim>
                                    <p:anim calcmode="lin" valueType="num">
                                      <p:cBhvr>
                                        <p:cTn id="458" dur="1000" fill="hold"/>
                                        <p:tgtEl>
                                          <p:spTgt spid="78"/>
                                        </p:tgtEl>
                                        <p:attrNameLst>
                                          <p:attrName>ppt_h</p:attrName>
                                        </p:attrNameLst>
                                      </p:cBhvr>
                                      <p:tavLst>
                                        <p:tav tm="0">
                                          <p:val>
                                            <p:fltVal val="0"/>
                                          </p:val>
                                        </p:tav>
                                        <p:tav tm="100000">
                                          <p:val>
                                            <p:strVal val="#ppt_h"/>
                                          </p:val>
                                        </p:tav>
                                      </p:tavLst>
                                    </p:anim>
                                    <p:anim calcmode="lin" valueType="num">
                                      <p:cBhvr>
                                        <p:cTn id="459" dur="1000" fill="hold"/>
                                        <p:tgtEl>
                                          <p:spTgt spid="78"/>
                                        </p:tgtEl>
                                        <p:attrNameLst>
                                          <p:attrName>style.rotation</p:attrName>
                                        </p:attrNameLst>
                                      </p:cBhvr>
                                      <p:tavLst>
                                        <p:tav tm="0">
                                          <p:val>
                                            <p:fltVal val="90"/>
                                          </p:val>
                                        </p:tav>
                                        <p:tav tm="100000">
                                          <p:val>
                                            <p:fltVal val="0"/>
                                          </p:val>
                                        </p:tav>
                                      </p:tavLst>
                                    </p:anim>
                                    <p:animEffect transition="in" filter="fade">
                                      <p:cBhvr>
                                        <p:cTn id="460" dur="1000"/>
                                        <p:tgtEl>
                                          <p:spTgt spid="78"/>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9"/>
                                        </p:tgtEl>
                                        <p:attrNameLst>
                                          <p:attrName>style.visibility</p:attrName>
                                        </p:attrNameLst>
                                      </p:cBhvr>
                                      <p:to>
                                        <p:strVal val="visible"/>
                                      </p:to>
                                    </p:set>
                                    <p:anim calcmode="lin" valueType="num">
                                      <p:cBhvr>
                                        <p:cTn id="463" dur="1000" fill="hold"/>
                                        <p:tgtEl>
                                          <p:spTgt spid="79"/>
                                        </p:tgtEl>
                                        <p:attrNameLst>
                                          <p:attrName>ppt_w</p:attrName>
                                        </p:attrNameLst>
                                      </p:cBhvr>
                                      <p:tavLst>
                                        <p:tav tm="0">
                                          <p:val>
                                            <p:fltVal val="0"/>
                                          </p:val>
                                        </p:tav>
                                        <p:tav tm="100000">
                                          <p:val>
                                            <p:strVal val="#ppt_w"/>
                                          </p:val>
                                        </p:tav>
                                      </p:tavLst>
                                    </p:anim>
                                    <p:anim calcmode="lin" valueType="num">
                                      <p:cBhvr>
                                        <p:cTn id="464" dur="1000" fill="hold"/>
                                        <p:tgtEl>
                                          <p:spTgt spid="79"/>
                                        </p:tgtEl>
                                        <p:attrNameLst>
                                          <p:attrName>ppt_h</p:attrName>
                                        </p:attrNameLst>
                                      </p:cBhvr>
                                      <p:tavLst>
                                        <p:tav tm="0">
                                          <p:val>
                                            <p:fltVal val="0"/>
                                          </p:val>
                                        </p:tav>
                                        <p:tav tm="100000">
                                          <p:val>
                                            <p:strVal val="#ppt_h"/>
                                          </p:val>
                                        </p:tav>
                                      </p:tavLst>
                                    </p:anim>
                                    <p:anim calcmode="lin" valueType="num">
                                      <p:cBhvr>
                                        <p:cTn id="465" dur="1000" fill="hold"/>
                                        <p:tgtEl>
                                          <p:spTgt spid="79"/>
                                        </p:tgtEl>
                                        <p:attrNameLst>
                                          <p:attrName>style.rotation</p:attrName>
                                        </p:attrNameLst>
                                      </p:cBhvr>
                                      <p:tavLst>
                                        <p:tav tm="0">
                                          <p:val>
                                            <p:fltVal val="90"/>
                                          </p:val>
                                        </p:tav>
                                        <p:tav tm="100000">
                                          <p:val>
                                            <p:fltVal val="0"/>
                                          </p:val>
                                        </p:tav>
                                      </p:tavLst>
                                    </p:anim>
                                    <p:animEffect transition="in" filter="fade">
                                      <p:cBhvr>
                                        <p:cTn id="466" dur="1000"/>
                                        <p:tgtEl>
                                          <p:spTgt spid="79"/>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0"/>
                                        </p:tgtEl>
                                        <p:attrNameLst>
                                          <p:attrName>style.visibility</p:attrName>
                                        </p:attrNameLst>
                                      </p:cBhvr>
                                      <p:to>
                                        <p:strVal val="visible"/>
                                      </p:to>
                                    </p:set>
                                    <p:anim calcmode="lin" valueType="num">
                                      <p:cBhvr>
                                        <p:cTn id="469" dur="1000" fill="hold"/>
                                        <p:tgtEl>
                                          <p:spTgt spid="80"/>
                                        </p:tgtEl>
                                        <p:attrNameLst>
                                          <p:attrName>ppt_w</p:attrName>
                                        </p:attrNameLst>
                                      </p:cBhvr>
                                      <p:tavLst>
                                        <p:tav tm="0">
                                          <p:val>
                                            <p:fltVal val="0"/>
                                          </p:val>
                                        </p:tav>
                                        <p:tav tm="100000">
                                          <p:val>
                                            <p:strVal val="#ppt_w"/>
                                          </p:val>
                                        </p:tav>
                                      </p:tavLst>
                                    </p:anim>
                                    <p:anim calcmode="lin" valueType="num">
                                      <p:cBhvr>
                                        <p:cTn id="470" dur="1000" fill="hold"/>
                                        <p:tgtEl>
                                          <p:spTgt spid="80"/>
                                        </p:tgtEl>
                                        <p:attrNameLst>
                                          <p:attrName>ppt_h</p:attrName>
                                        </p:attrNameLst>
                                      </p:cBhvr>
                                      <p:tavLst>
                                        <p:tav tm="0">
                                          <p:val>
                                            <p:fltVal val="0"/>
                                          </p:val>
                                        </p:tav>
                                        <p:tav tm="100000">
                                          <p:val>
                                            <p:strVal val="#ppt_h"/>
                                          </p:val>
                                        </p:tav>
                                      </p:tavLst>
                                    </p:anim>
                                    <p:anim calcmode="lin" valueType="num">
                                      <p:cBhvr>
                                        <p:cTn id="471" dur="1000" fill="hold"/>
                                        <p:tgtEl>
                                          <p:spTgt spid="80"/>
                                        </p:tgtEl>
                                        <p:attrNameLst>
                                          <p:attrName>style.rotation</p:attrName>
                                        </p:attrNameLst>
                                      </p:cBhvr>
                                      <p:tavLst>
                                        <p:tav tm="0">
                                          <p:val>
                                            <p:fltVal val="90"/>
                                          </p:val>
                                        </p:tav>
                                        <p:tav tm="100000">
                                          <p:val>
                                            <p:fltVal val="0"/>
                                          </p:val>
                                        </p:tav>
                                      </p:tavLst>
                                    </p:anim>
                                    <p:animEffect transition="in" filter="fade">
                                      <p:cBhvr>
                                        <p:cTn id="472" dur="1000"/>
                                        <p:tgtEl>
                                          <p:spTgt spid="80"/>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1"/>
                                        </p:tgtEl>
                                        <p:attrNameLst>
                                          <p:attrName>style.visibility</p:attrName>
                                        </p:attrNameLst>
                                      </p:cBhvr>
                                      <p:to>
                                        <p:strVal val="visible"/>
                                      </p:to>
                                    </p:set>
                                    <p:anim calcmode="lin" valueType="num">
                                      <p:cBhvr>
                                        <p:cTn id="475" dur="1000" fill="hold"/>
                                        <p:tgtEl>
                                          <p:spTgt spid="81"/>
                                        </p:tgtEl>
                                        <p:attrNameLst>
                                          <p:attrName>ppt_w</p:attrName>
                                        </p:attrNameLst>
                                      </p:cBhvr>
                                      <p:tavLst>
                                        <p:tav tm="0">
                                          <p:val>
                                            <p:fltVal val="0"/>
                                          </p:val>
                                        </p:tav>
                                        <p:tav tm="100000">
                                          <p:val>
                                            <p:strVal val="#ppt_w"/>
                                          </p:val>
                                        </p:tav>
                                      </p:tavLst>
                                    </p:anim>
                                    <p:anim calcmode="lin" valueType="num">
                                      <p:cBhvr>
                                        <p:cTn id="476" dur="1000" fill="hold"/>
                                        <p:tgtEl>
                                          <p:spTgt spid="81"/>
                                        </p:tgtEl>
                                        <p:attrNameLst>
                                          <p:attrName>ppt_h</p:attrName>
                                        </p:attrNameLst>
                                      </p:cBhvr>
                                      <p:tavLst>
                                        <p:tav tm="0">
                                          <p:val>
                                            <p:fltVal val="0"/>
                                          </p:val>
                                        </p:tav>
                                        <p:tav tm="100000">
                                          <p:val>
                                            <p:strVal val="#ppt_h"/>
                                          </p:val>
                                        </p:tav>
                                      </p:tavLst>
                                    </p:anim>
                                    <p:anim calcmode="lin" valueType="num">
                                      <p:cBhvr>
                                        <p:cTn id="477" dur="1000" fill="hold"/>
                                        <p:tgtEl>
                                          <p:spTgt spid="81"/>
                                        </p:tgtEl>
                                        <p:attrNameLst>
                                          <p:attrName>style.rotation</p:attrName>
                                        </p:attrNameLst>
                                      </p:cBhvr>
                                      <p:tavLst>
                                        <p:tav tm="0">
                                          <p:val>
                                            <p:fltVal val="90"/>
                                          </p:val>
                                        </p:tav>
                                        <p:tav tm="100000">
                                          <p:val>
                                            <p:fltVal val="0"/>
                                          </p:val>
                                        </p:tav>
                                      </p:tavLst>
                                    </p:anim>
                                    <p:animEffect transition="in" filter="fade">
                                      <p:cBhvr>
                                        <p:cTn id="478" dur="1000"/>
                                        <p:tgtEl>
                                          <p:spTgt spid="81"/>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2"/>
                                        </p:tgtEl>
                                        <p:attrNameLst>
                                          <p:attrName>style.visibility</p:attrName>
                                        </p:attrNameLst>
                                      </p:cBhvr>
                                      <p:to>
                                        <p:strVal val="visible"/>
                                      </p:to>
                                    </p:set>
                                    <p:anim calcmode="lin" valueType="num">
                                      <p:cBhvr>
                                        <p:cTn id="481" dur="1000" fill="hold"/>
                                        <p:tgtEl>
                                          <p:spTgt spid="82"/>
                                        </p:tgtEl>
                                        <p:attrNameLst>
                                          <p:attrName>ppt_w</p:attrName>
                                        </p:attrNameLst>
                                      </p:cBhvr>
                                      <p:tavLst>
                                        <p:tav tm="0">
                                          <p:val>
                                            <p:fltVal val="0"/>
                                          </p:val>
                                        </p:tav>
                                        <p:tav tm="100000">
                                          <p:val>
                                            <p:strVal val="#ppt_w"/>
                                          </p:val>
                                        </p:tav>
                                      </p:tavLst>
                                    </p:anim>
                                    <p:anim calcmode="lin" valueType="num">
                                      <p:cBhvr>
                                        <p:cTn id="482" dur="1000" fill="hold"/>
                                        <p:tgtEl>
                                          <p:spTgt spid="82"/>
                                        </p:tgtEl>
                                        <p:attrNameLst>
                                          <p:attrName>ppt_h</p:attrName>
                                        </p:attrNameLst>
                                      </p:cBhvr>
                                      <p:tavLst>
                                        <p:tav tm="0">
                                          <p:val>
                                            <p:fltVal val="0"/>
                                          </p:val>
                                        </p:tav>
                                        <p:tav tm="100000">
                                          <p:val>
                                            <p:strVal val="#ppt_h"/>
                                          </p:val>
                                        </p:tav>
                                      </p:tavLst>
                                    </p:anim>
                                    <p:anim calcmode="lin" valueType="num">
                                      <p:cBhvr>
                                        <p:cTn id="483" dur="1000" fill="hold"/>
                                        <p:tgtEl>
                                          <p:spTgt spid="82"/>
                                        </p:tgtEl>
                                        <p:attrNameLst>
                                          <p:attrName>style.rotation</p:attrName>
                                        </p:attrNameLst>
                                      </p:cBhvr>
                                      <p:tavLst>
                                        <p:tav tm="0">
                                          <p:val>
                                            <p:fltVal val="90"/>
                                          </p:val>
                                        </p:tav>
                                        <p:tav tm="100000">
                                          <p:val>
                                            <p:fltVal val="0"/>
                                          </p:val>
                                        </p:tav>
                                      </p:tavLst>
                                    </p:anim>
                                    <p:animEffect transition="in" filter="fade">
                                      <p:cBhvr>
                                        <p:cTn id="484" dur="1000"/>
                                        <p:tgtEl>
                                          <p:spTgt spid="82"/>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3"/>
                                        </p:tgtEl>
                                        <p:attrNameLst>
                                          <p:attrName>style.visibility</p:attrName>
                                        </p:attrNameLst>
                                      </p:cBhvr>
                                      <p:to>
                                        <p:strVal val="visible"/>
                                      </p:to>
                                    </p:set>
                                    <p:anim calcmode="lin" valueType="num">
                                      <p:cBhvr>
                                        <p:cTn id="487" dur="1000" fill="hold"/>
                                        <p:tgtEl>
                                          <p:spTgt spid="83"/>
                                        </p:tgtEl>
                                        <p:attrNameLst>
                                          <p:attrName>ppt_w</p:attrName>
                                        </p:attrNameLst>
                                      </p:cBhvr>
                                      <p:tavLst>
                                        <p:tav tm="0">
                                          <p:val>
                                            <p:fltVal val="0"/>
                                          </p:val>
                                        </p:tav>
                                        <p:tav tm="100000">
                                          <p:val>
                                            <p:strVal val="#ppt_w"/>
                                          </p:val>
                                        </p:tav>
                                      </p:tavLst>
                                    </p:anim>
                                    <p:anim calcmode="lin" valueType="num">
                                      <p:cBhvr>
                                        <p:cTn id="488" dur="1000" fill="hold"/>
                                        <p:tgtEl>
                                          <p:spTgt spid="83"/>
                                        </p:tgtEl>
                                        <p:attrNameLst>
                                          <p:attrName>ppt_h</p:attrName>
                                        </p:attrNameLst>
                                      </p:cBhvr>
                                      <p:tavLst>
                                        <p:tav tm="0">
                                          <p:val>
                                            <p:fltVal val="0"/>
                                          </p:val>
                                        </p:tav>
                                        <p:tav tm="100000">
                                          <p:val>
                                            <p:strVal val="#ppt_h"/>
                                          </p:val>
                                        </p:tav>
                                      </p:tavLst>
                                    </p:anim>
                                    <p:anim calcmode="lin" valueType="num">
                                      <p:cBhvr>
                                        <p:cTn id="489" dur="1000" fill="hold"/>
                                        <p:tgtEl>
                                          <p:spTgt spid="83"/>
                                        </p:tgtEl>
                                        <p:attrNameLst>
                                          <p:attrName>style.rotation</p:attrName>
                                        </p:attrNameLst>
                                      </p:cBhvr>
                                      <p:tavLst>
                                        <p:tav tm="0">
                                          <p:val>
                                            <p:fltVal val="90"/>
                                          </p:val>
                                        </p:tav>
                                        <p:tav tm="100000">
                                          <p:val>
                                            <p:fltVal val="0"/>
                                          </p:val>
                                        </p:tav>
                                      </p:tavLst>
                                    </p:anim>
                                    <p:animEffect transition="in" filter="fade">
                                      <p:cBhvr>
                                        <p:cTn id="490" dur="1000"/>
                                        <p:tgtEl>
                                          <p:spTgt spid="83"/>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4"/>
                                        </p:tgtEl>
                                        <p:attrNameLst>
                                          <p:attrName>style.visibility</p:attrName>
                                        </p:attrNameLst>
                                      </p:cBhvr>
                                      <p:to>
                                        <p:strVal val="visible"/>
                                      </p:to>
                                    </p:set>
                                    <p:anim calcmode="lin" valueType="num">
                                      <p:cBhvr>
                                        <p:cTn id="493" dur="1000" fill="hold"/>
                                        <p:tgtEl>
                                          <p:spTgt spid="84"/>
                                        </p:tgtEl>
                                        <p:attrNameLst>
                                          <p:attrName>ppt_w</p:attrName>
                                        </p:attrNameLst>
                                      </p:cBhvr>
                                      <p:tavLst>
                                        <p:tav tm="0">
                                          <p:val>
                                            <p:fltVal val="0"/>
                                          </p:val>
                                        </p:tav>
                                        <p:tav tm="100000">
                                          <p:val>
                                            <p:strVal val="#ppt_w"/>
                                          </p:val>
                                        </p:tav>
                                      </p:tavLst>
                                    </p:anim>
                                    <p:anim calcmode="lin" valueType="num">
                                      <p:cBhvr>
                                        <p:cTn id="494" dur="1000" fill="hold"/>
                                        <p:tgtEl>
                                          <p:spTgt spid="84"/>
                                        </p:tgtEl>
                                        <p:attrNameLst>
                                          <p:attrName>ppt_h</p:attrName>
                                        </p:attrNameLst>
                                      </p:cBhvr>
                                      <p:tavLst>
                                        <p:tav tm="0">
                                          <p:val>
                                            <p:fltVal val="0"/>
                                          </p:val>
                                        </p:tav>
                                        <p:tav tm="100000">
                                          <p:val>
                                            <p:strVal val="#ppt_h"/>
                                          </p:val>
                                        </p:tav>
                                      </p:tavLst>
                                    </p:anim>
                                    <p:anim calcmode="lin" valueType="num">
                                      <p:cBhvr>
                                        <p:cTn id="495" dur="1000" fill="hold"/>
                                        <p:tgtEl>
                                          <p:spTgt spid="84"/>
                                        </p:tgtEl>
                                        <p:attrNameLst>
                                          <p:attrName>style.rotation</p:attrName>
                                        </p:attrNameLst>
                                      </p:cBhvr>
                                      <p:tavLst>
                                        <p:tav tm="0">
                                          <p:val>
                                            <p:fltVal val="90"/>
                                          </p:val>
                                        </p:tav>
                                        <p:tav tm="100000">
                                          <p:val>
                                            <p:fltVal val="0"/>
                                          </p:val>
                                        </p:tav>
                                      </p:tavLst>
                                    </p:anim>
                                    <p:animEffect transition="in" filter="fade">
                                      <p:cBhvr>
                                        <p:cTn id="496" dur="1000"/>
                                        <p:tgtEl>
                                          <p:spTgt spid="84"/>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5"/>
                                        </p:tgtEl>
                                        <p:attrNameLst>
                                          <p:attrName>style.visibility</p:attrName>
                                        </p:attrNameLst>
                                      </p:cBhvr>
                                      <p:to>
                                        <p:strVal val="visible"/>
                                      </p:to>
                                    </p:set>
                                    <p:anim calcmode="lin" valueType="num">
                                      <p:cBhvr>
                                        <p:cTn id="499" dur="1000" fill="hold"/>
                                        <p:tgtEl>
                                          <p:spTgt spid="85"/>
                                        </p:tgtEl>
                                        <p:attrNameLst>
                                          <p:attrName>ppt_w</p:attrName>
                                        </p:attrNameLst>
                                      </p:cBhvr>
                                      <p:tavLst>
                                        <p:tav tm="0">
                                          <p:val>
                                            <p:fltVal val="0"/>
                                          </p:val>
                                        </p:tav>
                                        <p:tav tm="100000">
                                          <p:val>
                                            <p:strVal val="#ppt_w"/>
                                          </p:val>
                                        </p:tav>
                                      </p:tavLst>
                                    </p:anim>
                                    <p:anim calcmode="lin" valueType="num">
                                      <p:cBhvr>
                                        <p:cTn id="500" dur="1000" fill="hold"/>
                                        <p:tgtEl>
                                          <p:spTgt spid="85"/>
                                        </p:tgtEl>
                                        <p:attrNameLst>
                                          <p:attrName>ppt_h</p:attrName>
                                        </p:attrNameLst>
                                      </p:cBhvr>
                                      <p:tavLst>
                                        <p:tav tm="0">
                                          <p:val>
                                            <p:fltVal val="0"/>
                                          </p:val>
                                        </p:tav>
                                        <p:tav tm="100000">
                                          <p:val>
                                            <p:strVal val="#ppt_h"/>
                                          </p:val>
                                        </p:tav>
                                      </p:tavLst>
                                    </p:anim>
                                    <p:anim calcmode="lin" valueType="num">
                                      <p:cBhvr>
                                        <p:cTn id="501" dur="1000" fill="hold"/>
                                        <p:tgtEl>
                                          <p:spTgt spid="85"/>
                                        </p:tgtEl>
                                        <p:attrNameLst>
                                          <p:attrName>style.rotation</p:attrName>
                                        </p:attrNameLst>
                                      </p:cBhvr>
                                      <p:tavLst>
                                        <p:tav tm="0">
                                          <p:val>
                                            <p:fltVal val="90"/>
                                          </p:val>
                                        </p:tav>
                                        <p:tav tm="100000">
                                          <p:val>
                                            <p:fltVal val="0"/>
                                          </p:val>
                                        </p:tav>
                                      </p:tavLst>
                                    </p:anim>
                                    <p:animEffect transition="in" filter="fade">
                                      <p:cBhvr>
                                        <p:cTn id="502" dur="1000"/>
                                        <p:tgtEl>
                                          <p:spTgt spid="85"/>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6"/>
                                        </p:tgtEl>
                                        <p:attrNameLst>
                                          <p:attrName>style.visibility</p:attrName>
                                        </p:attrNameLst>
                                      </p:cBhvr>
                                      <p:to>
                                        <p:strVal val="visible"/>
                                      </p:to>
                                    </p:set>
                                    <p:anim calcmode="lin" valueType="num">
                                      <p:cBhvr>
                                        <p:cTn id="505" dur="1000" fill="hold"/>
                                        <p:tgtEl>
                                          <p:spTgt spid="86"/>
                                        </p:tgtEl>
                                        <p:attrNameLst>
                                          <p:attrName>ppt_w</p:attrName>
                                        </p:attrNameLst>
                                      </p:cBhvr>
                                      <p:tavLst>
                                        <p:tav tm="0">
                                          <p:val>
                                            <p:fltVal val="0"/>
                                          </p:val>
                                        </p:tav>
                                        <p:tav tm="100000">
                                          <p:val>
                                            <p:strVal val="#ppt_w"/>
                                          </p:val>
                                        </p:tav>
                                      </p:tavLst>
                                    </p:anim>
                                    <p:anim calcmode="lin" valueType="num">
                                      <p:cBhvr>
                                        <p:cTn id="506" dur="1000" fill="hold"/>
                                        <p:tgtEl>
                                          <p:spTgt spid="86"/>
                                        </p:tgtEl>
                                        <p:attrNameLst>
                                          <p:attrName>ppt_h</p:attrName>
                                        </p:attrNameLst>
                                      </p:cBhvr>
                                      <p:tavLst>
                                        <p:tav tm="0">
                                          <p:val>
                                            <p:fltVal val="0"/>
                                          </p:val>
                                        </p:tav>
                                        <p:tav tm="100000">
                                          <p:val>
                                            <p:strVal val="#ppt_h"/>
                                          </p:val>
                                        </p:tav>
                                      </p:tavLst>
                                    </p:anim>
                                    <p:anim calcmode="lin" valueType="num">
                                      <p:cBhvr>
                                        <p:cTn id="507" dur="1000" fill="hold"/>
                                        <p:tgtEl>
                                          <p:spTgt spid="86"/>
                                        </p:tgtEl>
                                        <p:attrNameLst>
                                          <p:attrName>style.rotation</p:attrName>
                                        </p:attrNameLst>
                                      </p:cBhvr>
                                      <p:tavLst>
                                        <p:tav tm="0">
                                          <p:val>
                                            <p:fltVal val="90"/>
                                          </p:val>
                                        </p:tav>
                                        <p:tav tm="100000">
                                          <p:val>
                                            <p:fltVal val="0"/>
                                          </p:val>
                                        </p:tav>
                                      </p:tavLst>
                                    </p:anim>
                                    <p:animEffect transition="in" filter="fade">
                                      <p:cBhvr>
                                        <p:cTn id="508" dur="1000"/>
                                        <p:tgtEl>
                                          <p:spTgt spid="86"/>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7"/>
                                        </p:tgtEl>
                                        <p:attrNameLst>
                                          <p:attrName>style.visibility</p:attrName>
                                        </p:attrNameLst>
                                      </p:cBhvr>
                                      <p:to>
                                        <p:strVal val="visible"/>
                                      </p:to>
                                    </p:set>
                                    <p:anim calcmode="lin" valueType="num">
                                      <p:cBhvr>
                                        <p:cTn id="511" dur="1000" fill="hold"/>
                                        <p:tgtEl>
                                          <p:spTgt spid="87"/>
                                        </p:tgtEl>
                                        <p:attrNameLst>
                                          <p:attrName>ppt_w</p:attrName>
                                        </p:attrNameLst>
                                      </p:cBhvr>
                                      <p:tavLst>
                                        <p:tav tm="0">
                                          <p:val>
                                            <p:fltVal val="0"/>
                                          </p:val>
                                        </p:tav>
                                        <p:tav tm="100000">
                                          <p:val>
                                            <p:strVal val="#ppt_w"/>
                                          </p:val>
                                        </p:tav>
                                      </p:tavLst>
                                    </p:anim>
                                    <p:anim calcmode="lin" valueType="num">
                                      <p:cBhvr>
                                        <p:cTn id="512" dur="1000" fill="hold"/>
                                        <p:tgtEl>
                                          <p:spTgt spid="87"/>
                                        </p:tgtEl>
                                        <p:attrNameLst>
                                          <p:attrName>ppt_h</p:attrName>
                                        </p:attrNameLst>
                                      </p:cBhvr>
                                      <p:tavLst>
                                        <p:tav tm="0">
                                          <p:val>
                                            <p:fltVal val="0"/>
                                          </p:val>
                                        </p:tav>
                                        <p:tav tm="100000">
                                          <p:val>
                                            <p:strVal val="#ppt_h"/>
                                          </p:val>
                                        </p:tav>
                                      </p:tavLst>
                                    </p:anim>
                                    <p:anim calcmode="lin" valueType="num">
                                      <p:cBhvr>
                                        <p:cTn id="513" dur="1000" fill="hold"/>
                                        <p:tgtEl>
                                          <p:spTgt spid="87"/>
                                        </p:tgtEl>
                                        <p:attrNameLst>
                                          <p:attrName>style.rotation</p:attrName>
                                        </p:attrNameLst>
                                      </p:cBhvr>
                                      <p:tavLst>
                                        <p:tav tm="0">
                                          <p:val>
                                            <p:fltVal val="90"/>
                                          </p:val>
                                        </p:tav>
                                        <p:tav tm="100000">
                                          <p:val>
                                            <p:fltVal val="0"/>
                                          </p:val>
                                        </p:tav>
                                      </p:tavLst>
                                    </p:anim>
                                    <p:animEffect transition="in" filter="fade">
                                      <p:cBhvr>
                                        <p:cTn id="514" dur="1000"/>
                                        <p:tgtEl>
                                          <p:spTgt spid="87"/>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8"/>
                                        </p:tgtEl>
                                        <p:attrNameLst>
                                          <p:attrName>style.visibility</p:attrName>
                                        </p:attrNameLst>
                                      </p:cBhvr>
                                      <p:to>
                                        <p:strVal val="visible"/>
                                      </p:to>
                                    </p:set>
                                    <p:anim calcmode="lin" valueType="num">
                                      <p:cBhvr>
                                        <p:cTn id="517" dur="1000" fill="hold"/>
                                        <p:tgtEl>
                                          <p:spTgt spid="88"/>
                                        </p:tgtEl>
                                        <p:attrNameLst>
                                          <p:attrName>ppt_w</p:attrName>
                                        </p:attrNameLst>
                                      </p:cBhvr>
                                      <p:tavLst>
                                        <p:tav tm="0">
                                          <p:val>
                                            <p:fltVal val="0"/>
                                          </p:val>
                                        </p:tav>
                                        <p:tav tm="100000">
                                          <p:val>
                                            <p:strVal val="#ppt_w"/>
                                          </p:val>
                                        </p:tav>
                                      </p:tavLst>
                                    </p:anim>
                                    <p:anim calcmode="lin" valueType="num">
                                      <p:cBhvr>
                                        <p:cTn id="518" dur="1000" fill="hold"/>
                                        <p:tgtEl>
                                          <p:spTgt spid="88"/>
                                        </p:tgtEl>
                                        <p:attrNameLst>
                                          <p:attrName>ppt_h</p:attrName>
                                        </p:attrNameLst>
                                      </p:cBhvr>
                                      <p:tavLst>
                                        <p:tav tm="0">
                                          <p:val>
                                            <p:fltVal val="0"/>
                                          </p:val>
                                        </p:tav>
                                        <p:tav tm="100000">
                                          <p:val>
                                            <p:strVal val="#ppt_h"/>
                                          </p:val>
                                        </p:tav>
                                      </p:tavLst>
                                    </p:anim>
                                    <p:anim calcmode="lin" valueType="num">
                                      <p:cBhvr>
                                        <p:cTn id="519" dur="1000" fill="hold"/>
                                        <p:tgtEl>
                                          <p:spTgt spid="88"/>
                                        </p:tgtEl>
                                        <p:attrNameLst>
                                          <p:attrName>style.rotation</p:attrName>
                                        </p:attrNameLst>
                                      </p:cBhvr>
                                      <p:tavLst>
                                        <p:tav tm="0">
                                          <p:val>
                                            <p:fltVal val="90"/>
                                          </p:val>
                                        </p:tav>
                                        <p:tav tm="100000">
                                          <p:val>
                                            <p:fltVal val="0"/>
                                          </p:val>
                                        </p:tav>
                                      </p:tavLst>
                                    </p:anim>
                                    <p:animEffect transition="in" filter="fade">
                                      <p:cBhvr>
                                        <p:cTn id="520" dur="1000"/>
                                        <p:tgtEl>
                                          <p:spTgt spid="88"/>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9"/>
                                        </p:tgtEl>
                                        <p:attrNameLst>
                                          <p:attrName>style.visibility</p:attrName>
                                        </p:attrNameLst>
                                      </p:cBhvr>
                                      <p:to>
                                        <p:strVal val="visible"/>
                                      </p:to>
                                    </p:set>
                                    <p:anim calcmode="lin" valueType="num">
                                      <p:cBhvr>
                                        <p:cTn id="523" dur="1000" fill="hold"/>
                                        <p:tgtEl>
                                          <p:spTgt spid="89"/>
                                        </p:tgtEl>
                                        <p:attrNameLst>
                                          <p:attrName>ppt_w</p:attrName>
                                        </p:attrNameLst>
                                      </p:cBhvr>
                                      <p:tavLst>
                                        <p:tav tm="0">
                                          <p:val>
                                            <p:fltVal val="0"/>
                                          </p:val>
                                        </p:tav>
                                        <p:tav tm="100000">
                                          <p:val>
                                            <p:strVal val="#ppt_w"/>
                                          </p:val>
                                        </p:tav>
                                      </p:tavLst>
                                    </p:anim>
                                    <p:anim calcmode="lin" valueType="num">
                                      <p:cBhvr>
                                        <p:cTn id="524" dur="1000" fill="hold"/>
                                        <p:tgtEl>
                                          <p:spTgt spid="89"/>
                                        </p:tgtEl>
                                        <p:attrNameLst>
                                          <p:attrName>ppt_h</p:attrName>
                                        </p:attrNameLst>
                                      </p:cBhvr>
                                      <p:tavLst>
                                        <p:tav tm="0">
                                          <p:val>
                                            <p:fltVal val="0"/>
                                          </p:val>
                                        </p:tav>
                                        <p:tav tm="100000">
                                          <p:val>
                                            <p:strVal val="#ppt_h"/>
                                          </p:val>
                                        </p:tav>
                                      </p:tavLst>
                                    </p:anim>
                                    <p:anim calcmode="lin" valueType="num">
                                      <p:cBhvr>
                                        <p:cTn id="525" dur="1000" fill="hold"/>
                                        <p:tgtEl>
                                          <p:spTgt spid="89"/>
                                        </p:tgtEl>
                                        <p:attrNameLst>
                                          <p:attrName>style.rotation</p:attrName>
                                        </p:attrNameLst>
                                      </p:cBhvr>
                                      <p:tavLst>
                                        <p:tav tm="0">
                                          <p:val>
                                            <p:fltVal val="90"/>
                                          </p:val>
                                        </p:tav>
                                        <p:tav tm="100000">
                                          <p:val>
                                            <p:fltVal val="0"/>
                                          </p:val>
                                        </p:tav>
                                      </p:tavLst>
                                    </p:anim>
                                    <p:animEffect transition="in" filter="fade">
                                      <p:cBhvr>
                                        <p:cTn id="526" dur="1000"/>
                                        <p:tgtEl>
                                          <p:spTgt spid="89"/>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0"/>
                                        </p:tgtEl>
                                        <p:attrNameLst>
                                          <p:attrName>style.visibility</p:attrName>
                                        </p:attrNameLst>
                                      </p:cBhvr>
                                      <p:to>
                                        <p:strVal val="visible"/>
                                      </p:to>
                                    </p:set>
                                    <p:anim calcmode="lin" valueType="num">
                                      <p:cBhvr>
                                        <p:cTn id="529" dur="1000" fill="hold"/>
                                        <p:tgtEl>
                                          <p:spTgt spid="90"/>
                                        </p:tgtEl>
                                        <p:attrNameLst>
                                          <p:attrName>ppt_w</p:attrName>
                                        </p:attrNameLst>
                                      </p:cBhvr>
                                      <p:tavLst>
                                        <p:tav tm="0">
                                          <p:val>
                                            <p:fltVal val="0"/>
                                          </p:val>
                                        </p:tav>
                                        <p:tav tm="100000">
                                          <p:val>
                                            <p:strVal val="#ppt_w"/>
                                          </p:val>
                                        </p:tav>
                                      </p:tavLst>
                                    </p:anim>
                                    <p:anim calcmode="lin" valueType="num">
                                      <p:cBhvr>
                                        <p:cTn id="530" dur="1000" fill="hold"/>
                                        <p:tgtEl>
                                          <p:spTgt spid="90"/>
                                        </p:tgtEl>
                                        <p:attrNameLst>
                                          <p:attrName>ppt_h</p:attrName>
                                        </p:attrNameLst>
                                      </p:cBhvr>
                                      <p:tavLst>
                                        <p:tav tm="0">
                                          <p:val>
                                            <p:fltVal val="0"/>
                                          </p:val>
                                        </p:tav>
                                        <p:tav tm="100000">
                                          <p:val>
                                            <p:strVal val="#ppt_h"/>
                                          </p:val>
                                        </p:tav>
                                      </p:tavLst>
                                    </p:anim>
                                    <p:anim calcmode="lin" valueType="num">
                                      <p:cBhvr>
                                        <p:cTn id="531" dur="1000" fill="hold"/>
                                        <p:tgtEl>
                                          <p:spTgt spid="90"/>
                                        </p:tgtEl>
                                        <p:attrNameLst>
                                          <p:attrName>style.rotation</p:attrName>
                                        </p:attrNameLst>
                                      </p:cBhvr>
                                      <p:tavLst>
                                        <p:tav tm="0">
                                          <p:val>
                                            <p:fltVal val="90"/>
                                          </p:val>
                                        </p:tav>
                                        <p:tav tm="100000">
                                          <p:val>
                                            <p:fltVal val="0"/>
                                          </p:val>
                                        </p:tav>
                                      </p:tavLst>
                                    </p:anim>
                                    <p:animEffect transition="in" filter="fade">
                                      <p:cBhvr>
                                        <p:cTn id="532" dur="1000"/>
                                        <p:tgtEl>
                                          <p:spTgt spid="90"/>
                                        </p:tgtEl>
                                      </p:cBhvr>
                                    </p:animEffect>
                                  </p:childTnLst>
                                </p:cTn>
                              </p:par>
                              <p:par>
                                <p:cTn id="533" presetID="31" presetClass="entr" presetSubtype="0" fill="hold" nodeType="withEffect">
                                  <p:stCondLst>
                                    <p:cond delay="0"/>
                                  </p:stCondLst>
                                  <p:childTnLst>
                                    <p:set>
                                      <p:cBhvr>
                                        <p:cTn id="534" dur="1" fill="hold">
                                          <p:stCondLst>
                                            <p:cond delay="0"/>
                                          </p:stCondLst>
                                        </p:cTn>
                                        <p:tgtEl>
                                          <p:spTgt spid="91"/>
                                        </p:tgtEl>
                                        <p:attrNameLst>
                                          <p:attrName>style.visibility</p:attrName>
                                        </p:attrNameLst>
                                      </p:cBhvr>
                                      <p:to>
                                        <p:strVal val="visible"/>
                                      </p:to>
                                    </p:set>
                                    <p:anim calcmode="lin" valueType="num">
                                      <p:cBhvr>
                                        <p:cTn id="535" dur="1000" fill="hold"/>
                                        <p:tgtEl>
                                          <p:spTgt spid="91"/>
                                        </p:tgtEl>
                                        <p:attrNameLst>
                                          <p:attrName>ppt_w</p:attrName>
                                        </p:attrNameLst>
                                      </p:cBhvr>
                                      <p:tavLst>
                                        <p:tav tm="0">
                                          <p:val>
                                            <p:fltVal val="0"/>
                                          </p:val>
                                        </p:tav>
                                        <p:tav tm="100000">
                                          <p:val>
                                            <p:strVal val="#ppt_w"/>
                                          </p:val>
                                        </p:tav>
                                      </p:tavLst>
                                    </p:anim>
                                    <p:anim calcmode="lin" valueType="num">
                                      <p:cBhvr>
                                        <p:cTn id="536" dur="1000" fill="hold"/>
                                        <p:tgtEl>
                                          <p:spTgt spid="91"/>
                                        </p:tgtEl>
                                        <p:attrNameLst>
                                          <p:attrName>ppt_h</p:attrName>
                                        </p:attrNameLst>
                                      </p:cBhvr>
                                      <p:tavLst>
                                        <p:tav tm="0">
                                          <p:val>
                                            <p:fltVal val="0"/>
                                          </p:val>
                                        </p:tav>
                                        <p:tav tm="100000">
                                          <p:val>
                                            <p:strVal val="#ppt_h"/>
                                          </p:val>
                                        </p:tav>
                                      </p:tavLst>
                                    </p:anim>
                                    <p:anim calcmode="lin" valueType="num">
                                      <p:cBhvr>
                                        <p:cTn id="537" dur="1000" fill="hold"/>
                                        <p:tgtEl>
                                          <p:spTgt spid="91"/>
                                        </p:tgtEl>
                                        <p:attrNameLst>
                                          <p:attrName>style.rotation</p:attrName>
                                        </p:attrNameLst>
                                      </p:cBhvr>
                                      <p:tavLst>
                                        <p:tav tm="0">
                                          <p:val>
                                            <p:fltVal val="90"/>
                                          </p:val>
                                        </p:tav>
                                        <p:tav tm="100000">
                                          <p:val>
                                            <p:fltVal val="0"/>
                                          </p:val>
                                        </p:tav>
                                      </p:tavLst>
                                    </p:anim>
                                    <p:animEffect transition="in" filter="fade">
                                      <p:cBhvr>
                                        <p:cTn id="538" dur="1000"/>
                                        <p:tgtEl>
                                          <p:spTgt spid="91"/>
                                        </p:tgtEl>
                                      </p:cBhvr>
                                    </p:animEffect>
                                  </p:childTnLst>
                                </p:cTn>
                              </p:par>
                              <p:par>
                                <p:cTn id="539" presetID="31" presetClass="entr" presetSubtype="0" fill="hold" nodeType="withEffect">
                                  <p:stCondLst>
                                    <p:cond delay="0"/>
                                  </p:stCondLst>
                                  <p:childTnLst>
                                    <p:set>
                                      <p:cBhvr>
                                        <p:cTn id="540" dur="1" fill="hold">
                                          <p:stCondLst>
                                            <p:cond delay="0"/>
                                          </p:stCondLst>
                                        </p:cTn>
                                        <p:tgtEl>
                                          <p:spTgt spid="92"/>
                                        </p:tgtEl>
                                        <p:attrNameLst>
                                          <p:attrName>style.visibility</p:attrName>
                                        </p:attrNameLst>
                                      </p:cBhvr>
                                      <p:to>
                                        <p:strVal val="visible"/>
                                      </p:to>
                                    </p:set>
                                    <p:anim calcmode="lin" valueType="num">
                                      <p:cBhvr>
                                        <p:cTn id="541" dur="1000" fill="hold"/>
                                        <p:tgtEl>
                                          <p:spTgt spid="92"/>
                                        </p:tgtEl>
                                        <p:attrNameLst>
                                          <p:attrName>ppt_w</p:attrName>
                                        </p:attrNameLst>
                                      </p:cBhvr>
                                      <p:tavLst>
                                        <p:tav tm="0">
                                          <p:val>
                                            <p:fltVal val="0"/>
                                          </p:val>
                                        </p:tav>
                                        <p:tav tm="100000">
                                          <p:val>
                                            <p:strVal val="#ppt_w"/>
                                          </p:val>
                                        </p:tav>
                                      </p:tavLst>
                                    </p:anim>
                                    <p:anim calcmode="lin" valueType="num">
                                      <p:cBhvr>
                                        <p:cTn id="542" dur="1000" fill="hold"/>
                                        <p:tgtEl>
                                          <p:spTgt spid="92"/>
                                        </p:tgtEl>
                                        <p:attrNameLst>
                                          <p:attrName>ppt_h</p:attrName>
                                        </p:attrNameLst>
                                      </p:cBhvr>
                                      <p:tavLst>
                                        <p:tav tm="0">
                                          <p:val>
                                            <p:fltVal val="0"/>
                                          </p:val>
                                        </p:tav>
                                        <p:tav tm="100000">
                                          <p:val>
                                            <p:strVal val="#ppt_h"/>
                                          </p:val>
                                        </p:tav>
                                      </p:tavLst>
                                    </p:anim>
                                    <p:anim calcmode="lin" valueType="num">
                                      <p:cBhvr>
                                        <p:cTn id="543" dur="1000" fill="hold"/>
                                        <p:tgtEl>
                                          <p:spTgt spid="92"/>
                                        </p:tgtEl>
                                        <p:attrNameLst>
                                          <p:attrName>style.rotation</p:attrName>
                                        </p:attrNameLst>
                                      </p:cBhvr>
                                      <p:tavLst>
                                        <p:tav tm="0">
                                          <p:val>
                                            <p:fltVal val="90"/>
                                          </p:val>
                                        </p:tav>
                                        <p:tav tm="100000">
                                          <p:val>
                                            <p:fltVal val="0"/>
                                          </p:val>
                                        </p:tav>
                                      </p:tavLst>
                                    </p:anim>
                                    <p:animEffect transition="in" filter="fade">
                                      <p:cBhvr>
                                        <p:cTn id="544" dur="1000"/>
                                        <p:tgtEl>
                                          <p:spTgt spid="92"/>
                                        </p:tgtEl>
                                      </p:cBhvr>
                                    </p:animEffect>
                                  </p:childTnLst>
                                </p:cTn>
                              </p:par>
                              <p:par>
                                <p:cTn id="545" presetID="31" presetClass="entr" presetSubtype="0" fill="hold" grpId="0" nodeType="withEffect">
                                  <p:stCondLst>
                                    <p:cond delay="0"/>
                                  </p:stCondLst>
                                  <p:childTnLst>
                                    <p:set>
                                      <p:cBhvr>
                                        <p:cTn id="546" dur="1" fill="hold">
                                          <p:stCondLst>
                                            <p:cond delay="0"/>
                                          </p:stCondLst>
                                        </p:cTn>
                                        <p:tgtEl>
                                          <p:spTgt spid="93"/>
                                        </p:tgtEl>
                                        <p:attrNameLst>
                                          <p:attrName>style.visibility</p:attrName>
                                        </p:attrNameLst>
                                      </p:cBhvr>
                                      <p:to>
                                        <p:strVal val="visible"/>
                                      </p:to>
                                    </p:set>
                                    <p:anim calcmode="lin" valueType="num">
                                      <p:cBhvr>
                                        <p:cTn id="547" dur="1000" fill="hold"/>
                                        <p:tgtEl>
                                          <p:spTgt spid="93"/>
                                        </p:tgtEl>
                                        <p:attrNameLst>
                                          <p:attrName>ppt_w</p:attrName>
                                        </p:attrNameLst>
                                      </p:cBhvr>
                                      <p:tavLst>
                                        <p:tav tm="0">
                                          <p:val>
                                            <p:fltVal val="0"/>
                                          </p:val>
                                        </p:tav>
                                        <p:tav tm="100000">
                                          <p:val>
                                            <p:strVal val="#ppt_w"/>
                                          </p:val>
                                        </p:tav>
                                      </p:tavLst>
                                    </p:anim>
                                    <p:anim calcmode="lin" valueType="num">
                                      <p:cBhvr>
                                        <p:cTn id="548" dur="1000" fill="hold"/>
                                        <p:tgtEl>
                                          <p:spTgt spid="93"/>
                                        </p:tgtEl>
                                        <p:attrNameLst>
                                          <p:attrName>ppt_h</p:attrName>
                                        </p:attrNameLst>
                                      </p:cBhvr>
                                      <p:tavLst>
                                        <p:tav tm="0">
                                          <p:val>
                                            <p:fltVal val="0"/>
                                          </p:val>
                                        </p:tav>
                                        <p:tav tm="100000">
                                          <p:val>
                                            <p:strVal val="#ppt_h"/>
                                          </p:val>
                                        </p:tav>
                                      </p:tavLst>
                                    </p:anim>
                                    <p:anim calcmode="lin" valueType="num">
                                      <p:cBhvr>
                                        <p:cTn id="549" dur="1000" fill="hold"/>
                                        <p:tgtEl>
                                          <p:spTgt spid="93"/>
                                        </p:tgtEl>
                                        <p:attrNameLst>
                                          <p:attrName>style.rotation</p:attrName>
                                        </p:attrNameLst>
                                      </p:cBhvr>
                                      <p:tavLst>
                                        <p:tav tm="0">
                                          <p:val>
                                            <p:fltVal val="90"/>
                                          </p:val>
                                        </p:tav>
                                        <p:tav tm="100000">
                                          <p:val>
                                            <p:fltVal val="0"/>
                                          </p:val>
                                        </p:tav>
                                      </p:tavLst>
                                    </p:anim>
                                    <p:animEffect transition="in" filter="fade">
                                      <p:cBhvr>
                                        <p:cTn id="550" dur="1000"/>
                                        <p:tgtEl>
                                          <p:spTgt spid="93"/>
                                        </p:tgtEl>
                                      </p:cBhvr>
                                    </p:animEffect>
                                  </p:childTnLst>
                                </p:cTn>
                              </p:par>
                              <p:par>
                                <p:cTn id="551" presetID="31" presetClass="entr" presetSubtype="0" fill="hold" nodeType="withEffect">
                                  <p:stCondLst>
                                    <p:cond delay="0"/>
                                  </p:stCondLst>
                                  <p:childTnLst>
                                    <p:set>
                                      <p:cBhvr>
                                        <p:cTn id="552" dur="1" fill="hold">
                                          <p:stCondLst>
                                            <p:cond delay="0"/>
                                          </p:stCondLst>
                                        </p:cTn>
                                        <p:tgtEl>
                                          <p:spTgt spid="94"/>
                                        </p:tgtEl>
                                        <p:attrNameLst>
                                          <p:attrName>style.visibility</p:attrName>
                                        </p:attrNameLst>
                                      </p:cBhvr>
                                      <p:to>
                                        <p:strVal val="visible"/>
                                      </p:to>
                                    </p:set>
                                    <p:anim calcmode="lin" valueType="num">
                                      <p:cBhvr>
                                        <p:cTn id="553" dur="1000" fill="hold"/>
                                        <p:tgtEl>
                                          <p:spTgt spid="94"/>
                                        </p:tgtEl>
                                        <p:attrNameLst>
                                          <p:attrName>ppt_w</p:attrName>
                                        </p:attrNameLst>
                                      </p:cBhvr>
                                      <p:tavLst>
                                        <p:tav tm="0">
                                          <p:val>
                                            <p:fltVal val="0"/>
                                          </p:val>
                                        </p:tav>
                                        <p:tav tm="100000">
                                          <p:val>
                                            <p:strVal val="#ppt_w"/>
                                          </p:val>
                                        </p:tav>
                                      </p:tavLst>
                                    </p:anim>
                                    <p:anim calcmode="lin" valueType="num">
                                      <p:cBhvr>
                                        <p:cTn id="554" dur="1000" fill="hold"/>
                                        <p:tgtEl>
                                          <p:spTgt spid="94"/>
                                        </p:tgtEl>
                                        <p:attrNameLst>
                                          <p:attrName>ppt_h</p:attrName>
                                        </p:attrNameLst>
                                      </p:cBhvr>
                                      <p:tavLst>
                                        <p:tav tm="0">
                                          <p:val>
                                            <p:fltVal val="0"/>
                                          </p:val>
                                        </p:tav>
                                        <p:tav tm="100000">
                                          <p:val>
                                            <p:strVal val="#ppt_h"/>
                                          </p:val>
                                        </p:tav>
                                      </p:tavLst>
                                    </p:anim>
                                    <p:anim calcmode="lin" valueType="num">
                                      <p:cBhvr>
                                        <p:cTn id="555" dur="1000" fill="hold"/>
                                        <p:tgtEl>
                                          <p:spTgt spid="94"/>
                                        </p:tgtEl>
                                        <p:attrNameLst>
                                          <p:attrName>style.rotation</p:attrName>
                                        </p:attrNameLst>
                                      </p:cBhvr>
                                      <p:tavLst>
                                        <p:tav tm="0">
                                          <p:val>
                                            <p:fltVal val="90"/>
                                          </p:val>
                                        </p:tav>
                                        <p:tav tm="100000">
                                          <p:val>
                                            <p:fltVal val="0"/>
                                          </p:val>
                                        </p:tav>
                                      </p:tavLst>
                                    </p:anim>
                                    <p:animEffect transition="in" filter="fade">
                                      <p:cBhvr>
                                        <p:cTn id="556" dur="1000"/>
                                        <p:tgtEl>
                                          <p:spTgt spid="94"/>
                                        </p:tgtEl>
                                      </p:cBhvr>
                                    </p:animEffect>
                                  </p:childTnLst>
                                </p:cTn>
                              </p:par>
                              <p:par>
                                <p:cTn id="557" presetID="31" presetClass="entr" presetSubtype="0" fill="hold" nodeType="withEffect">
                                  <p:stCondLst>
                                    <p:cond delay="0"/>
                                  </p:stCondLst>
                                  <p:childTnLst>
                                    <p:set>
                                      <p:cBhvr>
                                        <p:cTn id="558" dur="1" fill="hold">
                                          <p:stCondLst>
                                            <p:cond delay="0"/>
                                          </p:stCondLst>
                                        </p:cTn>
                                        <p:tgtEl>
                                          <p:spTgt spid="95"/>
                                        </p:tgtEl>
                                        <p:attrNameLst>
                                          <p:attrName>style.visibility</p:attrName>
                                        </p:attrNameLst>
                                      </p:cBhvr>
                                      <p:to>
                                        <p:strVal val="visible"/>
                                      </p:to>
                                    </p:set>
                                    <p:anim calcmode="lin" valueType="num">
                                      <p:cBhvr>
                                        <p:cTn id="559" dur="1000" fill="hold"/>
                                        <p:tgtEl>
                                          <p:spTgt spid="95"/>
                                        </p:tgtEl>
                                        <p:attrNameLst>
                                          <p:attrName>ppt_w</p:attrName>
                                        </p:attrNameLst>
                                      </p:cBhvr>
                                      <p:tavLst>
                                        <p:tav tm="0">
                                          <p:val>
                                            <p:fltVal val="0"/>
                                          </p:val>
                                        </p:tav>
                                        <p:tav tm="100000">
                                          <p:val>
                                            <p:strVal val="#ppt_w"/>
                                          </p:val>
                                        </p:tav>
                                      </p:tavLst>
                                    </p:anim>
                                    <p:anim calcmode="lin" valueType="num">
                                      <p:cBhvr>
                                        <p:cTn id="560" dur="1000" fill="hold"/>
                                        <p:tgtEl>
                                          <p:spTgt spid="95"/>
                                        </p:tgtEl>
                                        <p:attrNameLst>
                                          <p:attrName>ppt_h</p:attrName>
                                        </p:attrNameLst>
                                      </p:cBhvr>
                                      <p:tavLst>
                                        <p:tav tm="0">
                                          <p:val>
                                            <p:fltVal val="0"/>
                                          </p:val>
                                        </p:tav>
                                        <p:tav tm="100000">
                                          <p:val>
                                            <p:strVal val="#ppt_h"/>
                                          </p:val>
                                        </p:tav>
                                      </p:tavLst>
                                    </p:anim>
                                    <p:anim calcmode="lin" valueType="num">
                                      <p:cBhvr>
                                        <p:cTn id="561" dur="1000" fill="hold"/>
                                        <p:tgtEl>
                                          <p:spTgt spid="95"/>
                                        </p:tgtEl>
                                        <p:attrNameLst>
                                          <p:attrName>style.rotation</p:attrName>
                                        </p:attrNameLst>
                                      </p:cBhvr>
                                      <p:tavLst>
                                        <p:tav tm="0">
                                          <p:val>
                                            <p:fltVal val="90"/>
                                          </p:val>
                                        </p:tav>
                                        <p:tav tm="100000">
                                          <p:val>
                                            <p:fltVal val="0"/>
                                          </p:val>
                                        </p:tav>
                                      </p:tavLst>
                                    </p:anim>
                                    <p:animEffect transition="in" filter="fade">
                                      <p:cBhvr>
                                        <p:cTn id="562" dur="1000"/>
                                        <p:tgtEl>
                                          <p:spTgt spid="95"/>
                                        </p:tgtEl>
                                      </p:cBhvr>
                                    </p:animEffect>
                                  </p:childTnLst>
                                </p:cTn>
                              </p:par>
                              <p:par>
                                <p:cTn id="563" presetID="31" presetClass="entr" presetSubtype="0" fill="hold" grpId="0" nodeType="withEffect">
                                  <p:stCondLst>
                                    <p:cond delay="0"/>
                                  </p:stCondLst>
                                  <p:childTnLst>
                                    <p:set>
                                      <p:cBhvr>
                                        <p:cTn id="564" dur="1" fill="hold">
                                          <p:stCondLst>
                                            <p:cond delay="0"/>
                                          </p:stCondLst>
                                        </p:cTn>
                                        <p:tgtEl>
                                          <p:spTgt spid="96"/>
                                        </p:tgtEl>
                                        <p:attrNameLst>
                                          <p:attrName>style.visibility</p:attrName>
                                        </p:attrNameLst>
                                      </p:cBhvr>
                                      <p:to>
                                        <p:strVal val="visible"/>
                                      </p:to>
                                    </p:set>
                                    <p:anim calcmode="lin" valueType="num">
                                      <p:cBhvr>
                                        <p:cTn id="565" dur="1000" fill="hold"/>
                                        <p:tgtEl>
                                          <p:spTgt spid="96"/>
                                        </p:tgtEl>
                                        <p:attrNameLst>
                                          <p:attrName>ppt_w</p:attrName>
                                        </p:attrNameLst>
                                      </p:cBhvr>
                                      <p:tavLst>
                                        <p:tav tm="0">
                                          <p:val>
                                            <p:fltVal val="0"/>
                                          </p:val>
                                        </p:tav>
                                        <p:tav tm="100000">
                                          <p:val>
                                            <p:strVal val="#ppt_w"/>
                                          </p:val>
                                        </p:tav>
                                      </p:tavLst>
                                    </p:anim>
                                    <p:anim calcmode="lin" valueType="num">
                                      <p:cBhvr>
                                        <p:cTn id="566" dur="1000" fill="hold"/>
                                        <p:tgtEl>
                                          <p:spTgt spid="96"/>
                                        </p:tgtEl>
                                        <p:attrNameLst>
                                          <p:attrName>ppt_h</p:attrName>
                                        </p:attrNameLst>
                                      </p:cBhvr>
                                      <p:tavLst>
                                        <p:tav tm="0">
                                          <p:val>
                                            <p:fltVal val="0"/>
                                          </p:val>
                                        </p:tav>
                                        <p:tav tm="100000">
                                          <p:val>
                                            <p:strVal val="#ppt_h"/>
                                          </p:val>
                                        </p:tav>
                                      </p:tavLst>
                                    </p:anim>
                                    <p:anim calcmode="lin" valueType="num">
                                      <p:cBhvr>
                                        <p:cTn id="567" dur="1000" fill="hold"/>
                                        <p:tgtEl>
                                          <p:spTgt spid="96"/>
                                        </p:tgtEl>
                                        <p:attrNameLst>
                                          <p:attrName>style.rotation</p:attrName>
                                        </p:attrNameLst>
                                      </p:cBhvr>
                                      <p:tavLst>
                                        <p:tav tm="0">
                                          <p:val>
                                            <p:fltVal val="90"/>
                                          </p:val>
                                        </p:tav>
                                        <p:tav tm="100000">
                                          <p:val>
                                            <p:fltVal val="0"/>
                                          </p:val>
                                        </p:tav>
                                      </p:tavLst>
                                    </p:anim>
                                    <p:animEffect transition="in" filter="fade">
                                      <p:cBhvr>
                                        <p:cTn id="568" dur="1000"/>
                                        <p:tgtEl>
                                          <p:spTgt spid="96"/>
                                        </p:tgtEl>
                                      </p:cBhvr>
                                    </p:animEffect>
                                  </p:childTnLst>
                                </p:cTn>
                              </p:par>
                              <p:par>
                                <p:cTn id="569" presetID="31" presetClass="entr" presetSubtype="0" fill="hold" nodeType="withEffect">
                                  <p:stCondLst>
                                    <p:cond delay="0"/>
                                  </p:stCondLst>
                                  <p:childTnLst>
                                    <p:set>
                                      <p:cBhvr>
                                        <p:cTn id="570" dur="1" fill="hold">
                                          <p:stCondLst>
                                            <p:cond delay="0"/>
                                          </p:stCondLst>
                                        </p:cTn>
                                        <p:tgtEl>
                                          <p:spTgt spid="97"/>
                                        </p:tgtEl>
                                        <p:attrNameLst>
                                          <p:attrName>style.visibility</p:attrName>
                                        </p:attrNameLst>
                                      </p:cBhvr>
                                      <p:to>
                                        <p:strVal val="visible"/>
                                      </p:to>
                                    </p:set>
                                    <p:anim calcmode="lin" valueType="num">
                                      <p:cBhvr>
                                        <p:cTn id="571" dur="1000" fill="hold"/>
                                        <p:tgtEl>
                                          <p:spTgt spid="97"/>
                                        </p:tgtEl>
                                        <p:attrNameLst>
                                          <p:attrName>ppt_w</p:attrName>
                                        </p:attrNameLst>
                                      </p:cBhvr>
                                      <p:tavLst>
                                        <p:tav tm="0">
                                          <p:val>
                                            <p:fltVal val="0"/>
                                          </p:val>
                                        </p:tav>
                                        <p:tav tm="100000">
                                          <p:val>
                                            <p:strVal val="#ppt_w"/>
                                          </p:val>
                                        </p:tav>
                                      </p:tavLst>
                                    </p:anim>
                                    <p:anim calcmode="lin" valueType="num">
                                      <p:cBhvr>
                                        <p:cTn id="572" dur="1000" fill="hold"/>
                                        <p:tgtEl>
                                          <p:spTgt spid="97"/>
                                        </p:tgtEl>
                                        <p:attrNameLst>
                                          <p:attrName>ppt_h</p:attrName>
                                        </p:attrNameLst>
                                      </p:cBhvr>
                                      <p:tavLst>
                                        <p:tav tm="0">
                                          <p:val>
                                            <p:fltVal val="0"/>
                                          </p:val>
                                        </p:tav>
                                        <p:tav tm="100000">
                                          <p:val>
                                            <p:strVal val="#ppt_h"/>
                                          </p:val>
                                        </p:tav>
                                      </p:tavLst>
                                    </p:anim>
                                    <p:anim calcmode="lin" valueType="num">
                                      <p:cBhvr>
                                        <p:cTn id="573" dur="1000" fill="hold"/>
                                        <p:tgtEl>
                                          <p:spTgt spid="97"/>
                                        </p:tgtEl>
                                        <p:attrNameLst>
                                          <p:attrName>style.rotation</p:attrName>
                                        </p:attrNameLst>
                                      </p:cBhvr>
                                      <p:tavLst>
                                        <p:tav tm="0">
                                          <p:val>
                                            <p:fltVal val="90"/>
                                          </p:val>
                                        </p:tav>
                                        <p:tav tm="100000">
                                          <p:val>
                                            <p:fltVal val="0"/>
                                          </p:val>
                                        </p:tav>
                                      </p:tavLst>
                                    </p:anim>
                                    <p:animEffect transition="in" filter="fade">
                                      <p:cBhvr>
                                        <p:cTn id="574" dur="1000"/>
                                        <p:tgtEl>
                                          <p:spTgt spid="97"/>
                                        </p:tgtEl>
                                      </p:cBhvr>
                                    </p:animEffect>
                                  </p:childTnLst>
                                </p:cTn>
                              </p:par>
                              <p:par>
                                <p:cTn id="575" presetID="31" presetClass="entr" presetSubtype="0" fill="hold" nodeType="withEffect">
                                  <p:stCondLst>
                                    <p:cond delay="0"/>
                                  </p:stCondLst>
                                  <p:childTnLst>
                                    <p:set>
                                      <p:cBhvr>
                                        <p:cTn id="576" dur="1" fill="hold">
                                          <p:stCondLst>
                                            <p:cond delay="0"/>
                                          </p:stCondLst>
                                        </p:cTn>
                                        <p:tgtEl>
                                          <p:spTgt spid="98"/>
                                        </p:tgtEl>
                                        <p:attrNameLst>
                                          <p:attrName>style.visibility</p:attrName>
                                        </p:attrNameLst>
                                      </p:cBhvr>
                                      <p:to>
                                        <p:strVal val="visible"/>
                                      </p:to>
                                    </p:set>
                                    <p:anim calcmode="lin" valueType="num">
                                      <p:cBhvr>
                                        <p:cTn id="577" dur="1000" fill="hold"/>
                                        <p:tgtEl>
                                          <p:spTgt spid="98"/>
                                        </p:tgtEl>
                                        <p:attrNameLst>
                                          <p:attrName>ppt_w</p:attrName>
                                        </p:attrNameLst>
                                      </p:cBhvr>
                                      <p:tavLst>
                                        <p:tav tm="0">
                                          <p:val>
                                            <p:fltVal val="0"/>
                                          </p:val>
                                        </p:tav>
                                        <p:tav tm="100000">
                                          <p:val>
                                            <p:strVal val="#ppt_w"/>
                                          </p:val>
                                        </p:tav>
                                      </p:tavLst>
                                    </p:anim>
                                    <p:anim calcmode="lin" valueType="num">
                                      <p:cBhvr>
                                        <p:cTn id="578" dur="1000" fill="hold"/>
                                        <p:tgtEl>
                                          <p:spTgt spid="98"/>
                                        </p:tgtEl>
                                        <p:attrNameLst>
                                          <p:attrName>ppt_h</p:attrName>
                                        </p:attrNameLst>
                                      </p:cBhvr>
                                      <p:tavLst>
                                        <p:tav tm="0">
                                          <p:val>
                                            <p:fltVal val="0"/>
                                          </p:val>
                                        </p:tav>
                                        <p:tav tm="100000">
                                          <p:val>
                                            <p:strVal val="#ppt_h"/>
                                          </p:val>
                                        </p:tav>
                                      </p:tavLst>
                                    </p:anim>
                                    <p:anim calcmode="lin" valueType="num">
                                      <p:cBhvr>
                                        <p:cTn id="579" dur="1000" fill="hold"/>
                                        <p:tgtEl>
                                          <p:spTgt spid="98"/>
                                        </p:tgtEl>
                                        <p:attrNameLst>
                                          <p:attrName>style.rotation</p:attrName>
                                        </p:attrNameLst>
                                      </p:cBhvr>
                                      <p:tavLst>
                                        <p:tav tm="0">
                                          <p:val>
                                            <p:fltVal val="90"/>
                                          </p:val>
                                        </p:tav>
                                        <p:tav tm="100000">
                                          <p:val>
                                            <p:fltVal val="0"/>
                                          </p:val>
                                        </p:tav>
                                      </p:tavLst>
                                    </p:anim>
                                    <p:animEffect transition="in" filter="fade">
                                      <p:cBhvr>
                                        <p:cTn id="580" dur="1000"/>
                                        <p:tgtEl>
                                          <p:spTgt spid="98"/>
                                        </p:tgtEl>
                                      </p:cBhvr>
                                    </p:animEffect>
                                  </p:childTnLst>
                                </p:cTn>
                              </p:par>
                              <p:par>
                                <p:cTn id="581" presetID="31" presetClass="entr" presetSubtype="0" fill="hold" grpId="0" nodeType="withEffect">
                                  <p:stCondLst>
                                    <p:cond delay="0"/>
                                  </p:stCondLst>
                                  <p:childTnLst>
                                    <p:set>
                                      <p:cBhvr>
                                        <p:cTn id="582" dur="1" fill="hold">
                                          <p:stCondLst>
                                            <p:cond delay="0"/>
                                          </p:stCondLst>
                                        </p:cTn>
                                        <p:tgtEl>
                                          <p:spTgt spid="99"/>
                                        </p:tgtEl>
                                        <p:attrNameLst>
                                          <p:attrName>style.visibility</p:attrName>
                                        </p:attrNameLst>
                                      </p:cBhvr>
                                      <p:to>
                                        <p:strVal val="visible"/>
                                      </p:to>
                                    </p:set>
                                    <p:anim calcmode="lin" valueType="num">
                                      <p:cBhvr>
                                        <p:cTn id="583" dur="1000" fill="hold"/>
                                        <p:tgtEl>
                                          <p:spTgt spid="99"/>
                                        </p:tgtEl>
                                        <p:attrNameLst>
                                          <p:attrName>ppt_w</p:attrName>
                                        </p:attrNameLst>
                                      </p:cBhvr>
                                      <p:tavLst>
                                        <p:tav tm="0">
                                          <p:val>
                                            <p:fltVal val="0"/>
                                          </p:val>
                                        </p:tav>
                                        <p:tav tm="100000">
                                          <p:val>
                                            <p:strVal val="#ppt_w"/>
                                          </p:val>
                                        </p:tav>
                                      </p:tavLst>
                                    </p:anim>
                                    <p:anim calcmode="lin" valueType="num">
                                      <p:cBhvr>
                                        <p:cTn id="584" dur="1000" fill="hold"/>
                                        <p:tgtEl>
                                          <p:spTgt spid="99"/>
                                        </p:tgtEl>
                                        <p:attrNameLst>
                                          <p:attrName>ppt_h</p:attrName>
                                        </p:attrNameLst>
                                      </p:cBhvr>
                                      <p:tavLst>
                                        <p:tav tm="0">
                                          <p:val>
                                            <p:fltVal val="0"/>
                                          </p:val>
                                        </p:tav>
                                        <p:tav tm="100000">
                                          <p:val>
                                            <p:strVal val="#ppt_h"/>
                                          </p:val>
                                        </p:tav>
                                      </p:tavLst>
                                    </p:anim>
                                    <p:anim calcmode="lin" valueType="num">
                                      <p:cBhvr>
                                        <p:cTn id="585" dur="1000" fill="hold"/>
                                        <p:tgtEl>
                                          <p:spTgt spid="99"/>
                                        </p:tgtEl>
                                        <p:attrNameLst>
                                          <p:attrName>style.rotation</p:attrName>
                                        </p:attrNameLst>
                                      </p:cBhvr>
                                      <p:tavLst>
                                        <p:tav tm="0">
                                          <p:val>
                                            <p:fltVal val="90"/>
                                          </p:val>
                                        </p:tav>
                                        <p:tav tm="100000">
                                          <p:val>
                                            <p:fltVal val="0"/>
                                          </p:val>
                                        </p:tav>
                                      </p:tavLst>
                                    </p:anim>
                                    <p:animEffect transition="in" filter="fade">
                                      <p:cBhvr>
                                        <p:cTn id="586" dur="1000"/>
                                        <p:tgtEl>
                                          <p:spTgt spid="99"/>
                                        </p:tgtEl>
                                      </p:cBhvr>
                                    </p:animEffect>
                                  </p:childTnLst>
                                </p:cTn>
                              </p:par>
                              <p:par>
                                <p:cTn id="587" presetID="31" presetClass="entr" presetSubtype="0" fill="hold" nodeType="withEffect">
                                  <p:stCondLst>
                                    <p:cond delay="0"/>
                                  </p:stCondLst>
                                  <p:childTnLst>
                                    <p:set>
                                      <p:cBhvr>
                                        <p:cTn id="588" dur="1" fill="hold">
                                          <p:stCondLst>
                                            <p:cond delay="0"/>
                                          </p:stCondLst>
                                        </p:cTn>
                                        <p:tgtEl>
                                          <p:spTgt spid="100"/>
                                        </p:tgtEl>
                                        <p:attrNameLst>
                                          <p:attrName>style.visibility</p:attrName>
                                        </p:attrNameLst>
                                      </p:cBhvr>
                                      <p:to>
                                        <p:strVal val="visible"/>
                                      </p:to>
                                    </p:set>
                                    <p:anim calcmode="lin" valueType="num">
                                      <p:cBhvr>
                                        <p:cTn id="589" dur="1000" fill="hold"/>
                                        <p:tgtEl>
                                          <p:spTgt spid="100"/>
                                        </p:tgtEl>
                                        <p:attrNameLst>
                                          <p:attrName>ppt_w</p:attrName>
                                        </p:attrNameLst>
                                      </p:cBhvr>
                                      <p:tavLst>
                                        <p:tav tm="0">
                                          <p:val>
                                            <p:fltVal val="0"/>
                                          </p:val>
                                        </p:tav>
                                        <p:tav tm="100000">
                                          <p:val>
                                            <p:strVal val="#ppt_w"/>
                                          </p:val>
                                        </p:tav>
                                      </p:tavLst>
                                    </p:anim>
                                    <p:anim calcmode="lin" valueType="num">
                                      <p:cBhvr>
                                        <p:cTn id="590" dur="1000" fill="hold"/>
                                        <p:tgtEl>
                                          <p:spTgt spid="100"/>
                                        </p:tgtEl>
                                        <p:attrNameLst>
                                          <p:attrName>ppt_h</p:attrName>
                                        </p:attrNameLst>
                                      </p:cBhvr>
                                      <p:tavLst>
                                        <p:tav tm="0">
                                          <p:val>
                                            <p:fltVal val="0"/>
                                          </p:val>
                                        </p:tav>
                                        <p:tav tm="100000">
                                          <p:val>
                                            <p:strVal val="#ppt_h"/>
                                          </p:val>
                                        </p:tav>
                                      </p:tavLst>
                                    </p:anim>
                                    <p:anim calcmode="lin" valueType="num">
                                      <p:cBhvr>
                                        <p:cTn id="591" dur="1000" fill="hold"/>
                                        <p:tgtEl>
                                          <p:spTgt spid="100"/>
                                        </p:tgtEl>
                                        <p:attrNameLst>
                                          <p:attrName>style.rotation</p:attrName>
                                        </p:attrNameLst>
                                      </p:cBhvr>
                                      <p:tavLst>
                                        <p:tav tm="0">
                                          <p:val>
                                            <p:fltVal val="90"/>
                                          </p:val>
                                        </p:tav>
                                        <p:tav tm="100000">
                                          <p:val>
                                            <p:fltVal val="0"/>
                                          </p:val>
                                        </p:tav>
                                      </p:tavLst>
                                    </p:anim>
                                    <p:animEffect transition="in" filter="fade">
                                      <p:cBhvr>
                                        <p:cTn id="592" dur="1000"/>
                                        <p:tgtEl>
                                          <p:spTgt spid="100"/>
                                        </p:tgtEl>
                                      </p:cBhvr>
                                    </p:animEffect>
                                  </p:childTnLst>
                                </p:cTn>
                              </p:par>
                              <p:par>
                                <p:cTn id="593" presetID="31" presetClass="entr" presetSubtype="0" fill="hold" nodeType="withEffect">
                                  <p:stCondLst>
                                    <p:cond delay="0"/>
                                  </p:stCondLst>
                                  <p:childTnLst>
                                    <p:set>
                                      <p:cBhvr>
                                        <p:cTn id="594" dur="1" fill="hold">
                                          <p:stCondLst>
                                            <p:cond delay="0"/>
                                          </p:stCondLst>
                                        </p:cTn>
                                        <p:tgtEl>
                                          <p:spTgt spid="101"/>
                                        </p:tgtEl>
                                        <p:attrNameLst>
                                          <p:attrName>style.visibility</p:attrName>
                                        </p:attrNameLst>
                                      </p:cBhvr>
                                      <p:to>
                                        <p:strVal val="visible"/>
                                      </p:to>
                                    </p:set>
                                    <p:anim calcmode="lin" valueType="num">
                                      <p:cBhvr>
                                        <p:cTn id="595" dur="1000" fill="hold"/>
                                        <p:tgtEl>
                                          <p:spTgt spid="101"/>
                                        </p:tgtEl>
                                        <p:attrNameLst>
                                          <p:attrName>ppt_w</p:attrName>
                                        </p:attrNameLst>
                                      </p:cBhvr>
                                      <p:tavLst>
                                        <p:tav tm="0">
                                          <p:val>
                                            <p:fltVal val="0"/>
                                          </p:val>
                                        </p:tav>
                                        <p:tav tm="100000">
                                          <p:val>
                                            <p:strVal val="#ppt_w"/>
                                          </p:val>
                                        </p:tav>
                                      </p:tavLst>
                                    </p:anim>
                                    <p:anim calcmode="lin" valueType="num">
                                      <p:cBhvr>
                                        <p:cTn id="596" dur="1000" fill="hold"/>
                                        <p:tgtEl>
                                          <p:spTgt spid="101"/>
                                        </p:tgtEl>
                                        <p:attrNameLst>
                                          <p:attrName>ppt_h</p:attrName>
                                        </p:attrNameLst>
                                      </p:cBhvr>
                                      <p:tavLst>
                                        <p:tav tm="0">
                                          <p:val>
                                            <p:fltVal val="0"/>
                                          </p:val>
                                        </p:tav>
                                        <p:tav tm="100000">
                                          <p:val>
                                            <p:strVal val="#ppt_h"/>
                                          </p:val>
                                        </p:tav>
                                      </p:tavLst>
                                    </p:anim>
                                    <p:anim calcmode="lin" valueType="num">
                                      <p:cBhvr>
                                        <p:cTn id="597" dur="1000" fill="hold"/>
                                        <p:tgtEl>
                                          <p:spTgt spid="101"/>
                                        </p:tgtEl>
                                        <p:attrNameLst>
                                          <p:attrName>style.rotation</p:attrName>
                                        </p:attrNameLst>
                                      </p:cBhvr>
                                      <p:tavLst>
                                        <p:tav tm="0">
                                          <p:val>
                                            <p:fltVal val="90"/>
                                          </p:val>
                                        </p:tav>
                                        <p:tav tm="100000">
                                          <p:val>
                                            <p:fltVal val="0"/>
                                          </p:val>
                                        </p:tav>
                                      </p:tavLst>
                                    </p:anim>
                                    <p:animEffect transition="in" filter="fade">
                                      <p:cBhvr>
                                        <p:cTn id="598" dur="1000"/>
                                        <p:tgtEl>
                                          <p:spTgt spid="101"/>
                                        </p:tgtEl>
                                      </p:cBhvr>
                                    </p:animEffect>
                                  </p:childTnLst>
                                </p:cTn>
                              </p:par>
                              <p:par>
                                <p:cTn id="599" presetID="31" presetClass="entr" presetSubtype="0" fill="hold" grpId="0" nodeType="withEffect">
                                  <p:stCondLst>
                                    <p:cond delay="0"/>
                                  </p:stCondLst>
                                  <p:childTnLst>
                                    <p:set>
                                      <p:cBhvr>
                                        <p:cTn id="600" dur="1" fill="hold">
                                          <p:stCondLst>
                                            <p:cond delay="0"/>
                                          </p:stCondLst>
                                        </p:cTn>
                                        <p:tgtEl>
                                          <p:spTgt spid="102"/>
                                        </p:tgtEl>
                                        <p:attrNameLst>
                                          <p:attrName>style.visibility</p:attrName>
                                        </p:attrNameLst>
                                      </p:cBhvr>
                                      <p:to>
                                        <p:strVal val="visible"/>
                                      </p:to>
                                    </p:set>
                                    <p:anim calcmode="lin" valueType="num">
                                      <p:cBhvr>
                                        <p:cTn id="601" dur="1000" fill="hold"/>
                                        <p:tgtEl>
                                          <p:spTgt spid="102"/>
                                        </p:tgtEl>
                                        <p:attrNameLst>
                                          <p:attrName>ppt_w</p:attrName>
                                        </p:attrNameLst>
                                      </p:cBhvr>
                                      <p:tavLst>
                                        <p:tav tm="0">
                                          <p:val>
                                            <p:fltVal val="0"/>
                                          </p:val>
                                        </p:tav>
                                        <p:tav tm="100000">
                                          <p:val>
                                            <p:strVal val="#ppt_w"/>
                                          </p:val>
                                        </p:tav>
                                      </p:tavLst>
                                    </p:anim>
                                    <p:anim calcmode="lin" valueType="num">
                                      <p:cBhvr>
                                        <p:cTn id="602" dur="1000" fill="hold"/>
                                        <p:tgtEl>
                                          <p:spTgt spid="102"/>
                                        </p:tgtEl>
                                        <p:attrNameLst>
                                          <p:attrName>ppt_h</p:attrName>
                                        </p:attrNameLst>
                                      </p:cBhvr>
                                      <p:tavLst>
                                        <p:tav tm="0">
                                          <p:val>
                                            <p:fltVal val="0"/>
                                          </p:val>
                                        </p:tav>
                                        <p:tav tm="100000">
                                          <p:val>
                                            <p:strVal val="#ppt_h"/>
                                          </p:val>
                                        </p:tav>
                                      </p:tavLst>
                                    </p:anim>
                                    <p:anim calcmode="lin" valueType="num">
                                      <p:cBhvr>
                                        <p:cTn id="603" dur="1000" fill="hold"/>
                                        <p:tgtEl>
                                          <p:spTgt spid="102"/>
                                        </p:tgtEl>
                                        <p:attrNameLst>
                                          <p:attrName>style.rotation</p:attrName>
                                        </p:attrNameLst>
                                      </p:cBhvr>
                                      <p:tavLst>
                                        <p:tav tm="0">
                                          <p:val>
                                            <p:fltVal val="90"/>
                                          </p:val>
                                        </p:tav>
                                        <p:tav tm="100000">
                                          <p:val>
                                            <p:fltVal val="0"/>
                                          </p:val>
                                        </p:tav>
                                      </p:tavLst>
                                    </p:anim>
                                    <p:animEffect transition="in" filter="fade">
                                      <p:cBhvr>
                                        <p:cTn id="604" dur="1000"/>
                                        <p:tgtEl>
                                          <p:spTgt spid="102"/>
                                        </p:tgtEl>
                                      </p:cBhvr>
                                    </p:animEffect>
                                  </p:childTnLst>
                                </p:cTn>
                              </p:par>
                              <p:par>
                                <p:cTn id="605" presetID="31" presetClass="entr" presetSubtype="0" fill="hold" grpId="0" nodeType="withEffect">
                                  <p:stCondLst>
                                    <p:cond delay="0"/>
                                  </p:stCondLst>
                                  <p:childTnLst>
                                    <p:set>
                                      <p:cBhvr>
                                        <p:cTn id="606" dur="1" fill="hold">
                                          <p:stCondLst>
                                            <p:cond delay="0"/>
                                          </p:stCondLst>
                                        </p:cTn>
                                        <p:tgtEl>
                                          <p:spTgt spid="103"/>
                                        </p:tgtEl>
                                        <p:attrNameLst>
                                          <p:attrName>style.visibility</p:attrName>
                                        </p:attrNameLst>
                                      </p:cBhvr>
                                      <p:to>
                                        <p:strVal val="visible"/>
                                      </p:to>
                                    </p:set>
                                    <p:anim calcmode="lin" valueType="num">
                                      <p:cBhvr>
                                        <p:cTn id="607" dur="1000" fill="hold"/>
                                        <p:tgtEl>
                                          <p:spTgt spid="103"/>
                                        </p:tgtEl>
                                        <p:attrNameLst>
                                          <p:attrName>ppt_w</p:attrName>
                                        </p:attrNameLst>
                                      </p:cBhvr>
                                      <p:tavLst>
                                        <p:tav tm="0">
                                          <p:val>
                                            <p:fltVal val="0"/>
                                          </p:val>
                                        </p:tav>
                                        <p:tav tm="100000">
                                          <p:val>
                                            <p:strVal val="#ppt_w"/>
                                          </p:val>
                                        </p:tav>
                                      </p:tavLst>
                                    </p:anim>
                                    <p:anim calcmode="lin" valueType="num">
                                      <p:cBhvr>
                                        <p:cTn id="608" dur="1000" fill="hold"/>
                                        <p:tgtEl>
                                          <p:spTgt spid="103"/>
                                        </p:tgtEl>
                                        <p:attrNameLst>
                                          <p:attrName>ppt_h</p:attrName>
                                        </p:attrNameLst>
                                      </p:cBhvr>
                                      <p:tavLst>
                                        <p:tav tm="0">
                                          <p:val>
                                            <p:fltVal val="0"/>
                                          </p:val>
                                        </p:tav>
                                        <p:tav tm="100000">
                                          <p:val>
                                            <p:strVal val="#ppt_h"/>
                                          </p:val>
                                        </p:tav>
                                      </p:tavLst>
                                    </p:anim>
                                    <p:anim calcmode="lin" valueType="num">
                                      <p:cBhvr>
                                        <p:cTn id="609" dur="1000" fill="hold"/>
                                        <p:tgtEl>
                                          <p:spTgt spid="103"/>
                                        </p:tgtEl>
                                        <p:attrNameLst>
                                          <p:attrName>style.rotation</p:attrName>
                                        </p:attrNameLst>
                                      </p:cBhvr>
                                      <p:tavLst>
                                        <p:tav tm="0">
                                          <p:val>
                                            <p:fltVal val="90"/>
                                          </p:val>
                                        </p:tav>
                                        <p:tav tm="100000">
                                          <p:val>
                                            <p:fltVal val="0"/>
                                          </p:val>
                                        </p:tav>
                                      </p:tavLst>
                                    </p:anim>
                                    <p:animEffect transition="in" filter="fade">
                                      <p:cBhvr>
                                        <p:cTn id="610" dur="1000"/>
                                        <p:tgtEl>
                                          <p:spTgt spid="103"/>
                                        </p:tgtEl>
                                      </p:cBhvr>
                                    </p:animEffect>
                                  </p:childTnLst>
                                </p:cTn>
                              </p:par>
                              <p:par>
                                <p:cTn id="611" presetID="31" presetClass="entr" presetSubtype="0" fill="hold" nodeType="withEffect">
                                  <p:stCondLst>
                                    <p:cond delay="0"/>
                                  </p:stCondLst>
                                  <p:childTnLst>
                                    <p:set>
                                      <p:cBhvr>
                                        <p:cTn id="612" dur="1" fill="hold">
                                          <p:stCondLst>
                                            <p:cond delay="0"/>
                                          </p:stCondLst>
                                        </p:cTn>
                                        <p:tgtEl>
                                          <p:spTgt spid="104"/>
                                        </p:tgtEl>
                                        <p:attrNameLst>
                                          <p:attrName>style.visibility</p:attrName>
                                        </p:attrNameLst>
                                      </p:cBhvr>
                                      <p:to>
                                        <p:strVal val="visible"/>
                                      </p:to>
                                    </p:set>
                                    <p:anim calcmode="lin" valueType="num">
                                      <p:cBhvr>
                                        <p:cTn id="613" dur="1000" fill="hold"/>
                                        <p:tgtEl>
                                          <p:spTgt spid="104"/>
                                        </p:tgtEl>
                                        <p:attrNameLst>
                                          <p:attrName>ppt_w</p:attrName>
                                        </p:attrNameLst>
                                      </p:cBhvr>
                                      <p:tavLst>
                                        <p:tav tm="0">
                                          <p:val>
                                            <p:fltVal val="0"/>
                                          </p:val>
                                        </p:tav>
                                        <p:tav tm="100000">
                                          <p:val>
                                            <p:strVal val="#ppt_w"/>
                                          </p:val>
                                        </p:tav>
                                      </p:tavLst>
                                    </p:anim>
                                    <p:anim calcmode="lin" valueType="num">
                                      <p:cBhvr>
                                        <p:cTn id="614" dur="1000" fill="hold"/>
                                        <p:tgtEl>
                                          <p:spTgt spid="104"/>
                                        </p:tgtEl>
                                        <p:attrNameLst>
                                          <p:attrName>ppt_h</p:attrName>
                                        </p:attrNameLst>
                                      </p:cBhvr>
                                      <p:tavLst>
                                        <p:tav tm="0">
                                          <p:val>
                                            <p:fltVal val="0"/>
                                          </p:val>
                                        </p:tav>
                                        <p:tav tm="100000">
                                          <p:val>
                                            <p:strVal val="#ppt_h"/>
                                          </p:val>
                                        </p:tav>
                                      </p:tavLst>
                                    </p:anim>
                                    <p:anim calcmode="lin" valueType="num">
                                      <p:cBhvr>
                                        <p:cTn id="615" dur="1000" fill="hold"/>
                                        <p:tgtEl>
                                          <p:spTgt spid="104"/>
                                        </p:tgtEl>
                                        <p:attrNameLst>
                                          <p:attrName>style.rotation</p:attrName>
                                        </p:attrNameLst>
                                      </p:cBhvr>
                                      <p:tavLst>
                                        <p:tav tm="0">
                                          <p:val>
                                            <p:fltVal val="90"/>
                                          </p:val>
                                        </p:tav>
                                        <p:tav tm="100000">
                                          <p:val>
                                            <p:fltVal val="0"/>
                                          </p:val>
                                        </p:tav>
                                      </p:tavLst>
                                    </p:anim>
                                    <p:animEffect transition="in" filter="fade">
                                      <p:cBhvr>
                                        <p:cTn id="616" dur="1000"/>
                                        <p:tgtEl>
                                          <p:spTgt spid="104"/>
                                        </p:tgtEl>
                                      </p:cBhvr>
                                    </p:animEffect>
                                  </p:childTnLst>
                                </p:cTn>
                              </p:par>
                              <p:par>
                                <p:cTn id="617" presetID="31" presetClass="entr" presetSubtype="0" fill="hold" nodeType="withEffect">
                                  <p:stCondLst>
                                    <p:cond delay="0"/>
                                  </p:stCondLst>
                                  <p:childTnLst>
                                    <p:set>
                                      <p:cBhvr>
                                        <p:cTn id="618" dur="1" fill="hold">
                                          <p:stCondLst>
                                            <p:cond delay="0"/>
                                          </p:stCondLst>
                                        </p:cTn>
                                        <p:tgtEl>
                                          <p:spTgt spid="105"/>
                                        </p:tgtEl>
                                        <p:attrNameLst>
                                          <p:attrName>style.visibility</p:attrName>
                                        </p:attrNameLst>
                                      </p:cBhvr>
                                      <p:to>
                                        <p:strVal val="visible"/>
                                      </p:to>
                                    </p:set>
                                    <p:anim calcmode="lin" valueType="num">
                                      <p:cBhvr>
                                        <p:cTn id="619" dur="1000" fill="hold"/>
                                        <p:tgtEl>
                                          <p:spTgt spid="105"/>
                                        </p:tgtEl>
                                        <p:attrNameLst>
                                          <p:attrName>ppt_w</p:attrName>
                                        </p:attrNameLst>
                                      </p:cBhvr>
                                      <p:tavLst>
                                        <p:tav tm="0">
                                          <p:val>
                                            <p:fltVal val="0"/>
                                          </p:val>
                                        </p:tav>
                                        <p:tav tm="100000">
                                          <p:val>
                                            <p:strVal val="#ppt_w"/>
                                          </p:val>
                                        </p:tav>
                                      </p:tavLst>
                                    </p:anim>
                                    <p:anim calcmode="lin" valueType="num">
                                      <p:cBhvr>
                                        <p:cTn id="620" dur="1000" fill="hold"/>
                                        <p:tgtEl>
                                          <p:spTgt spid="105"/>
                                        </p:tgtEl>
                                        <p:attrNameLst>
                                          <p:attrName>ppt_h</p:attrName>
                                        </p:attrNameLst>
                                      </p:cBhvr>
                                      <p:tavLst>
                                        <p:tav tm="0">
                                          <p:val>
                                            <p:fltVal val="0"/>
                                          </p:val>
                                        </p:tav>
                                        <p:tav tm="100000">
                                          <p:val>
                                            <p:strVal val="#ppt_h"/>
                                          </p:val>
                                        </p:tav>
                                      </p:tavLst>
                                    </p:anim>
                                    <p:anim calcmode="lin" valueType="num">
                                      <p:cBhvr>
                                        <p:cTn id="621" dur="1000" fill="hold"/>
                                        <p:tgtEl>
                                          <p:spTgt spid="105"/>
                                        </p:tgtEl>
                                        <p:attrNameLst>
                                          <p:attrName>style.rotation</p:attrName>
                                        </p:attrNameLst>
                                      </p:cBhvr>
                                      <p:tavLst>
                                        <p:tav tm="0">
                                          <p:val>
                                            <p:fltVal val="90"/>
                                          </p:val>
                                        </p:tav>
                                        <p:tav tm="100000">
                                          <p:val>
                                            <p:fltVal val="0"/>
                                          </p:val>
                                        </p:tav>
                                      </p:tavLst>
                                    </p:anim>
                                    <p:animEffect transition="in" filter="fade">
                                      <p:cBhvr>
                                        <p:cTn id="622" dur="1000"/>
                                        <p:tgtEl>
                                          <p:spTgt spid="105"/>
                                        </p:tgtEl>
                                      </p:cBhvr>
                                    </p:animEffect>
                                  </p:childTnLst>
                                </p:cTn>
                              </p:par>
                              <p:par>
                                <p:cTn id="623" presetID="31" presetClass="entr" presetSubtype="0" fill="hold" grpId="0" nodeType="withEffect" nodePh="1">
                                  <p:stCondLst>
                                    <p:cond delay="0"/>
                                  </p:stCondLst>
                                  <p:endCondLst>
                                    <p:cond evt="begin" delay="0">
                                      <p:tn val="623"/>
                                    </p:cond>
                                  </p:endCondLst>
                                  <p:childTnLst>
                                    <p:set>
                                      <p:cBhvr>
                                        <p:cTn id="624" dur="1" fill="hold">
                                          <p:stCondLst>
                                            <p:cond delay="0"/>
                                          </p:stCondLst>
                                        </p:cTn>
                                        <p:tgtEl>
                                          <p:spTgt spid="106"/>
                                        </p:tgtEl>
                                        <p:attrNameLst>
                                          <p:attrName>style.visibility</p:attrName>
                                        </p:attrNameLst>
                                      </p:cBhvr>
                                      <p:to>
                                        <p:strVal val="visible"/>
                                      </p:to>
                                    </p:set>
                                    <p:anim calcmode="lin" valueType="num">
                                      <p:cBhvr>
                                        <p:cTn id="625" dur="1000" fill="hold"/>
                                        <p:tgtEl>
                                          <p:spTgt spid="106"/>
                                        </p:tgtEl>
                                        <p:attrNameLst>
                                          <p:attrName>ppt_w</p:attrName>
                                        </p:attrNameLst>
                                      </p:cBhvr>
                                      <p:tavLst>
                                        <p:tav tm="0">
                                          <p:val>
                                            <p:fltVal val="0"/>
                                          </p:val>
                                        </p:tav>
                                        <p:tav tm="100000">
                                          <p:val>
                                            <p:strVal val="#ppt_w"/>
                                          </p:val>
                                        </p:tav>
                                      </p:tavLst>
                                    </p:anim>
                                    <p:anim calcmode="lin" valueType="num">
                                      <p:cBhvr>
                                        <p:cTn id="626" dur="1000" fill="hold"/>
                                        <p:tgtEl>
                                          <p:spTgt spid="106"/>
                                        </p:tgtEl>
                                        <p:attrNameLst>
                                          <p:attrName>ppt_h</p:attrName>
                                        </p:attrNameLst>
                                      </p:cBhvr>
                                      <p:tavLst>
                                        <p:tav tm="0">
                                          <p:val>
                                            <p:fltVal val="0"/>
                                          </p:val>
                                        </p:tav>
                                        <p:tav tm="100000">
                                          <p:val>
                                            <p:strVal val="#ppt_h"/>
                                          </p:val>
                                        </p:tav>
                                      </p:tavLst>
                                    </p:anim>
                                    <p:anim calcmode="lin" valueType="num">
                                      <p:cBhvr>
                                        <p:cTn id="627" dur="1000" fill="hold"/>
                                        <p:tgtEl>
                                          <p:spTgt spid="106"/>
                                        </p:tgtEl>
                                        <p:attrNameLst>
                                          <p:attrName>style.rotation</p:attrName>
                                        </p:attrNameLst>
                                      </p:cBhvr>
                                      <p:tavLst>
                                        <p:tav tm="0">
                                          <p:val>
                                            <p:fltVal val="90"/>
                                          </p:val>
                                        </p:tav>
                                        <p:tav tm="100000">
                                          <p:val>
                                            <p:fltVal val="0"/>
                                          </p:val>
                                        </p:tav>
                                      </p:tavLst>
                                    </p:anim>
                                    <p:animEffect transition="in" filter="fade">
                                      <p:cBhvr>
                                        <p:cTn id="628" dur="1000"/>
                                        <p:tgtEl>
                                          <p:spTgt spid="106"/>
                                        </p:tgtEl>
                                      </p:cBhvr>
                                    </p:animEffect>
                                  </p:childTnLst>
                                </p:cTn>
                              </p:par>
                              <p:par>
                                <p:cTn id="629" presetID="31" presetClass="entr" presetSubtype="0" fill="hold" nodeType="withEffect">
                                  <p:stCondLst>
                                    <p:cond delay="0"/>
                                  </p:stCondLst>
                                  <p:childTnLst>
                                    <p:set>
                                      <p:cBhvr>
                                        <p:cTn id="630" dur="1" fill="hold">
                                          <p:stCondLst>
                                            <p:cond delay="0"/>
                                          </p:stCondLst>
                                        </p:cTn>
                                        <p:tgtEl>
                                          <p:spTgt spid="107"/>
                                        </p:tgtEl>
                                        <p:attrNameLst>
                                          <p:attrName>style.visibility</p:attrName>
                                        </p:attrNameLst>
                                      </p:cBhvr>
                                      <p:to>
                                        <p:strVal val="visible"/>
                                      </p:to>
                                    </p:set>
                                    <p:anim calcmode="lin" valueType="num">
                                      <p:cBhvr>
                                        <p:cTn id="631" dur="1000" fill="hold"/>
                                        <p:tgtEl>
                                          <p:spTgt spid="107"/>
                                        </p:tgtEl>
                                        <p:attrNameLst>
                                          <p:attrName>ppt_w</p:attrName>
                                        </p:attrNameLst>
                                      </p:cBhvr>
                                      <p:tavLst>
                                        <p:tav tm="0">
                                          <p:val>
                                            <p:fltVal val="0"/>
                                          </p:val>
                                        </p:tav>
                                        <p:tav tm="100000">
                                          <p:val>
                                            <p:strVal val="#ppt_w"/>
                                          </p:val>
                                        </p:tav>
                                      </p:tavLst>
                                    </p:anim>
                                    <p:anim calcmode="lin" valueType="num">
                                      <p:cBhvr>
                                        <p:cTn id="632" dur="1000" fill="hold"/>
                                        <p:tgtEl>
                                          <p:spTgt spid="107"/>
                                        </p:tgtEl>
                                        <p:attrNameLst>
                                          <p:attrName>ppt_h</p:attrName>
                                        </p:attrNameLst>
                                      </p:cBhvr>
                                      <p:tavLst>
                                        <p:tav tm="0">
                                          <p:val>
                                            <p:fltVal val="0"/>
                                          </p:val>
                                        </p:tav>
                                        <p:tav tm="100000">
                                          <p:val>
                                            <p:strVal val="#ppt_h"/>
                                          </p:val>
                                        </p:tav>
                                      </p:tavLst>
                                    </p:anim>
                                    <p:anim calcmode="lin" valueType="num">
                                      <p:cBhvr>
                                        <p:cTn id="633" dur="1000" fill="hold"/>
                                        <p:tgtEl>
                                          <p:spTgt spid="107"/>
                                        </p:tgtEl>
                                        <p:attrNameLst>
                                          <p:attrName>style.rotation</p:attrName>
                                        </p:attrNameLst>
                                      </p:cBhvr>
                                      <p:tavLst>
                                        <p:tav tm="0">
                                          <p:val>
                                            <p:fltVal val="90"/>
                                          </p:val>
                                        </p:tav>
                                        <p:tav tm="100000">
                                          <p:val>
                                            <p:fltVal val="0"/>
                                          </p:val>
                                        </p:tav>
                                      </p:tavLst>
                                    </p:anim>
                                    <p:animEffect transition="in" filter="fade">
                                      <p:cBhvr>
                                        <p:cTn id="634" dur="1000"/>
                                        <p:tgtEl>
                                          <p:spTgt spid="107"/>
                                        </p:tgtEl>
                                      </p:cBhvr>
                                    </p:animEffect>
                                  </p:childTnLst>
                                </p:cTn>
                              </p:par>
                              <p:par>
                                <p:cTn id="635" presetID="31" presetClass="entr" presetSubtype="0" fill="hold" nodeType="withEffect">
                                  <p:stCondLst>
                                    <p:cond delay="0"/>
                                  </p:stCondLst>
                                  <p:childTnLst>
                                    <p:set>
                                      <p:cBhvr>
                                        <p:cTn id="636" dur="1" fill="hold">
                                          <p:stCondLst>
                                            <p:cond delay="0"/>
                                          </p:stCondLst>
                                        </p:cTn>
                                        <p:tgtEl>
                                          <p:spTgt spid="108"/>
                                        </p:tgtEl>
                                        <p:attrNameLst>
                                          <p:attrName>style.visibility</p:attrName>
                                        </p:attrNameLst>
                                      </p:cBhvr>
                                      <p:to>
                                        <p:strVal val="visible"/>
                                      </p:to>
                                    </p:set>
                                    <p:anim calcmode="lin" valueType="num">
                                      <p:cBhvr>
                                        <p:cTn id="637" dur="1000" fill="hold"/>
                                        <p:tgtEl>
                                          <p:spTgt spid="108"/>
                                        </p:tgtEl>
                                        <p:attrNameLst>
                                          <p:attrName>ppt_w</p:attrName>
                                        </p:attrNameLst>
                                      </p:cBhvr>
                                      <p:tavLst>
                                        <p:tav tm="0">
                                          <p:val>
                                            <p:fltVal val="0"/>
                                          </p:val>
                                        </p:tav>
                                        <p:tav tm="100000">
                                          <p:val>
                                            <p:strVal val="#ppt_w"/>
                                          </p:val>
                                        </p:tav>
                                      </p:tavLst>
                                    </p:anim>
                                    <p:anim calcmode="lin" valueType="num">
                                      <p:cBhvr>
                                        <p:cTn id="638" dur="1000" fill="hold"/>
                                        <p:tgtEl>
                                          <p:spTgt spid="108"/>
                                        </p:tgtEl>
                                        <p:attrNameLst>
                                          <p:attrName>ppt_h</p:attrName>
                                        </p:attrNameLst>
                                      </p:cBhvr>
                                      <p:tavLst>
                                        <p:tav tm="0">
                                          <p:val>
                                            <p:fltVal val="0"/>
                                          </p:val>
                                        </p:tav>
                                        <p:tav tm="100000">
                                          <p:val>
                                            <p:strVal val="#ppt_h"/>
                                          </p:val>
                                        </p:tav>
                                      </p:tavLst>
                                    </p:anim>
                                    <p:anim calcmode="lin" valueType="num">
                                      <p:cBhvr>
                                        <p:cTn id="639" dur="1000" fill="hold"/>
                                        <p:tgtEl>
                                          <p:spTgt spid="108"/>
                                        </p:tgtEl>
                                        <p:attrNameLst>
                                          <p:attrName>style.rotation</p:attrName>
                                        </p:attrNameLst>
                                      </p:cBhvr>
                                      <p:tavLst>
                                        <p:tav tm="0">
                                          <p:val>
                                            <p:fltVal val="90"/>
                                          </p:val>
                                        </p:tav>
                                        <p:tav tm="100000">
                                          <p:val>
                                            <p:fltVal val="0"/>
                                          </p:val>
                                        </p:tav>
                                      </p:tavLst>
                                    </p:anim>
                                    <p:animEffect transition="in" filter="fade">
                                      <p:cBhvr>
                                        <p:cTn id="640" dur="1000"/>
                                        <p:tgtEl>
                                          <p:spTgt spid="108"/>
                                        </p:tgtEl>
                                      </p:cBhvr>
                                    </p:animEffect>
                                  </p:childTnLst>
                                </p:cTn>
                              </p:par>
                              <p:par>
                                <p:cTn id="641" presetID="31" presetClass="entr" presetSubtype="0" fill="hold" grpId="0" nodeType="withEffect">
                                  <p:stCondLst>
                                    <p:cond delay="0"/>
                                  </p:stCondLst>
                                  <p:childTnLst>
                                    <p:set>
                                      <p:cBhvr>
                                        <p:cTn id="642" dur="1" fill="hold">
                                          <p:stCondLst>
                                            <p:cond delay="0"/>
                                          </p:stCondLst>
                                        </p:cTn>
                                        <p:tgtEl>
                                          <p:spTgt spid="109"/>
                                        </p:tgtEl>
                                        <p:attrNameLst>
                                          <p:attrName>style.visibility</p:attrName>
                                        </p:attrNameLst>
                                      </p:cBhvr>
                                      <p:to>
                                        <p:strVal val="visible"/>
                                      </p:to>
                                    </p:set>
                                    <p:anim calcmode="lin" valueType="num">
                                      <p:cBhvr>
                                        <p:cTn id="643" dur="1000" fill="hold"/>
                                        <p:tgtEl>
                                          <p:spTgt spid="109"/>
                                        </p:tgtEl>
                                        <p:attrNameLst>
                                          <p:attrName>ppt_w</p:attrName>
                                        </p:attrNameLst>
                                      </p:cBhvr>
                                      <p:tavLst>
                                        <p:tav tm="0">
                                          <p:val>
                                            <p:fltVal val="0"/>
                                          </p:val>
                                        </p:tav>
                                        <p:tav tm="100000">
                                          <p:val>
                                            <p:strVal val="#ppt_w"/>
                                          </p:val>
                                        </p:tav>
                                      </p:tavLst>
                                    </p:anim>
                                    <p:anim calcmode="lin" valueType="num">
                                      <p:cBhvr>
                                        <p:cTn id="644" dur="1000" fill="hold"/>
                                        <p:tgtEl>
                                          <p:spTgt spid="109"/>
                                        </p:tgtEl>
                                        <p:attrNameLst>
                                          <p:attrName>ppt_h</p:attrName>
                                        </p:attrNameLst>
                                      </p:cBhvr>
                                      <p:tavLst>
                                        <p:tav tm="0">
                                          <p:val>
                                            <p:fltVal val="0"/>
                                          </p:val>
                                        </p:tav>
                                        <p:tav tm="100000">
                                          <p:val>
                                            <p:strVal val="#ppt_h"/>
                                          </p:val>
                                        </p:tav>
                                      </p:tavLst>
                                    </p:anim>
                                    <p:anim calcmode="lin" valueType="num">
                                      <p:cBhvr>
                                        <p:cTn id="645" dur="1000" fill="hold"/>
                                        <p:tgtEl>
                                          <p:spTgt spid="109"/>
                                        </p:tgtEl>
                                        <p:attrNameLst>
                                          <p:attrName>style.rotation</p:attrName>
                                        </p:attrNameLst>
                                      </p:cBhvr>
                                      <p:tavLst>
                                        <p:tav tm="0">
                                          <p:val>
                                            <p:fltVal val="90"/>
                                          </p:val>
                                        </p:tav>
                                        <p:tav tm="100000">
                                          <p:val>
                                            <p:fltVal val="0"/>
                                          </p:val>
                                        </p:tav>
                                      </p:tavLst>
                                    </p:anim>
                                    <p:animEffect transition="in" filter="fade">
                                      <p:cBhvr>
                                        <p:cTn id="646" dur="1000"/>
                                        <p:tgtEl>
                                          <p:spTgt spid="109"/>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0"/>
                                        </p:tgtEl>
                                        <p:attrNameLst>
                                          <p:attrName>style.visibility</p:attrName>
                                        </p:attrNameLst>
                                      </p:cBhvr>
                                      <p:to>
                                        <p:strVal val="visible"/>
                                      </p:to>
                                    </p:set>
                                    <p:anim calcmode="lin" valueType="num">
                                      <p:cBhvr>
                                        <p:cTn id="649" dur="1000" fill="hold"/>
                                        <p:tgtEl>
                                          <p:spTgt spid="110"/>
                                        </p:tgtEl>
                                        <p:attrNameLst>
                                          <p:attrName>ppt_w</p:attrName>
                                        </p:attrNameLst>
                                      </p:cBhvr>
                                      <p:tavLst>
                                        <p:tav tm="0">
                                          <p:val>
                                            <p:fltVal val="0"/>
                                          </p:val>
                                        </p:tav>
                                        <p:tav tm="100000">
                                          <p:val>
                                            <p:strVal val="#ppt_w"/>
                                          </p:val>
                                        </p:tav>
                                      </p:tavLst>
                                    </p:anim>
                                    <p:anim calcmode="lin" valueType="num">
                                      <p:cBhvr>
                                        <p:cTn id="650" dur="1000" fill="hold"/>
                                        <p:tgtEl>
                                          <p:spTgt spid="110"/>
                                        </p:tgtEl>
                                        <p:attrNameLst>
                                          <p:attrName>ppt_h</p:attrName>
                                        </p:attrNameLst>
                                      </p:cBhvr>
                                      <p:tavLst>
                                        <p:tav tm="0">
                                          <p:val>
                                            <p:fltVal val="0"/>
                                          </p:val>
                                        </p:tav>
                                        <p:tav tm="100000">
                                          <p:val>
                                            <p:strVal val="#ppt_h"/>
                                          </p:val>
                                        </p:tav>
                                      </p:tavLst>
                                    </p:anim>
                                    <p:anim calcmode="lin" valueType="num">
                                      <p:cBhvr>
                                        <p:cTn id="651" dur="1000" fill="hold"/>
                                        <p:tgtEl>
                                          <p:spTgt spid="110"/>
                                        </p:tgtEl>
                                        <p:attrNameLst>
                                          <p:attrName>style.rotation</p:attrName>
                                        </p:attrNameLst>
                                      </p:cBhvr>
                                      <p:tavLst>
                                        <p:tav tm="0">
                                          <p:val>
                                            <p:fltVal val="90"/>
                                          </p:val>
                                        </p:tav>
                                        <p:tav tm="100000">
                                          <p:val>
                                            <p:fltVal val="0"/>
                                          </p:val>
                                        </p:tav>
                                      </p:tavLst>
                                    </p:anim>
                                    <p:animEffect transition="in" filter="fade">
                                      <p:cBhvr>
                                        <p:cTn id="652" dur="1000"/>
                                        <p:tgtEl>
                                          <p:spTgt spid="110"/>
                                        </p:tgtEl>
                                      </p:cBhvr>
                                    </p:animEffect>
                                  </p:childTnLst>
                                </p:cTn>
                              </p:par>
                              <p:par>
                                <p:cTn id="653" presetID="31" presetClass="entr" presetSubtype="0" fill="hold" nodeType="withEffect">
                                  <p:stCondLst>
                                    <p:cond delay="0"/>
                                  </p:stCondLst>
                                  <p:childTnLst>
                                    <p:set>
                                      <p:cBhvr>
                                        <p:cTn id="654" dur="1" fill="hold">
                                          <p:stCondLst>
                                            <p:cond delay="0"/>
                                          </p:stCondLst>
                                        </p:cTn>
                                        <p:tgtEl>
                                          <p:spTgt spid="111"/>
                                        </p:tgtEl>
                                        <p:attrNameLst>
                                          <p:attrName>style.visibility</p:attrName>
                                        </p:attrNameLst>
                                      </p:cBhvr>
                                      <p:to>
                                        <p:strVal val="visible"/>
                                      </p:to>
                                    </p:set>
                                    <p:anim calcmode="lin" valueType="num">
                                      <p:cBhvr>
                                        <p:cTn id="655" dur="1000" fill="hold"/>
                                        <p:tgtEl>
                                          <p:spTgt spid="111"/>
                                        </p:tgtEl>
                                        <p:attrNameLst>
                                          <p:attrName>ppt_w</p:attrName>
                                        </p:attrNameLst>
                                      </p:cBhvr>
                                      <p:tavLst>
                                        <p:tav tm="0">
                                          <p:val>
                                            <p:fltVal val="0"/>
                                          </p:val>
                                        </p:tav>
                                        <p:tav tm="100000">
                                          <p:val>
                                            <p:strVal val="#ppt_w"/>
                                          </p:val>
                                        </p:tav>
                                      </p:tavLst>
                                    </p:anim>
                                    <p:anim calcmode="lin" valueType="num">
                                      <p:cBhvr>
                                        <p:cTn id="656" dur="1000" fill="hold"/>
                                        <p:tgtEl>
                                          <p:spTgt spid="111"/>
                                        </p:tgtEl>
                                        <p:attrNameLst>
                                          <p:attrName>ppt_h</p:attrName>
                                        </p:attrNameLst>
                                      </p:cBhvr>
                                      <p:tavLst>
                                        <p:tav tm="0">
                                          <p:val>
                                            <p:fltVal val="0"/>
                                          </p:val>
                                        </p:tav>
                                        <p:tav tm="100000">
                                          <p:val>
                                            <p:strVal val="#ppt_h"/>
                                          </p:val>
                                        </p:tav>
                                      </p:tavLst>
                                    </p:anim>
                                    <p:anim calcmode="lin" valueType="num">
                                      <p:cBhvr>
                                        <p:cTn id="657" dur="1000" fill="hold"/>
                                        <p:tgtEl>
                                          <p:spTgt spid="111"/>
                                        </p:tgtEl>
                                        <p:attrNameLst>
                                          <p:attrName>style.rotation</p:attrName>
                                        </p:attrNameLst>
                                      </p:cBhvr>
                                      <p:tavLst>
                                        <p:tav tm="0">
                                          <p:val>
                                            <p:fltVal val="90"/>
                                          </p:val>
                                        </p:tav>
                                        <p:tav tm="100000">
                                          <p:val>
                                            <p:fltVal val="0"/>
                                          </p:val>
                                        </p:tav>
                                      </p:tavLst>
                                    </p:anim>
                                    <p:animEffect transition="in" filter="fade">
                                      <p:cBhvr>
                                        <p:cTn id="658" dur="1000"/>
                                        <p:tgtEl>
                                          <p:spTgt spid="111"/>
                                        </p:tgtEl>
                                      </p:cBhvr>
                                    </p:animEffect>
                                  </p:childTnLst>
                                </p:cTn>
                              </p:par>
                              <p:par>
                                <p:cTn id="659" presetID="31" presetClass="entr" presetSubtype="0" fill="hold" nodeType="withEffect">
                                  <p:stCondLst>
                                    <p:cond delay="0"/>
                                  </p:stCondLst>
                                  <p:childTnLst>
                                    <p:set>
                                      <p:cBhvr>
                                        <p:cTn id="660" dur="1" fill="hold">
                                          <p:stCondLst>
                                            <p:cond delay="0"/>
                                          </p:stCondLst>
                                        </p:cTn>
                                        <p:tgtEl>
                                          <p:spTgt spid="112"/>
                                        </p:tgtEl>
                                        <p:attrNameLst>
                                          <p:attrName>style.visibility</p:attrName>
                                        </p:attrNameLst>
                                      </p:cBhvr>
                                      <p:to>
                                        <p:strVal val="visible"/>
                                      </p:to>
                                    </p:set>
                                    <p:anim calcmode="lin" valueType="num">
                                      <p:cBhvr>
                                        <p:cTn id="661" dur="1000" fill="hold"/>
                                        <p:tgtEl>
                                          <p:spTgt spid="112"/>
                                        </p:tgtEl>
                                        <p:attrNameLst>
                                          <p:attrName>ppt_w</p:attrName>
                                        </p:attrNameLst>
                                      </p:cBhvr>
                                      <p:tavLst>
                                        <p:tav tm="0">
                                          <p:val>
                                            <p:fltVal val="0"/>
                                          </p:val>
                                        </p:tav>
                                        <p:tav tm="100000">
                                          <p:val>
                                            <p:strVal val="#ppt_w"/>
                                          </p:val>
                                        </p:tav>
                                      </p:tavLst>
                                    </p:anim>
                                    <p:anim calcmode="lin" valueType="num">
                                      <p:cBhvr>
                                        <p:cTn id="662" dur="1000" fill="hold"/>
                                        <p:tgtEl>
                                          <p:spTgt spid="112"/>
                                        </p:tgtEl>
                                        <p:attrNameLst>
                                          <p:attrName>ppt_h</p:attrName>
                                        </p:attrNameLst>
                                      </p:cBhvr>
                                      <p:tavLst>
                                        <p:tav tm="0">
                                          <p:val>
                                            <p:fltVal val="0"/>
                                          </p:val>
                                        </p:tav>
                                        <p:tav tm="100000">
                                          <p:val>
                                            <p:strVal val="#ppt_h"/>
                                          </p:val>
                                        </p:tav>
                                      </p:tavLst>
                                    </p:anim>
                                    <p:anim calcmode="lin" valueType="num">
                                      <p:cBhvr>
                                        <p:cTn id="663" dur="1000" fill="hold"/>
                                        <p:tgtEl>
                                          <p:spTgt spid="112"/>
                                        </p:tgtEl>
                                        <p:attrNameLst>
                                          <p:attrName>style.rotation</p:attrName>
                                        </p:attrNameLst>
                                      </p:cBhvr>
                                      <p:tavLst>
                                        <p:tav tm="0">
                                          <p:val>
                                            <p:fltVal val="90"/>
                                          </p:val>
                                        </p:tav>
                                        <p:tav tm="100000">
                                          <p:val>
                                            <p:fltVal val="0"/>
                                          </p:val>
                                        </p:tav>
                                      </p:tavLst>
                                    </p:anim>
                                    <p:animEffect transition="in" filter="fade">
                                      <p:cBhvr>
                                        <p:cTn id="664" dur="1000"/>
                                        <p:tgtEl>
                                          <p:spTgt spid="112"/>
                                        </p:tgtEl>
                                      </p:cBhvr>
                                    </p:animEffect>
                                  </p:childTnLst>
                                </p:cTn>
                              </p:par>
                              <p:par>
                                <p:cTn id="665" presetID="31" presetClass="entr" presetSubtype="0" fill="hold" nodeType="withEffect">
                                  <p:stCondLst>
                                    <p:cond delay="0"/>
                                  </p:stCondLst>
                                  <p:childTnLst>
                                    <p:set>
                                      <p:cBhvr>
                                        <p:cTn id="666" dur="1" fill="hold">
                                          <p:stCondLst>
                                            <p:cond delay="0"/>
                                          </p:stCondLst>
                                        </p:cTn>
                                        <p:tgtEl>
                                          <p:spTgt spid="113"/>
                                        </p:tgtEl>
                                        <p:attrNameLst>
                                          <p:attrName>style.visibility</p:attrName>
                                        </p:attrNameLst>
                                      </p:cBhvr>
                                      <p:to>
                                        <p:strVal val="visible"/>
                                      </p:to>
                                    </p:set>
                                    <p:anim calcmode="lin" valueType="num">
                                      <p:cBhvr>
                                        <p:cTn id="667" dur="1000" fill="hold"/>
                                        <p:tgtEl>
                                          <p:spTgt spid="113"/>
                                        </p:tgtEl>
                                        <p:attrNameLst>
                                          <p:attrName>ppt_w</p:attrName>
                                        </p:attrNameLst>
                                      </p:cBhvr>
                                      <p:tavLst>
                                        <p:tav tm="0">
                                          <p:val>
                                            <p:fltVal val="0"/>
                                          </p:val>
                                        </p:tav>
                                        <p:tav tm="100000">
                                          <p:val>
                                            <p:strVal val="#ppt_w"/>
                                          </p:val>
                                        </p:tav>
                                      </p:tavLst>
                                    </p:anim>
                                    <p:anim calcmode="lin" valueType="num">
                                      <p:cBhvr>
                                        <p:cTn id="668" dur="1000" fill="hold"/>
                                        <p:tgtEl>
                                          <p:spTgt spid="113"/>
                                        </p:tgtEl>
                                        <p:attrNameLst>
                                          <p:attrName>ppt_h</p:attrName>
                                        </p:attrNameLst>
                                      </p:cBhvr>
                                      <p:tavLst>
                                        <p:tav tm="0">
                                          <p:val>
                                            <p:fltVal val="0"/>
                                          </p:val>
                                        </p:tav>
                                        <p:tav tm="100000">
                                          <p:val>
                                            <p:strVal val="#ppt_h"/>
                                          </p:val>
                                        </p:tav>
                                      </p:tavLst>
                                    </p:anim>
                                    <p:anim calcmode="lin" valueType="num">
                                      <p:cBhvr>
                                        <p:cTn id="669" dur="1000" fill="hold"/>
                                        <p:tgtEl>
                                          <p:spTgt spid="113"/>
                                        </p:tgtEl>
                                        <p:attrNameLst>
                                          <p:attrName>style.rotation</p:attrName>
                                        </p:attrNameLst>
                                      </p:cBhvr>
                                      <p:tavLst>
                                        <p:tav tm="0">
                                          <p:val>
                                            <p:fltVal val="90"/>
                                          </p:val>
                                        </p:tav>
                                        <p:tav tm="100000">
                                          <p:val>
                                            <p:fltVal val="0"/>
                                          </p:val>
                                        </p:tav>
                                      </p:tavLst>
                                    </p:anim>
                                    <p:animEffect transition="in" filter="fade">
                                      <p:cBhvr>
                                        <p:cTn id="670" dur="1000"/>
                                        <p:tgtEl>
                                          <p:spTgt spid="113"/>
                                        </p:tgtEl>
                                      </p:cBhvr>
                                    </p:animEffect>
                                  </p:childTnLst>
                                </p:cTn>
                              </p:par>
                              <p:par>
                                <p:cTn id="671" presetID="31" presetClass="entr" presetSubtype="0" fill="hold" nodeType="withEffect">
                                  <p:stCondLst>
                                    <p:cond delay="0"/>
                                  </p:stCondLst>
                                  <p:childTnLst>
                                    <p:set>
                                      <p:cBhvr>
                                        <p:cTn id="672" dur="1" fill="hold">
                                          <p:stCondLst>
                                            <p:cond delay="0"/>
                                          </p:stCondLst>
                                        </p:cTn>
                                        <p:tgtEl>
                                          <p:spTgt spid="114"/>
                                        </p:tgtEl>
                                        <p:attrNameLst>
                                          <p:attrName>style.visibility</p:attrName>
                                        </p:attrNameLst>
                                      </p:cBhvr>
                                      <p:to>
                                        <p:strVal val="visible"/>
                                      </p:to>
                                    </p:set>
                                    <p:anim calcmode="lin" valueType="num">
                                      <p:cBhvr>
                                        <p:cTn id="673" dur="1000" fill="hold"/>
                                        <p:tgtEl>
                                          <p:spTgt spid="114"/>
                                        </p:tgtEl>
                                        <p:attrNameLst>
                                          <p:attrName>ppt_w</p:attrName>
                                        </p:attrNameLst>
                                      </p:cBhvr>
                                      <p:tavLst>
                                        <p:tav tm="0">
                                          <p:val>
                                            <p:fltVal val="0"/>
                                          </p:val>
                                        </p:tav>
                                        <p:tav tm="100000">
                                          <p:val>
                                            <p:strVal val="#ppt_w"/>
                                          </p:val>
                                        </p:tav>
                                      </p:tavLst>
                                    </p:anim>
                                    <p:anim calcmode="lin" valueType="num">
                                      <p:cBhvr>
                                        <p:cTn id="674" dur="1000" fill="hold"/>
                                        <p:tgtEl>
                                          <p:spTgt spid="114"/>
                                        </p:tgtEl>
                                        <p:attrNameLst>
                                          <p:attrName>ppt_h</p:attrName>
                                        </p:attrNameLst>
                                      </p:cBhvr>
                                      <p:tavLst>
                                        <p:tav tm="0">
                                          <p:val>
                                            <p:fltVal val="0"/>
                                          </p:val>
                                        </p:tav>
                                        <p:tav tm="100000">
                                          <p:val>
                                            <p:strVal val="#ppt_h"/>
                                          </p:val>
                                        </p:tav>
                                      </p:tavLst>
                                    </p:anim>
                                    <p:anim calcmode="lin" valueType="num">
                                      <p:cBhvr>
                                        <p:cTn id="675" dur="1000" fill="hold"/>
                                        <p:tgtEl>
                                          <p:spTgt spid="114"/>
                                        </p:tgtEl>
                                        <p:attrNameLst>
                                          <p:attrName>style.rotation</p:attrName>
                                        </p:attrNameLst>
                                      </p:cBhvr>
                                      <p:tavLst>
                                        <p:tav tm="0">
                                          <p:val>
                                            <p:fltVal val="90"/>
                                          </p:val>
                                        </p:tav>
                                        <p:tav tm="100000">
                                          <p:val>
                                            <p:fltVal val="0"/>
                                          </p:val>
                                        </p:tav>
                                      </p:tavLst>
                                    </p:anim>
                                    <p:animEffect transition="in" filter="fade">
                                      <p:cBhvr>
                                        <p:cTn id="676" dur="1000"/>
                                        <p:tgtEl>
                                          <p:spTgt spid="114"/>
                                        </p:tgtEl>
                                      </p:cBhvr>
                                    </p:animEffect>
                                  </p:childTnLst>
                                </p:cTn>
                              </p:par>
                              <p:par>
                                <p:cTn id="677" presetID="31" presetClass="entr" presetSubtype="0" fill="hold" nodeType="withEffect">
                                  <p:stCondLst>
                                    <p:cond delay="0"/>
                                  </p:stCondLst>
                                  <p:childTnLst>
                                    <p:set>
                                      <p:cBhvr>
                                        <p:cTn id="678" dur="1" fill="hold">
                                          <p:stCondLst>
                                            <p:cond delay="0"/>
                                          </p:stCondLst>
                                        </p:cTn>
                                        <p:tgtEl>
                                          <p:spTgt spid="115"/>
                                        </p:tgtEl>
                                        <p:attrNameLst>
                                          <p:attrName>style.visibility</p:attrName>
                                        </p:attrNameLst>
                                      </p:cBhvr>
                                      <p:to>
                                        <p:strVal val="visible"/>
                                      </p:to>
                                    </p:set>
                                    <p:anim calcmode="lin" valueType="num">
                                      <p:cBhvr>
                                        <p:cTn id="679" dur="1000" fill="hold"/>
                                        <p:tgtEl>
                                          <p:spTgt spid="115"/>
                                        </p:tgtEl>
                                        <p:attrNameLst>
                                          <p:attrName>ppt_w</p:attrName>
                                        </p:attrNameLst>
                                      </p:cBhvr>
                                      <p:tavLst>
                                        <p:tav tm="0">
                                          <p:val>
                                            <p:fltVal val="0"/>
                                          </p:val>
                                        </p:tav>
                                        <p:tav tm="100000">
                                          <p:val>
                                            <p:strVal val="#ppt_w"/>
                                          </p:val>
                                        </p:tav>
                                      </p:tavLst>
                                    </p:anim>
                                    <p:anim calcmode="lin" valueType="num">
                                      <p:cBhvr>
                                        <p:cTn id="680" dur="1000" fill="hold"/>
                                        <p:tgtEl>
                                          <p:spTgt spid="115"/>
                                        </p:tgtEl>
                                        <p:attrNameLst>
                                          <p:attrName>ppt_h</p:attrName>
                                        </p:attrNameLst>
                                      </p:cBhvr>
                                      <p:tavLst>
                                        <p:tav tm="0">
                                          <p:val>
                                            <p:fltVal val="0"/>
                                          </p:val>
                                        </p:tav>
                                        <p:tav tm="100000">
                                          <p:val>
                                            <p:strVal val="#ppt_h"/>
                                          </p:val>
                                        </p:tav>
                                      </p:tavLst>
                                    </p:anim>
                                    <p:anim calcmode="lin" valueType="num">
                                      <p:cBhvr>
                                        <p:cTn id="681" dur="1000" fill="hold"/>
                                        <p:tgtEl>
                                          <p:spTgt spid="115"/>
                                        </p:tgtEl>
                                        <p:attrNameLst>
                                          <p:attrName>style.rotation</p:attrName>
                                        </p:attrNameLst>
                                      </p:cBhvr>
                                      <p:tavLst>
                                        <p:tav tm="0">
                                          <p:val>
                                            <p:fltVal val="90"/>
                                          </p:val>
                                        </p:tav>
                                        <p:tav tm="100000">
                                          <p:val>
                                            <p:fltVal val="0"/>
                                          </p:val>
                                        </p:tav>
                                      </p:tavLst>
                                    </p:anim>
                                    <p:animEffect transition="in" filter="fade">
                                      <p:cBhvr>
                                        <p:cTn id="682" dur="1000"/>
                                        <p:tgtEl>
                                          <p:spTgt spid="115"/>
                                        </p:tgtEl>
                                      </p:cBhvr>
                                    </p:animEffect>
                                  </p:childTnLst>
                                </p:cTn>
                              </p:par>
                              <p:par>
                                <p:cTn id="683" presetID="31" presetClass="entr" presetSubtype="0" fill="hold" nodeType="withEffect">
                                  <p:stCondLst>
                                    <p:cond delay="0"/>
                                  </p:stCondLst>
                                  <p:childTnLst>
                                    <p:set>
                                      <p:cBhvr>
                                        <p:cTn id="684" dur="1" fill="hold">
                                          <p:stCondLst>
                                            <p:cond delay="0"/>
                                          </p:stCondLst>
                                        </p:cTn>
                                        <p:tgtEl>
                                          <p:spTgt spid="116"/>
                                        </p:tgtEl>
                                        <p:attrNameLst>
                                          <p:attrName>style.visibility</p:attrName>
                                        </p:attrNameLst>
                                      </p:cBhvr>
                                      <p:to>
                                        <p:strVal val="visible"/>
                                      </p:to>
                                    </p:set>
                                    <p:anim calcmode="lin" valueType="num">
                                      <p:cBhvr>
                                        <p:cTn id="685" dur="1000" fill="hold"/>
                                        <p:tgtEl>
                                          <p:spTgt spid="116"/>
                                        </p:tgtEl>
                                        <p:attrNameLst>
                                          <p:attrName>ppt_w</p:attrName>
                                        </p:attrNameLst>
                                      </p:cBhvr>
                                      <p:tavLst>
                                        <p:tav tm="0">
                                          <p:val>
                                            <p:fltVal val="0"/>
                                          </p:val>
                                        </p:tav>
                                        <p:tav tm="100000">
                                          <p:val>
                                            <p:strVal val="#ppt_w"/>
                                          </p:val>
                                        </p:tav>
                                      </p:tavLst>
                                    </p:anim>
                                    <p:anim calcmode="lin" valueType="num">
                                      <p:cBhvr>
                                        <p:cTn id="686" dur="1000" fill="hold"/>
                                        <p:tgtEl>
                                          <p:spTgt spid="116"/>
                                        </p:tgtEl>
                                        <p:attrNameLst>
                                          <p:attrName>ppt_h</p:attrName>
                                        </p:attrNameLst>
                                      </p:cBhvr>
                                      <p:tavLst>
                                        <p:tav tm="0">
                                          <p:val>
                                            <p:fltVal val="0"/>
                                          </p:val>
                                        </p:tav>
                                        <p:tav tm="100000">
                                          <p:val>
                                            <p:strVal val="#ppt_h"/>
                                          </p:val>
                                        </p:tav>
                                      </p:tavLst>
                                    </p:anim>
                                    <p:anim calcmode="lin" valueType="num">
                                      <p:cBhvr>
                                        <p:cTn id="687" dur="1000" fill="hold"/>
                                        <p:tgtEl>
                                          <p:spTgt spid="116"/>
                                        </p:tgtEl>
                                        <p:attrNameLst>
                                          <p:attrName>style.rotation</p:attrName>
                                        </p:attrNameLst>
                                      </p:cBhvr>
                                      <p:tavLst>
                                        <p:tav tm="0">
                                          <p:val>
                                            <p:fltVal val="90"/>
                                          </p:val>
                                        </p:tav>
                                        <p:tav tm="100000">
                                          <p:val>
                                            <p:fltVal val="0"/>
                                          </p:val>
                                        </p:tav>
                                      </p:tavLst>
                                    </p:anim>
                                    <p:animEffect transition="in" filter="fade">
                                      <p:cBhvr>
                                        <p:cTn id="688" dur="1000"/>
                                        <p:tgtEl>
                                          <p:spTgt spid="116"/>
                                        </p:tgtEl>
                                      </p:cBhvr>
                                    </p:animEffect>
                                  </p:childTnLst>
                                </p:cTn>
                              </p:par>
                              <p:par>
                                <p:cTn id="689" presetID="31" presetClass="entr" presetSubtype="0" fill="hold" grpId="0" nodeType="withEffect">
                                  <p:stCondLst>
                                    <p:cond delay="0"/>
                                  </p:stCondLst>
                                  <p:childTnLst>
                                    <p:set>
                                      <p:cBhvr>
                                        <p:cTn id="690" dur="1" fill="hold">
                                          <p:stCondLst>
                                            <p:cond delay="0"/>
                                          </p:stCondLst>
                                        </p:cTn>
                                        <p:tgtEl>
                                          <p:spTgt spid="117"/>
                                        </p:tgtEl>
                                        <p:attrNameLst>
                                          <p:attrName>style.visibility</p:attrName>
                                        </p:attrNameLst>
                                      </p:cBhvr>
                                      <p:to>
                                        <p:strVal val="visible"/>
                                      </p:to>
                                    </p:set>
                                    <p:anim calcmode="lin" valueType="num">
                                      <p:cBhvr>
                                        <p:cTn id="691" dur="1000" fill="hold"/>
                                        <p:tgtEl>
                                          <p:spTgt spid="117"/>
                                        </p:tgtEl>
                                        <p:attrNameLst>
                                          <p:attrName>ppt_w</p:attrName>
                                        </p:attrNameLst>
                                      </p:cBhvr>
                                      <p:tavLst>
                                        <p:tav tm="0">
                                          <p:val>
                                            <p:fltVal val="0"/>
                                          </p:val>
                                        </p:tav>
                                        <p:tav tm="100000">
                                          <p:val>
                                            <p:strVal val="#ppt_w"/>
                                          </p:val>
                                        </p:tav>
                                      </p:tavLst>
                                    </p:anim>
                                    <p:anim calcmode="lin" valueType="num">
                                      <p:cBhvr>
                                        <p:cTn id="692" dur="1000" fill="hold"/>
                                        <p:tgtEl>
                                          <p:spTgt spid="117"/>
                                        </p:tgtEl>
                                        <p:attrNameLst>
                                          <p:attrName>ppt_h</p:attrName>
                                        </p:attrNameLst>
                                      </p:cBhvr>
                                      <p:tavLst>
                                        <p:tav tm="0">
                                          <p:val>
                                            <p:fltVal val="0"/>
                                          </p:val>
                                        </p:tav>
                                        <p:tav tm="100000">
                                          <p:val>
                                            <p:strVal val="#ppt_h"/>
                                          </p:val>
                                        </p:tav>
                                      </p:tavLst>
                                    </p:anim>
                                    <p:anim calcmode="lin" valueType="num">
                                      <p:cBhvr>
                                        <p:cTn id="693" dur="1000" fill="hold"/>
                                        <p:tgtEl>
                                          <p:spTgt spid="117"/>
                                        </p:tgtEl>
                                        <p:attrNameLst>
                                          <p:attrName>style.rotation</p:attrName>
                                        </p:attrNameLst>
                                      </p:cBhvr>
                                      <p:tavLst>
                                        <p:tav tm="0">
                                          <p:val>
                                            <p:fltVal val="90"/>
                                          </p:val>
                                        </p:tav>
                                        <p:tav tm="100000">
                                          <p:val>
                                            <p:fltVal val="0"/>
                                          </p:val>
                                        </p:tav>
                                      </p:tavLst>
                                    </p:anim>
                                    <p:animEffect transition="in" filter="fade">
                                      <p:cBhvr>
                                        <p:cTn id="694" dur="1000"/>
                                        <p:tgtEl>
                                          <p:spTgt spid="117"/>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8"/>
                                        </p:tgtEl>
                                        <p:attrNameLst>
                                          <p:attrName>style.visibility</p:attrName>
                                        </p:attrNameLst>
                                      </p:cBhvr>
                                      <p:to>
                                        <p:strVal val="visible"/>
                                      </p:to>
                                    </p:set>
                                    <p:anim calcmode="lin" valueType="num">
                                      <p:cBhvr>
                                        <p:cTn id="697" dur="1000" fill="hold"/>
                                        <p:tgtEl>
                                          <p:spTgt spid="118"/>
                                        </p:tgtEl>
                                        <p:attrNameLst>
                                          <p:attrName>ppt_w</p:attrName>
                                        </p:attrNameLst>
                                      </p:cBhvr>
                                      <p:tavLst>
                                        <p:tav tm="0">
                                          <p:val>
                                            <p:fltVal val="0"/>
                                          </p:val>
                                        </p:tav>
                                        <p:tav tm="100000">
                                          <p:val>
                                            <p:strVal val="#ppt_w"/>
                                          </p:val>
                                        </p:tav>
                                      </p:tavLst>
                                    </p:anim>
                                    <p:anim calcmode="lin" valueType="num">
                                      <p:cBhvr>
                                        <p:cTn id="698" dur="1000" fill="hold"/>
                                        <p:tgtEl>
                                          <p:spTgt spid="118"/>
                                        </p:tgtEl>
                                        <p:attrNameLst>
                                          <p:attrName>ppt_h</p:attrName>
                                        </p:attrNameLst>
                                      </p:cBhvr>
                                      <p:tavLst>
                                        <p:tav tm="0">
                                          <p:val>
                                            <p:fltVal val="0"/>
                                          </p:val>
                                        </p:tav>
                                        <p:tav tm="100000">
                                          <p:val>
                                            <p:strVal val="#ppt_h"/>
                                          </p:val>
                                        </p:tav>
                                      </p:tavLst>
                                    </p:anim>
                                    <p:anim calcmode="lin" valueType="num">
                                      <p:cBhvr>
                                        <p:cTn id="699" dur="1000" fill="hold"/>
                                        <p:tgtEl>
                                          <p:spTgt spid="118"/>
                                        </p:tgtEl>
                                        <p:attrNameLst>
                                          <p:attrName>style.rotation</p:attrName>
                                        </p:attrNameLst>
                                      </p:cBhvr>
                                      <p:tavLst>
                                        <p:tav tm="0">
                                          <p:val>
                                            <p:fltVal val="90"/>
                                          </p:val>
                                        </p:tav>
                                        <p:tav tm="100000">
                                          <p:val>
                                            <p:fltVal val="0"/>
                                          </p:val>
                                        </p:tav>
                                      </p:tavLst>
                                    </p:anim>
                                    <p:animEffect transition="in" filter="fade">
                                      <p:cBhvr>
                                        <p:cTn id="700" dur="1000"/>
                                        <p:tgtEl>
                                          <p:spTgt spid="118"/>
                                        </p:tgtEl>
                                      </p:cBhvr>
                                    </p:animEffect>
                                  </p:childTnLst>
                                </p:cTn>
                              </p:par>
                              <p:par>
                                <p:cTn id="701" presetID="31" presetClass="entr" presetSubtype="0" fill="hold" nodeType="withEffect">
                                  <p:stCondLst>
                                    <p:cond delay="0"/>
                                  </p:stCondLst>
                                  <p:childTnLst>
                                    <p:set>
                                      <p:cBhvr>
                                        <p:cTn id="702" dur="1" fill="hold">
                                          <p:stCondLst>
                                            <p:cond delay="0"/>
                                          </p:stCondLst>
                                        </p:cTn>
                                        <p:tgtEl>
                                          <p:spTgt spid="119"/>
                                        </p:tgtEl>
                                        <p:attrNameLst>
                                          <p:attrName>style.visibility</p:attrName>
                                        </p:attrNameLst>
                                      </p:cBhvr>
                                      <p:to>
                                        <p:strVal val="visible"/>
                                      </p:to>
                                    </p:set>
                                    <p:anim calcmode="lin" valueType="num">
                                      <p:cBhvr>
                                        <p:cTn id="703" dur="1000" fill="hold"/>
                                        <p:tgtEl>
                                          <p:spTgt spid="119"/>
                                        </p:tgtEl>
                                        <p:attrNameLst>
                                          <p:attrName>ppt_w</p:attrName>
                                        </p:attrNameLst>
                                      </p:cBhvr>
                                      <p:tavLst>
                                        <p:tav tm="0">
                                          <p:val>
                                            <p:fltVal val="0"/>
                                          </p:val>
                                        </p:tav>
                                        <p:tav tm="100000">
                                          <p:val>
                                            <p:strVal val="#ppt_w"/>
                                          </p:val>
                                        </p:tav>
                                      </p:tavLst>
                                    </p:anim>
                                    <p:anim calcmode="lin" valueType="num">
                                      <p:cBhvr>
                                        <p:cTn id="704" dur="1000" fill="hold"/>
                                        <p:tgtEl>
                                          <p:spTgt spid="119"/>
                                        </p:tgtEl>
                                        <p:attrNameLst>
                                          <p:attrName>ppt_h</p:attrName>
                                        </p:attrNameLst>
                                      </p:cBhvr>
                                      <p:tavLst>
                                        <p:tav tm="0">
                                          <p:val>
                                            <p:fltVal val="0"/>
                                          </p:val>
                                        </p:tav>
                                        <p:tav tm="100000">
                                          <p:val>
                                            <p:strVal val="#ppt_h"/>
                                          </p:val>
                                        </p:tav>
                                      </p:tavLst>
                                    </p:anim>
                                    <p:anim calcmode="lin" valueType="num">
                                      <p:cBhvr>
                                        <p:cTn id="705" dur="1000" fill="hold"/>
                                        <p:tgtEl>
                                          <p:spTgt spid="119"/>
                                        </p:tgtEl>
                                        <p:attrNameLst>
                                          <p:attrName>style.rotation</p:attrName>
                                        </p:attrNameLst>
                                      </p:cBhvr>
                                      <p:tavLst>
                                        <p:tav tm="0">
                                          <p:val>
                                            <p:fltVal val="90"/>
                                          </p:val>
                                        </p:tav>
                                        <p:tav tm="100000">
                                          <p:val>
                                            <p:fltVal val="0"/>
                                          </p:val>
                                        </p:tav>
                                      </p:tavLst>
                                    </p:anim>
                                    <p:animEffect transition="in" filter="fade">
                                      <p:cBhvr>
                                        <p:cTn id="706" dur="1000"/>
                                        <p:tgtEl>
                                          <p:spTgt spid="119"/>
                                        </p:tgtEl>
                                      </p:cBhvr>
                                    </p:animEffect>
                                  </p:childTnLst>
                                </p:cTn>
                              </p:par>
                              <p:par>
                                <p:cTn id="707" presetID="31" presetClass="entr" presetSubtype="0" fill="hold" nodeType="withEffect">
                                  <p:stCondLst>
                                    <p:cond delay="0"/>
                                  </p:stCondLst>
                                  <p:childTnLst>
                                    <p:set>
                                      <p:cBhvr>
                                        <p:cTn id="708" dur="1" fill="hold">
                                          <p:stCondLst>
                                            <p:cond delay="0"/>
                                          </p:stCondLst>
                                        </p:cTn>
                                        <p:tgtEl>
                                          <p:spTgt spid="120"/>
                                        </p:tgtEl>
                                        <p:attrNameLst>
                                          <p:attrName>style.visibility</p:attrName>
                                        </p:attrNameLst>
                                      </p:cBhvr>
                                      <p:to>
                                        <p:strVal val="visible"/>
                                      </p:to>
                                    </p:set>
                                    <p:anim calcmode="lin" valueType="num">
                                      <p:cBhvr>
                                        <p:cTn id="709" dur="1000" fill="hold"/>
                                        <p:tgtEl>
                                          <p:spTgt spid="120"/>
                                        </p:tgtEl>
                                        <p:attrNameLst>
                                          <p:attrName>ppt_w</p:attrName>
                                        </p:attrNameLst>
                                      </p:cBhvr>
                                      <p:tavLst>
                                        <p:tav tm="0">
                                          <p:val>
                                            <p:fltVal val="0"/>
                                          </p:val>
                                        </p:tav>
                                        <p:tav tm="100000">
                                          <p:val>
                                            <p:strVal val="#ppt_w"/>
                                          </p:val>
                                        </p:tav>
                                      </p:tavLst>
                                    </p:anim>
                                    <p:anim calcmode="lin" valueType="num">
                                      <p:cBhvr>
                                        <p:cTn id="710" dur="1000" fill="hold"/>
                                        <p:tgtEl>
                                          <p:spTgt spid="120"/>
                                        </p:tgtEl>
                                        <p:attrNameLst>
                                          <p:attrName>ppt_h</p:attrName>
                                        </p:attrNameLst>
                                      </p:cBhvr>
                                      <p:tavLst>
                                        <p:tav tm="0">
                                          <p:val>
                                            <p:fltVal val="0"/>
                                          </p:val>
                                        </p:tav>
                                        <p:tav tm="100000">
                                          <p:val>
                                            <p:strVal val="#ppt_h"/>
                                          </p:val>
                                        </p:tav>
                                      </p:tavLst>
                                    </p:anim>
                                    <p:anim calcmode="lin" valueType="num">
                                      <p:cBhvr>
                                        <p:cTn id="711" dur="1000" fill="hold"/>
                                        <p:tgtEl>
                                          <p:spTgt spid="120"/>
                                        </p:tgtEl>
                                        <p:attrNameLst>
                                          <p:attrName>style.rotation</p:attrName>
                                        </p:attrNameLst>
                                      </p:cBhvr>
                                      <p:tavLst>
                                        <p:tav tm="0">
                                          <p:val>
                                            <p:fltVal val="90"/>
                                          </p:val>
                                        </p:tav>
                                        <p:tav tm="100000">
                                          <p:val>
                                            <p:fltVal val="0"/>
                                          </p:val>
                                        </p:tav>
                                      </p:tavLst>
                                    </p:anim>
                                    <p:animEffect transition="in" filter="fade">
                                      <p:cBhvr>
                                        <p:cTn id="712" dur="1000"/>
                                        <p:tgtEl>
                                          <p:spTgt spid="120"/>
                                        </p:tgtEl>
                                      </p:cBhvr>
                                    </p:animEffect>
                                  </p:childTnLst>
                                </p:cTn>
                              </p:par>
                              <p:par>
                                <p:cTn id="713" presetID="31" presetClass="entr" presetSubtype="0" fill="hold" nodeType="withEffect">
                                  <p:stCondLst>
                                    <p:cond delay="0"/>
                                  </p:stCondLst>
                                  <p:childTnLst>
                                    <p:set>
                                      <p:cBhvr>
                                        <p:cTn id="714" dur="1" fill="hold">
                                          <p:stCondLst>
                                            <p:cond delay="0"/>
                                          </p:stCondLst>
                                        </p:cTn>
                                        <p:tgtEl>
                                          <p:spTgt spid="121"/>
                                        </p:tgtEl>
                                        <p:attrNameLst>
                                          <p:attrName>style.visibility</p:attrName>
                                        </p:attrNameLst>
                                      </p:cBhvr>
                                      <p:to>
                                        <p:strVal val="visible"/>
                                      </p:to>
                                    </p:set>
                                    <p:anim calcmode="lin" valueType="num">
                                      <p:cBhvr>
                                        <p:cTn id="715" dur="1000" fill="hold"/>
                                        <p:tgtEl>
                                          <p:spTgt spid="121"/>
                                        </p:tgtEl>
                                        <p:attrNameLst>
                                          <p:attrName>ppt_w</p:attrName>
                                        </p:attrNameLst>
                                      </p:cBhvr>
                                      <p:tavLst>
                                        <p:tav tm="0">
                                          <p:val>
                                            <p:fltVal val="0"/>
                                          </p:val>
                                        </p:tav>
                                        <p:tav tm="100000">
                                          <p:val>
                                            <p:strVal val="#ppt_w"/>
                                          </p:val>
                                        </p:tav>
                                      </p:tavLst>
                                    </p:anim>
                                    <p:anim calcmode="lin" valueType="num">
                                      <p:cBhvr>
                                        <p:cTn id="716" dur="1000" fill="hold"/>
                                        <p:tgtEl>
                                          <p:spTgt spid="121"/>
                                        </p:tgtEl>
                                        <p:attrNameLst>
                                          <p:attrName>ppt_h</p:attrName>
                                        </p:attrNameLst>
                                      </p:cBhvr>
                                      <p:tavLst>
                                        <p:tav tm="0">
                                          <p:val>
                                            <p:fltVal val="0"/>
                                          </p:val>
                                        </p:tav>
                                        <p:tav tm="100000">
                                          <p:val>
                                            <p:strVal val="#ppt_h"/>
                                          </p:val>
                                        </p:tav>
                                      </p:tavLst>
                                    </p:anim>
                                    <p:anim calcmode="lin" valueType="num">
                                      <p:cBhvr>
                                        <p:cTn id="717" dur="1000" fill="hold"/>
                                        <p:tgtEl>
                                          <p:spTgt spid="121"/>
                                        </p:tgtEl>
                                        <p:attrNameLst>
                                          <p:attrName>style.rotation</p:attrName>
                                        </p:attrNameLst>
                                      </p:cBhvr>
                                      <p:tavLst>
                                        <p:tav tm="0">
                                          <p:val>
                                            <p:fltVal val="90"/>
                                          </p:val>
                                        </p:tav>
                                        <p:tav tm="100000">
                                          <p:val>
                                            <p:fltVal val="0"/>
                                          </p:val>
                                        </p:tav>
                                      </p:tavLst>
                                    </p:anim>
                                    <p:animEffect transition="in" filter="fade">
                                      <p:cBhvr>
                                        <p:cTn id="718" dur="1000"/>
                                        <p:tgtEl>
                                          <p:spTgt spid="121"/>
                                        </p:tgtEl>
                                      </p:cBhvr>
                                    </p:animEffect>
                                  </p:childTnLst>
                                </p:cTn>
                              </p:par>
                              <p:par>
                                <p:cTn id="719" presetID="31" presetClass="entr" presetSubtype="0" fill="hold" nodeType="withEffect">
                                  <p:stCondLst>
                                    <p:cond delay="0"/>
                                  </p:stCondLst>
                                  <p:childTnLst>
                                    <p:set>
                                      <p:cBhvr>
                                        <p:cTn id="720" dur="1" fill="hold">
                                          <p:stCondLst>
                                            <p:cond delay="0"/>
                                          </p:stCondLst>
                                        </p:cTn>
                                        <p:tgtEl>
                                          <p:spTgt spid="122"/>
                                        </p:tgtEl>
                                        <p:attrNameLst>
                                          <p:attrName>style.visibility</p:attrName>
                                        </p:attrNameLst>
                                      </p:cBhvr>
                                      <p:to>
                                        <p:strVal val="visible"/>
                                      </p:to>
                                    </p:set>
                                    <p:anim calcmode="lin" valueType="num">
                                      <p:cBhvr>
                                        <p:cTn id="721" dur="1000" fill="hold"/>
                                        <p:tgtEl>
                                          <p:spTgt spid="122"/>
                                        </p:tgtEl>
                                        <p:attrNameLst>
                                          <p:attrName>ppt_w</p:attrName>
                                        </p:attrNameLst>
                                      </p:cBhvr>
                                      <p:tavLst>
                                        <p:tav tm="0">
                                          <p:val>
                                            <p:fltVal val="0"/>
                                          </p:val>
                                        </p:tav>
                                        <p:tav tm="100000">
                                          <p:val>
                                            <p:strVal val="#ppt_w"/>
                                          </p:val>
                                        </p:tav>
                                      </p:tavLst>
                                    </p:anim>
                                    <p:anim calcmode="lin" valueType="num">
                                      <p:cBhvr>
                                        <p:cTn id="722" dur="1000" fill="hold"/>
                                        <p:tgtEl>
                                          <p:spTgt spid="122"/>
                                        </p:tgtEl>
                                        <p:attrNameLst>
                                          <p:attrName>ppt_h</p:attrName>
                                        </p:attrNameLst>
                                      </p:cBhvr>
                                      <p:tavLst>
                                        <p:tav tm="0">
                                          <p:val>
                                            <p:fltVal val="0"/>
                                          </p:val>
                                        </p:tav>
                                        <p:tav tm="100000">
                                          <p:val>
                                            <p:strVal val="#ppt_h"/>
                                          </p:val>
                                        </p:tav>
                                      </p:tavLst>
                                    </p:anim>
                                    <p:anim calcmode="lin" valueType="num">
                                      <p:cBhvr>
                                        <p:cTn id="723" dur="1000" fill="hold"/>
                                        <p:tgtEl>
                                          <p:spTgt spid="122"/>
                                        </p:tgtEl>
                                        <p:attrNameLst>
                                          <p:attrName>style.rotation</p:attrName>
                                        </p:attrNameLst>
                                      </p:cBhvr>
                                      <p:tavLst>
                                        <p:tav tm="0">
                                          <p:val>
                                            <p:fltVal val="90"/>
                                          </p:val>
                                        </p:tav>
                                        <p:tav tm="100000">
                                          <p:val>
                                            <p:fltVal val="0"/>
                                          </p:val>
                                        </p:tav>
                                      </p:tavLst>
                                    </p:anim>
                                    <p:animEffect transition="in" filter="fade">
                                      <p:cBhvr>
                                        <p:cTn id="724" dur="1000"/>
                                        <p:tgtEl>
                                          <p:spTgt spid="122"/>
                                        </p:tgtEl>
                                      </p:cBhvr>
                                    </p:animEffect>
                                  </p:childTnLst>
                                </p:cTn>
                              </p:par>
                              <p:par>
                                <p:cTn id="725" presetID="31" presetClass="entr" presetSubtype="0" fill="hold" nodeType="withEffect">
                                  <p:stCondLst>
                                    <p:cond delay="0"/>
                                  </p:stCondLst>
                                  <p:childTnLst>
                                    <p:set>
                                      <p:cBhvr>
                                        <p:cTn id="726" dur="1" fill="hold">
                                          <p:stCondLst>
                                            <p:cond delay="0"/>
                                          </p:stCondLst>
                                        </p:cTn>
                                        <p:tgtEl>
                                          <p:spTgt spid="123"/>
                                        </p:tgtEl>
                                        <p:attrNameLst>
                                          <p:attrName>style.visibility</p:attrName>
                                        </p:attrNameLst>
                                      </p:cBhvr>
                                      <p:to>
                                        <p:strVal val="visible"/>
                                      </p:to>
                                    </p:set>
                                    <p:anim calcmode="lin" valueType="num">
                                      <p:cBhvr>
                                        <p:cTn id="727" dur="1000" fill="hold"/>
                                        <p:tgtEl>
                                          <p:spTgt spid="123"/>
                                        </p:tgtEl>
                                        <p:attrNameLst>
                                          <p:attrName>ppt_w</p:attrName>
                                        </p:attrNameLst>
                                      </p:cBhvr>
                                      <p:tavLst>
                                        <p:tav tm="0">
                                          <p:val>
                                            <p:fltVal val="0"/>
                                          </p:val>
                                        </p:tav>
                                        <p:tav tm="100000">
                                          <p:val>
                                            <p:strVal val="#ppt_w"/>
                                          </p:val>
                                        </p:tav>
                                      </p:tavLst>
                                    </p:anim>
                                    <p:anim calcmode="lin" valueType="num">
                                      <p:cBhvr>
                                        <p:cTn id="728" dur="1000" fill="hold"/>
                                        <p:tgtEl>
                                          <p:spTgt spid="123"/>
                                        </p:tgtEl>
                                        <p:attrNameLst>
                                          <p:attrName>ppt_h</p:attrName>
                                        </p:attrNameLst>
                                      </p:cBhvr>
                                      <p:tavLst>
                                        <p:tav tm="0">
                                          <p:val>
                                            <p:fltVal val="0"/>
                                          </p:val>
                                        </p:tav>
                                        <p:tav tm="100000">
                                          <p:val>
                                            <p:strVal val="#ppt_h"/>
                                          </p:val>
                                        </p:tav>
                                      </p:tavLst>
                                    </p:anim>
                                    <p:anim calcmode="lin" valueType="num">
                                      <p:cBhvr>
                                        <p:cTn id="729" dur="1000" fill="hold"/>
                                        <p:tgtEl>
                                          <p:spTgt spid="123"/>
                                        </p:tgtEl>
                                        <p:attrNameLst>
                                          <p:attrName>style.rotation</p:attrName>
                                        </p:attrNameLst>
                                      </p:cBhvr>
                                      <p:tavLst>
                                        <p:tav tm="0">
                                          <p:val>
                                            <p:fltVal val="90"/>
                                          </p:val>
                                        </p:tav>
                                        <p:tav tm="100000">
                                          <p:val>
                                            <p:fltVal val="0"/>
                                          </p:val>
                                        </p:tav>
                                      </p:tavLst>
                                    </p:anim>
                                    <p:animEffect transition="in" filter="fade">
                                      <p:cBhvr>
                                        <p:cTn id="730" dur="1000"/>
                                        <p:tgtEl>
                                          <p:spTgt spid="123"/>
                                        </p:tgtEl>
                                      </p:cBhvr>
                                    </p:animEffect>
                                  </p:childTnLst>
                                </p:cTn>
                              </p:par>
                              <p:par>
                                <p:cTn id="731" presetID="31" presetClass="entr" presetSubtype="0" fill="hold" nodeType="withEffect">
                                  <p:stCondLst>
                                    <p:cond delay="0"/>
                                  </p:stCondLst>
                                  <p:childTnLst>
                                    <p:set>
                                      <p:cBhvr>
                                        <p:cTn id="732" dur="1" fill="hold">
                                          <p:stCondLst>
                                            <p:cond delay="0"/>
                                          </p:stCondLst>
                                        </p:cTn>
                                        <p:tgtEl>
                                          <p:spTgt spid="124"/>
                                        </p:tgtEl>
                                        <p:attrNameLst>
                                          <p:attrName>style.visibility</p:attrName>
                                        </p:attrNameLst>
                                      </p:cBhvr>
                                      <p:to>
                                        <p:strVal val="visible"/>
                                      </p:to>
                                    </p:set>
                                    <p:anim calcmode="lin" valueType="num">
                                      <p:cBhvr>
                                        <p:cTn id="733" dur="1000" fill="hold"/>
                                        <p:tgtEl>
                                          <p:spTgt spid="124"/>
                                        </p:tgtEl>
                                        <p:attrNameLst>
                                          <p:attrName>ppt_w</p:attrName>
                                        </p:attrNameLst>
                                      </p:cBhvr>
                                      <p:tavLst>
                                        <p:tav tm="0">
                                          <p:val>
                                            <p:fltVal val="0"/>
                                          </p:val>
                                        </p:tav>
                                        <p:tav tm="100000">
                                          <p:val>
                                            <p:strVal val="#ppt_w"/>
                                          </p:val>
                                        </p:tav>
                                      </p:tavLst>
                                    </p:anim>
                                    <p:anim calcmode="lin" valueType="num">
                                      <p:cBhvr>
                                        <p:cTn id="734" dur="1000" fill="hold"/>
                                        <p:tgtEl>
                                          <p:spTgt spid="124"/>
                                        </p:tgtEl>
                                        <p:attrNameLst>
                                          <p:attrName>ppt_h</p:attrName>
                                        </p:attrNameLst>
                                      </p:cBhvr>
                                      <p:tavLst>
                                        <p:tav tm="0">
                                          <p:val>
                                            <p:fltVal val="0"/>
                                          </p:val>
                                        </p:tav>
                                        <p:tav tm="100000">
                                          <p:val>
                                            <p:strVal val="#ppt_h"/>
                                          </p:val>
                                        </p:tav>
                                      </p:tavLst>
                                    </p:anim>
                                    <p:anim calcmode="lin" valueType="num">
                                      <p:cBhvr>
                                        <p:cTn id="735" dur="1000" fill="hold"/>
                                        <p:tgtEl>
                                          <p:spTgt spid="124"/>
                                        </p:tgtEl>
                                        <p:attrNameLst>
                                          <p:attrName>style.rotation</p:attrName>
                                        </p:attrNameLst>
                                      </p:cBhvr>
                                      <p:tavLst>
                                        <p:tav tm="0">
                                          <p:val>
                                            <p:fltVal val="90"/>
                                          </p:val>
                                        </p:tav>
                                        <p:tav tm="100000">
                                          <p:val>
                                            <p:fltVal val="0"/>
                                          </p:val>
                                        </p:tav>
                                      </p:tavLst>
                                    </p:anim>
                                    <p:animEffect transition="in" filter="fade">
                                      <p:cBhvr>
                                        <p:cTn id="736" dur="1000"/>
                                        <p:tgtEl>
                                          <p:spTgt spid="124"/>
                                        </p:tgtEl>
                                      </p:cBhvr>
                                    </p:animEffect>
                                  </p:childTnLst>
                                </p:cTn>
                              </p:par>
                              <p:par>
                                <p:cTn id="737" presetID="31" presetClass="entr" presetSubtype="0" fill="hold" grpId="0" nodeType="withEffect">
                                  <p:stCondLst>
                                    <p:cond delay="0"/>
                                  </p:stCondLst>
                                  <p:childTnLst>
                                    <p:set>
                                      <p:cBhvr>
                                        <p:cTn id="738" dur="1" fill="hold">
                                          <p:stCondLst>
                                            <p:cond delay="0"/>
                                          </p:stCondLst>
                                        </p:cTn>
                                        <p:tgtEl>
                                          <p:spTgt spid="125"/>
                                        </p:tgtEl>
                                        <p:attrNameLst>
                                          <p:attrName>style.visibility</p:attrName>
                                        </p:attrNameLst>
                                      </p:cBhvr>
                                      <p:to>
                                        <p:strVal val="visible"/>
                                      </p:to>
                                    </p:set>
                                    <p:anim calcmode="lin" valueType="num">
                                      <p:cBhvr>
                                        <p:cTn id="739" dur="1000" fill="hold"/>
                                        <p:tgtEl>
                                          <p:spTgt spid="125"/>
                                        </p:tgtEl>
                                        <p:attrNameLst>
                                          <p:attrName>ppt_w</p:attrName>
                                        </p:attrNameLst>
                                      </p:cBhvr>
                                      <p:tavLst>
                                        <p:tav tm="0">
                                          <p:val>
                                            <p:fltVal val="0"/>
                                          </p:val>
                                        </p:tav>
                                        <p:tav tm="100000">
                                          <p:val>
                                            <p:strVal val="#ppt_w"/>
                                          </p:val>
                                        </p:tav>
                                      </p:tavLst>
                                    </p:anim>
                                    <p:anim calcmode="lin" valueType="num">
                                      <p:cBhvr>
                                        <p:cTn id="740" dur="1000" fill="hold"/>
                                        <p:tgtEl>
                                          <p:spTgt spid="125"/>
                                        </p:tgtEl>
                                        <p:attrNameLst>
                                          <p:attrName>ppt_h</p:attrName>
                                        </p:attrNameLst>
                                      </p:cBhvr>
                                      <p:tavLst>
                                        <p:tav tm="0">
                                          <p:val>
                                            <p:fltVal val="0"/>
                                          </p:val>
                                        </p:tav>
                                        <p:tav tm="100000">
                                          <p:val>
                                            <p:strVal val="#ppt_h"/>
                                          </p:val>
                                        </p:tav>
                                      </p:tavLst>
                                    </p:anim>
                                    <p:anim calcmode="lin" valueType="num">
                                      <p:cBhvr>
                                        <p:cTn id="741" dur="1000" fill="hold"/>
                                        <p:tgtEl>
                                          <p:spTgt spid="125"/>
                                        </p:tgtEl>
                                        <p:attrNameLst>
                                          <p:attrName>style.rotation</p:attrName>
                                        </p:attrNameLst>
                                      </p:cBhvr>
                                      <p:tavLst>
                                        <p:tav tm="0">
                                          <p:val>
                                            <p:fltVal val="90"/>
                                          </p:val>
                                        </p:tav>
                                        <p:tav tm="100000">
                                          <p:val>
                                            <p:fltVal val="0"/>
                                          </p:val>
                                        </p:tav>
                                      </p:tavLst>
                                    </p:anim>
                                    <p:animEffect transition="in" filter="fade">
                                      <p:cBhvr>
                                        <p:cTn id="742" dur="1000"/>
                                        <p:tgtEl>
                                          <p:spTgt spid="125"/>
                                        </p:tgtEl>
                                      </p:cBhvr>
                                    </p:animEffect>
                                  </p:childTnLst>
                                </p:cTn>
                              </p:par>
                              <p:par>
                                <p:cTn id="743" presetID="31" presetClass="entr" presetSubtype="0" fill="hold" nodeType="withEffect">
                                  <p:stCondLst>
                                    <p:cond delay="0"/>
                                  </p:stCondLst>
                                  <p:childTnLst>
                                    <p:set>
                                      <p:cBhvr>
                                        <p:cTn id="744" dur="1" fill="hold">
                                          <p:stCondLst>
                                            <p:cond delay="0"/>
                                          </p:stCondLst>
                                        </p:cTn>
                                        <p:tgtEl>
                                          <p:spTgt spid="126"/>
                                        </p:tgtEl>
                                        <p:attrNameLst>
                                          <p:attrName>style.visibility</p:attrName>
                                        </p:attrNameLst>
                                      </p:cBhvr>
                                      <p:to>
                                        <p:strVal val="visible"/>
                                      </p:to>
                                    </p:set>
                                    <p:anim calcmode="lin" valueType="num">
                                      <p:cBhvr>
                                        <p:cTn id="745" dur="1000" fill="hold"/>
                                        <p:tgtEl>
                                          <p:spTgt spid="126"/>
                                        </p:tgtEl>
                                        <p:attrNameLst>
                                          <p:attrName>ppt_w</p:attrName>
                                        </p:attrNameLst>
                                      </p:cBhvr>
                                      <p:tavLst>
                                        <p:tav tm="0">
                                          <p:val>
                                            <p:fltVal val="0"/>
                                          </p:val>
                                        </p:tav>
                                        <p:tav tm="100000">
                                          <p:val>
                                            <p:strVal val="#ppt_w"/>
                                          </p:val>
                                        </p:tav>
                                      </p:tavLst>
                                    </p:anim>
                                    <p:anim calcmode="lin" valueType="num">
                                      <p:cBhvr>
                                        <p:cTn id="746" dur="1000" fill="hold"/>
                                        <p:tgtEl>
                                          <p:spTgt spid="126"/>
                                        </p:tgtEl>
                                        <p:attrNameLst>
                                          <p:attrName>ppt_h</p:attrName>
                                        </p:attrNameLst>
                                      </p:cBhvr>
                                      <p:tavLst>
                                        <p:tav tm="0">
                                          <p:val>
                                            <p:fltVal val="0"/>
                                          </p:val>
                                        </p:tav>
                                        <p:tav tm="100000">
                                          <p:val>
                                            <p:strVal val="#ppt_h"/>
                                          </p:val>
                                        </p:tav>
                                      </p:tavLst>
                                    </p:anim>
                                    <p:anim calcmode="lin" valueType="num">
                                      <p:cBhvr>
                                        <p:cTn id="747" dur="1000" fill="hold"/>
                                        <p:tgtEl>
                                          <p:spTgt spid="126"/>
                                        </p:tgtEl>
                                        <p:attrNameLst>
                                          <p:attrName>style.rotation</p:attrName>
                                        </p:attrNameLst>
                                      </p:cBhvr>
                                      <p:tavLst>
                                        <p:tav tm="0">
                                          <p:val>
                                            <p:fltVal val="90"/>
                                          </p:val>
                                        </p:tav>
                                        <p:tav tm="100000">
                                          <p:val>
                                            <p:fltVal val="0"/>
                                          </p:val>
                                        </p:tav>
                                      </p:tavLst>
                                    </p:anim>
                                    <p:animEffect transition="in" filter="fade">
                                      <p:cBhvr>
                                        <p:cTn id="748" dur="1000"/>
                                        <p:tgtEl>
                                          <p:spTgt spid="126"/>
                                        </p:tgtEl>
                                      </p:cBhvr>
                                    </p:animEffect>
                                  </p:childTnLst>
                                </p:cTn>
                              </p:par>
                              <p:par>
                                <p:cTn id="749" presetID="31" presetClass="entr" presetSubtype="0" fill="hold" nodeType="withEffect">
                                  <p:stCondLst>
                                    <p:cond delay="0"/>
                                  </p:stCondLst>
                                  <p:childTnLst>
                                    <p:set>
                                      <p:cBhvr>
                                        <p:cTn id="750" dur="1" fill="hold">
                                          <p:stCondLst>
                                            <p:cond delay="0"/>
                                          </p:stCondLst>
                                        </p:cTn>
                                        <p:tgtEl>
                                          <p:spTgt spid="127"/>
                                        </p:tgtEl>
                                        <p:attrNameLst>
                                          <p:attrName>style.visibility</p:attrName>
                                        </p:attrNameLst>
                                      </p:cBhvr>
                                      <p:to>
                                        <p:strVal val="visible"/>
                                      </p:to>
                                    </p:set>
                                    <p:anim calcmode="lin" valueType="num">
                                      <p:cBhvr>
                                        <p:cTn id="751" dur="1000" fill="hold"/>
                                        <p:tgtEl>
                                          <p:spTgt spid="127"/>
                                        </p:tgtEl>
                                        <p:attrNameLst>
                                          <p:attrName>ppt_w</p:attrName>
                                        </p:attrNameLst>
                                      </p:cBhvr>
                                      <p:tavLst>
                                        <p:tav tm="0">
                                          <p:val>
                                            <p:fltVal val="0"/>
                                          </p:val>
                                        </p:tav>
                                        <p:tav tm="100000">
                                          <p:val>
                                            <p:strVal val="#ppt_w"/>
                                          </p:val>
                                        </p:tav>
                                      </p:tavLst>
                                    </p:anim>
                                    <p:anim calcmode="lin" valueType="num">
                                      <p:cBhvr>
                                        <p:cTn id="752" dur="1000" fill="hold"/>
                                        <p:tgtEl>
                                          <p:spTgt spid="127"/>
                                        </p:tgtEl>
                                        <p:attrNameLst>
                                          <p:attrName>ppt_h</p:attrName>
                                        </p:attrNameLst>
                                      </p:cBhvr>
                                      <p:tavLst>
                                        <p:tav tm="0">
                                          <p:val>
                                            <p:fltVal val="0"/>
                                          </p:val>
                                        </p:tav>
                                        <p:tav tm="100000">
                                          <p:val>
                                            <p:strVal val="#ppt_h"/>
                                          </p:val>
                                        </p:tav>
                                      </p:tavLst>
                                    </p:anim>
                                    <p:anim calcmode="lin" valueType="num">
                                      <p:cBhvr>
                                        <p:cTn id="753" dur="1000" fill="hold"/>
                                        <p:tgtEl>
                                          <p:spTgt spid="127"/>
                                        </p:tgtEl>
                                        <p:attrNameLst>
                                          <p:attrName>style.rotation</p:attrName>
                                        </p:attrNameLst>
                                      </p:cBhvr>
                                      <p:tavLst>
                                        <p:tav tm="0">
                                          <p:val>
                                            <p:fltVal val="90"/>
                                          </p:val>
                                        </p:tav>
                                        <p:tav tm="100000">
                                          <p:val>
                                            <p:fltVal val="0"/>
                                          </p:val>
                                        </p:tav>
                                      </p:tavLst>
                                    </p:anim>
                                    <p:animEffect transition="in" filter="fade">
                                      <p:cBhvr>
                                        <p:cTn id="754" dur="1000"/>
                                        <p:tgtEl>
                                          <p:spTgt spid="127"/>
                                        </p:tgtEl>
                                      </p:cBhvr>
                                    </p:animEffect>
                                  </p:childTnLst>
                                </p:cTn>
                              </p:par>
                              <p:par>
                                <p:cTn id="755" presetID="31" presetClass="entr" presetSubtype="0" fill="hold" nodeType="withEffect">
                                  <p:stCondLst>
                                    <p:cond delay="0"/>
                                  </p:stCondLst>
                                  <p:childTnLst>
                                    <p:set>
                                      <p:cBhvr>
                                        <p:cTn id="756" dur="1" fill="hold">
                                          <p:stCondLst>
                                            <p:cond delay="0"/>
                                          </p:stCondLst>
                                        </p:cTn>
                                        <p:tgtEl>
                                          <p:spTgt spid="128"/>
                                        </p:tgtEl>
                                        <p:attrNameLst>
                                          <p:attrName>style.visibility</p:attrName>
                                        </p:attrNameLst>
                                      </p:cBhvr>
                                      <p:to>
                                        <p:strVal val="visible"/>
                                      </p:to>
                                    </p:set>
                                    <p:anim calcmode="lin" valueType="num">
                                      <p:cBhvr>
                                        <p:cTn id="757" dur="1000" fill="hold"/>
                                        <p:tgtEl>
                                          <p:spTgt spid="128"/>
                                        </p:tgtEl>
                                        <p:attrNameLst>
                                          <p:attrName>ppt_w</p:attrName>
                                        </p:attrNameLst>
                                      </p:cBhvr>
                                      <p:tavLst>
                                        <p:tav tm="0">
                                          <p:val>
                                            <p:fltVal val="0"/>
                                          </p:val>
                                        </p:tav>
                                        <p:tav tm="100000">
                                          <p:val>
                                            <p:strVal val="#ppt_w"/>
                                          </p:val>
                                        </p:tav>
                                      </p:tavLst>
                                    </p:anim>
                                    <p:anim calcmode="lin" valueType="num">
                                      <p:cBhvr>
                                        <p:cTn id="758" dur="1000" fill="hold"/>
                                        <p:tgtEl>
                                          <p:spTgt spid="128"/>
                                        </p:tgtEl>
                                        <p:attrNameLst>
                                          <p:attrName>ppt_h</p:attrName>
                                        </p:attrNameLst>
                                      </p:cBhvr>
                                      <p:tavLst>
                                        <p:tav tm="0">
                                          <p:val>
                                            <p:fltVal val="0"/>
                                          </p:val>
                                        </p:tav>
                                        <p:tav tm="100000">
                                          <p:val>
                                            <p:strVal val="#ppt_h"/>
                                          </p:val>
                                        </p:tav>
                                      </p:tavLst>
                                    </p:anim>
                                    <p:anim calcmode="lin" valueType="num">
                                      <p:cBhvr>
                                        <p:cTn id="759" dur="1000" fill="hold"/>
                                        <p:tgtEl>
                                          <p:spTgt spid="128"/>
                                        </p:tgtEl>
                                        <p:attrNameLst>
                                          <p:attrName>style.rotation</p:attrName>
                                        </p:attrNameLst>
                                      </p:cBhvr>
                                      <p:tavLst>
                                        <p:tav tm="0">
                                          <p:val>
                                            <p:fltVal val="90"/>
                                          </p:val>
                                        </p:tav>
                                        <p:tav tm="100000">
                                          <p:val>
                                            <p:fltVal val="0"/>
                                          </p:val>
                                        </p:tav>
                                      </p:tavLst>
                                    </p:anim>
                                    <p:animEffect transition="in" filter="fade">
                                      <p:cBhvr>
                                        <p:cTn id="760" dur="1000"/>
                                        <p:tgtEl>
                                          <p:spTgt spid="128"/>
                                        </p:tgtEl>
                                      </p:cBhvr>
                                    </p:animEffect>
                                  </p:childTnLst>
                                </p:cTn>
                              </p:par>
                              <p:par>
                                <p:cTn id="761" presetID="31" presetClass="entr" presetSubtype="0" fill="hold" nodeType="withEffect">
                                  <p:stCondLst>
                                    <p:cond delay="0"/>
                                  </p:stCondLst>
                                  <p:childTnLst>
                                    <p:set>
                                      <p:cBhvr>
                                        <p:cTn id="762" dur="1" fill="hold">
                                          <p:stCondLst>
                                            <p:cond delay="0"/>
                                          </p:stCondLst>
                                        </p:cTn>
                                        <p:tgtEl>
                                          <p:spTgt spid="129"/>
                                        </p:tgtEl>
                                        <p:attrNameLst>
                                          <p:attrName>style.visibility</p:attrName>
                                        </p:attrNameLst>
                                      </p:cBhvr>
                                      <p:to>
                                        <p:strVal val="visible"/>
                                      </p:to>
                                    </p:set>
                                    <p:anim calcmode="lin" valueType="num">
                                      <p:cBhvr>
                                        <p:cTn id="763" dur="1000" fill="hold"/>
                                        <p:tgtEl>
                                          <p:spTgt spid="129"/>
                                        </p:tgtEl>
                                        <p:attrNameLst>
                                          <p:attrName>ppt_w</p:attrName>
                                        </p:attrNameLst>
                                      </p:cBhvr>
                                      <p:tavLst>
                                        <p:tav tm="0">
                                          <p:val>
                                            <p:fltVal val="0"/>
                                          </p:val>
                                        </p:tav>
                                        <p:tav tm="100000">
                                          <p:val>
                                            <p:strVal val="#ppt_w"/>
                                          </p:val>
                                        </p:tav>
                                      </p:tavLst>
                                    </p:anim>
                                    <p:anim calcmode="lin" valueType="num">
                                      <p:cBhvr>
                                        <p:cTn id="764" dur="1000" fill="hold"/>
                                        <p:tgtEl>
                                          <p:spTgt spid="129"/>
                                        </p:tgtEl>
                                        <p:attrNameLst>
                                          <p:attrName>ppt_h</p:attrName>
                                        </p:attrNameLst>
                                      </p:cBhvr>
                                      <p:tavLst>
                                        <p:tav tm="0">
                                          <p:val>
                                            <p:fltVal val="0"/>
                                          </p:val>
                                        </p:tav>
                                        <p:tav tm="100000">
                                          <p:val>
                                            <p:strVal val="#ppt_h"/>
                                          </p:val>
                                        </p:tav>
                                      </p:tavLst>
                                    </p:anim>
                                    <p:anim calcmode="lin" valueType="num">
                                      <p:cBhvr>
                                        <p:cTn id="765" dur="1000" fill="hold"/>
                                        <p:tgtEl>
                                          <p:spTgt spid="129"/>
                                        </p:tgtEl>
                                        <p:attrNameLst>
                                          <p:attrName>style.rotation</p:attrName>
                                        </p:attrNameLst>
                                      </p:cBhvr>
                                      <p:tavLst>
                                        <p:tav tm="0">
                                          <p:val>
                                            <p:fltVal val="90"/>
                                          </p:val>
                                        </p:tav>
                                        <p:tav tm="100000">
                                          <p:val>
                                            <p:fltVal val="0"/>
                                          </p:val>
                                        </p:tav>
                                      </p:tavLst>
                                    </p:anim>
                                    <p:animEffect transition="in" filter="fade">
                                      <p:cBhvr>
                                        <p:cTn id="766" dur="1000"/>
                                        <p:tgtEl>
                                          <p:spTgt spid="129"/>
                                        </p:tgtEl>
                                      </p:cBhvr>
                                    </p:animEffect>
                                  </p:childTnLst>
                                </p:cTn>
                              </p:par>
                              <p:par>
                                <p:cTn id="767" presetID="31" presetClass="entr" presetSubtype="0" fill="hold" grpId="0" nodeType="withEffect">
                                  <p:stCondLst>
                                    <p:cond delay="0"/>
                                  </p:stCondLst>
                                  <p:childTnLst>
                                    <p:set>
                                      <p:cBhvr>
                                        <p:cTn id="768" dur="1" fill="hold">
                                          <p:stCondLst>
                                            <p:cond delay="0"/>
                                          </p:stCondLst>
                                        </p:cTn>
                                        <p:tgtEl>
                                          <p:spTgt spid="130"/>
                                        </p:tgtEl>
                                        <p:attrNameLst>
                                          <p:attrName>style.visibility</p:attrName>
                                        </p:attrNameLst>
                                      </p:cBhvr>
                                      <p:to>
                                        <p:strVal val="visible"/>
                                      </p:to>
                                    </p:set>
                                    <p:anim calcmode="lin" valueType="num">
                                      <p:cBhvr>
                                        <p:cTn id="769" dur="1000" fill="hold"/>
                                        <p:tgtEl>
                                          <p:spTgt spid="130"/>
                                        </p:tgtEl>
                                        <p:attrNameLst>
                                          <p:attrName>ppt_w</p:attrName>
                                        </p:attrNameLst>
                                      </p:cBhvr>
                                      <p:tavLst>
                                        <p:tav tm="0">
                                          <p:val>
                                            <p:fltVal val="0"/>
                                          </p:val>
                                        </p:tav>
                                        <p:tav tm="100000">
                                          <p:val>
                                            <p:strVal val="#ppt_w"/>
                                          </p:val>
                                        </p:tav>
                                      </p:tavLst>
                                    </p:anim>
                                    <p:anim calcmode="lin" valueType="num">
                                      <p:cBhvr>
                                        <p:cTn id="770" dur="1000" fill="hold"/>
                                        <p:tgtEl>
                                          <p:spTgt spid="130"/>
                                        </p:tgtEl>
                                        <p:attrNameLst>
                                          <p:attrName>ppt_h</p:attrName>
                                        </p:attrNameLst>
                                      </p:cBhvr>
                                      <p:tavLst>
                                        <p:tav tm="0">
                                          <p:val>
                                            <p:fltVal val="0"/>
                                          </p:val>
                                        </p:tav>
                                        <p:tav tm="100000">
                                          <p:val>
                                            <p:strVal val="#ppt_h"/>
                                          </p:val>
                                        </p:tav>
                                      </p:tavLst>
                                    </p:anim>
                                    <p:anim calcmode="lin" valueType="num">
                                      <p:cBhvr>
                                        <p:cTn id="771" dur="1000" fill="hold"/>
                                        <p:tgtEl>
                                          <p:spTgt spid="130"/>
                                        </p:tgtEl>
                                        <p:attrNameLst>
                                          <p:attrName>style.rotation</p:attrName>
                                        </p:attrNameLst>
                                      </p:cBhvr>
                                      <p:tavLst>
                                        <p:tav tm="0">
                                          <p:val>
                                            <p:fltVal val="90"/>
                                          </p:val>
                                        </p:tav>
                                        <p:tav tm="100000">
                                          <p:val>
                                            <p:fltVal val="0"/>
                                          </p:val>
                                        </p:tav>
                                      </p:tavLst>
                                    </p:anim>
                                    <p:animEffect transition="in" filter="fade">
                                      <p:cBhvr>
                                        <p:cTn id="772" dur="1000"/>
                                        <p:tgtEl>
                                          <p:spTgt spid="130"/>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2"/>
                                        </p:tgtEl>
                                        <p:attrNameLst>
                                          <p:attrName>style.visibility</p:attrName>
                                        </p:attrNameLst>
                                      </p:cBhvr>
                                      <p:to>
                                        <p:strVal val="visible"/>
                                      </p:to>
                                    </p:set>
                                    <p:anim calcmode="lin" valueType="num">
                                      <p:cBhvr>
                                        <p:cTn id="775" dur="1000" fill="hold"/>
                                        <p:tgtEl>
                                          <p:spTgt spid="132"/>
                                        </p:tgtEl>
                                        <p:attrNameLst>
                                          <p:attrName>ppt_w</p:attrName>
                                        </p:attrNameLst>
                                      </p:cBhvr>
                                      <p:tavLst>
                                        <p:tav tm="0">
                                          <p:val>
                                            <p:fltVal val="0"/>
                                          </p:val>
                                        </p:tav>
                                        <p:tav tm="100000">
                                          <p:val>
                                            <p:strVal val="#ppt_w"/>
                                          </p:val>
                                        </p:tav>
                                      </p:tavLst>
                                    </p:anim>
                                    <p:anim calcmode="lin" valueType="num">
                                      <p:cBhvr>
                                        <p:cTn id="776" dur="1000" fill="hold"/>
                                        <p:tgtEl>
                                          <p:spTgt spid="132"/>
                                        </p:tgtEl>
                                        <p:attrNameLst>
                                          <p:attrName>ppt_h</p:attrName>
                                        </p:attrNameLst>
                                      </p:cBhvr>
                                      <p:tavLst>
                                        <p:tav tm="0">
                                          <p:val>
                                            <p:fltVal val="0"/>
                                          </p:val>
                                        </p:tav>
                                        <p:tav tm="100000">
                                          <p:val>
                                            <p:strVal val="#ppt_h"/>
                                          </p:val>
                                        </p:tav>
                                      </p:tavLst>
                                    </p:anim>
                                    <p:anim calcmode="lin" valueType="num">
                                      <p:cBhvr>
                                        <p:cTn id="777" dur="1000" fill="hold"/>
                                        <p:tgtEl>
                                          <p:spTgt spid="132"/>
                                        </p:tgtEl>
                                        <p:attrNameLst>
                                          <p:attrName>style.rotation</p:attrName>
                                        </p:attrNameLst>
                                      </p:cBhvr>
                                      <p:tavLst>
                                        <p:tav tm="0">
                                          <p:val>
                                            <p:fltVal val="90"/>
                                          </p:val>
                                        </p:tav>
                                        <p:tav tm="100000">
                                          <p:val>
                                            <p:fltVal val="0"/>
                                          </p:val>
                                        </p:tav>
                                      </p:tavLst>
                                    </p:anim>
                                    <p:animEffect transition="in" filter="fade">
                                      <p:cBhvr>
                                        <p:cTn id="778" dur="1000"/>
                                        <p:tgtEl>
                                          <p:spTgt spid="132"/>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3"/>
                                        </p:tgtEl>
                                        <p:attrNameLst>
                                          <p:attrName>style.visibility</p:attrName>
                                        </p:attrNameLst>
                                      </p:cBhvr>
                                      <p:to>
                                        <p:strVal val="visible"/>
                                      </p:to>
                                    </p:set>
                                    <p:anim calcmode="lin" valueType="num">
                                      <p:cBhvr>
                                        <p:cTn id="781" dur="1000" fill="hold"/>
                                        <p:tgtEl>
                                          <p:spTgt spid="133"/>
                                        </p:tgtEl>
                                        <p:attrNameLst>
                                          <p:attrName>ppt_w</p:attrName>
                                        </p:attrNameLst>
                                      </p:cBhvr>
                                      <p:tavLst>
                                        <p:tav tm="0">
                                          <p:val>
                                            <p:fltVal val="0"/>
                                          </p:val>
                                        </p:tav>
                                        <p:tav tm="100000">
                                          <p:val>
                                            <p:strVal val="#ppt_w"/>
                                          </p:val>
                                        </p:tav>
                                      </p:tavLst>
                                    </p:anim>
                                    <p:anim calcmode="lin" valueType="num">
                                      <p:cBhvr>
                                        <p:cTn id="782" dur="1000" fill="hold"/>
                                        <p:tgtEl>
                                          <p:spTgt spid="133"/>
                                        </p:tgtEl>
                                        <p:attrNameLst>
                                          <p:attrName>ppt_h</p:attrName>
                                        </p:attrNameLst>
                                      </p:cBhvr>
                                      <p:tavLst>
                                        <p:tav tm="0">
                                          <p:val>
                                            <p:fltVal val="0"/>
                                          </p:val>
                                        </p:tav>
                                        <p:tav tm="100000">
                                          <p:val>
                                            <p:strVal val="#ppt_h"/>
                                          </p:val>
                                        </p:tav>
                                      </p:tavLst>
                                    </p:anim>
                                    <p:anim calcmode="lin" valueType="num">
                                      <p:cBhvr>
                                        <p:cTn id="783" dur="1000" fill="hold"/>
                                        <p:tgtEl>
                                          <p:spTgt spid="133"/>
                                        </p:tgtEl>
                                        <p:attrNameLst>
                                          <p:attrName>style.rotation</p:attrName>
                                        </p:attrNameLst>
                                      </p:cBhvr>
                                      <p:tavLst>
                                        <p:tav tm="0">
                                          <p:val>
                                            <p:fltVal val="90"/>
                                          </p:val>
                                        </p:tav>
                                        <p:tav tm="100000">
                                          <p:val>
                                            <p:fltVal val="0"/>
                                          </p:val>
                                        </p:tav>
                                      </p:tavLst>
                                    </p:anim>
                                    <p:animEffect transition="in" filter="fade">
                                      <p:cBhvr>
                                        <p:cTn id="784" dur="1000"/>
                                        <p:tgtEl>
                                          <p:spTgt spid="133"/>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4"/>
                                        </p:tgtEl>
                                        <p:attrNameLst>
                                          <p:attrName>style.visibility</p:attrName>
                                        </p:attrNameLst>
                                      </p:cBhvr>
                                      <p:to>
                                        <p:strVal val="visible"/>
                                      </p:to>
                                    </p:set>
                                    <p:anim calcmode="lin" valueType="num">
                                      <p:cBhvr>
                                        <p:cTn id="787" dur="1000" fill="hold"/>
                                        <p:tgtEl>
                                          <p:spTgt spid="134"/>
                                        </p:tgtEl>
                                        <p:attrNameLst>
                                          <p:attrName>ppt_w</p:attrName>
                                        </p:attrNameLst>
                                      </p:cBhvr>
                                      <p:tavLst>
                                        <p:tav tm="0">
                                          <p:val>
                                            <p:fltVal val="0"/>
                                          </p:val>
                                        </p:tav>
                                        <p:tav tm="100000">
                                          <p:val>
                                            <p:strVal val="#ppt_w"/>
                                          </p:val>
                                        </p:tav>
                                      </p:tavLst>
                                    </p:anim>
                                    <p:anim calcmode="lin" valueType="num">
                                      <p:cBhvr>
                                        <p:cTn id="788" dur="1000" fill="hold"/>
                                        <p:tgtEl>
                                          <p:spTgt spid="134"/>
                                        </p:tgtEl>
                                        <p:attrNameLst>
                                          <p:attrName>ppt_h</p:attrName>
                                        </p:attrNameLst>
                                      </p:cBhvr>
                                      <p:tavLst>
                                        <p:tav tm="0">
                                          <p:val>
                                            <p:fltVal val="0"/>
                                          </p:val>
                                        </p:tav>
                                        <p:tav tm="100000">
                                          <p:val>
                                            <p:strVal val="#ppt_h"/>
                                          </p:val>
                                        </p:tav>
                                      </p:tavLst>
                                    </p:anim>
                                    <p:anim calcmode="lin" valueType="num">
                                      <p:cBhvr>
                                        <p:cTn id="789" dur="1000" fill="hold"/>
                                        <p:tgtEl>
                                          <p:spTgt spid="134"/>
                                        </p:tgtEl>
                                        <p:attrNameLst>
                                          <p:attrName>style.rotation</p:attrName>
                                        </p:attrNameLst>
                                      </p:cBhvr>
                                      <p:tavLst>
                                        <p:tav tm="0">
                                          <p:val>
                                            <p:fltVal val="90"/>
                                          </p:val>
                                        </p:tav>
                                        <p:tav tm="100000">
                                          <p:val>
                                            <p:fltVal val="0"/>
                                          </p:val>
                                        </p:tav>
                                      </p:tavLst>
                                    </p:anim>
                                    <p:animEffect transition="in" filter="fade">
                                      <p:cBhvr>
                                        <p:cTn id="790" dur="1000"/>
                                        <p:tgtEl>
                                          <p:spTgt spid="134"/>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5"/>
                                        </p:tgtEl>
                                        <p:attrNameLst>
                                          <p:attrName>style.visibility</p:attrName>
                                        </p:attrNameLst>
                                      </p:cBhvr>
                                      <p:to>
                                        <p:strVal val="visible"/>
                                      </p:to>
                                    </p:set>
                                    <p:anim calcmode="lin" valueType="num">
                                      <p:cBhvr>
                                        <p:cTn id="793" dur="1000" fill="hold"/>
                                        <p:tgtEl>
                                          <p:spTgt spid="135"/>
                                        </p:tgtEl>
                                        <p:attrNameLst>
                                          <p:attrName>ppt_w</p:attrName>
                                        </p:attrNameLst>
                                      </p:cBhvr>
                                      <p:tavLst>
                                        <p:tav tm="0">
                                          <p:val>
                                            <p:fltVal val="0"/>
                                          </p:val>
                                        </p:tav>
                                        <p:tav tm="100000">
                                          <p:val>
                                            <p:strVal val="#ppt_w"/>
                                          </p:val>
                                        </p:tav>
                                      </p:tavLst>
                                    </p:anim>
                                    <p:anim calcmode="lin" valueType="num">
                                      <p:cBhvr>
                                        <p:cTn id="794" dur="1000" fill="hold"/>
                                        <p:tgtEl>
                                          <p:spTgt spid="135"/>
                                        </p:tgtEl>
                                        <p:attrNameLst>
                                          <p:attrName>ppt_h</p:attrName>
                                        </p:attrNameLst>
                                      </p:cBhvr>
                                      <p:tavLst>
                                        <p:tav tm="0">
                                          <p:val>
                                            <p:fltVal val="0"/>
                                          </p:val>
                                        </p:tav>
                                        <p:tav tm="100000">
                                          <p:val>
                                            <p:strVal val="#ppt_h"/>
                                          </p:val>
                                        </p:tav>
                                      </p:tavLst>
                                    </p:anim>
                                    <p:anim calcmode="lin" valueType="num">
                                      <p:cBhvr>
                                        <p:cTn id="795" dur="1000" fill="hold"/>
                                        <p:tgtEl>
                                          <p:spTgt spid="135"/>
                                        </p:tgtEl>
                                        <p:attrNameLst>
                                          <p:attrName>style.rotation</p:attrName>
                                        </p:attrNameLst>
                                      </p:cBhvr>
                                      <p:tavLst>
                                        <p:tav tm="0">
                                          <p:val>
                                            <p:fltVal val="90"/>
                                          </p:val>
                                        </p:tav>
                                        <p:tav tm="100000">
                                          <p:val>
                                            <p:fltVal val="0"/>
                                          </p:val>
                                        </p:tav>
                                      </p:tavLst>
                                    </p:anim>
                                    <p:animEffect transition="in" filter="fade">
                                      <p:cBhvr>
                                        <p:cTn id="796" dur="1000"/>
                                        <p:tgtEl>
                                          <p:spTgt spid="135"/>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6"/>
                                        </p:tgtEl>
                                        <p:attrNameLst>
                                          <p:attrName>style.visibility</p:attrName>
                                        </p:attrNameLst>
                                      </p:cBhvr>
                                      <p:to>
                                        <p:strVal val="visible"/>
                                      </p:to>
                                    </p:set>
                                    <p:anim calcmode="lin" valueType="num">
                                      <p:cBhvr>
                                        <p:cTn id="799" dur="1000" fill="hold"/>
                                        <p:tgtEl>
                                          <p:spTgt spid="136"/>
                                        </p:tgtEl>
                                        <p:attrNameLst>
                                          <p:attrName>ppt_w</p:attrName>
                                        </p:attrNameLst>
                                      </p:cBhvr>
                                      <p:tavLst>
                                        <p:tav tm="0">
                                          <p:val>
                                            <p:fltVal val="0"/>
                                          </p:val>
                                        </p:tav>
                                        <p:tav tm="100000">
                                          <p:val>
                                            <p:strVal val="#ppt_w"/>
                                          </p:val>
                                        </p:tav>
                                      </p:tavLst>
                                    </p:anim>
                                    <p:anim calcmode="lin" valueType="num">
                                      <p:cBhvr>
                                        <p:cTn id="800" dur="1000" fill="hold"/>
                                        <p:tgtEl>
                                          <p:spTgt spid="136"/>
                                        </p:tgtEl>
                                        <p:attrNameLst>
                                          <p:attrName>ppt_h</p:attrName>
                                        </p:attrNameLst>
                                      </p:cBhvr>
                                      <p:tavLst>
                                        <p:tav tm="0">
                                          <p:val>
                                            <p:fltVal val="0"/>
                                          </p:val>
                                        </p:tav>
                                        <p:tav tm="100000">
                                          <p:val>
                                            <p:strVal val="#ppt_h"/>
                                          </p:val>
                                        </p:tav>
                                      </p:tavLst>
                                    </p:anim>
                                    <p:anim calcmode="lin" valueType="num">
                                      <p:cBhvr>
                                        <p:cTn id="801" dur="1000" fill="hold"/>
                                        <p:tgtEl>
                                          <p:spTgt spid="136"/>
                                        </p:tgtEl>
                                        <p:attrNameLst>
                                          <p:attrName>style.rotation</p:attrName>
                                        </p:attrNameLst>
                                      </p:cBhvr>
                                      <p:tavLst>
                                        <p:tav tm="0">
                                          <p:val>
                                            <p:fltVal val="90"/>
                                          </p:val>
                                        </p:tav>
                                        <p:tav tm="100000">
                                          <p:val>
                                            <p:fltVal val="0"/>
                                          </p:val>
                                        </p:tav>
                                      </p:tavLst>
                                    </p:anim>
                                    <p:animEffect transition="in" filter="fade">
                                      <p:cBhvr>
                                        <p:cTn id="802" dur="1000"/>
                                        <p:tgtEl>
                                          <p:spTgt spid="136"/>
                                        </p:tgtEl>
                                      </p:cBhvr>
                                    </p:animEffect>
                                  </p:childTnLst>
                                </p:cTn>
                              </p:par>
                            </p:childTnLst>
                          </p:cTn>
                        </p:par>
                      </p:childTnLst>
                    </p:cTn>
                  </p:par>
                  <p:par>
                    <p:cTn id="803" fill="hold">
                      <p:stCondLst>
                        <p:cond delay="indefinite"/>
                      </p:stCondLst>
                      <p:childTnLst>
                        <p:par>
                          <p:cTn id="804" fill="hold">
                            <p:stCondLst>
                              <p:cond delay="0"/>
                            </p:stCondLst>
                            <p:childTnLst>
                              <p:par>
                                <p:cTn id="805" presetID="31" presetClass="entr" presetSubtype="0" fill="hold" grpId="0" nodeType="clickEffect">
                                  <p:stCondLst>
                                    <p:cond delay="0"/>
                                  </p:stCondLst>
                                  <p:childTnLst>
                                    <p:set>
                                      <p:cBhvr>
                                        <p:cTn id="806" dur="1" fill="hold">
                                          <p:stCondLst>
                                            <p:cond delay="0"/>
                                          </p:stCondLst>
                                        </p:cTn>
                                        <p:tgtEl>
                                          <p:spTgt spid="131"/>
                                        </p:tgtEl>
                                        <p:attrNameLst>
                                          <p:attrName>style.visibility</p:attrName>
                                        </p:attrNameLst>
                                      </p:cBhvr>
                                      <p:to>
                                        <p:strVal val="visible"/>
                                      </p:to>
                                    </p:set>
                                    <p:anim calcmode="lin" valueType="num">
                                      <p:cBhvr>
                                        <p:cTn id="807" dur="1000" fill="hold"/>
                                        <p:tgtEl>
                                          <p:spTgt spid="131"/>
                                        </p:tgtEl>
                                        <p:attrNameLst>
                                          <p:attrName>ppt_w</p:attrName>
                                        </p:attrNameLst>
                                      </p:cBhvr>
                                      <p:tavLst>
                                        <p:tav tm="0">
                                          <p:val>
                                            <p:fltVal val="0"/>
                                          </p:val>
                                        </p:tav>
                                        <p:tav tm="100000">
                                          <p:val>
                                            <p:strVal val="#ppt_w"/>
                                          </p:val>
                                        </p:tav>
                                      </p:tavLst>
                                    </p:anim>
                                    <p:anim calcmode="lin" valueType="num">
                                      <p:cBhvr>
                                        <p:cTn id="808" dur="1000" fill="hold"/>
                                        <p:tgtEl>
                                          <p:spTgt spid="131"/>
                                        </p:tgtEl>
                                        <p:attrNameLst>
                                          <p:attrName>ppt_h</p:attrName>
                                        </p:attrNameLst>
                                      </p:cBhvr>
                                      <p:tavLst>
                                        <p:tav tm="0">
                                          <p:val>
                                            <p:fltVal val="0"/>
                                          </p:val>
                                        </p:tav>
                                        <p:tav tm="100000">
                                          <p:val>
                                            <p:strVal val="#ppt_h"/>
                                          </p:val>
                                        </p:tav>
                                      </p:tavLst>
                                    </p:anim>
                                    <p:anim calcmode="lin" valueType="num">
                                      <p:cBhvr>
                                        <p:cTn id="809" dur="1000" fill="hold"/>
                                        <p:tgtEl>
                                          <p:spTgt spid="131"/>
                                        </p:tgtEl>
                                        <p:attrNameLst>
                                          <p:attrName>style.rotation</p:attrName>
                                        </p:attrNameLst>
                                      </p:cBhvr>
                                      <p:tavLst>
                                        <p:tav tm="0">
                                          <p:val>
                                            <p:fltVal val="90"/>
                                          </p:val>
                                        </p:tav>
                                        <p:tav tm="100000">
                                          <p:val>
                                            <p:fltVal val="0"/>
                                          </p:val>
                                        </p:tav>
                                      </p:tavLst>
                                    </p:anim>
                                    <p:animEffect transition="in" filter="fade">
                                      <p:cBhvr>
                                        <p:cTn id="810"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P spid="18" grpId="0"/>
      <p:bldP spid="19" grpId="0" animBg="1"/>
      <p:bldP spid="20" grpId="0" animBg="1"/>
      <p:bldP spid="21" grpId="0"/>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p:bldP spid="38" grpId="0"/>
      <p:bldP spid="39" grpId="0"/>
      <p:bldP spid="40" grpId="0"/>
      <p:bldP spid="41" grpId="0"/>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p:bldP spid="55" grpId="0"/>
      <p:bldP spid="56" grpId="0"/>
      <p:bldP spid="57" grpId="0"/>
      <p:bldP spid="58" grpId="0"/>
      <p:bldP spid="59" grpId="0" animBg="1"/>
      <p:bldP spid="60" grpId="0"/>
      <p:bldP spid="61" grpId="0" animBg="1"/>
      <p:bldP spid="62" grpId="0" animBg="1"/>
      <p:bldP spid="63" grpId="0" animBg="1"/>
      <p:bldP spid="64" grpId="0" animBg="1"/>
      <p:bldP spid="65" grpId="0" animBg="1"/>
      <p:bldP spid="66" grpId="0" animBg="1"/>
      <p:bldP spid="67" grpId="0" animBg="1"/>
      <p:bldP spid="68" grpId="0" animBg="1"/>
      <p:bldP spid="69" grpId="0" animBg="1"/>
      <p:bldP spid="70" grpId="0"/>
      <p:bldP spid="71" grpId="0"/>
      <p:bldP spid="72" grpId="0"/>
      <p:bldP spid="73" grpId="0"/>
      <p:bldP spid="74" grpId="0" animBg="1"/>
      <p:bldP spid="75" grpId="0" animBg="1"/>
      <p:bldP spid="76" grpId="0" animBg="1"/>
      <p:bldP spid="77" grpId="0"/>
      <p:bldP spid="78" grpId="0"/>
      <p:bldP spid="79" grpId="0"/>
      <p:bldP spid="80" grpId="0"/>
      <p:bldP spid="81" grpId="0"/>
      <p:bldP spid="82" grpId="0"/>
      <p:bldP spid="83" grpId="0" animBg="1"/>
      <p:bldP spid="84" grpId="0"/>
      <p:bldP spid="85" grpId="0" animBg="1"/>
      <p:bldP spid="86" grpId="0"/>
      <p:bldP spid="87" grpId="0" animBg="1"/>
      <p:bldP spid="88" grpId="0"/>
      <p:bldP spid="89" grpId="0"/>
      <p:bldP spid="90" grpId="0"/>
      <p:bldP spid="93" grpId="0"/>
      <p:bldP spid="96" grpId="0"/>
      <p:bldP spid="99" grpId="0"/>
      <p:bldP spid="102" grpId="0"/>
      <p:bldP spid="103" grpId="0" animBg="1"/>
      <p:bldP spid="106" grpId="0"/>
      <p:bldP spid="109" grpId="0"/>
      <p:bldP spid="110" grpId="0" animBg="1"/>
      <p:bldP spid="117" grpId="0"/>
      <p:bldP spid="118" grpId="0"/>
      <p:bldP spid="125" grpId="0"/>
      <p:bldP spid="130" grpId="0"/>
      <p:bldP spid="131" grpId="0"/>
      <p:bldP spid="132" grpId="0"/>
      <p:bldP spid="133" grpId="0"/>
      <p:bldP spid="134" grpId="0"/>
      <p:bldP spid="135" grpId="0"/>
      <p:bldP spid="13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6351FE-E66D-46E1-B7EA-A9DF6C70B514}"/>
              </a:ext>
            </a:extLst>
          </p:cNvPr>
          <p:cNvSpPr>
            <a:spLocks noGrp="1"/>
          </p:cNvSpPr>
          <p:nvPr>
            <p:ph type="sldNum" sz="quarter" idx="12"/>
          </p:nvPr>
        </p:nvSpPr>
        <p:spPr/>
        <p:txBody>
          <a:bodyPr/>
          <a:lstStyle/>
          <a:p>
            <a:fld id="{1E1B8BD3-EEEF-4896-BEE3-06C250004F3C}" type="slidenum">
              <a:rPr lang="en-US" smtClean="0"/>
              <a:pPr/>
              <a:t>22</a:t>
            </a:fld>
            <a:endParaRPr lang="en-US"/>
          </a:p>
        </p:txBody>
      </p:sp>
      <p:sp>
        <p:nvSpPr>
          <p:cNvPr id="3" name="Text Box 2">
            <a:extLst>
              <a:ext uri="{FF2B5EF4-FFF2-40B4-BE49-F238E27FC236}">
                <a16:creationId xmlns:a16="http://schemas.microsoft.com/office/drawing/2014/main" id="{318DB1D2-286E-4323-B003-C21C3DD69A4F}"/>
              </a:ext>
            </a:extLst>
          </p:cNvPr>
          <p:cNvSpPr txBox="1">
            <a:spLocks noChangeArrowheads="1"/>
          </p:cNvSpPr>
          <p:nvPr/>
        </p:nvSpPr>
        <p:spPr bwMode="auto">
          <a:xfrm>
            <a:off x="1663775" y="364054"/>
            <a:ext cx="6858000" cy="308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BDDA4A66-2800-43D9-817B-5744FEE8AE5D}"/>
              </a:ext>
            </a:extLst>
          </p:cNvPr>
          <p:cNvSpPr txBox="1">
            <a:spLocks noChangeArrowheads="1"/>
          </p:cNvSpPr>
          <p:nvPr/>
        </p:nvSpPr>
        <p:spPr bwMode="auto">
          <a:xfrm>
            <a:off x="1663775" y="706954"/>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14E25F3F-2646-45D4-B11C-CFEBD6F697B1}"/>
              </a:ext>
            </a:extLst>
          </p:cNvPr>
          <p:cNvSpPr txBox="1">
            <a:spLocks noChangeArrowheads="1"/>
          </p:cNvSpPr>
          <p:nvPr/>
        </p:nvSpPr>
        <p:spPr bwMode="auto">
          <a:xfrm>
            <a:off x="2349575" y="82125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6802C694-0F4E-4ACC-8407-DE678EE365A7}"/>
              </a:ext>
            </a:extLst>
          </p:cNvPr>
          <p:cNvSpPr txBox="1">
            <a:spLocks noChangeArrowheads="1"/>
          </p:cNvSpPr>
          <p:nvPr/>
        </p:nvSpPr>
        <p:spPr bwMode="auto">
          <a:xfrm>
            <a:off x="3584650" y="82125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A34CC215-D72F-476D-AFFC-1E4B05C12BB4}"/>
              </a:ext>
            </a:extLst>
          </p:cNvPr>
          <p:cNvSpPr txBox="1">
            <a:spLocks noChangeArrowheads="1"/>
          </p:cNvSpPr>
          <p:nvPr/>
        </p:nvSpPr>
        <p:spPr bwMode="auto">
          <a:xfrm>
            <a:off x="4865762" y="592654"/>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FF"/>
                </a:solidFill>
                <a:effectLst/>
                <a:latin typeface="Arial Narrow" panose="020B0606020202030204" pitchFamily="34" charset="0"/>
              </a:rPr>
              <a:t>1774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 name="Group 7">
            <a:extLst>
              <a:ext uri="{FF2B5EF4-FFF2-40B4-BE49-F238E27FC236}">
                <a16:creationId xmlns:a16="http://schemas.microsoft.com/office/drawing/2014/main" id="{9D230953-CA76-4348-9279-09776B26F4DA}"/>
              </a:ext>
            </a:extLst>
          </p:cNvPr>
          <p:cNvGrpSpPr>
            <a:grpSpLocks/>
          </p:cNvGrpSpPr>
          <p:nvPr/>
        </p:nvGrpSpPr>
        <p:grpSpPr bwMode="auto">
          <a:xfrm>
            <a:off x="2438475" y="1049854"/>
            <a:ext cx="2735262" cy="228600"/>
            <a:chOff x="106520621" y="118831540"/>
            <a:chExt cx="2736410" cy="400051"/>
          </a:xfrm>
        </p:grpSpPr>
        <p:sp>
          <p:nvSpPr>
            <p:cNvPr id="9" name="Line 8">
              <a:extLst>
                <a:ext uri="{FF2B5EF4-FFF2-40B4-BE49-F238E27FC236}">
                  <a16:creationId xmlns:a16="http://schemas.microsoft.com/office/drawing/2014/main" id="{80BD1A38-640D-4610-85CD-237CE4210894}"/>
                </a:ext>
              </a:extLst>
            </p:cNvPr>
            <p:cNvSpPr>
              <a:spLocks noChangeShapeType="1"/>
            </p:cNvSpPr>
            <p:nvPr/>
          </p:nvSpPr>
          <p:spPr bwMode="auto">
            <a:xfrm>
              <a:off x="106608893" y="119231589"/>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EC0B9E9E-CABA-47EF-8BB9-102609FB8F4E}"/>
                </a:ext>
              </a:extLst>
            </p:cNvPr>
            <p:cNvSpPr>
              <a:spLocks noChangeShapeType="1"/>
            </p:cNvSpPr>
            <p:nvPr/>
          </p:nvSpPr>
          <p:spPr bwMode="auto">
            <a:xfrm>
              <a:off x="106608893"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B0197F07-A858-4C41-8CE7-A66124385669}"/>
                </a:ext>
              </a:extLst>
            </p:cNvPr>
            <p:cNvSpPr>
              <a:spLocks noChangeShapeType="1"/>
            </p:cNvSpPr>
            <p:nvPr/>
          </p:nvSpPr>
          <p:spPr bwMode="auto">
            <a:xfrm>
              <a:off x="107888826"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F2961057-AB06-4575-949D-F42AF091A382}"/>
                </a:ext>
              </a:extLst>
            </p:cNvPr>
            <p:cNvSpPr>
              <a:spLocks noChangeShapeType="1"/>
            </p:cNvSpPr>
            <p:nvPr/>
          </p:nvSpPr>
          <p:spPr bwMode="auto">
            <a:xfrm>
              <a:off x="109168760"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1845EB34-61F4-4668-81E5-3A0279D25D80}"/>
                </a:ext>
              </a:extLst>
            </p:cNvPr>
            <p:cNvSpPr>
              <a:spLocks noChangeShapeType="1"/>
            </p:cNvSpPr>
            <p:nvPr/>
          </p:nvSpPr>
          <p:spPr bwMode="auto">
            <a:xfrm>
              <a:off x="106520621"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02BD3CBD-69B5-49EE-8036-5EA366C46340}"/>
                </a:ext>
              </a:extLst>
            </p:cNvPr>
            <p:cNvSpPr>
              <a:spLocks noChangeShapeType="1"/>
            </p:cNvSpPr>
            <p:nvPr/>
          </p:nvSpPr>
          <p:spPr bwMode="auto">
            <a:xfrm>
              <a:off x="107800555"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2D045062-096E-4E7E-9172-89FA21D9EDF9}"/>
                </a:ext>
              </a:extLst>
            </p:cNvPr>
            <p:cNvSpPr>
              <a:spLocks noChangeShapeType="1"/>
            </p:cNvSpPr>
            <p:nvPr/>
          </p:nvSpPr>
          <p:spPr bwMode="auto">
            <a:xfrm>
              <a:off x="109080489" y="118831540"/>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 name="Text Box 15">
            <a:extLst>
              <a:ext uri="{FF2B5EF4-FFF2-40B4-BE49-F238E27FC236}">
                <a16:creationId xmlns:a16="http://schemas.microsoft.com/office/drawing/2014/main" id="{31E020A8-A06B-4B17-A890-C9F508063157}"/>
              </a:ext>
            </a:extLst>
          </p:cNvPr>
          <p:cNvSpPr txBox="1">
            <a:spLocks noChangeArrowheads="1"/>
          </p:cNvSpPr>
          <p:nvPr/>
        </p:nvSpPr>
        <p:spPr bwMode="auto">
          <a:xfrm>
            <a:off x="4749875" y="1049854"/>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5E75F631-DCA6-4871-870F-4BC4D16FBC47}"/>
              </a:ext>
            </a:extLst>
          </p:cNvPr>
          <p:cNvSpPr>
            <a:spLocks noChangeShapeType="1"/>
          </p:cNvSpPr>
          <p:nvPr/>
        </p:nvSpPr>
        <p:spPr bwMode="auto">
          <a:xfrm>
            <a:off x="5321375" y="104985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3BF3A652-1B80-4828-8CDD-BE213ED4FBAF}"/>
              </a:ext>
            </a:extLst>
          </p:cNvPr>
          <p:cNvSpPr>
            <a:spLocks noChangeShapeType="1"/>
          </p:cNvSpPr>
          <p:nvPr/>
        </p:nvSpPr>
        <p:spPr bwMode="auto">
          <a:xfrm flipH="1">
            <a:off x="3881512" y="935554"/>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98D6CD27-7E3B-48AC-A04A-CF8B44E6B8A3}"/>
              </a:ext>
            </a:extLst>
          </p:cNvPr>
          <p:cNvSpPr txBox="1">
            <a:spLocks noChangeArrowheads="1"/>
          </p:cNvSpPr>
          <p:nvPr/>
        </p:nvSpPr>
        <p:spPr bwMode="auto">
          <a:xfrm>
            <a:off x="3995812" y="99270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60D24C1A-D60C-4801-8DBF-55796A2B4455}"/>
              </a:ext>
            </a:extLst>
          </p:cNvPr>
          <p:cNvSpPr>
            <a:spLocks noChangeShapeType="1"/>
          </p:cNvSpPr>
          <p:nvPr/>
        </p:nvSpPr>
        <p:spPr bwMode="auto">
          <a:xfrm>
            <a:off x="6121475" y="1278454"/>
            <a:ext cx="2400300"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56568864-A16F-4412-ABCE-DFE947EAC6A6}"/>
              </a:ext>
            </a:extLst>
          </p:cNvPr>
          <p:cNvSpPr txBox="1">
            <a:spLocks noChangeArrowheads="1"/>
          </p:cNvSpPr>
          <p:nvPr/>
        </p:nvSpPr>
        <p:spPr bwMode="auto">
          <a:xfrm>
            <a:off x="6189737" y="4783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6633CC"/>
                </a:solidFill>
                <a:effectLst/>
                <a:latin typeface="Arial Narrow" panose="020B0606020202030204" pitchFamily="34" charset="0"/>
              </a:rPr>
              <a:t>1775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7EC45645-2B9F-4AB3-8635-FD4E8075F123}"/>
              </a:ext>
            </a:extLst>
          </p:cNvPr>
          <p:cNvSpPr txBox="1">
            <a:spLocks noChangeArrowheads="1"/>
          </p:cNvSpPr>
          <p:nvPr/>
        </p:nvSpPr>
        <p:spPr bwMode="auto">
          <a:xfrm>
            <a:off x="7948687" y="4783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E9E94AAB-9BA6-4A3F-A28E-75B472F60487}"/>
              </a:ext>
            </a:extLst>
          </p:cNvPr>
          <p:cNvSpPr txBox="1">
            <a:spLocks noChangeArrowheads="1"/>
          </p:cNvSpPr>
          <p:nvPr/>
        </p:nvSpPr>
        <p:spPr bwMode="auto">
          <a:xfrm>
            <a:off x="6807275" y="36405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87E3DDDE-1B4A-49AD-92A1-685F27430EC0}"/>
              </a:ext>
            </a:extLst>
          </p:cNvPr>
          <p:cNvSpPr>
            <a:spLocks noChangeShapeType="1"/>
          </p:cNvSpPr>
          <p:nvPr/>
        </p:nvSpPr>
        <p:spPr bwMode="auto">
          <a:xfrm>
            <a:off x="6497712" y="1049854"/>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46C1A2EF-4CB0-4662-9244-574B2B625890}"/>
              </a:ext>
            </a:extLst>
          </p:cNvPr>
          <p:cNvSpPr>
            <a:spLocks noChangeShapeType="1"/>
          </p:cNvSpPr>
          <p:nvPr/>
        </p:nvSpPr>
        <p:spPr bwMode="auto">
          <a:xfrm>
            <a:off x="6410400" y="1049854"/>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C2D43D23-35D1-418B-90CB-FC226C74976F}"/>
              </a:ext>
            </a:extLst>
          </p:cNvPr>
          <p:cNvSpPr>
            <a:spLocks noChangeShapeType="1"/>
          </p:cNvSpPr>
          <p:nvPr/>
        </p:nvSpPr>
        <p:spPr bwMode="auto">
          <a:xfrm>
            <a:off x="8256662" y="1049854"/>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7D9D4CE9-405A-422F-8284-596CFC89C14F}"/>
              </a:ext>
            </a:extLst>
          </p:cNvPr>
          <p:cNvSpPr>
            <a:spLocks noChangeShapeType="1"/>
          </p:cNvSpPr>
          <p:nvPr/>
        </p:nvSpPr>
        <p:spPr bwMode="auto">
          <a:xfrm>
            <a:off x="8169350" y="1049854"/>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7">
            <a:extLst>
              <a:ext uri="{FF2B5EF4-FFF2-40B4-BE49-F238E27FC236}">
                <a16:creationId xmlns:a16="http://schemas.microsoft.com/office/drawing/2014/main" id="{CE5DF4F8-AD67-499A-A1AC-DFC93B3277E2}"/>
              </a:ext>
            </a:extLst>
          </p:cNvPr>
          <p:cNvSpPr txBox="1">
            <a:spLocks noChangeArrowheads="1"/>
          </p:cNvSpPr>
          <p:nvPr/>
        </p:nvSpPr>
        <p:spPr bwMode="auto">
          <a:xfrm>
            <a:off x="5435675" y="59265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FF"/>
                </a:solidFill>
                <a:effectLst/>
                <a:latin typeface="Arial Narrow" panose="020B0606020202030204" pitchFamily="34" charset="0"/>
              </a:rPr>
              <a:t>245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52230BBE-4ADE-40DB-B1DC-6FEDE1F1E3C0}"/>
              </a:ext>
            </a:extLst>
          </p:cNvPr>
          <p:cNvSpPr>
            <a:spLocks noChangeShapeType="1"/>
          </p:cNvSpPr>
          <p:nvPr/>
        </p:nvSpPr>
        <p:spPr bwMode="auto">
          <a:xfrm flipH="1">
            <a:off x="5207075" y="535504"/>
            <a:ext cx="514350" cy="17145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38C2E954-FBDB-4EDD-98DD-7F532806762D}"/>
              </a:ext>
            </a:extLst>
          </p:cNvPr>
          <p:cNvSpPr txBox="1">
            <a:spLocks noChangeArrowheads="1"/>
          </p:cNvSpPr>
          <p:nvPr/>
        </p:nvSpPr>
        <p:spPr bwMode="auto">
          <a:xfrm>
            <a:off x="1663775" y="207855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CA485FAB-6146-4C1A-9590-39F98F6F2F02}"/>
              </a:ext>
            </a:extLst>
          </p:cNvPr>
          <p:cNvSpPr txBox="1">
            <a:spLocks noChangeArrowheads="1"/>
          </p:cNvSpPr>
          <p:nvPr/>
        </p:nvSpPr>
        <p:spPr bwMode="auto">
          <a:xfrm>
            <a:off x="2349575" y="2078554"/>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47E91D78-5EF9-4FCA-AD97-D2AE795C61A5}"/>
              </a:ext>
            </a:extLst>
          </p:cNvPr>
          <p:cNvSpPr txBox="1">
            <a:spLocks noChangeArrowheads="1"/>
          </p:cNvSpPr>
          <p:nvPr/>
        </p:nvSpPr>
        <p:spPr bwMode="auto">
          <a:xfrm>
            <a:off x="6189737" y="2078554"/>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843A183E-47E3-427E-969D-C296FF181B75}"/>
              </a:ext>
            </a:extLst>
          </p:cNvPr>
          <p:cNvSpPr txBox="1">
            <a:spLocks noChangeArrowheads="1"/>
          </p:cNvSpPr>
          <p:nvPr/>
        </p:nvSpPr>
        <p:spPr bwMode="auto">
          <a:xfrm>
            <a:off x="7948687" y="18499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AutoShape 33">
            <a:extLst>
              <a:ext uri="{FF2B5EF4-FFF2-40B4-BE49-F238E27FC236}">
                <a16:creationId xmlns:a16="http://schemas.microsoft.com/office/drawing/2014/main" id="{006AE465-51AD-4D97-93EC-B18D08AAC76A}"/>
              </a:ext>
            </a:extLst>
          </p:cNvPr>
          <p:cNvSpPr>
            <a:spLocks/>
          </p:cNvSpPr>
          <p:nvPr/>
        </p:nvSpPr>
        <p:spPr bwMode="auto">
          <a:xfrm rot="5400000">
            <a:off x="3749750" y="50692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B49F0417-BAA1-4C77-92D5-748035D5A839}"/>
              </a:ext>
            </a:extLst>
          </p:cNvPr>
          <p:cNvSpPr txBox="1">
            <a:spLocks noChangeArrowheads="1"/>
          </p:cNvSpPr>
          <p:nvPr/>
        </p:nvSpPr>
        <p:spPr bwMode="auto">
          <a:xfrm>
            <a:off x="3206825" y="1735654"/>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3CAA8AF9-DF1F-4BD3-A3A2-8D7297AAD173}"/>
              </a:ext>
            </a:extLst>
          </p:cNvPr>
          <p:cNvSpPr txBox="1">
            <a:spLocks noChangeArrowheads="1"/>
          </p:cNvSpPr>
          <p:nvPr/>
        </p:nvSpPr>
        <p:spPr bwMode="auto">
          <a:xfrm>
            <a:off x="6807275" y="1792804"/>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6">
            <a:extLst>
              <a:ext uri="{FF2B5EF4-FFF2-40B4-BE49-F238E27FC236}">
                <a16:creationId xmlns:a16="http://schemas.microsoft.com/office/drawing/2014/main" id="{5CB684DA-E50D-48DA-BB8E-EC540EEDCA39}"/>
              </a:ext>
            </a:extLst>
          </p:cNvPr>
          <p:cNvSpPr>
            <a:spLocks noChangeShapeType="1"/>
          </p:cNvSpPr>
          <p:nvPr/>
        </p:nvSpPr>
        <p:spPr bwMode="auto">
          <a:xfrm>
            <a:off x="2525787" y="265005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E72F4E80-0592-46D4-9758-D2F0A9E70769}"/>
              </a:ext>
            </a:extLst>
          </p:cNvPr>
          <p:cNvSpPr>
            <a:spLocks noChangeShapeType="1"/>
          </p:cNvSpPr>
          <p:nvPr/>
        </p:nvSpPr>
        <p:spPr bwMode="auto">
          <a:xfrm>
            <a:off x="2525787" y="24214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15893F68-D2D5-43C4-AD6E-320A0655FAFB}"/>
              </a:ext>
            </a:extLst>
          </p:cNvPr>
          <p:cNvSpPr>
            <a:spLocks noChangeShapeType="1"/>
          </p:cNvSpPr>
          <p:nvPr/>
        </p:nvSpPr>
        <p:spPr bwMode="auto">
          <a:xfrm>
            <a:off x="5086425" y="24214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F69A5C65-70CF-4790-A4D7-B6FA2CFEC884}"/>
              </a:ext>
            </a:extLst>
          </p:cNvPr>
          <p:cNvSpPr>
            <a:spLocks noChangeShapeType="1"/>
          </p:cNvSpPr>
          <p:nvPr/>
        </p:nvSpPr>
        <p:spPr bwMode="auto">
          <a:xfrm>
            <a:off x="2438475" y="24214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681450AE-9954-4985-933E-70A57B1A2B80}"/>
              </a:ext>
            </a:extLst>
          </p:cNvPr>
          <p:cNvSpPr>
            <a:spLocks noChangeShapeType="1"/>
          </p:cNvSpPr>
          <p:nvPr/>
        </p:nvSpPr>
        <p:spPr bwMode="auto">
          <a:xfrm>
            <a:off x="4997525" y="24214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3EF97E02-D619-4AE1-9A0E-AB96656C8BFE}"/>
              </a:ext>
            </a:extLst>
          </p:cNvPr>
          <p:cNvSpPr txBox="1">
            <a:spLocks noChangeArrowheads="1"/>
          </p:cNvSpPr>
          <p:nvPr/>
        </p:nvSpPr>
        <p:spPr bwMode="auto">
          <a:xfrm>
            <a:off x="6807275" y="230715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413EE6B8-4A6B-4195-9735-FCA6DF9B0E2A}"/>
              </a:ext>
            </a:extLst>
          </p:cNvPr>
          <p:cNvSpPr txBox="1">
            <a:spLocks noChangeArrowheads="1"/>
          </p:cNvSpPr>
          <p:nvPr/>
        </p:nvSpPr>
        <p:spPr bwMode="auto">
          <a:xfrm>
            <a:off x="2749625" y="2821504"/>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449E625D-1B55-4899-B8D3-BC49DC22A696}"/>
              </a:ext>
            </a:extLst>
          </p:cNvPr>
          <p:cNvSpPr txBox="1">
            <a:spLocks noChangeArrowheads="1"/>
          </p:cNvSpPr>
          <p:nvPr/>
        </p:nvSpPr>
        <p:spPr bwMode="auto">
          <a:xfrm>
            <a:off x="3435425" y="2707204"/>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52753CD0-3CBF-4B05-B1DF-FFD0F95DE056}"/>
              </a:ext>
            </a:extLst>
          </p:cNvPr>
          <p:cNvSpPr txBox="1">
            <a:spLocks noChangeArrowheads="1"/>
          </p:cNvSpPr>
          <p:nvPr/>
        </p:nvSpPr>
        <p:spPr bwMode="auto">
          <a:xfrm>
            <a:off x="4807025" y="1907104"/>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E9176130-6535-4955-8E15-ECAEC4B24571}"/>
              </a:ext>
            </a:extLst>
          </p:cNvPr>
          <p:cNvSpPr txBox="1">
            <a:spLocks noChangeArrowheads="1"/>
          </p:cNvSpPr>
          <p:nvPr/>
        </p:nvSpPr>
        <p:spPr bwMode="auto">
          <a:xfrm>
            <a:off x="4807025" y="2707204"/>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28A26BE7-0D82-4E7B-8DB1-3D4A7C1BE4B8}"/>
              </a:ext>
            </a:extLst>
          </p:cNvPr>
          <p:cNvSpPr>
            <a:spLocks noChangeShapeType="1"/>
          </p:cNvSpPr>
          <p:nvPr/>
        </p:nvSpPr>
        <p:spPr bwMode="auto">
          <a:xfrm>
            <a:off x="3035375" y="259290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334846E5-DB97-4ADD-84E1-23816B9D453C}"/>
              </a:ext>
            </a:extLst>
          </p:cNvPr>
          <p:cNvSpPr txBox="1">
            <a:spLocks noChangeArrowheads="1"/>
          </p:cNvSpPr>
          <p:nvPr/>
        </p:nvSpPr>
        <p:spPr bwMode="auto">
          <a:xfrm rot="-513670">
            <a:off x="5321375" y="2192854"/>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86B4DC82-7029-49CA-A2CD-1B1DF3DEA9AB}"/>
              </a:ext>
            </a:extLst>
          </p:cNvPr>
          <p:cNvSpPr>
            <a:spLocks noChangeShapeType="1"/>
          </p:cNvSpPr>
          <p:nvPr/>
        </p:nvSpPr>
        <p:spPr bwMode="auto">
          <a:xfrm>
            <a:off x="6464375" y="24214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D7DEC511-5CFD-41C8-BC49-3EBF984A8656}"/>
              </a:ext>
            </a:extLst>
          </p:cNvPr>
          <p:cNvSpPr>
            <a:spLocks noChangeShapeType="1"/>
          </p:cNvSpPr>
          <p:nvPr/>
        </p:nvSpPr>
        <p:spPr bwMode="auto">
          <a:xfrm>
            <a:off x="6375475" y="242145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AutoShape 50">
            <a:extLst>
              <a:ext uri="{FF2B5EF4-FFF2-40B4-BE49-F238E27FC236}">
                <a16:creationId xmlns:a16="http://schemas.microsoft.com/office/drawing/2014/main" id="{87F42F63-6B90-4EE5-995D-3646A2312080}"/>
              </a:ext>
            </a:extLst>
          </p:cNvPr>
          <p:cNvSpPr>
            <a:spLocks/>
          </p:cNvSpPr>
          <p:nvPr/>
        </p:nvSpPr>
        <p:spPr bwMode="auto">
          <a:xfrm rot="5400000">
            <a:off x="7321625" y="82125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WordArt 51">
            <a:extLst>
              <a:ext uri="{FF2B5EF4-FFF2-40B4-BE49-F238E27FC236}">
                <a16:creationId xmlns:a16="http://schemas.microsoft.com/office/drawing/2014/main" id="{5256900F-1894-4259-BD18-CA88EB9DE5FA}"/>
              </a:ext>
            </a:extLst>
          </p:cNvPr>
          <p:cNvSpPr>
            <a:spLocks noChangeArrowheads="1" noChangeShapeType="1" noTextEdit="1"/>
          </p:cNvSpPr>
          <p:nvPr/>
        </p:nvSpPr>
        <p:spPr bwMode="auto">
          <a:xfrm>
            <a:off x="1663775" y="1735654"/>
            <a:ext cx="171450" cy="342900"/>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3600" kern="10" spc="0">
                <a:ln>
                  <a:noFill/>
                </a:ln>
                <a:solidFill>
                  <a:srgbClr val="000000"/>
                </a:solidFill>
                <a:effectLst>
                  <a:outerShdw dist="35921" dir="2700000" algn="ctr" rotWithShape="0">
                    <a:srgbClr val="C0C0C0">
                      <a:alpha val="80000"/>
                    </a:srgbClr>
                  </a:outerShdw>
                </a:effectLst>
                <a:latin typeface="Impact" panose="020B0806030902050204" pitchFamily="34" charset="0"/>
              </a:rPr>
              <a:t>2</a:t>
            </a:r>
          </a:p>
        </p:txBody>
      </p:sp>
      <p:sp>
        <p:nvSpPr>
          <p:cNvPr id="53" name="Text Box 52">
            <a:extLst>
              <a:ext uri="{FF2B5EF4-FFF2-40B4-BE49-F238E27FC236}">
                <a16:creationId xmlns:a16="http://schemas.microsoft.com/office/drawing/2014/main" id="{13045BAC-B533-458E-8097-994B730A9321}"/>
              </a:ext>
            </a:extLst>
          </p:cNvPr>
          <p:cNvSpPr txBox="1">
            <a:spLocks noChangeArrowheads="1"/>
          </p:cNvSpPr>
          <p:nvPr/>
        </p:nvSpPr>
        <p:spPr bwMode="auto">
          <a:xfrm rot="-513670">
            <a:off x="5378525" y="992704"/>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3">
            <a:extLst>
              <a:ext uri="{FF2B5EF4-FFF2-40B4-BE49-F238E27FC236}">
                <a16:creationId xmlns:a16="http://schemas.microsoft.com/office/drawing/2014/main" id="{B097C681-0AD5-4ED2-A14D-8A0AF4897B50}"/>
              </a:ext>
            </a:extLst>
          </p:cNvPr>
          <p:cNvSpPr txBox="1">
            <a:spLocks noChangeArrowheads="1"/>
          </p:cNvSpPr>
          <p:nvPr/>
        </p:nvSpPr>
        <p:spPr bwMode="auto">
          <a:xfrm>
            <a:off x="2401962" y="78304"/>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0CE222DA-9CCB-4C56-AF27-96A5EF7FAA14}"/>
              </a:ext>
            </a:extLst>
          </p:cNvPr>
          <p:cNvSpPr txBox="1">
            <a:spLocks noChangeArrowheads="1"/>
          </p:cNvSpPr>
          <p:nvPr/>
        </p:nvSpPr>
        <p:spPr bwMode="auto">
          <a:xfrm>
            <a:off x="3549725" y="78304"/>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926300B9-1A27-48FE-B301-B2368B0A8941}"/>
              </a:ext>
            </a:extLst>
          </p:cNvPr>
          <p:cNvSpPr txBox="1">
            <a:spLocks noChangeArrowheads="1"/>
          </p:cNvSpPr>
          <p:nvPr/>
        </p:nvSpPr>
        <p:spPr bwMode="auto">
          <a:xfrm>
            <a:off x="4814962" y="78304"/>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137ED0A4-D54B-461B-8355-C9798790EFCD}"/>
              </a:ext>
            </a:extLst>
          </p:cNvPr>
          <p:cNvSpPr txBox="1">
            <a:spLocks noChangeArrowheads="1"/>
          </p:cNvSpPr>
          <p:nvPr/>
        </p:nvSpPr>
        <p:spPr bwMode="auto">
          <a:xfrm>
            <a:off x="6235775" y="78304"/>
            <a:ext cx="411162"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1" name="Line 23">
            <a:extLst>
              <a:ext uri="{FF2B5EF4-FFF2-40B4-BE49-F238E27FC236}">
                <a16:creationId xmlns:a16="http://schemas.microsoft.com/office/drawing/2014/main" id="{26B4C0B8-C5F4-4150-BEBF-7BFDBA5D79FF}"/>
              </a:ext>
            </a:extLst>
          </p:cNvPr>
          <p:cNvSpPr>
            <a:spLocks noChangeShapeType="1"/>
          </p:cNvSpPr>
          <p:nvPr/>
        </p:nvSpPr>
        <p:spPr bwMode="auto">
          <a:xfrm>
            <a:off x="3688631" y="4127499"/>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24">
            <a:extLst>
              <a:ext uri="{FF2B5EF4-FFF2-40B4-BE49-F238E27FC236}">
                <a16:creationId xmlns:a16="http://schemas.microsoft.com/office/drawing/2014/main" id="{AC751FA0-C6EE-4C56-9575-0E521C9465B6}"/>
              </a:ext>
            </a:extLst>
          </p:cNvPr>
          <p:cNvSpPr>
            <a:spLocks noChangeShapeType="1"/>
          </p:cNvSpPr>
          <p:nvPr/>
        </p:nvSpPr>
        <p:spPr bwMode="auto">
          <a:xfrm>
            <a:off x="368863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25">
            <a:extLst>
              <a:ext uri="{FF2B5EF4-FFF2-40B4-BE49-F238E27FC236}">
                <a16:creationId xmlns:a16="http://schemas.microsoft.com/office/drawing/2014/main" id="{71FB1EE8-EDAB-4858-91BE-02B88486EF31}"/>
              </a:ext>
            </a:extLst>
          </p:cNvPr>
          <p:cNvSpPr>
            <a:spLocks noChangeShapeType="1"/>
          </p:cNvSpPr>
          <p:nvPr/>
        </p:nvSpPr>
        <p:spPr bwMode="auto">
          <a:xfrm>
            <a:off x="591748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Line 26">
            <a:extLst>
              <a:ext uri="{FF2B5EF4-FFF2-40B4-BE49-F238E27FC236}">
                <a16:creationId xmlns:a16="http://schemas.microsoft.com/office/drawing/2014/main" id="{2AA62B06-6890-4D2D-B476-3743785CD762}"/>
              </a:ext>
            </a:extLst>
          </p:cNvPr>
          <p:cNvSpPr>
            <a:spLocks noChangeShapeType="1"/>
          </p:cNvSpPr>
          <p:nvPr/>
        </p:nvSpPr>
        <p:spPr bwMode="auto">
          <a:xfrm>
            <a:off x="3599731" y="38988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27">
            <a:extLst>
              <a:ext uri="{FF2B5EF4-FFF2-40B4-BE49-F238E27FC236}">
                <a16:creationId xmlns:a16="http://schemas.microsoft.com/office/drawing/2014/main" id="{D9C28145-F695-4CD0-AA6F-CAE2FF484D99}"/>
              </a:ext>
            </a:extLst>
          </p:cNvPr>
          <p:cNvSpPr>
            <a:spLocks noChangeShapeType="1"/>
          </p:cNvSpPr>
          <p:nvPr/>
        </p:nvSpPr>
        <p:spPr bwMode="auto">
          <a:xfrm>
            <a:off x="5803181" y="3898899"/>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28">
            <a:extLst>
              <a:ext uri="{FF2B5EF4-FFF2-40B4-BE49-F238E27FC236}">
                <a16:creationId xmlns:a16="http://schemas.microsoft.com/office/drawing/2014/main" id="{99A70CAC-D8C5-4A74-8120-F319F3CCFB19}"/>
              </a:ext>
            </a:extLst>
          </p:cNvPr>
          <p:cNvSpPr>
            <a:spLocks noChangeShapeType="1"/>
          </p:cNvSpPr>
          <p:nvPr/>
        </p:nvSpPr>
        <p:spPr bwMode="auto">
          <a:xfrm>
            <a:off x="655248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29">
            <a:extLst>
              <a:ext uri="{FF2B5EF4-FFF2-40B4-BE49-F238E27FC236}">
                <a16:creationId xmlns:a16="http://schemas.microsoft.com/office/drawing/2014/main" id="{69D60FE8-34ED-44E2-A833-C99595F72859}"/>
              </a:ext>
            </a:extLst>
          </p:cNvPr>
          <p:cNvSpPr>
            <a:spLocks noChangeShapeType="1"/>
          </p:cNvSpPr>
          <p:nvPr/>
        </p:nvSpPr>
        <p:spPr bwMode="auto">
          <a:xfrm>
            <a:off x="6488981" y="389889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30">
            <a:extLst>
              <a:ext uri="{FF2B5EF4-FFF2-40B4-BE49-F238E27FC236}">
                <a16:creationId xmlns:a16="http://schemas.microsoft.com/office/drawing/2014/main" id="{4453F520-90C3-4698-8484-CF4C6330A7F9}"/>
              </a:ext>
            </a:extLst>
          </p:cNvPr>
          <p:cNvSpPr>
            <a:spLocks noChangeShapeType="1"/>
          </p:cNvSpPr>
          <p:nvPr/>
        </p:nvSpPr>
        <p:spPr bwMode="auto">
          <a:xfrm>
            <a:off x="443158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31">
            <a:extLst>
              <a:ext uri="{FF2B5EF4-FFF2-40B4-BE49-F238E27FC236}">
                <a16:creationId xmlns:a16="http://schemas.microsoft.com/office/drawing/2014/main" id="{580078F7-196A-4401-A9AE-58A39E31AD63}"/>
              </a:ext>
            </a:extLst>
          </p:cNvPr>
          <p:cNvSpPr>
            <a:spLocks noChangeShapeType="1"/>
          </p:cNvSpPr>
          <p:nvPr/>
        </p:nvSpPr>
        <p:spPr bwMode="auto">
          <a:xfrm>
            <a:off x="4342681" y="38988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32">
            <a:extLst>
              <a:ext uri="{FF2B5EF4-FFF2-40B4-BE49-F238E27FC236}">
                <a16:creationId xmlns:a16="http://schemas.microsoft.com/office/drawing/2014/main" id="{44E83F8B-D78F-4F2B-B028-3AD66C5AB8A3}"/>
              </a:ext>
            </a:extLst>
          </p:cNvPr>
          <p:cNvSpPr>
            <a:spLocks noChangeShapeType="1"/>
          </p:cNvSpPr>
          <p:nvPr/>
        </p:nvSpPr>
        <p:spPr bwMode="auto">
          <a:xfrm>
            <a:off x="728908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33">
            <a:extLst>
              <a:ext uri="{FF2B5EF4-FFF2-40B4-BE49-F238E27FC236}">
                <a16:creationId xmlns:a16="http://schemas.microsoft.com/office/drawing/2014/main" id="{251A7683-949A-47A3-A389-A05DE9B62250}"/>
              </a:ext>
            </a:extLst>
          </p:cNvPr>
          <p:cNvSpPr>
            <a:spLocks noChangeShapeType="1"/>
          </p:cNvSpPr>
          <p:nvPr/>
        </p:nvSpPr>
        <p:spPr bwMode="auto">
          <a:xfrm>
            <a:off x="7200181" y="38988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34">
            <a:extLst>
              <a:ext uri="{FF2B5EF4-FFF2-40B4-BE49-F238E27FC236}">
                <a16:creationId xmlns:a16="http://schemas.microsoft.com/office/drawing/2014/main" id="{E6D55356-DE22-40EA-8C24-7C784FB5FB14}"/>
              </a:ext>
            </a:extLst>
          </p:cNvPr>
          <p:cNvSpPr>
            <a:spLocks noChangeShapeType="1"/>
          </p:cNvSpPr>
          <p:nvPr/>
        </p:nvSpPr>
        <p:spPr bwMode="auto">
          <a:xfrm>
            <a:off x="523168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35">
            <a:extLst>
              <a:ext uri="{FF2B5EF4-FFF2-40B4-BE49-F238E27FC236}">
                <a16:creationId xmlns:a16="http://schemas.microsoft.com/office/drawing/2014/main" id="{21BB81D6-0030-4359-BE43-0A5015E6C7BF}"/>
              </a:ext>
            </a:extLst>
          </p:cNvPr>
          <p:cNvSpPr>
            <a:spLocks noChangeShapeType="1"/>
          </p:cNvSpPr>
          <p:nvPr/>
        </p:nvSpPr>
        <p:spPr bwMode="auto">
          <a:xfrm>
            <a:off x="5142781" y="38988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36">
            <a:extLst>
              <a:ext uri="{FF2B5EF4-FFF2-40B4-BE49-F238E27FC236}">
                <a16:creationId xmlns:a16="http://schemas.microsoft.com/office/drawing/2014/main" id="{D10BFDA9-8D20-4F1A-8BC6-25534F2B2C54}"/>
              </a:ext>
            </a:extLst>
          </p:cNvPr>
          <p:cNvSpPr>
            <a:spLocks noChangeShapeType="1"/>
          </p:cNvSpPr>
          <p:nvPr/>
        </p:nvSpPr>
        <p:spPr bwMode="auto">
          <a:xfrm flipV="1">
            <a:off x="5231681" y="3956049"/>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37">
            <a:extLst>
              <a:ext uri="{FF2B5EF4-FFF2-40B4-BE49-F238E27FC236}">
                <a16:creationId xmlns:a16="http://schemas.microsoft.com/office/drawing/2014/main" id="{89150BD4-EBD1-45C1-BF5D-C97496887A04}"/>
              </a:ext>
            </a:extLst>
          </p:cNvPr>
          <p:cNvSpPr txBox="1">
            <a:spLocks noChangeArrowheads="1"/>
          </p:cNvSpPr>
          <p:nvPr/>
        </p:nvSpPr>
        <p:spPr bwMode="auto">
          <a:xfrm>
            <a:off x="3460031" y="349884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Text Box 38">
            <a:extLst>
              <a:ext uri="{FF2B5EF4-FFF2-40B4-BE49-F238E27FC236}">
                <a16:creationId xmlns:a16="http://schemas.microsoft.com/office/drawing/2014/main" id="{A90959BE-DF3E-4CBC-99AD-45A72936F679}"/>
              </a:ext>
            </a:extLst>
          </p:cNvPr>
          <p:cNvSpPr txBox="1">
            <a:spLocks noChangeArrowheads="1"/>
          </p:cNvSpPr>
          <p:nvPr/>
        </p:nvSpPr>
        <p:spPr bwMode="auto">
          <a:xfrm>
            <a:off x="4317281" y="34988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Text Box 39">
            <a:extLst>
              <a:ext uri="{FF2B5EF4-FFF2-40B4-BE49-F238E27FC236}">
                <a16:creationId xmlns:a16="http://schemas.microsoft.com/office/drawing/2014/main" id="{54CEE5A7-847F-4A5A-9812-E94858D9887E}"/>
              </a:ext>
            </a:extLst>
          </p:cNvPr>
          <p:cNvSpPr txBox="1">
            <a:spLocks noChangeArrowheads="1"/>
          </p:cNvSpPr>
          <p:nvPr/>
        </p:nvSpPr>
        <p:spPr bwMode="auto">
          <a:xfrm>
            <a:off x="4945931" y="349884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40">
            <a:extLst>
              <a:ext uri="{FF2B5EF4-FFF2-40B4-BE49-F238E27FC236}">
                <a16:creationId xmlns:a16="http://schemas.microsoft.com/office/drawing/2014/main" id="{C9C101E4-B424-4C74-BDE4-FD55CAB9F273}"/>
              </a:ext>
            </a:extLst>
          </p:cNvPr>
          <p:cNvSpPr txBox="1">
            <a:spLocks noChangeArrowheads="1"/>
          </p:cNvSpPr>
          <p:nvPr/>
        </p:nvSpPr>
        <p:spPr bwMode="auto">
          <a:xfrm>
            <a:off x="5746031" y="34988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41">
            <a:extLst>
              <a:ext uri="{FF2B5EF4-FFF2-40B4-BE49-F238E27FC236}">
                <a16:creationId xmlns:a16="http://schemas.microsoft.com/office/drawing/2014/main" id="{A051FA06-532A-4F96-BA02-FD85210A14E0}"/>
              </a:ext>
            </a:extLst>
          </p:cNvPr>
          <p:cNvSpPr txBox="1">
            <a:spLocks noChangeArrowheads="1"/>
          </p:cNvSpPr>
          <p:nvPr/>
        </p:nvSpPr>
        <p:spPr bwMode="auto">
          <a:xfrm>
            <a:off x="6374681" y="34988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42">
            <a:extLst>
              <a:ext uri="{FF2B5EF4-FFF2-40B4-BE49-F238E27FC236}">
                <a16:creationId xmlns:a16="http://schemas.microsoft.com/office/drawing/2014/main" id="{9702B329-0764-463B-B0D9-941B860CEBD0}"/>
              </a:ext>
            </a:extLst>
          </p:cNvPr>
          <p:cNvSpPr txBox="1">
            <a:spLocks noChangeArrowheads="1"/>
          </p:cNvSpPr>
          <p:nvPr/>
        </p:nvSpPr>
        <p:spPr bwMode="auto">
          <a:xfrm>
            <a:off x="6603281" y="389889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Line 43">
            <a:extLst>
              <a:ext uri="{FF2B5EF4-FFF2-40B4-BE49-F238E27FC236}">
                <a16:creationId xmlns:a16="http://schemas.microsoft.com/office/drawing/2014/main" id="{A8027AF8-2CAB-4BDF-A1B9-CCFC1A8D2CF5}"/>
              </a:ext>
            </a:extLst>
          </p:cNvPr>
          <p:cNvSpPr>
            <a:spLocks noChangeShapeType="1"/>
          </p:cNvSpPr>
          <p:nvPr/>
        </p:nvSpPr>
        <p:spPr bwMode="auto">
          <a:xfrm>
            <a:off x="4374431" y="5384799"/>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Line 44">
            <a:extLst>
              <a:ext uri="{FF2B5EF4-FFF2-40B4-BE49-F238E27FC236}">
                <a16:creationId xmlns:a16="http://schemas.microsoft.com/office/drawing/2014/main" id="{F2DD14A8-0416-4DFF-9A8F-7DF6248ECB53}"/>
              </a:ext>
            </a:extLst>
          </p:cNvPr>
          <p:cNvSpPr>
            <a:spLocks noChangeShapeType="1"/>
          </p:cNvSpPr>
          <p:nvPr/>
        </p:nvSpPr>
        <p:spPr bwMode="auto">
          <a:xfrm>
            <a:off x="4374431" y="51561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45">
            <a:extLst>
              <a:ext uri="{FF2B5EF4-FFF2-40B4-BE49-F238E27FC236}">
                <a16:creationId xmlns:a16="http://schemas.microsoft.com/office/drawing/2014/main" id="{B130A340-4A6A-4B19-8C62-A7D1AE184C1F}"/>
              </a:ext>
            </a:extLst>
          </p:cNvPr>
          <p:cNvSpPr>
            <a:spLocks noChangeShapeType="1"/>
          </p:cNvSpPr>
          <p:nvPr/>
        </p:nvSpPr>
        <p:spPr bwMode="auto">
          <a:xfrm>
            <a:off x="6603281" y="51561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46">
            <a:extLst>
              <a:ext uri="{FF2B5EF4-FFF2-40B4-BE49-F238E27FC236}">
                <a16:creationId xmlns:a16="http://schemas.microsoft.com/office/drawing/2014/main" id="{C3ACB2C4-C59E-4B6C-BFD6-072D5E36DE73}"/>
              </a:ext>
            </a:extLst>
          </p:cNvPr>
          <p:cNvSpPr>
            <a:spLocks noChangeShapeType="1"/>
          </p:cNvSpPr>
          <p:nvPr/>
        </p:nvSpPr>
        <p:spPr bwMode="auto">
          <a:xfrm>
            <a:off x="4285531" y="51561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47">
            <a:extLst>
              <a:ext uri="{FF2B5EF4-FFF2-40B4-BE49-F238E27FC236}">
                <a16:creationId xmlns:a16="http://schemas.microsoft.com/office/drawing/2014/main" id="{4B87F61E-EA58-4E8A-8EFB-0A8A1B04C87E}"/>
              </a:ext>
            </a:extLst>
          </p:cNvPr>
          <p:cNvSpPr>
            <a:spLocks noChangeShapeType="1"/>
          </p:cNvSpPr>
          <p:nvPr/>
        </p:nvSpPr>
        <p:spPr bwMode="auto">
          <a:xfrm>
            <a:off x="6488981" y="5156199"/>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48">
            <a:extLst>
              <a:ext uri="{FF2B5EF4-FFF2-40B4-BE49-F238E27FC236}">
                <a16:creationId xmlns:a16="http://schemas.microsoft.com/office/drawing/2014/main" id="{C7BE3BCF-B5A9-48A9-9323-518981192538}"/>
              </a:ext>
            </a:extLst>
          </p:cNvPr>
          <p:cNvSpPr>
            <a:spLocks noChangeShapeType="1"/>
          </p:cNvSpPr>
          <p:nvPr/>
        </p:nvSpPr>
        <p:spPr bwMode="auto">
          <a:xfrm>
            <a:off x="7238281" y="51561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49">
            <a:extLst>
              <a:ext uri="{FF2B5EF4-FFF2-40B4-BE49-F238E27FC236}">
                <a16:creationId xmlns:a16="http://schemas.microsoft.com/office/drawing/2014/main" id="{6C22D5AC-7933-4622-85E8-273EE8EC7102}"/>
              </a:ext>
            </a:extLst>
          </p:cNvPr>
          <p:cNvSpPr>
            <a:spLocks noChangeShapeType="1"/>
          </p:cNvSpPr>
          <p:nvPr/>
        </p:nvSpPr>
        <p:spPr bwMode="auto">
          <a:xfrm>
            <a:off x="7174781" y="515619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50">
            <a:extLst>
              <a:ext uri="{FF2B5EF4-FFF2-40B4-BE49-F238E27FC236}">
                <a16:creationId xmlns:a16="http://schemas.microsoft.com/office/drawing/2014/main" id="{4395BA10-00F1-4159-8565-47670F4F19D8}"/>
              </a:ext>
            </a:extLst>
          </p:cNvPr>
          <p:cNvSpPr>
            <a:spLocks noChangeShapeType="1"/>
          </p:cNvSpPr>
          <p:nvPr/>
        </p:nvSpPr>
        <p:spPr bwMode="auto">
          <a:xfrm>
            <a:off x="5174531" y="51561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51">
            <a:extLst>
              <a:ext uri="{FF2B5EF4-FFF2-40B4-BE49-F238E27FC236}">
                <a16:creationId xmlns:a16="http://schemas.microsoft.com/office/drawing/2014/main" id="{CD461264-6D0E-4D16-8F23-1F5632644D1C}"/>
              </a:ext>
            </a:extLst>
          </p:cNvPr>
          <p:cNvSpPr>
            <a:spLocks noChangeShapeType="1"/>
          </p:cNvSpPr>
          <p:nvPr/>
        </p:nvSpPr>
        <p:spPr bwMode="auto">
          <a:xfrm>
            <a:off x="5085631" y="51561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52">
            <a:extLst>
              <a:ext uri="{FF2B5EF4-FFF2-40B4-BE49-F238E27FC236}">
                <a16:creationId xmlns:a16="http://schemas.microsoft.com/office/drawing/2014/main" id="{F5532BD6-60A1-4C26-B4D8-A8C34D03B729}"/>
              </a:ext>
            </a:extLst>
          </p:cNvPr>
          <p:cNvSpPr>
            <a:spLocks noChangeShapeType="1"/>
          </p:cNvSpPr>
          <p:nvPr/>
        </p:nvSpPr>
        <p:spPr bwMode="auto">
          <a:xfrm>
            <a:off x="8203481" y="51561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3">
            <a:extLst>
              <a:ext uri="{FF2B5EF4-FFF2-40B4-BE49-F238E27FC236}">
                <a16:creationId xmlns:a16="http://schemas.microsoft.com/office/drawing/2014/main" id="{9D722CFE-9104-475F-84A6-AA435DBE24B4}"/>
              </a:ext>
            </a:extLst>
          </p:cNvPr>
          <p:cNvSpPr>
            <a:spLocks noChangeShapeType="1"/>
          </p:cNvSpPr>
          <p:nvPr/>
        </p:nvSpPr>
        <p:spPr bwMode="auto">
          <a:xfrm>
            <a:off x="8114581" y="51561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54">
            <a:extLst>
              <a:ext uri="{FF2B5EF4-FFF2-40B4-BE49-F238E27FC236}">
                <a16:creationId xmlns:a16="http://schemas.microsoft.com/office/drawing/2014/main" id="{18FE38F9-058D-49C6-8E93-09F6B594E716}"/>
              </a:ext>
            </a:extLst>
          </p:cNvPr>
          <p:cNvSpPr txBox="1">
            <a:spLocks noChangeArrowheads="1"/>
          </p:cNvSpPr>
          <p:nvPr/>
        </p:nvSpPr>
        <p:spPr bwMode="auto">
          <a:xfrm>
            <a:off x="4202981" y="4870449"/>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Text Box 55">
            <a:extLst>
              <a:ext uri="{FF2B5EF4-FFF2-40B4-BE49-F238E27FC236}">
                <a16:creationId xmlns:a16="http://schemas.microsoft.com/office/drawing/2014/main" id="{57543898-1088-4DDC-8F72-8F5CACC730C3}"/>
              </a:ext>
            </a:extLst>
          </p:cNvPr>
          <p:cNvSpPr txBox="1">
            <a:spLocks noChangeArrowheads="1"/>
          </p:cNvSpPr>
          <p:nvPr/>
        </p:nvSpPr>
        <p:spPr bwMode="auto">
          <a:xfrm>
            <a:off x="5003081" y="48704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Text Box 56">
            <a:extLst>
              <a:ext uri="{FF2B5EF4-FFF2-40B4-BE49-F238E27FC236}">
                <a16:creationId xmlns:a16="http://schemas.microsoft.com/office/drawing/2014/main" id="{F3586B7F-9D23-4EEE-824E-559A6D9FCE01}"/>
              </a:ext>
            </a:extLst>
          </p:cNvPr>
          <p:cNvSpPr txBox="1">
            <a:spLocks noChangeArrowheads="1"/>
          </p:cNvSpPr>
          <p:nvPr/>
        </p:nvSpPr>
        <p:spPr bwMode="auto">
          <a:xfrm>
            <a:off x="6374681" y="48704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Text Box 57">
            <a:extLst>
              <a:ext uri="{FF2B5EF4-FFF2-40B4-BE49-F238E27FC236}">
                <a16:creationId xmlns:a16="http://schemas.microsoft.com/office/drawing/2014/main" id="{B08E5219-F49E-4E69-9BD1-009EA5006599}"/>
              </a:ext>
            </a:extLst>
          </p:cNvPr>
          <p:cNvSpPr txBox="1">
            <a:spLocks noChangeArrowheads="1"/>
          </p:cNvSpPr>
          <p:nvPr/>
        </p:nvSpPr>
        <p:spPr bwMode="auto">
          <a:xfrm>
            <a:off x="7003331" y="487044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Text Box 58">
            <a:extLst>
              <a:ext uri="{FF2B5EF4-FFF2-40B4-BE49-F238E27FC236}">
                <a16:creationId xmlns:a16="http://schemas.microsoft.com/office/drawing/2014/main" id="{6F4F4C2E-6F3F-4B65-AC7C-438C251C9187}"/>
              </a:ext>
            </a:extLst>
          </p:cNvPr>
          <p:cNvSpPr txBox="1">
            <a:spLocks noChangeArrowheads="1"/>
          </p:cNvSpPr>
          <p:nvPr/>
        </p:nvSpPr>
        <p:spPr bwMode="auto">
          <a:xfrm>
            <a:off x="8032031" y="48704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Text Box 59">
            <a:extLst>
              <a:ext uri="{FF2B5EF4-FFF2-40B4-BE49-F238E27FC236}">
                <a16:creationId xmlns:a16="http://schemas.microsoft.com/office/drawing/2014/main" id="{01FFFC4F-96BB-46EF-BB9F-E40E7D0F67F1}"/>
              </a:ext>
            </a:extLst>
          </p:cNvPr>
          <p:cNvSpPr txBox="1">
            <a:spLocks noChangeArrowheads="1"/>
          </p:cNvSpPr>
          <p:nvPr/>
        </p:nvSpPr>
        <p:spPr bwMode="auto">
          <a:xfrm>
            <a:off x="7289081" y="515619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Text Box 60">
            <a:extLst>
              <a:ext uri="{FF2B5EF4-FFF2-40B4-BE49-F238E27FC236}">
                <a16:creationId xmlns:a16="http://schemas.microsoft.com/office/drawing/2014/main" id="{B05F6B18-1BB8-44AB-9CA0-17B5AB7B78EE}"/>
              </a:ext>
            </a:extLst>
          </p:cNvPr>
          <p:cNvSpPr txBox="1">
            <a:spLocks noChangeArrowheads="1"/>
          </p:cNvSpPr>
          <p:nvPr/>
        </p:nvSpPr>
        <p:spPr bwMode="auto">
          <a:xfrm>
            <a:off x="7003331" y="349884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Line 61">
            <a:extLst>
              <a:ext uri="{FF2B5EF4-FFF2-40B4-BE49-F238E27FC236}">
                <a16:creationId xmlns:a16="http://schemas.microsoft.com/office/drawing/2014/main" id="{781E23EC-3E49-415C-B285-C3B1736EB275}"/>
              </a:ext>
            </a:extLst>
          </p:cNvPr>
          <p:cNvSpPr>
            <a:spLocks noChangeShapeType="1"/>
          </p:cNvSpPr>
          <p:nvPr/>
        </p:nvSpPr>
        <p:spPr bwMode="auto">
          <a:xfrm>
            <a:off x="5117381" y="6470649"/>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2">
            <a:extLst>
              <a:ext uri="{FF2B5EF4-FFF2-40B4-BE49-F238E27FC236}">
                <a16:creationId xmlns:a16="http://schemas.microsoft.com/office/drawing/2014/main" id="{1D86CBFC-4470-4EA8-924A-BB97BB3061C9}"/>
              </a:ext>
            </a:extLst>
          </p:cNvPr>
          <p:cNvSpPr>
            <a:spLocks noChangeShapeType="1"/>
          </p:cNvSpPr>
          <p:nvPr/>
        </p:nvSpPr>
        <p:spPr bwMode="auto">
          <a:xfrm>
            <a:off x="5174531" y="62420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3">
            <a:extLst>
              <a:ext uri="{FF2B5EF4-FFF2-40B4-BE49-F238E27FC236}">
                <a16:creationId xmlns:a16="http://schemas.microsoft.com/office/drawing/2014/main" id="{AED30CDE-6AFF-4134-8809-C3A7FE0E1A34}"/>
              </a:ext>
            </a:extLst>
          </p:cNvPr>
          <p:cNvSpPr>
            <a:spLocks noChangeShapeType="1"/>
          </p:cNvSpPr>
          <p:nvPr/>
        </p:nvSpPr>
        <p:spPr bwMode="auto">
          <a:xfrm>
            <a:off x="6603281" y="62420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4">
            <a:extLst>
              <a:ext uri="{FF2B5EF4-FFF2-40B4-BE49-F238E27FC236}">
                <a16:creationId xmlns:a16="http://schemas.microsoft.com/office/drawing/2014/main" id="{886989D3-905C-456E-99DF-4454A7362EF5}"/>
              </a:ext>
            </a:extLst>
          </p:cNvPr>
          <p:cNvSpPr>
            <a:spLocks noChangeShapeType="1"/>
          </p:cNvSpPr>
          <p:nvPr/>
        </p:nvSpPr>
        <p:spPr bwMode="auto">
          <a:xfrm>
            <a:off x="5085631" y="624204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5">
            <a:extLst>
              <a:ext uri="{FF2B5EF4-FFF2-40B4-BE49-F238E27FC236}">
                <a16:creationId xmlns:a16="http://schemas.microsoft.com/office/drawing/2014/main" id="{6AB88B77-EE53-4BB3-998A-D190B13E2DA0}"/>
              </a:ext>
            </a:extLst>
          </p:cNvPr>
          <p:cNvSpPr>
            <a:spLocks noChangeShapeType="1"/>
          </p:cNvSpPr>
          <p:nvPr/>
        </p:nvSpPr>
        <p:spPr bwMode="auto">
          <a:xfrm>
            <a:off x="6488981" y="6242049"/>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6">
            <a:extLst>
              <a:ext uri="{FF2B5EF4-FFF2-40B4-BE49-F238E27FC236}">
                <a16:creationId xmlns:a16="http://schemas.microsoft.com/office/drawing/2014/main" id="{E7BCD5B6-A05C-4689-93DC-7A75662331FB}"/>
              </a:ext>
            </a:extLst>
          </p:cNvPr>
          <p:cNvSpPr>
            <a:spLocks noChangeShapeType="1"/>
          </p:cNvSpPr>
          <p:nvPr/>
        </p:nvSpPr>
        <p:spPr bwMode="auto">
          <a:xfrm>
            <a:off x="7238281" y="62420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67">
            <a:extLst>
              <a:ext uri="{FF2B5EF4-FFF2-40B4-BE49-F238E27FC236}">
                <a16:creationId xmlns:a16="http://schemas.microsoft.com/office/drawing/2014/main" id="{59F47129-817D-4501-98A1-BE96B8D737F9}"/>
              </a:ext>
            </a:extLst>
          </p:cNvPr>
          <p:cNvSpPr>
            <a:spLocks noChangeShapeType="1"/>
          </p:cNvSpPr>
          <p:nvPr/>
        </p:nvSpPr>
        <p:spPr bwMode="auto">
          <a:xfrm>
            <a:off x="7174781" y="624204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8">
            <a:extLst>
              <a:ext uri="{FF2B5EF4-FFF2-40B4-BE49-F238E27FC236}">
                <a16:creationId xmlns:a16="http://schemas.microsoft.com/office/drawing/2014/main" id="{32EC5E65-C4F8-4CA3-A134-60103C0504D3}"/>
              </a:ext>
            </a:extLst>
          </p:cNvPr>
          <p:cNvSpPr>
            <a:spLocks noChangeShapeType="1"/>
          </p:cNvSpPr>
          <p:nvPr/>
        </p:nvSpPr>
        <p:spPr bwMode="auto">
          <a:xfrm>
            <a:off x="8203481" y="62420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9">
            <a:extLst>
              <a:ext uri="{FF2B5EF4-FFF2-40B4-BE49-F238E27FC236}">
                <a16:creationId xmlns:a16="http://schemas.microsoft.com/office/drawing/2014/main" id="{3D104DD3-F79F-478E-B156-4E832919C3A0}"/>
              </a:ext>
            </a:extLst>
          </p:cNvPr>
          <p:cNvSpPr>
            <a:spLocks noChangeShapeType="1"/>
          </p:cNvSpPr>
          <p:nvPr/>
        </p:nvSpPr>
        <p:spPr bwMode="auto">
          <a:xfrm>
            <a:off x="8114581" y="624204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70">
            <a:extLst>
              <a:ext uri="{FF2B5EF4-FFF2-40B4-BE49-F238E27FC236}">
                <a16:creationId xmlns:a16="http://schemas.microsoft.com/office/drawing/2014/main" id="{4BF19534-467D-4647-A9E4-85C4B7C629B8}"/>
              </a:ext>
            </a:extLst>
          </p:cNvPr>
          <p:cNvSpPr txBox="1">
            <a:spLocks noChangeArrowheads="1"/>
          </p:cNvSpPr>
          <p:nvPr/>
        </p:nvSpPr>
        <p:spPr bwMode="auto">
          <a:xfrm>
            <a:off x="4945931" y="5956299"/>
            <a:ext cx="4619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9" name="Text Box 71">
            <a:extLst>
              <a:ext uri="{FF2B5EF4-FFF2-40B4-BE49-F238E27FC236}">
                <a16:creationId xmlns:a16="http://schemas.microsoft.com/office/drawing/2014/main" id="{291665C9-F4AC-4285-8D57-C562E2438320}"/>
              </a:ext>
            </a:extLst>
          </p:cNvPr>
          <p:cNvSpPr txBox="1">
            <a:spLocks noChangeArrowheads="1"/>
          </p:cNvSpPr>
          <p:nvPr/>
        </p:nvSpPr>
        <p:spPr bwMode="auto">
          <a:xfrm>
            <a:off x="6374681" y="595629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Text Box 72">
            <a:extLst>
              <a:ext uri="{FF2B5EF4-FFF2-40B4-BE49-F238E27FC236}">
                <a16:creationId xmlns:a16="http://schemas.microsoft.com/office/drawing/2014/main" id="{FA3E6FC0-F814-4E03-806C-A9BEB7B43904}"/>
              </a:ext>
            </a:extLst>
          </p:cNvPr>
          <p:cNvSpPr txBox="1">
            <a:spLocks noChangeArrowheads="1"/>
          </p:cNvSpPr>
          <p:nvPr/>
        </p:nvSpPr>
        <p:spPr bwMode="auto">
          <a:xfrm>
            <a:off x="6946181" y="595629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1" name="Text Box 73">
            <a:extLst>
              <a:ext uri="{FF2B5EF4-FFF2-40B4-BE49-F238E27FC236}">
                <a16:creationId xmlns:a16="http://schemas.microsoft.com/office/drawing/2014/main" id="{74C5BB54-30AC-4145-9740-E170F6691767}"/>
              </a:ext>
            </a:extLst>
          </p:cNvPr>
          <p:cNvSpPr txBox="1">
            <a:spLocks noChangeArrowheads="1"/>
          </p:cNvSpPr>
          <p:nvPr/>
        </p:nvSpPr>
        <p:spPr bwMode="auto">
          <a:xfrm>
            <a:off x="8032031" y="595629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2" name="Text Box 74">
            <a:extLst>
              <a:ext uri="{FF2B5EF4-FFF2-40B4-BE49-F238E27FC236}">
                <a16:creationId xmlns:a16="http://schemas.microsoft.com/office/drawing/2014/main" id="{AF26AD83-7A28-43BA-844B-C40ACFDE5AFF}"/>
              </a:ext>
            </a:extLst>
          </p:cNvPr>
          <p:cNvSpPr txBox="1">
            <a:spLocks noChangeArrowheads="1"/>
          </p:cNvSpPr>
          <p:nvPr/>
        </p:nvSpPr>
        <p:spPr bwMode="auto">
          <a:xfrm>
            <a:off x="8260631" y="624204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3" name="Line 75">
            <a:extLst>
              <a:ext uri="{FF2B5EF4-FFF2-40B4-BE49-F238E27FC236}">
                <a16:creationId xmlns:a16="http://schemas.microsoft.com/office/drawing/2014/main" id="{64B05EC6-0DCB-47B2-BC52-5517D252F0C7}"/>
              </a:ext>
            </a:extLst>
          </p:cNvPr>
          <p:cNvSpPr>
            <a:spLocks noChangeShapeType="1"/>
          </p:cNvSpPr>
          <p:nvPr/>
        </p:nvSpPr>
        <p:spPr bwMode="auto">
          <a:xfrm>
            <a:off x="9517931" y="62420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Line 76">
            <a:extLst>
              <a:ext uri="{FF2B5EF4-FFF2-40B4-BE49-F238E27FC236}">
                <a16:creationId xmlns:a16="http://schemas.microsoft.com/office/drawing/2014/main" id="{FF1F8EAB-B885-45C6-A37A-4EAD461A11DD}"/>
              </a:ext>
            </a:extLst>
          </p:cNvPr>
          <p:cNvSpPr>
            <a:spLocks noChangeShapeType="1"/>
          </p:cNvSpPr>
          <p:nvPr/>
        </p:nvSpPr>
        <p:spPr bwMode="auto">
          <a:xfrm>
            <a:off x="9429031" y="624204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77">
            <a:extLst>
              <a:ext uri="{FF2B5EF4-FFF2-40B4-BE49-F238E27FC236}">
                <a16:creationId xmlns:a16="http://schemas.microsoft.com/office/drawing/2014/main" id="{B77D694C-561C-4F31-961A-BB4F04ED2823}"/>
              </a:ext>
            </a:extLst>
          </p:cNvPr>
          <p:cNvSpPr txBox="1">
            <a:spLocks noChangeArrowheads="1"/>
          </p:cNvSpPr>
          <p:nvPr/>
        </p:nvSpPr>
        <p:spPr bwMode="auto">
          <a:xfrm>
            <a:off x="9346481" y="595629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Text Box 78">
            <a:extLst>
              <a:ext uri="{FF2B5EF4-FFF2-40B4-BE49-F238E27FC236}">
                <a16:creationId xmlns:a16="http://schemas.microsoft.com/office/drawing/2014/main" id="{1F1D22E9-1F34-4789-AFCA-81B26FB126D0}"/>
              </a:ext>
            </a:extLst>
          </p:cNvPr>
          <p:cNvSpPr txBox="1">
            <a:spLocks noChangeArrowheads="1"/>
          </p:cNvSpPr>
          <p:nvPr/>
        </p:nvSpPr>
        <p:spPr bwMode="auto">
          <a:xfrm>
            <a:off x="5574581" y="652779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7" name="Text Box 79">
            <a:extLst>
              <a:ext uri="{FF2B5EF4-FFF2-40B4-BE49-F238E27FC236}">
                <a16:creationId xmlns:a16="http://schemas.microsoft.com/office/drawing/2014/main" id="{B12BAEEC-CE99-4452-A1A9-471083FB9300}"/>
              </a:ext>
            </a:extLst>
          </p:cNvPr>
          <p:cNvSpPr txBox="1">
            <a:spLocks noChangeArrowheads="1"/>
          </p:cNvSpPr>
          <p:nvPr/>
        </p:nvSpPr>
        <p:spPr bwMode="auto">
          <a:xfrm>
            <a:off x="6603281" y="652779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Text Box 80">
            <a:extLst>
              <a:ext uri="{FF2B5EF4-FFF2-40B4-BE49-F238E27FC236}">
                <a16:creationId xmlns:a16="http://schemas.microsoft.com/office/drawing/2014/main" id="{496BC979-0B65-426F-8752-D71AF9D9F6A2}"/>
              </a:ext>
            </a:extLst>
          </p:cNvPr>
          <p:cNvSpPr txBox="1">
            <a:spLocks noChangeArrowheads="1"/>
          </p:cNvSpPr>
          <p:nvPr/>
        </p:nvSpPr>
        <p:spPr bwMode="auto">
          <a:xfrm>
            <a:off x="7460531" y="652701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Text Box 81">
            <a:extLst>
              <a:ext uri="{FF2B5EF4-FFF2-40B4-BE49-F238E27FC236}">
                <a16:creationId xmlns:a16="http://schemas.microsoft.com/office/drawing/2014/main" id="{484EB0CF-D833-4E71-8A82-87F58AD3E576}"/>
              </a:ext>
            </a:extLst>
          </p:cNvPr>
          <p:cNvSpPr txBox="1">
            <a:spLocks noChangeArrowheads="1"/>
          </p:cNvSpPr>
          <p:nvPr/>
        </p:nvSpPr>
        <p:spPr bwMode="auto">
          <a:xfrm>
            <a:off x="8692431" y="6213474"/>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1" name="Text Box 86">
            <a:extLst>
              <a:ext uri="{FF2B5EF4-FFF2-40B4-BE49-F238E27FC236}">
                <a16:creationId xmlns:a16="http://schemas.microsoft.com/office/drawing/2014/main" id="{BDCEE02E-A4F3-4DCB-8701-C4D52610BE3F}"/>
              </a:ext>
            </a:extLst>
          </p:cNvPr>
          <p:cNvSpPr txBox="1">
            <a:spLocks noChangeArrowheads="1"/>
          </p:cNvSpPr>
          <p:nvPr/>
        </p:nvSpPr>
        <p:spPr bwMode="auto">
          <a:xfrm>
            <a:off x="5403131" y="3898899"/>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2" name="Line 87">
            <a:extLst>
              <a:ext uri="{FF2B5EF4-FFF2-40B4-BE49-F238E27FC236}">
                <a16:creationId xmlns:a16="http://schemas.microsoft.com/office/drawing/2014/main" id="{3FA0D18D-6E4D-4AE1-A126-E20F4610EF30}"/>
              </a:ext>
            </a:extLst>
          </p:cNvPr>
          <p:cNvSpPr>
            <a:spLocks noChangeShapeType="1"/>
          </p:cNvSpPr>
          <p:nvPr/>
        </p:nvSpPr>
        <p:spPr bwMode="auto">
          <a:xfrm flipV="1">
            <a:off x="5631731" y="4127499"/>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88">
            <a:extLst>
              <a:ext uri="{FF2B5EF4-FFF2-40B4-BE49-F238E27FC236}">
                <a16:creationId xmlns:a16="http://schemas.microsoft.com/office/drawing/2014/main" id="{A8FA9820-0DD0-40DD-8FB9-18C3EA3232E1}"/>
              </a:ext>
            </a:extLst>
          </p:cNvPr>
          <p:cNvSpPr txBox="1">
            <a:spLocks noChangeArrowheads="1"/>
          </p:cNvSpPr>
          <p:nvPr/>
        </p:nvSpPr>
        <p:spPr bwMode="auto">
          <a:xfrm>
            <a:off x="5003081" y="4127499"/>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Text Box 89">
            <a:extLst>
              <a:ext uri="{FF2B5EF4-FFF2-40B4-BE49-F238E27FC236}">
                <a16:creationId xmlns:a16="http://schemas.microsoft.com/office/drawing/2014/main" id="{A23442A6-55DA-4F7D-B38E-1D3C3077A604}"/>
              </a:ext>
            </a:extLst>
          </p:cNvPr>
          <p:cNvSpPr txBox="1">
            <a:spLocks noChangeArrowheads="1"/>
          </p:cNvSpPr>
          <p:nvPr/>
        </p:nvSpPr>
        <p:spPr bwMode="auto">
          <a:xfrm>
            <a:off x="5688881" y="4127499"/>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5" name="Text Box 90">
            <a:extLst>
              <a:ext uri="{FF2B5EF4-FFF2-40B4-BE49-F238E27FC236}">
                <a16:creationId xmlns:a16="http://schemas.microsoft.com/office/drawing/2014/main" id="{65F775D0-1E1E-4A39-9896-1E06B91B47F6}"/>
              </a:ext>
            </a:extLst>
          </p:cNvPr>
          <p:cNvSpPr txBox="1">
            <a:spLocks noChangeArrowheads="1"/>
          </p:cNvSpPr>
          <p:nvPr/>
        </p:nvSpPr>
        <p:spPr bwMode="auto">
          <a:xfrm>
            <a:off x="5345981" y="4356099"/>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Concord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56" name="AutoShape 91">
            <a:extLst>
              <a:ext uri="{FF2B5EF4-FFF2-40B4-BE49-F238E27FC236}">
                <a16:creationId xmlns:a16="http://schemas.microsoft.com/office/drawing/2014/main" id="{069D545C-B6AA-4DD0-8932-DBCF3EDFAD66}"/>
              </a:ext>
            </a:extLst>
          </p:cNvPr>
          <p:cNvCxnSpPr>
            <a:cxnSpLocks noChangeShapeType="1"/>
          </p:cNvCxnSpPr>
          <p:nvPr/>
        </p:nvCxnSpPr>
        <p:spPr bwMode="auto">
          <a:xfrm>
            <a:off x="5603156" y="62420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7" name="AutoShape 92">
            <a:extLst>
              <a:ext uri="{FF2B5EF4-FFF2-40B4-BE49-F238E27FC236}">
                <a16:creationId xmlns:a16="http://schemas.microsoft.com/office/drawing/2014/main" id="{FBCB749C-09A9-4344-BFF5-F75741AC5F3A}"/>
              </a:ext>
            </a:extLst>
          </p:cNvPr>
          <p:cNvCxnSpPr>
            <a:cxnSpLocks noChangeShapeType="1"/>
          </p:cNvCxnSpPr>
          <p:nvPr/>
        </p:nvCxnSpPr>
        <p:spPr bwMode="auto">
          <a:xfrm>
            <a:off x="5507906" y="625157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8" name="Text Box 93">
            <a:extLst>
              <a:ext uri="{FF2B5EF4-FFF2-40B4-BE49-F238E27FC236}">
                <a16:creationId xmlns:a16="http://schemas.microsoft.com/office/drawing/2014/main" id="{00799CAE-26C0-41E1-BDCE-E9A482CA8F49}"/>
              </a:ext>
            </a:extLst>
          </p:cNvPr>
          <p:cNvSpPr txBox="1">
            <a:spLocks noChangeArrowheads="1"/>
          </p:cNvSpPr>
          <p:nvPr/>
        </p:nvSpPr>
        <p:spPr bwMode="auto">
          <a:xfrm>
            <a:off x="5419006" y="5794374"/>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59" name="AutoShape 94">
            <a:extLst>
              <a:ext uri="{FF2B5EF4-FFF2-40B4-BE49-F238E27FC236}">
                <a16:creationId xmlns:a16="http://schemas.microsoft.com/office/drawing/2014/main" id="{6EC2D229-9420-4344-88CB-54D5112A4421}"/>
              </a:ext>
            </a:extLst>
          </p:cNvPr>
          <p:cNvCxnSpPr>
            <a:cxnSpLocks noChangeShapeType="1"/>
          </p:cNvCxnSpPr>
          <p:nvPr/>
        </p:nvCxnSpPr>
        <p:spPr bwMode="auto">
          <a:xfrm>
            <a:off x="6044481" y="62420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0" name="AutoShape 95">
            <a:extLst>
              <a:ext uri="{FF2B5EF4-FFF2-40B4-BE49-F238E27FC236}">
                <a16:creationId xmlns:a16="http://schemas.microsoft.com/office/drawing/2014/main" id="{9F2482CF-1FEE-47F1-AF59-5DF886ACB368}"/>
              </a:ext>
            </a:extLst>
          </p:cNvPr>
          <p:cNvCxnSpPr>
            <a:cxnSpLocks noChangeShapeType="1"/>
          </p:cNvCxnSpPr>
          <p:nvPr/>
        </p:nvCxnSpPr>
        <p:spPr bwMode="auto">
          <a:xfrm>
            <a:off x="5949231" y="625157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1" name="Text Box 96">
            <a:extLst>
              <a:ext uri="{FF2B5EF4-FFF2-40B4-BE49-F238E27FC236}">
                <a16:creationId xmlns:a16="http://schemas.microsoft.com/office/drawing/2014/main" id="{4DF63596-B0AA-43C4-9580-73060CCD5DD7}"/>
              </a:ext>
            </a:extLst>
          </p:cNvPr>
          <p:cNvSpPr txBox="1">
            <a:spLocks noChangeArrowheads="1"/>
          </p:cNvSpPr>
          <p:nvPr/>
        </p:nvSpPr>
        <p:spPr bwMode="auto">
          <a:xfrm>
            <a:off x="5860331" y="5737224"/>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62" name="AutoShape 97">
            <a:extLst>
              <a:ext uri="{FF2B5EF4-FFF2-40B4-BE49-F238E27FC236}">
                <a16:creationId xmlns:a16="http://schemas.microsoft.com/office/drawing/2014/main" id="{412E15B2-928A-4490-95C3-06CEB19C717F}"/>
              </a:ext>
            </a:extLst>
          </p:cNvPr>
          <p:cNvCxnSpPr>
            <a:cxnSpLocks noChangeShapeType="1"/>
          </p:cNvCxnSpPr>
          <p:nvPr/>
        </p:nvCxnSpPr>
        <p:spPr bwMode="auto">
          <a:xfrm>
            <a:off x="3929931" y="38798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3" name="AutoShape 98">
            <a:extLst>
              <a:ext uri="{FF2B5EF4-FFF2-40B4-BE49-F238E27FC236}">
                <a16:creationId xmlns:a16="http://schemas.microsoft.com/office/drawing/2014/main" id="{8A94C04E-3F40-438E-9CD0-4CFF746E3E04}"/>
              </a:ext>
            </a:extLst>
          </p:cNvPr>
          <p:cNvCxnSpPr>
            <a:cxnSpLocks noChangeShapeType="1"/>
          </p:cNvCxnSpPr>
          <p:nvPr/>
        </p:nvCxnSpPr>
        <p:spPr bwMode="auto">
          <a:xfrm>
            <a:off x="3834681" y="388937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4" name="Text Box 99">
            <a:extLst>
              <a:ext uri="{FF2B5EF4-FFF2-40B4-BE49-F238E27FC236}">
                <a16:creationId xmlns:a16="http://schemas.microsoft.com/office/drawing/2014/main" id="{F80E4974-CE4E-4670-B4A3-10332BB5B74A}"/>
              </a:ext>
            </a:extLst>
          </p:cNvPr>
          <p:cNvSpPr txBox="1">
            <a:spLocks noChangeArrowheads="1"/>
          </p:cNvSpPr>
          <p:nvPr/>
        </p:nvSpPr>
        <p:spPr bwMode="auto">
          <a:xfrm>
            <a:off x="3825156" y="3660774"/>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65" name="AutoShape 100">
            <a:extLst>
              <a:ext uri="{FF2B5EF4-FFF2-40B4-BE49-F238E27FC236}">
                <a16:creationId xmlns:a16="http://schemas.microsoft.com/office/drawing/2014/main" id="{1A1742AB-4EB6-4D45-A14E-5405271EAA37}"/>
              </a:ext>
            </a:extLst>
          </p:cNvPr>
          <p:cNvCxnSpPr>
            <a:cxnSpLocks noChangeShapeType="1"/>
          </p:cNvCxnSpPr>
          <p:nvPr/>
        </p:nvCxnSpPr>
        <p:spPr bwMode="auto">
          <a:xfrm>
            <a:off x="4179169" y="38798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6" name="AutoShape 101">
            <a:extLst>
              <a:ext uri="{FF2B5EF4-FFF2-40B4-BE49-F238E27FC236}">
                <a16:creationId xmlns:a16="http://schemas.microsoft.com/office/drawing/2014/main" id="{E7A8DC0E-B6B6-4CF0-B373-E2C2129B9F0A}"/>
              </a:ext>
            </a:extLst>
          </p:cNvPr>
          <p:cNvCxnSpPr>
            <a:cxnSpLocks noChangeShapeType="1"/>
          </p:cNvCxnSpPr>
          <p:nvPr/>
        </p:nvCxnSpPr>
        <p:spPr bwMode="auto">
          <a:xfrm>
            <a:off x="4095031" y="387984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7" name="Text Box 102">
            <a:extLst>
              <a:ext uri="{FF2B5EF4-FFF2-40B4-BE49-F238E27FC236}">
                <a16:creationId xmlns:a16="http://schemas.microsoft.com/office/drawing/2014/main" id="{382FD415-3492-4AB1-A019-29D4075083C8}"/>
              </a:ext>
            </a:extLst>
          </p:cNvPr>
          <p:cNvSpPr txBox="1">
            <a:spLocks noChangeArrowheads="1"/>
          </p:cNvSpPr>
          <p:nvPr/>
        </p:nvSpPr>
        <p:spPr bwMode="auto">
          <a:xfrm>
            <a:off x="3999781" y="3660774"/>
            <a:ext cx="36988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Line 103">
            <a:extLst>
              <a:ext uri="{FF2B5EF4-FFF2-40B4-BE49-F238E27FC236}">
                <a16:creationId xmlns:a16="http://schemas.microsoft.com/office/drawing/2014/main" id="{39789DEA-6CCF-4E89-9E9D-A64C716FA7D9}"/>
              </a:ext>
            </a:extLst>
          </p:cNvPr>
          <p:cNvSpPr>
            <a:spLocks noChangeShapeType="1"/>
          </p:cNvSpPr>
          <p:nvPr/>
        </p:nvSpPr>
        <p:spPr bwMode="auto">
          <a:xfrm flipV="1">
            <a:off x="3688631" y="3984624"/>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69" name="AutoShape 104">
            <a:extLst>
              <a:ext uri="{FF2B5EF4-FFF2-40B4-BE49-F238E27FC236}">
                <a16:creationId xmlns:a16="http://schemas.microsoft.com/office/drawing/2014/main" id="{1913CDBD-10D2-4401-8909-2165F8A0A567}"/>
              </a:ext>
            </a:extLst>
          </p:cNvPr>
          <p:cNvCxnSpPr>
            <a:cxnSpLocks noChangeShapeType="1"/>
          </p:cNvCxnSpPr>
          <p:nvPr/>
        </p:nvCxnSpPr>
        <p:spPr bwMode="auto">
          <a:xfrm>
            <a:off x="4587156" y="51371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0" name="AutoShape 105">
            <a:extLst>
              <a:ext uri="{FF2B5EF4-FFF2-40B4-BE49-F238E27FC236}">
                <a16:creationId xmlns:a16="http://schemas.microsoft.com/office/drawing/2014/main" id="{F480A3C2-2470-454D-9C4C-D5B2B2E76E1C}"/>
              </a:ext>
            </a:extLst>
          </p:cNvPr>
          <p:cNvCxnSpPr>
            <a:cxnSpLocks noChangeShapeType="1"/>
          </p:cNvCxnSpPr>
          <p:nvPr/>
        </p:nvCxnSpPr>
        <p:spPr bwMode="auto">
          <a:xfrm>
            <a:off x="4491906" y="514667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1" name="Text Box 106">
            <a:extLst>
              <a:ext uri="{FF2B5EF4-FFF2-40B4-BE49-F238E27FC236}">
                <a16:creationId xmlns:a16="http://schemas.microsoft.com/office/drawing/2014/main" id="{0E66207C-6F8E-412C-B3EA-BF98FBE5F1A6}"/>
              </a:ext>
            </a:extLst>
          </p:cNvPr>
          <p:cNvSpPr txBox="1">
            <a:spLocks noChangeArrowheads="1"/>
          </p:cNvSpPr>
          <p:nvPr/>
        </p:nvSpPr>
        <p:spPr bwMode="auto">
          <a:xfrm>
            <a:off x="4482381" y="4918074"/>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FF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72" name="AutoShape 107">
            <a:extLst>
              <a:ext uri="{FF2B5EF4-FFF2-40B4-BE49-F238E27FC236}">
                <a16:creationId xmlns:a16="http://schemas.microsoft.com/office/drawing/2014/main" id="{989BDA0C-7F6F-45AC-B32F-EE6DADD4B25E}"/>
              </a:ext>
            </a:extLst>
          </p:cNvPr>
          <p:cNvCxnSpPr>
            <a:cxnSpLocks noChangeShapeType="1"/>
          </p:cNvCxnSpPr>
          <p:nvPr/>
        </p:nvCxnSpPr>
        <p:spPr bwMode="auto">
          <a:xfrm>
            <a:off x="4836394" y="51371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3" name="AutoShape 108">
            <a:extLst>
              <a:ext uri="{FF2B5EF4-FFF2-40B4-BE49-F238E27FC236}">
                <a16:creationId xmlns:a16="http://schemas.microsoft.com/office/drawing/2014/main" id="{F52616D8-E7EE-423F-B4A5-AEA5FA0B62D3}"/>
              </a:ext>
            </a:extLst>
          </p:cNvPr>
          <p:cNvCxnSpPr>
            <a:cxnSpLocks noChangeShapeType="1"/>
          </p:cNvCxnSpPr>
          <p:nvPr/>
        </p:nvCxnSpPr>
        <p:spPr bwMode="auto">
          <a:xfrm>
            <a:off x="4752256" y="513714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4" name="Text Box 109">
            <a:extLst>
              <a:ext uri="{FF2B5EF4-FFF2-40B4-BE49-F238E27FC236}">
                <a16:creationId xmlns:a16="http://schemas.microsoft.com/office/drawing/2014/main" id="{A91EBEC2-0249-4FA1-A958-6E82D246862D}"/>
              </a:ext>
            </a:extLst>
          </p:cNvPr>
          <p:cNvSpPr txBox="1">
            <a:spLocks noChangeArrowheads="1"/>
          </p:cNvSpPr>
          <p:nvPr/>
        </p:nvSpPr>
        <p:spPr bwMode="auto">
          <a:xfrm>
            <a:off x="4660181" y="4756149"/>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5" name="Line 110">
            <a:extLst>
              <a:ext uri="{FF2B5EF4-FFF2-40B4-BE49-F238E27FC236}">
                <a16:creationId xmlns:a16="http://schemas.microsoft.com/office/drawing/2014/main" id="{BB2D83B4-0573-4149-93C5-EDF1AD80EF89}"/>
              </a:ext>
            </a:extLst>
          </p:cNvPr>
          <p:cNvSpPr>
            <a:spLocks noChangeShapeType="1"/>
          </p:cNvSpPr>
          <p:nvPr/>
        </p:nvSpPr>
        <p:spPr bwMode="auto">
          <a:xfrm flipV="1">
            <a:off x="4369669" y="5222874"/>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6" name="AutoShape 111">
            <a:extLst>
              <a:ext uri="{FF2B5EF4-FFF2-40B4-BE49-F238E27FC236}">
                <a16:creationId xmlns:a16="http://schemas.microsoft.com/office/drawing/2014/main" id="{08B3EA4E-36AF-4FBA-8807-73862A5DC0BC}"/>
              </a:ext>
            </a:extLst>
          </p:cNvPr>
          <p:cNvCxnSpPr>
            <a:cxnSpLocks noChangeShapeType="1"/>
          </p:cNvCxnSpPr>
          <p:nvPr/>
        </p:nvCxnSpPr>
        <p:spPr bwMode="auto">
          <a:xfrm>
            <a:off x="6784256" y="514667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7" name="AutoShape 112">
            <a:extLst>
              <a:ext uri="{FF2B5EF4-FFF2-40B4-BE49-F238E27FC236}">
                <a16:creationId xmlns:a16="http://schemas.microsoft.com/office/drawing/2014/main" id="{37A02BB8-092A-488B-8BE7-77503217F47A}"/>
              </a:ext>
            </a:extLst>
          </p:cNvPr>
          <p:cNvCxnSpPr>
            <a:cxnSpLocks noChangeShapeType="1"/>
          </p:cNvCxnSpPr>
          <p:nvPr/>
        </p:nvCxnSpPr>
        <p:spPr bwMode="auto">
          <a:xfrm>
            <a:off x="6689006" y="515619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8" name="AutoShape 113">
            <a:extLst>
              <a:ext uri="{FF2B5EF4-FFF2-40B4-BE49-F238E27FC236}">
                <a16:creationId xmlns:a16="http://schemas.microsoft.com/office/drawing/2014/main" id="{8CCD312A-6D28-436E-80C7-8E4EE3BEC559}"/>
              </a:ext>
            </a:extLst>
          </p:cNvPr>
          <p:cNvCxnSpPr>
            <a:cxnSpLocks noChangeShapeType="1"/>
          </p:cNvCxnSpPr>
          <p:nvPr/>
        </p:nvCxnSpPr>
        <p:spPr bwMode="auto">
          <a:xfrm>
            <a:off x="7041431" y="514667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9" name="AutoShape 114">
            <a:extLst>
              <a:ext uri="{FF2B5EF4-FFF2-40B4-BE49-F238E27FC236}">
                <a16:creationId xmlns:a16="http://schemas.microsoft.com/office/drawing/2014/main" id="{CDAF75C6-580A-4FCD-B6AF-616109FE041C}"/>
              </a:ext>
            </a:extLst>
          </p:cNvPr>
          <p:cNvCxnSpPr>
            <a:cxnSpLocks noChangeShapeType="1"/>
          </p:cNvCxnSpPr>
          <p:nvPr/>
        </p:nvCxnSpPr>
        <p:spPr bwMode="auto">
          <a:xfrm>
            <a:off x="6946181" y="515619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2" name="AutoShape 120">
            <a:extLst>
              <a:ext uri="{FF2B5EF4-FFF2-40B4-BE49-F238E27FC236}">
                <a16:creationId xmlns:a16="http://schemas.microsoft.com/office/drawing/2014/main" id="{2C074646-95F9-448E-A0E5-CE7318DCF622}"/>
              </a:ext>
            </a:extLst>
          </p:cNvPr>
          <p:cNvCxnSpPr>
            <a:cxnSpLocks noChangeShapeType="1"/>
          </p:cNvCxnSpPr>
          <p:nvPr/>
        </p:nvCxnSpPr>
        <p:spPr bwMode="auto">
          <a:xfrm>
            <a:off x="5619031" y="511809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3" name="AutoShape 121">
            <a:extLst>
              <a:ext uri="{FF2B5EF4-FFF2-40B4-BE49-F238E27FC236}">
                <a16:creationId xmlns:a16="http://schemas.microsoft.com/office/drawing/2014/main" id="{60953D83-F26D-462B-BABB-DC6E4160ACBF}"/>
              </a:ext>
            </a:extLst>
          </p:cNvPr>
          <p:cNvCxnSpPr>
            <a:cxnSpLocks noChangeShapeType="1"/>
          </p:cNvCxnSpPr>
          <p:nvPr/>
        </p:nvCxnSpPr>
        <p:spPr bwMode="auto">
          <a:xfrm>
            <a:off x="5523781" y="512762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4" name="AutoShape 122">
            <a:extLst>
              <a:ext uri="{FF2B5EF4-FFF2-40B4-BE49-F238E27FC236}">
                <a16:creationId xmlns:a16="http://schemas.microsoft.com/office/drawing/2014/main" id="{914163D0-E6F9-4454-8685-4F02BF93C8A3}"/>
              </a:ext>
            </a:extLst>
          </p:cNvPr>
          <p:cNvCxnSpPr>
            <a:cxnSpLocks noChangeShapeType="1"/>
          </p:cNvCxnSpPr>
          <p:nvPr/>
        </p:nvCxnSpPr>
        <p:spPr bwMode="auto">
          <a:xfrm>
            <a:off x="6079406" y="511809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5" name="AutoShape 123">
            <a:extLst>
              <a:ext uri="{FF2B5EF4-FFF2-40B4-BE49-F238E27FC236}">
                <a16:creationId xmlns:a16="http://schemas.microsoft.com/office/drawing/2014/main" id="{4873B940-96F2-49A1-B03F-A4CD0230B485}"/>
              </a:ext>
            </a:extLst>
          </p:cNvPr>
          <p:cNvCxnSpPr>
            <a:cxnSpLocks noChangeShapeType="1"/>
          </p:cNvCxnSpPr>
          <p:nvPr/>
        </p:nvCxnSpPr>
        <p:spPr bwMode="auto">
          <a:xfrm>
            <a:off x="5984156" y="512762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6" name="AutoShape 124">
            <a:extLst>
              <a:ext uri="{FF2B5EF4-FFF2-40B4-BE49-F238E27FC236}">
                <a16:creationId xmlns:a16="http://schemas.microsoft.com/office/drawing/2014/main" id="{EA01A71D-2A3F-41F8-91B0-9F2F9A86D341}"/>
              </a:ext>
            </a:extLst>
          </p:cNvPr>
          <p:cNvCxnSpPr>
            <a:cxnSpLocks noChangeShapeType="1"/>
          </p:cNvCxnSpPr>
          <p:nvPr/>
        </p:nvCxnSpPr>
        <p:spPr bwMode="auto">
          <a:xfrm>
            <a:off x="7558956" y="62420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7" name="AutoShape 125">
            <a:extLst>
              <a:ext uri="{FF2B5EF4-FFF2-40B4-BE49-F238E27FC236}">
                <a16:creationId xmlns:a16="http://schemas.microsoft.com/office/drawing/2014/main" id="{0C8BA10B-E0F1-459C-973D-F95DC127F5A3}"/>
              </a:ext>
            </a:extLst>
          </p:cNvPr>
          <p:cNvCxnSpPr>
            <a:cxnSpLocks noChangeShapeType="1"/>
          </p:cNvCxnSpPr>
          <p:nvPr/>
        </p:nvCxnSpPr>
        <p:spPr bwMode="auto">
          <a:xfrm>
            <a:off x="7463706" y="625157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88" name="Text Box 126">
            <a:extLst>
              <a:ext uri="{FF2B5EF4-FFF2-40B4-BE49-F238E27FC236}">
                <a16:creationId xmlns:a16="http://schemas.microsoft.com/office/drawing/2014/main" id="{DAAE8CED-1E27-4A24-BBE5-9CC31DF95BFB}"/>
              </a:ext>
            </a:extLst>
          </p:cNvPr>
          <p:cNvSpPr txBox="1">
            <a:spLocks noChangeArrowheads="1"/>
          </p:cNvSpPr>
          <p:nvPr/>
        </p:nvSpPr>
        <p:spPr bwMode="auto">
          <a:xfrm>
            <a:off x="7438306" y="6022974"/>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273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89" name="AutoShape 127">
            <a:extLst>
              <a:ext uri="{FF2B5EF4-FFF2-40B4-BE49-F238E27FC236}">
                <a16:creationId xmlns:a16="http://schemas.microsoft.com/office/drawing/2014/main" id="{BACD8EC8-18CE-4319-9FF0-B6C708442C54}"/>
              </a:ext>
            </a:extLst>
          </p:cNvPr>
          <p:cNvCxnSpPr>
            <a:cxnSpLocks noChangeShapeType="1"/>
          </p:cNvCxnSpPr>
          <p:nvPr/>
        </p:nvCxnSpPr>
        <p:spPr bwMode="auto">
          <a:xfrm>
            <a:off x="5622206" y="4165599"/>
            <a:ext cx="1120775" cy="842962"/>
          </a:xfrm>
          <a:prstGeom prst="straightConnector1">
            <a:avLst/>
          </a:prstGeom>
          <a:noFill/>
          <a:ln w="254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0" name="AutoShape 128">
            <a:extLst>
              <a:ext uri="{FF2B5EF4-FFF2-40B4-BE49-F238E27FC236}">
                <a16:creationId xmlns:a16="http://schemas.microsoft.com/office/drawing/2014/main" id="{AEA82EB8-1A7B-4F8D-BADD-6291F22C1918}"/>
              </a:ext>
            </a:extLst>
          </p:cNvPr>
          <p:cNvCxnSpPr>
            <a:cxnSpLocks noChangeShapeType="1"/>
          </p:cNvCxnSpPr>
          <p:nvPr/>
        </p:nvCxnSpPr>
        <p:spPr bwMode="auto">
          <a:xfrm>
            <a:off x="6731869" y="5156199"/>
            <a:ext cx="827087"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1" name="AutoShape 129">
            <a:extLst>
              <a:ext uri="{FF2B5EF4-FFF2-40B4-BE49-F238E27FC236}">
                <a16:creationId xmlns:a16="http://schemas.microsoft.com/office/drawing/2014/main" id="{B52AF007-ED4C-48CB-8E64-255A6E5C5CF5}"/>
              </a:ext>
            </a:extLst>
          </p:cNvPr>
          <p:cNvCxnSpPr>
            <a:cxnSpLocks noChangeShapeType="1"/>
          </p:cNvCxnSpPr>
          <p:nvPr/>
        </p:nvCxnSpPr>
        <p:spPr bwMode="auto">
          <a:xfrm>
            <a:off x="7852644" y="623252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2" name="AutoShape 130">
            <a:extLst>
              <a:ext uri="{FF2B5EF4-FFF2-40B4-BE49-F238E27FC236}">
                <a16:creationId xmlns:a16="http://schemas.microsoft.com/office/drawing/2014/main" id="{FF771EE9-972D-43BF-9EAE-9F696CB1872A}"/>
              </a:ext>
            </a:extLst>
          </p:cNvPr>
          <p:cNvCxnSpPr>
            <a:cxnSpLocks noChangeShapeType="1"/>
          </p:cNvCxnSpPr>
          <p:nvPr/>
        </p:nvCxnSpPr>
        <p:spPr bwMode="auto">
          <a:xfrm>
            <a:off x="7757394" y="624204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93" name="Text Box 131">
            <a:extLst>
              <a:ext uri="{FF2B5EF4-FFF2-40B4-BE49-F238E27FC236}">
                <a16:creationId xmlns:a16="http://schemas.microsoft.com/office/drawing/2014/main" id="{53B43157-0AC7-41C4-95E5-F6F40E02FDCB}"/>
              </a:ext>
            </a:extLst>
          </p:cNvPr>
          <p:cNvSpPr txBox="1">
            <a:spLocks noChangeArrowheads="1"/>
          </p:cNvSpPr>
          <p:nvPr/>
        </p:nvSpPr>
        <p:spPr bwMode="auto">
          <a:xfrm>
            <a:off x="6660431" y="4641849"/>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4" name="Text Box 132">
            <a:extLst>
              <a:ext uri="{FF2B5EF4-FFF2-40B4-BE49-F238E27FC236}">
                <a16:creationId xmlns:a16="http://schemas.microsoft.com/office/drawing/2014/main" id="{78023A60-8CC8-43FE-9C4E-527DF7586A99}"/>
              </a:ext>
            </a:extLst>
          </p:cNvPr>
          <p:cNvSpPr txBox="1">
            <a:spLocks noChangeArrowheads="1"/>
          </p:cNvSpPr>
          <p:nvPr/>
        </p:nvSpPr>
        <p:spPr bwMode="auto">
          <a:xfrm>
            <a:off x="6431831" y="5384799"/>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a:r>
              <a:rPr lang="en-US" sz="1000" b="1" dirty="0">
                <a:solidFill>
                  <a:srgbClr val="FF0000"/>
                </a:solidFill>
                <a:latin typeface="Arial Narrow" panose="020B0606020202030204" pitchFamily="34" charset="0"/>
              </a:rPr>
              <a:t>Concord &amp;</a:t>
            </a:r>
            <a:endParaRPr lang="en-US" sz="1000" dirty="0">
              <a:solidFill>
                <a:srgbClr val="FF0000"/>
              </a:solidFill>
              <a:latin typeface="Arial Narrow" panose="020B0606020202030204" pitchFamily="34" charset="0"/>
            </a:endParaRPr>
          </a:p>
          <a:p>
            <a:pPr algn="ctr"/>
            <a:r>
              <a:rPr lang="en-US" sz="1000" b="1" dirty="0">
                <a:solidFill>
                  <a:srgbClr val="FF0000"/>
                </a:solidFill>
                <a:latin typeface="Arial Narrow" panose="020B0606020202030204" pitchFamily="34" charset="0"/>
              </a:rPr>
              <a:t>Lexington</a:t>
            </a:r>
            <a:endParaRPr lang="en-US" sz="1000" dirty="0">
              <a:solidFill>
                <a:srgbClr val="FF0000"/>
              </a:solidFill>
              <a:latin typeface="Arial Narrow" panose="020B0606020202030204" pitchFamily="34" charset="0"/>
            </a:endParaRPr>
          </a:p>
          <a:p>
            <a:pPr algn="ctr"/>
            <a:r>
              <a:rPr lang="en-US" sz="1000" b="1" dirty="0">
                <a:solidFill>
                  <a:srgbClr val="FF0000"/>
                </a:solidFill>
                <a:latin typeface="Arial Narrow" panose="020B0606020202030204" pitchFamily="34" charset="0"/>
              </a:rPr>
              <a:t>273</a:t>
            </a:r>
            <a:endParaRPr lang="en-US" sz="1000" dirty="0">
              <a:solidFill>
                <a:srgbClr val="FF0000"/>
              </a:solidFill>
              <a:latin typeface="Arial Narrow" panose="020B0606020202030204" pitchFamily="34" charset="0"/>
            </a:endParaRPr>
          </a:p>
          <a:p>
            <a:pPr algn="ctr"/>
            <a:r>
              <a:rPr lang="en-US" sz="1000" dirty="0">
                <a:solidFill>
                  <a:srgbClr val="FF0000"/>
                </a:solidFill>
                <a:latin typeface="Arial Narrow" panose="020B0606020202030204" pitchFamily="34" charset="0"/>
              </a:rPr>
              <a:t> </a:t>
            </a:r>
          </a:p>
        </p:txBody>
      </p:sp>
      <p:sp>
        <p:nvSpPr>
          <p:cNvPr id="295" name="TextBox 294">
            <a:extLst>
              <a:ext uri="{FF2B5EF4-FFF2-40B4-BE49-F238E27FC236}">
                <a16:creationId xmlns:a16="http://schemas.microsoft.com/office/drawing/2014/main" id="{578BC43F-3717-43BA-B24B-A6F0D321F3BE}"/>
              </a:ext>
            </a:extLst>
          </p:cNvPr>
          <p:cNvSpPr txBox="1"/>
          <p:nvPr/>
        </p:nvSpPr>
        <p:spPr>
          <a:xfrm>
            <a:off x="2378814" y="3794124"/>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296" name="TextBox 295">
            <a:extLst>
              <a:ext uri="{FF2B5EF4-FFF2-40B4-BE49-F238E27FC236}">
                <a16:creationId xmlns:a16="http://schemas.microsoft.com/office/drawing/2014/main" id="{960803E1-A01F-4F98-A9DB-C13296576485}"/>
              </a:ext>
            </a:extLst>
          </p:cNvPr>
          <p:cNvSpPr txBox="1"/>
          <p:nvPr/>
        </p:nvSpPr>
        <p:spPr>
          <a:xfrm>
            <a:off x="3112238" y="5095358"/>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297" name="TextBox 296">
            <a:extLst>
              <a:ext uri="{FF2B5EF4-FFF2-40B4-BE49-F238E27FC236}">
                <a16:creationId xmlns:a16="http://schemas.microsoft.com/office/drawing/2014/main" id="{3CB2D764-1E58-4D78-B345-05E565C6943C}"/>
              </a:ext>
            </a:extLst>
          </p:cNvPr>
          <p:cNvSpPr txBox="1"/>
          <p:nvPr/>
        </p:nvSpPr>
        <p:spPr>
          <a:xfrm>
            <a:off x="3720338" y="6166920"/>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298" name="TextBox 297">
            <a:extLst>
              <a:ext uri="{FF2B5EF4-FFF2-40B4-BE49-F238E27FC236}">
                <a16:creationId xmlns:a16="http://schemas.microsoft.com/office/drawing/2014/main" id="{7E70E777-49F1-4E7C-83AE-0A7985264E99}"/>
              </a:ext>
            </a:extLst>
          </p:cNvPr>
          <p:cNvSpPr txBox="1"/>
          <p:nvPr/>
        </p:nvSpPr>
        <p:spPr>
          <a:xfrm>
            <a:off x="9000645" y="896870"/>
            <a:ext cx="2843868" cy="3539430"/>
          </a:xfrm>
          <a:prstGeom prst="rect">
            <a:avLst/>
          </a:prstGeom>
          <a:noFill/>
        </p:spPr>
        <p:txBody>
          <a:bodyPr wrap="square" rtlCol="0">
            <a:spAutoFit/>
          </a:bodyPr>
          <a:lstStyle/>
          <a:p>
            <a:r>
              <a:rPr lang="en-US" sz="1600" dirty="0">
                <a:latin typeface="Arial Narrow" panose="020B0606020202030204" pitchFamily="34" charset="0"/>
              </a:rPr>
              <a:t>When we consider where we are in history, just before 2019 November 9th and we have still 2019, 2020 and we have about twelve more waymarks before we get to the second Advent. But we need to see and identify the patterns, Concord, 273, counter-revolution, Concord and Lexington 273 British casualties. This is the same waymark we've marked at 1795 in the 2nd application of the French Revolution, our next waymark after Raphia and it's Concord.</a:t>
            </a:r>
          </a:p>
        </p:txBody>
      </p:sp>
      <p:cxnSp>
        <p:nvCxnSpPr>
          <p:cNvPr id="302" name="Straight Arrow Connector 301">
            <a:extLst>
              <a:ext uri="{FF2B5EF4-FFF2-40B4-BE49-F238E27FC236}">
                <a16:creationId xmlns:a16="http://schemas.microsoft.com/office/drawing/2014/main" id="{6FE22BD8-E3B9-4FB1-86E4-E81D6CDCE9FE}"/>
              </a:ext>
            </a:extLst>
          </p:cNvPr>
          <p:cNvCxnSpPr/>
          <p:nvPr/>
        </p:nvCxnSpPr>
        <p:spPr>
          <a:xfrm flipH="1">
            <a:off x="6762825" y="151002"/>
            <a:ext cx="14065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3" name="Straight Arrow Connector 302">
            <a:extLst>
              <a:ext uri="{FF2B5EF4-FFF2-40B4-BE49-F238E27FC236}">
                <a16:creationId xmlns:a16="http://schemas.microsoft.com/office/drawing/2014/main" id="{B3886F4E-71F7-4FA9-BAAF-17F06D4BD781}"/>
              </a:ext>
            </a:extLst>
          </p:cNvPr>
          <p:cNvCxnSpPr/>
          <p:nvPr/>
        </p:nvCxnSpPr>
        <p:spPr>
          <a:xfrm flipH="1">
            <a:off x="7003331" y="4732380"/>
            <a:ext cx="14065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00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98"/>
                                        </p:tgtEl>
                                        <p:attrNameLst>
                                          <p:attrName>style.visibility</p:attrName>
                                        </p:attrNameLst>
                                      </p:cBhvr>
                                      <p:to>
                                        <p:strVal val="visible"/>
                                      </p:to>
                                    </p:set>
                                    <p:animEffect transition="in" filter="fade">
                                      <p:cBhvr>
                                        <p:cTn id="7" dur="1000"/>
                                        <p:tgtEl>
                                          <p:spTgt spid="298"/>
                                        </p:tgtEl>
                                      </p:cBhvr>
                                    </p:animEffect>
                                    <p:anim calcmode="lin" valueType="num">
                                      <p:cBhvr>
                                        <p:cTn id="8" dur="1000" fill="hold"/>
                                        <p:tgtEl>
                                          <p:spTgt spid="298"/>
                                        </p:tgtEl>
                                        <p:attrNameLst>
                                          <p:attrName>ppt_x</p:attrName>
                                        </p:attrNameLst>
                                      </p:cBhvr>
                                      <p:tavLst>
                                        <p:tav tm="0">
                                          <p:val>
                                            <p:strVal val="#ppt_x"/>
                                          </p:val>
                                        </p:tav>
                                        <p:tav tm="100000">
                                          <p:val>
                                            <p:strVal val="#ppt_x"/>
                                          </p:val>
                                        </p:tav>
                                      </p:tavLst>
                                    </p:anim>
                                    <p:anim calcmode="lin" valueType="num">
                                      <p:cBhvr>
                                        <p:cTn id="9" dur="1000" fill="hold"/>
                                        <p:tgtEl>
                                          <p:spTgt spid="29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par>
                                <p:cTn id="18" presetID="3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fltVal val="0"/>
                                          </p:val>
                                        </p:tav>
                                        <p:tav tm="100000">
                                          <p:val>
                                            <p:strVal val="#ppt_w"/>
                                          </p:val>
                                        </p:tav>
                                      </p:tavLst>
                                    </p:anim>
                                    <p:anim calcmode="lin" valueType="num">
                                      <p:cBhvr>
                                        <p:cTn id="27" dur="1000" fill="hold"/>
                                        <p:tgtEl>
                                          <p:spTgt spid="5"/>
                                        </p:tgtEl>
                                        <p:attrNameLst>
                                          <p:attrName>ppt_h</p:attrName>
                                        </p:attrNameLst>
                                      </p:cBhvr>
                                      <p:tavLst>
                                        <p:tav tm="0">
                                          <p:val>
                                            <p:fltVal val="0"/>
                                          </p:val>
                                        </p:tav>
                                        <p:tav tm="100000">
                                          <p:val>
                                            <p:strVal val="#ppt_h"/>
                                          </p:val>
                                        </p:tav>
                                      </p:tavLst>
                                    </p:anim>
                                    <p:anim calcmode="lin" valueType="num">
                                      <p:cBhvr>
                                        <p:cTn id="28" dur="1000" fill="hold"/>
                                        <p:tgtEl>
                                          <p:spTgt spid="5"/>
                                        </p:tgtEl>
                                        <p:attrNameLst>
                                          <p:attrName>style.rotation</p:attrName>
                                        </p:attrNameLst>
                                      </p:cBhvr>
                                      <p:tavLst>
                                        <p:tav tm="0">
                                          <p:val>
                                            <p:fltVal val="90"/>
                                          </p:val>
                                        </p:tav>
                                        <p:tav tm="100000">
                                          <p:val>
                                            <p:fltVal val="0"/>
                                          </p:val>
                                        </p:tav>
                                      </p:tavLst>
                                    </p:anim>
                                    <p:animEffect transition="in" filter="fade">
                                      <p:cBhvr>
                                        <p:cTn id="29" dur="1000"/>
                                        <p:tgtEl>
                                          <p:spTgt spid="5"/>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 calcmode="lin" valueType="num">
                                      <p:cBhvr>
                                        <p:cTn id="40" dur="1000" fill="hold"/>
                                        <p:tgtEl>
                                          <p:spTgt spid="7"/>
                                        </p:tgtEl>
                                        <p:attrNameLst>
                                          <p:attrName>style.rotation</p:attrName>
                                        </p:attrNameLst>
                                      </p:cBhvr>
                                      <p:tavLst>
                                        <p:tav tm="0">
                                          <p:val>
                                            <p:fltVal val="90"/>
                                          </p:val>
                                        </p:tav>
                                        <p:tav tm="100000">
                                          <p:val>
                                            <p:fltVal val="0"/>
                                          </p:val>
                                        </p:tav>
                                      </p:tavLst>
                                    </p:anim>
                                    <p:animEffect transition="in" filter="fade">
                                      <p:cBhvr>
                                        <p:cTn id="41" dur="1000"/>
                                        <p:tgtEl>
                                          <p:spTgt spid="7"/>
                                        </p:tgtEl>
                                      </p:cBhvr>
                                    </p:animEffect>
                                  </p:childTnLst>
                                </p:cTn>
                              </p:par>
                              <p:par>
                                <p:cTn id="42" presetID="31" presetClass="entr" presetSubtype="0"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fltVal val="0"/>
                                          </p:val>
                                        </p:tav>
                                        <p:tav tm="100000">
                                          <p:val>
                                            <p:strVal val="#ppt_w"/>
                                          </p:val>
                                        </p:tav>
                                      </p:tavLst>
                                    </p:anim>
                                    <p:anim calcmode="lin" valueType="num">
                                      <p:cBhvr>
                                        <p:cTn id="45" dur="1000" fill="hold"/>
                                        <p:tgtEl>
                                          <p:spTgt spid="8"/>
                                        </p:tgtEl>
                                        <p:attrNameLst>
                                          <p:attrName>ppt_h</p:attrName>
                                        </p:attrNameLst>
                                      </p:cBhvr>
                                      <p:tavLst>
                                        <p:tav tm="0">
                                          <p:val>
                                            <p:fltVal val="0"/>
                                          </p:val>
                                        </p:tav>
                                        <p:tav tm="100000">
                                          <p:val>
                                            <p:strVal val="#ppt_h"/>
                                          </p:val>
                                        </p:tav>
                                      </p:tavLst>
                                    </p:anim>
                                    <p:anim calcmode="lin" valueType="num">
                                      <p:cBhvr>
                                        <p:cTn id="46" dur="1000" fill="hold"/>
                                        <p:tgtEl>
                                          <p:spTgt spid="8"/>
                                        </p:tgtEl>
                                        <p:attrNameLst>
                                          <p:attrName>style.rotation</p:attrName>
                                        </p:attrNameLst>
                                      </p:cBhvr>
                                      <p:tavLst>
                                        <p:tav tm="0">
                                          <p:val>
                                            <p:fltVal val="90"/>
                                          </p:val>
                                        </p:tav>
                                        <p:tav tm="100000">
                                          <p:val>
                                            <p:fltVal val="0"/>
                                          </p:val>
                                        </p:tav>
                                      </p:tavLst>
                                    </p:anim>
                                    <p:animEffect transition="in" filter="fade">
                                      <p:cBhvr>
                                        <p:cTn id="47" dur="1000"/>
                                        <p:tgtEl>
                                          <p:spTgt spid="8"/>
                                        </p:tgtEl>
                                      </p:cBhvr>
                                    </p:animEffect>
                                  </p:childTnLst>
                                </p:cTn>
                              </p:par>
                              <p:par>
                                <p:cTn id="48" presetID="31"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1000" fill="hold"/>
                                        <p:tgtEl>
                                          <p:spTgt spid="16"/>
                                        </p:tgtEl>
                                        <p:attrNameLst>
                                          <p:attrName>ppt_w</p:attrName>
                                        </p:attrNameLst>
                                      </p:cBhvr>
                                      <p:tavLst>
                                        <p:tav tm="0">
                                          <p:val>
                                            <p:fltVal val="0"/>
                                          </p:val>
                                        </p:tav>
                                        <p:tav tm="100000">
                                          <p:val>
                                            <p:strVal val="#ppt_w"/>
                                          </p:val>
                                        </p:tav>
                                      </p:tavLst>
                                    </p:anim>
                                    <p:anim calcmode="lin" valueType="num">
                                      <p:cBhvr>
                                        <p:cTn id="51" dur="1000" fill="hold"/>
                                        <p:tgtEl>
                                          <p:spTgt spid="16"/>
                                        </p:tgtEl>
                                        <p:attrNameLst>
                                          <p:attrName>ppt_h</p:attrName>
                                        </p:attrNameLst>
                                      </p:cBhvr>
                                      <p:tavLst>
                                        <p:tav tm="0">
                                          <p:val>
                                            <p:fltVal val="0"/>
                                          </p:val>
                                        </p:tav>
                                        <p:tav tm="100000">
                                          <p:val>
                                            <p:strVal val="#ppt_h"/>
                                          </p:val>
                                        </p:tav>
                                      </p:tavLst>
                                    </p:anim>
                                    <p:anim calcmode="lin" valueType="num">
                                      <p:cBhvr>
                                        <p:cTn id="52" dur="1000" fill="hold"/>
                                        <p:tgtEl>
                                          <p:spTgt spid="16"/>
                                        </p:tgtEl>
                                        <p:attrNameLst>
                                          <p:attrName>style.rotation</p:attrName>
                                        </p:attrNameLst>
                                      </p:cBhvr>
                                      <p:tavLst>
                                        <p:tav tm="0">
                                          <p:val>
                                            <p:fltVal val="90"/>
                                          </p:val>
                                        </p:tav>
                                        <p:tav tm="100000">
                                          <p:val>
                                            <p:fltVal val="0"/>
                                          </p:val>
                                        </p:tav>
                                      </p:tavLst>
                                    </p:anim>
                                    <p:animEffect transition="in" filter="fade">
                                      <p:cBhvr>
                                        <p:cTn id="53" dur="1000"/>
                                        <p:tgtEl>
                                          <p:spTgt spid="16"/>
                                        </p:tgtEl>
                                      </p:cBhvr>
                                    </p:animEffect>
                                  </p:childTnLst>
                                </p:cTn>
                              </p:par>
                              <p:par>
                                <p:cTn id="54" presetID="31" presetClass="entr" presetSubtype="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1000" fill="hold"/>
                                        <p:tgtEl>
                                          <p:spTgt spid="17"/>
                                        </p:tgtEl>
                                        <p:attrNameLst>
                                          <p:attrName>ppt_w</p:attrName>
                                        </p:attrNameLst>
                                      </p:cBhvr>
                                      <p:tavLst>
                                        <p:tav tm="0">
                                          <p:val>
                                            <p:fltVal val="0"/>
                                          </p:val>
                                        </p:tav>
                                        <p:tav tm="100000">
                                          <p:val>
                                            <p:strVal val="#ppt_w"/>
                                          </p:val>
                                        </p:tav>
                                      </p:tavLst>
                                    </p:anim>
                                    <p:anim calcmode="lin" valueType="num">
                                      <p:cBhvr>
                                        <p:cTn id="57" dur="1000" fill="hold"/>
                                        <p:tgtEl>
                                          <p:spTgt spid="17"/>
                                        </p:tgtEl>
                                        <p:attrNameLst>
                                          <p:attrName>ppt_h</p:attrName>
                                        </p:attrNameLst>
                                      </p:cBhvr>
                                      <p:tavLst>
                                        <p:tav tm="0">
                                          <p:val>
                                            <p:fltVal val="0"/>
                                          </p:val>
                                        </p:tav>
                                        <p:tav tm="100000">
                                          <p:val>
                                            <p:strVal val="#ppt_h"/>
                                          </p:val>
                                        </p:tav>
                                      </p:tavLst>
                                    </p:anim>
                                    <p:anim calcmode="lin" valueType="num">
                                      <p:cBhvr>
                                        <p:cTn id="58" dur="1000" fill="hold"/>
                                        <p:tgtEl>
                                          <p:spTgt spid="17"/>
                                        </p:tgtEl>
                                        <p:attrNameLst>
                                          <p:attrName>style.rotation</p:attrName>
                                        </p:attrNameLst>
                                      </p:cBhvr>
                                      <p:tavLst>
                                        <p:tav tm="0">
                                          <p:val>
                                            <p:fltVal val="90"/>
                                          </p:val>
                                        </p:tav>
                                        <p:tav tm="100000">
                                          <p:val>
                                            <p:fltVal val="0"/>
                                          </p:val>
                                        </p:tav>
                                      </p:tavLst>
                                    </p:anim>
                                    <p:animEffect transition="in" filter="fade">
                                      <p:cBhvr>
                                        <p:cTn id="59" dur="1000"/>
                                        <p:tgtEl>
                                          <p:spTgt spid="17"/>
                                        </p:tgtEl>
                                      </p:cBhvr>
                                    </p:animEffect>
                                  </p:childTnLst>
                                </p:cTn>
                              </p:par>
                              <p:par>
                                <p:cTn id="60" presetID="31"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1000" fill="hold"/>
                                        <p:tgtEl>
                                          <p:spTgt spid="18"/>
                                        </p:tgtEl>
                                        <p:attrNameLst>
                                          <p:attrName>ppt_w</p:attrName>
                                        </p:attrNameLst>
                                      </p:cBhvr>
                                      <p:tavLst>
                                        <p:tav tm="0">
                                          <p:val>
                                            <p:fltVal val="0"/>
                                          </p:val>
                                        </p:tav>
                                        <p:tav tm="100000">
                                          <p:val>
                                            <p:strVal val="#ppt_w"/>
                                          </p:val>
                                        </p:tav>
                                      </p:tavLst>
                                    </p:anim>
                                    <p:anim calcmode="lin" valueType="num">
                                      <p:cBhvr>
                                        <p:cTn id="63" dur="1000" fill="hold"/>
                                        <p:tgtEl>
                                          <p:spTgt spid="18"/>
                                        </p:tgtEl>
                                        <p:attrNameLst>
                                          <p:attrName>ppt_h</p:attrName>
                                        </p:attrNameLst>
                                      </p:cBhvr>
                                      <p:tavLst>
                                        <p:tav tm="0">
                                          <p:val>
                                            <p:fltVal val="0"/>
                                          </p:val>
                                        </p:tav>
                                        <p:tav tm="100000">
                                          <p:val>
                                            <p:strVal val="#ppt_h"/>
                                          </p:val>
                                        </p:tav>
                                      </p:tavLst>
                                    </p:anim>
                                    <p:anim calcmode="lin" valueType="num">
                                      <p:cBhvr>
                                        <p:cTn id="64" dur="1000" fill="hold"/>
                                        <p:tgtEl>
                                          <p:spTgt spid="18"/>
                                        </p:tgtEl>
                                        <p:attrNameLst>
                                          <p:attrName>style.rotation</p:attrName>
                                        </p:attrNameLst>
                                      </p:cBhvr>
                                      <p:tavLst>
                                        <p:tav tm="0">
                                          <p:val>
                                            <p:fltVal val="90"/>
                                          </p:val>
                                        </p:tav>
                                        <p:tav tm="100000">
                                          <p:val>
                                            <p:fltVal val="0"/>
                                          </p:val>
                                        </p:tav>
                                      </p:tavLst>
                                    </p:anim>
                                    <p:animEffect transition="in" filter="fade">
                                      <p:cBhvr>
                                        <p:cTn id="65" dur="1000"/>
                                        <p:tgtEl>
                                          <p:spTgt spid="18"/>
                                        </p:tgtEl>
                                      </p:cBhvr>
                                    </p:animEffect>
                                  </p:childTnLst>
                                </p:cTn>
                              </p:par>
                              <p:par>
                                <p:cTn id="66" presetID="31" presetClass="entr" presetSubtype="0"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p:cTn id="68" dur="1000" fill="hold"/>
                                        <p:tgtEl>
                                          <p:spTgt spid="19"/>
                                        </p:tgtEl>
                                        <p:attrNameLst>
                                          <p:attrName>ppt_w</p:attrName>
                                        </p:attrNameLst>
                                      </p:cBhvr>
                                      <p:tavLst>
                                        <p:tav tm="0">
                                          <p:val>
                                            <p:fltVal val="0"/>
                                          </p:val>
                                        </p:tav>
                                        <p:tav tm="100000">
                                          <p:val>
                                            <p:strVal val="#ppt_w"/>
                                          </p:val>
                                        </p:tav>
                                      </p:tavLst>
                                    </p:anim>
                                    <p:anim calcmode="lin" valueType="num">
                                      <p:cBhvr>
                                        <p:cTn id="69" dur="1000" fill="hold"/>
                                        <p:tgtEl>
                                          <p:spTgt spid="19"/>
                                        </p:tgtEl>
                                        <p:attrNameLst>
                                          <p:attrName>ppt_h</p:attrName>
                                        </p:attrNameLst>
                                      </p:cBhvr>
                                      <p:tavLst>
                                        <p:tav tm="0">
                                          <p:val>
                                            <p:fltVal val="0"/>
                                          </p:val>
                                        </p:tav>
                                        <p:tav tm="100000">
                                          <p:val>
                                            <p:strVal val="#ppt_h"/>
                                          </p:val>
                                        </p:tav>
                                      </p:tavLst>
                                    </p:anim>
                                    <p:anim calcmode="lin" valueType="num">
                                      <p:cBhvr>
                                        <p:cTn id="70" dur="1000" fill="hold"/>
                                        <p:tgtEl>
                                          <p:spTgt spid="19"/>
                                        </p:tgtEl>
                                        <p:attrNameLst>
                                          <p:attrName>style.rotation</p:attrName>
                                        </p:attrNameLst>
                                      </p:cBhvr>
                                      <p:tavLst>
                                        <p:tav tm="0">
                                          <p:val>
                                            <p:fltVal val="90"/>
                                          </p:val>
                                        </p:tav>
                                        <p:tav tm="100000">
                                          <p:val>
                                            <p:fltVal val="0"/>
                                          </p:val>
                                        </p:tav>
                                      </p:tavLst>
                                    </p:anim>
                                    <p:animEffect transition="in" filter="fade">
                                      <p:cBhvr>
                                        <p:cTn id="71" dur="1000"/>
                                        <p:tgtEl>
                                          <p:spTgt spid="19"/>
                                        </p:tgtEl>
                                      </p:cBhvr>
                                    </p:animEffect>
                                  </p:childTnLst>
                                </p:cTn>
                              </p:par>
                              <p:par>
                                <p:cTn id="72" presetID="31" presetClass="entr" presetSubtype="0"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p:cTn id="74" dur="1000" fill="hold"/>
                                        <p:tgtEl>
                                          <p:spTgt spid="20"/>
                                        </p:tgtEl>
                                        <p:attrNameLst>
                                          <p:attrName>ppt_w</p:attrName>
                                        </p:attrNameLst>
                                      </p:cBhvr>
                                      <p:tavLst>
                                        <p:tav tm="0">
                                          <p:val>
                                            <p:fltVal val="0"/>
                                          </p:val>
                                        </p:tav>
                                        <p:tav tm="100000">
                                          <p:val>
                                            <p:strVal val="#ppt_w"/>
                                          </p:val>
                                        </p:tav>
                                      </p:tavLst>
                                    </p:anim>
                                    <p:anim calcmode="lin" valueType="num">
                                      <p:cBhvr>
                                        <p:cTn id="75" dur="1000" fill="hold"/>
                                        <p:tgtEl>
                                          <p:spTgt spid="20"/>
                                        </p:tgtEl>
                                        <p:attrNameLst>
                                          <p:attrName>ppt_h</p:attrName>
                                        </p:attrNameLst>
                                      </p:cBhvr>
                                      <p:tavLst>
                                        <p:tav tm="0">
                                          <p:val>
                                            <p:fltVal val="0"/>
                                          </p:val>
                                        </p:tav>
                                        <p:tav tm="100000">
                                          <p:val>
                                            <p:strVal val="#ppt_h"/>
                                          </p:val>
                                        </p:tav>
                                      </p:tavLst>
                                    </p:anim>
                                    <p:anim calcmode="lin" valueType="num">
                                      <p:cBhvr>
                                        <p:cTn id="76" dur="1000" fill="hold"/>
                                        <p:tgtEl>
                                          <p:spTgt spid="20"/>
                                        </p:tgtEl>
                                        <p:attrNameLst>
                                          <p:attrName>style.rotation</p:attrName>
                                        </p:attrNameLst>
                                      </p:cBhvr>
                                      <p:tavLst>
                                        <p:tav tm="0">
                                          <p:val>
                                            <p:fltVal val="90"/>
                                          </p:val>
                                        </p:tav>
                                        <p:tav tm="100000">
                                          <p:val>
                                            <p:fltVal val="0"/>
                                          </p:val>
                                        </p:tav>
                                      </p:tavLst>
                                    </p:anim>
                                    <p:animEffect transition="in" filter="fade">
                                      <p:cBhvr>
                                        <p:cTn id="77" dur="1000"/>
                                        <p:tgtEl>
                                          <p:spTgt spid="20"/>
                                        </p:tgtEl>
                                      </p:cBhvr>
                                    </p:animEffect>
                                  </p:childTnLst>
                                </p:cTn>
                              </p:par>
                              <p:par>
                                <p:cTn id="78" presetID="31" presetClass="entr" presetSubtype="0" fill="hold" grpId="0" nodeType="with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1000" fill="hold"/>
                                        <p:tgtEl>
                                          <p:spTgt spid="21"/>
                                        </p:tgtEl>
                                        <p:attrNameLst>
                                          <p:attrName>ppt_w</p:attrName>
                                        </p:attrNameLst>
                                      </p:cBhvr>
                                      <p:tavLst>
                                        <p:tav tm="0">
                                          <p:val>
                                            <p:fltVal val="0"/>
                                          </p:val>
                                        </p:tav>
                                        <p:tav tm="100000">
                                          <p:val>
                                            <p:strVal val="#ppt_w"/>
                                          </p:val>
                                        </p:tav>
                                      </p:tavLst>
                                    </p:anim>
                                    <p:anim calcmode="lin" valueType="num">
                                      <p:cBhvr>
                                        <p:cTn id="81" dur="1000" fill="hold"/>
                                        <p:tgtEl>
                                          <p:spTgt spid="21"/>
                                        </p:tgtEl>
                                        <p:attrNameLst>
                                          <p:attrName>ppt_h</p:attrName>
                                        </p:attrNameLst>
                                      </p:cBhvr>
                                      <p:tavLst>
                                        <p:tav tm="0">
                                          <p:val>
                                            <p:fltVal val="0"/>
                                          </p:val>
                                        </p:tav>
                                        <p:tav tm="100000">
                                          <p:val>
                                            <p:strVal val="#ppt_h"/>
                                          </p:val>
                                        </p:tav>
                                      </p:tavLst>
                                    </p:anim>
                                    <p:anim calcmode="lin" valueType="num">
                                      <p:cBhvr>
                                        <p:cTn id="82" dur="1000" fill="hold"/>
                                        <p:tgtEl>
                                          <p:spTgt spid="21"/>
                                        </p:tgtEl>
                                        <p:attrNameLst>
                                          <p:attrName>style.rotation</p:attrName>
                                        </p:attrNameLst>
                                      </p:cBhvr>
                                      <p:tavLst>
                                        <p:tav tm="0">
                                          <p:val>
                                            <p:fltVal val="90"/>
                                          </p:val>
                                        </p:tav>
                                        <p:tav tm="100000">
                                          <p:val>
                                            <p:fltVal val="0"/>
                                          </p:val>
                                        </p:tav>
                                      </p:tavLst>
                                    </p:anim>
                                    <p:animEffect transition="in" filter="fade">
                                      <p:cBhvr>
                                        <p:cTn id="83" dur="1000"/>
                                        <p:tgtEl>
                                          <p:spTgt spid="21"/>
                                        </p:tgtEl>
                                      </p:cBhvr>
                                    </p:animEffect>
                                  </p:childTnLst>
                                </p:cTn>
                              </p:par>
                              <p:par>
                                <p:cTn id="84" presetID="31" presetClass="entr" presetSubtype="0" fill="hold" grpId="0" nodeType="withEffect" nodePh="1">
                                  <p:stCondLst>
                                    <p:cond delay="0"/>
                                  </p:stCondLst>
                                  <p:endCondLst>
                                    <p:cond evt="begin" delay="0">
                                      <p:tn val="84"/>
                                    </p:cond>
                                  </p:endCondLst>
                                  <p:childTnLst>
                                    <p:set>
                                      <p:cBhvr>
                                        <p:cTn id="85" dur="1" fill="hold">
                                          <p:stCondLst>
                                            <p:cond delay="0"/>
                                          </p:stCondLst>
                                        </p:cTn>
                                        <p:tgtEl>
                                          <p:spTgt spid="22"/>
                                        </p:tgtEl>
                                        <p:attrNameLst>
                                          <p:attrName>style.visibility</p:attrName>
                                        </p:attrNameLst>
                                      </p:cBhvr>
                                      <p:to>
                                        <p:strVal val="visible"/>
                                      </p:to>
                                    </p:set>
                                    <p:anim calcmode="lin" valueType="num">
                                      <p:cBhvr>
                                        <p:cTn id="86" dur="1000" fill="hold"/>
                                        <p:tgtEl>
                                          <p:spTgt spid="22"/>
                                        </p:tgtEl>
                                        <p:attrNameLst>
                                          <p:attrName>ppt_w</p:attrName>
                                        </p:attrNameLst>
                                      </p:cBhvr>
                                      <p:tavLst>
                                        <p:tav tm="0">
                                          <p:val>
                                            <p:fltVal val="0"/>
                                          </p:val>
                                        </p:tav>
                                        <p:tav tm="100000">
                                          <p:val>
                                            <p:strVal val="#ppt_w"/>
                                          </p:val>
                                        </p:tav>
                                      </p:tavLst>
                                    </p:anim>
                                    <p:anim calcmode="lin" valueType="num">
                                      <p:cBhvr>
                                        <p:cTn id="87" dur="1000" fill="hold"/>
                                        <p:tgtEl>
                                          <p:spTgt spid="22"/>
                                        </p:tgtEl>
                                        <p:attrNameLst>
                                          <p:attrName>ppt_h</p:attrName>
                                        </p:attrNameLst>
                                      </p:cBhvr>
                                      <p:tavLst>
                                        <p:tav tm="0">
                                          <p:val>
                                            <p:fltVal val="0"/>
                                          </p:val>
                                        </p:tav>
                                        <p:tav tm="100000">
                                          <p:val>
                                            <p:strVal val="#ppt_h"/>
                                          </p:val>
                                        </p:tav>
                                      </p:tavLst>
                                    </p:anim>
                                    <p:anim calcmode="lin" valueType="num">
                                      <p:cBhvr>
                                        <p:cTn id="88" dur="1000" fill="hold"/>
                                        <p:tgtEl>
                                          <p:spTgt spid="22"/>
                                        </p:tgtEl>
                                        <p:attrNameLst>
                                          <p:attrName>style.rotation</p:attrName>
                                        </p:attrNameLst>
                                      </p:cBhvr>
                                      <p:tavLst>
                                        <p:tav tm="0">
                                          <p:val>
                                            <p:fltVal val="90"/>
                                          </p:val>
                                        </p:tav>
                                        <p:tav tm="100000">
                                          <p:val>
                                            <p:fltVal val="0"/>
                                          </p:val>
                                        </p:tav>
                                      </p:tavLst>
                                    </p:anim>
                                    <p:animEffect transition="in" filter="fade">
                                      <p:cBhvr>
                                        <p:cTn id="89" dur="1000"/>
                                        <p:tgtEl>
                                          <p:spTgt spid="22"/>
                                        </p:tgtEl>
                                      </p:cBhvr>
                                    </p:animEffect>
                                  </p:childTnLst>
                                </p:cTn>
                              </p:par>
                              <p:par>
                                <p:cTn id="90" presetID="31" presetClass="entr" presetSubtype="0" fill="hold" grpId="0" nodeType="with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p:cTn id="92" dur="1000" fill="hold"/>
                                        <p:tgtEl>
                                          <p:spTgt spid="24"/>
                                        </p:tgtEl>
                                        <p:attrNameLst>
                                          <p:attrName>ppt_w</p:attrName>
                                        </p:attrNameLst>
                                      </p:cBhvr>
                                      <p:tavLst>
                                        <p:tav tm="0">
                                          <p:val>
                                            <p:fltVal val="0"/>
                                          </p:val>
                                        </p:tav>
                                        <p:tav tm="100000">
                                          <p:val>
                                            <p:strVal val="#ppt_w"/>
                                          </p:val>
                                        </p:tav>
                                      </p:tavLst>
                                    </p:anim>
                                    <p:anim calcmode="lin" valueType="num">
                                      <p:cBhvr>
                                        <p:cTn id="93" dur="1000" fill="hold"/>
                                        <p:tgtEl>
                                          <p:spTgt spid="24"/>
                                        </p:tgtEl>
                                        <p:attrNameLst>
                                          <p:attrName>ppt_h</p:attrName>
                                        </p:attrNameLst>
                                      </p:cBhvr>
                                      <p:tavLst>
                                        <p:tav tm="0">
                                          <p:val>
                                            <p:fltVal val="0"/>
                                          </p:val>
                                        </p:tav>
                                        <p:tav tm="100000">
                                          <p:val>
                                            <p:strVal val="#ppt_h"/>
                                          </p:val>
                                        </p:tav>
                                      </p:tavLst>
                                    </p:anim>
                                    <p:anim calcmode="lin" valueType="num">
                                      <p:cBhvr>
                                        <p:cTn id="94" dur="1000" fill="hold"/>
                                        <p:tgtEl>
                                          <p:spTgt spid="24"/>
                                        </p:tgtEl>
                                        <p:attrNameLst>
                                          <p:attrName>style.rotation</p:attrName>
                                        </p:attrNameLst>
                                      </p:cBhvr>
                                      <p:tavLst>
                                        <p:tav tm="0">
                                          <p:val>
                                            <p:fltVal val="90"/>
                                          </p:val>
                                        </p:tav>
                                        <p:tav tm="100000">
                                          <p:val>
                                            <p:fltVal val="0"/>
                                          </p:val>
                                        </p:tav>
                                      </p:tavLst>
                                    </p:anim>
                                    <p:animEffect transition="in" filter="fade">
                                      <p:cBhvr>
                                        <p:cTn id="95" dur="1000"/>
                                        <p:tgtEl>
                                          <p:spTgt spid="24"/>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1000" fill="hold"/>
                                        <p:tgtEl>
                                          <p:spTgt spid="25"/>
                                        </p:tgtEl>
                                        <p:attrNameLst>
                                          <p:attrName>ppt_w</p:attrName>
                                        </p:attrNameLst>
                                      </p:cBhvr>
                                      <p:tavLst>
                                        <p:tav tm="0">
                                          <p:val>
                                            <p:fltVal val="0"/>
                                          </p:val>
                                        </p:tav>
                                        <p:tav tm="100000">
                                          <p:val>
                                            <p:strVal val="#ppt_w"/>
                                          </p:val>
                                        </p:tav>
                                      </p:tavLst>
                                    </p:anim>
                                    <p:anim calcmode="lin" valueType="num">
                                      <p:cBhvr>
                                        <p:cTn id="99" dur="1000" fill="hold"/>
                                        <p:tgtEl>
                                          <p:spTgt spid="25"/>
                                        </p:tgtEl>
                                        <p:attrNameLst>
                                          <p:attrName>ppt_h</p:attrName>
                                        </p:attrNameLst>
                                      </p:cBhvr>
                                      <p:tavLst>
                                        <p:tav tm="0">
                                          <p:val>
                                            <p:fltVal val="0"/>
                                          </p:val>
                                        </p:tav>
                                        <p:tav tm="100000">
                                          <p:val>
                                            <p:strVal val="#ppt_h"/>
                                          </p:val>
                                        </p:tav>
                                      </p:tavLst>
                                    </p:anim>
                                    <p:anim calcmode="lin" valueType="num">
                                      <p:cBhvr>
                                        <p:cTn id="100" dur="1000" fill="hold"/>
                                        <p:tgtEl>
                                          <p:spTgt spid="25"/>
                                        </p:tgtEl>
                                        <p:attrNameLst>
                                          <p:attrName>style.rotation</p:attrName>
                                        </p:attrNameLst>
                                      </p:cBhvr>
                                      <p:tavLst>
                                        <p:tav tm="0">
                                          <p:val>
                                            <p:fltVal val="90"/>
                                          </p:val>
                                        </p:tav>
                                        <p:tav tm="100000">
                                          <p:val>
                                            <p:fltVal val="0"/>
                                          </p:val>
                                        </p:tav>
                                      </p:tavLst>
                                    </p:anim>
                                    <p:animEffect transition="in" filter="fade">
                                      <p:cBhvr>
                                        <p:cTn id="101" dur="1000"/>
                                        <p:tgtEl>
                                          <p:spTgt spid="25"/>
                                        </p:tgtEl>
                                      </p:cBhvr>
                                    </p:animEffect>
                                  </p:childTnLst>
                                </p:cTn>
                              </p:par>
                              <p:par>
                                <p:cTn id="102" presetID="31" presetClass="entr" presetSubtype="0" fill="hold" grpId="0" nodeType="with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1000" fill="hold"/>
                                        <p:tgtEl>
                                          <p:spTgt spid="26"/>
                                        </p:tgtEl>
                                        <p:attrNameLst>
                                          <p:attrName>ppt_w</p:attrName>
                                        </p:attrNameLst>
                                      </p:cBhvr>
                                      <p:tavLst>
                                        <p:tav tm="0">
                                          <p:val>
                                            <p:fltVal val="0"/>
                                          </p:val>
                                        </p:tav>
                                        <p:tav tm="100000">
                                          <p:val>
                                            <p:strVal val="#ppt_w"/>
                                          </p:val>
                                        </p:tav>
                                      </p:tavLst>
                                    </p:anim>
                                    <p:anim calcmode="lin" valueType="num">
                                      <p:cBhvr>
                                        <p:cTn id="105" dur="1000" fill="hold"/>
                                        <p:tgtEl>
                                          <p:spTgt spid="26"/>
                                        </p:tgtEl>
                                        <p:attrNameLst>
                                          <p:attrName>ppt_h</p:attrName>
                                        </p:attrNameLst>
                                      </p:cBhvr>
                                      <p:tavLst>
                                        <p:tav tm="0">
                                          <p:val>
                                            <p:fltVal val="0"/>
                                          </p:val>
                                        </p:tav>
                                        <p:tav tm="100000">
                                          <p:val>
                                            <p:strVal val="#ppt_h"/>
                                          </p:val>
                                        </p:tav>
                                      </p:tavLst>
                                    </p:anim>
                                    <p:anim calcmode="lin" valueType="num">
                                      <p:cBhvr>
                                        <p:cTn id="106" dur="1000" fill="hold"/>
                                        <p:tgtEl>
                                          <p:spTgt spid="26"/>
                                        </p:tgtEl>
                                        <p:attrNameLst>
                                          <p:attrName>style.rotation</p:attrName>
                                        </p:attrNameLst>
                                      </p:cBhvr>
                                      <p:tavLst>
                                        <p:tav tm="0">
                                          <p:val>
                                            <p:fltVal val="90"/>
                                          </p:val>
                                        </p:tav>
                                        <p:tav tm="100000">
                                          <p:val>
                                            <p:fltVal val="0"/>
                                          </p:val>
                                        </p:tav>
                                      </p:tavLst>
                                    </p:anim>
                                    <p:animEffect transition="in" filter="fade">
                                      <p:cBhvr>
                                        <p:cTn id="107" dur="1000"/>
                                        <p:tgtEl>
                                          <p:spTgt spid="26"/>
                                        </p:tgtEl>
                                      </p:cBhvr>
                                    </p:animEffect>
                                  </p:childTnLst>
                                </p:cTn>
                              </p:par>
                              <p:par>
                                <p:cTn id="108" presetID="31" presetClass="entr" presetSubtype="0"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 calcmode="lin" valueType="num">
                                      <p:cBhvr>
                                        <p:cTn id="110" dur="1000" fill="hold"/>
                                        <p:tgtEl>
                                          <p:spTgt spid="27"/>
                                        </p:tgtEl>
                                        <p:attrNameLst>
                                          <p:attrName>ppt_w</p:attrName>
                                        </p:attrNameLst>
                                      </p:cBhvr>
                                      <p:tavLst>
                                        <p:tav tm="0">
                                          <p:val>
                                            <p:fltVal val="0"/>
                                          </p:val>
                                        </p:tav>
                                        <p:tav tm="100000">
                                          <p:val>
                                            <p:strVal val="#ppt_w"/>
                                          </p:val>
                                        </p:tav>
                                      </p:tavLst>
                                    </p:anim>
                                    <p:anim calcmode="lin" valueType="num">
                                      <p:cBhvr>
                                        <p:cTn id="111" dur="1000" fill="hold"/>
                                        <p:tgtEl>
                                          <p:spTgt spid="27"/>
                                        </p:tgtEl>
                                        <p:attrNameLst>
                                          <p:attrName>ppt_h</p:attrName>
                                        </p:attrNameLst>
                                      </p:cBhvr>
                                      <p:tavLst>
                                        <p:tav tm="0">
                                          <p:val>
                                            <p:fltVal val="0"/>
                                          </p:val>
                                        </p:tav>
                                        <p:tav tm="100000">
                                          <p:val>
                                            <p:strVal val="#ppt_h"/>
                                          </p:val>
                                        </p:tav>
                                      </p:tavLst>
                                    </p:anim>
                                    <p:anim calcmode="lin" valueType="num">
                                      <p:cBhvr>
                                        <p:cTn id="112" dur="1000" fill="hold"/>
                                        <p:tgtEl>
                                          <p:spTgt spid="27"/>
                                        </p:tgtEl>
                                        <p:attrNameLst>
                                          <p:attrName>style.rotation</p:attrName>
                                        </p:attrNameLst>
                                      </p:cBhvr>
                                      <p:tavLst>
                                        <p:tav tm="0">
                                          <p:val>
                                            <p:fltVal val="90"/>
                                          </p:val>
                                        </p:tav>
                                        <p:tav tm="100000">
                                          <p:val>
                                            <p:fltVal val="0"/>
                                          </p:val>
                                        </p:tav>
                                      </p:tavLst>
                                    </p:anim>
                                    <p:animEffect transition="in" filter="fade">
                                      <p:cBhvr>
                                        <p:cTn id="113" dur="1000"/>
                                        <p:tgtEl>
                                          <p:spTgt spid="27"/>
                                        </p:tgtEl>
                                      </p:cBhvr>
                                    </p:animEffect>
                                  </p:childTnLst>
                                </p:cTn>
                              </p:par>
                              <p:par>
                                <p:cTn id="114" presetID="31" presetClass="entr" presetSubtype="0" fill="hold" grpId="0" nodeType="withEffect">
                                  <p:stCondLst>
                                    <p:cond delay="0"/>
                                  </p:stCondLst>
                                  <p:childTnLst>
                                    <p:set>
                                      <p:cBhvr>
                                        <p:cTn id="115" dur="1" fill="hold">
                                          <p:stCondLst>
                                            <p:cond delay="0"/>
                                          </p:stCondLst>
                                        </p:cTn>
                                        <p:tgtEl>
                                          <p:spTgt spid="28"/>
                                        </p:tgtEl>
                                        <p:attrNameLst>
                                          <p:attrName>style.visibility</p:attrName>
                                        </p:attrNameLst>
                                      </p:cBhvr>
                                      <p:to>
                                        <p:strVal val="visible"/>
                                      </p:to>
                                    </p:set>
                                    <p:anim calcmode="lin" valueType="num">
                                      <p:cBhvr>
                                        <p:cTn id="116" dur="1000" fill="hold"/>
                                        <p:tgtEl>
                                          <p:spTgt spid="28"/>
                                        </p:tgtEl>
                                        <p:attrNameLst>
                                          <p:attrName>ppt_w</p:attrName>
                                        </p:attrNameLst>
                                      </p:cBhvr>
                                      <p:tavLst>
                                        <p:tav tm="0">
                                          <p:val>
                                            <p:fltVal val="0"/>
                                          </p:val>
                                        </p:tav>
                                        <p:tav tm="100000">
                                          <p:val>
                                            <p:strVal val="#ppt_w"/>
                                          </p:val>
                                        </p:tav>
                                      </p:tavLst>
                                    </p:anim>
                                    <p:anim calcmode="lin" valueType="num">
                                      <p:cBhvr>
                                        <p:cTn id="117" dur="1000" fill="hold"/>
                                        <p:tgtEl>
                                          <p:spTgt spid="28"/>
                                        </p:tgtEl>
                                        <p:attrNameLst>
                                          <p:attrName>ppt_h</p:attrName>
                                        </p:attrNameLst>
                                      </p:cBhvr>
                                      <p:tavLst>
                                        <p:tav tm="0">
                                          <p:val>
                                            <p:fltVal val="0"/>
                                          </p:val>
                                        </p:tav>
                                        <p:tav tm="100000">
                                          <p:val>
                                            <p:strVal val="#ppt_h"/>
                                          </p:val>
                                        </p:tav>
                                      </p:tavLst>
                                    </p:anim>
                                    <p:anim calcmode="lin" valueType="num">
                                      <p:cBhvr>
                                        <p:cTn id="118" dur="1000" fill="hold"/>
                                        <p:tgtEl>
                                          <p:spTgt spid="28"/>
                                        </p:tgtEl>
                                        <p:attrNameLst>
                                          <p:attrName>style.rotation</p:attrName>
                                        </p:attrNameLst>
                                      </p:cBhvr>
                                      <p:tavLst>
                                        <p:tav tm="0">
                                          <p:val>
                                            <p:fltVal val="90"/>
                                          </p:val>
                                        </p:tav>
                                        <p:tav tm="100000">
                                          <p:val>
                                            <p:fltVal val="0"/>
                                          </p:val>
                                        </p:tav>
                                      </p:tavLst>
                                    </p:anim>
                                    <p:animEffect transition="in" filter="fade">
                                      <p:cBhvr>
                                        <p:cTn id="119" dur="1000"/>
                                        <p:tgtEl>
                                          <p:spTgt spid="28"/>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1000" fill="hold"/>
                                        <p:tgtEl>
                                          <p:spTgt spid="29"/>
                                        </p:tgtEl>
                                        <p:attrNameLst>
                                          <p:attrName>ppt_w</p:attrName>
                                        </p:attrNameLst>
                                      </p:cBhvr>
                                      <p:tavLst>
                                        <p:tav tm="0">
                                          <p:val>
                                            <p:fltVal val="0"/>
                                          </p:val>
                                        </p:tav>
                                        <p:tav tm="100000">
                                          <p:val>
                                            <p:strVal val="#ppt_w"/>
                                          </p:val>
                                        </p:tav>
                                      </p:tavLst>
                                    </p:anim>
                                    <p:anim calcmode="lin" valueType="num">
                                      <p:cBhvr>
                                        <p:cTn id="123" dur="1000" fill="hold"/>
                                        <p:tgtEl>
                                          <p:spTgt spid="29"/>
                                        </p:tgtEl>
                                        <p:attrNameLst>
                                          <p:attrName>ppt_h</p:attrName>
                                        </p:attrNameLst>
                                      </p:cBhvr>
                                      <p:tavLst>
                                        <p:tav tm="0">
                                          <p:val>
                                            <p:fltVal val="0"/>
                                          </p:val>
                                        </p:tav>
                                        <p:tav tm="100000">
                                          <p:val>
                                            <p:strVal val="#ppt_h"/>
                                          </p:val>
                                        </p:tav>
                                      </p:tavLst>
                                    </p:anim>
                                    <p:anim calcmode="lin" valueType="num">
                                      <p:cBhvr>
                                        <p:cTn id="124" dur="1000" fill="hold"/>
                                        <p:tgtEl>
                                          <p:spTgt spid="29"/>
                                        </p:tgtEl>
                                        <p:attrNameLst>
                                          <p:attrName>style.rotation</p:attrName>
                                        </p:attrNameLst>
                                      </p:cBhvr>
                                      <p:tavLst>
                                        <p:tav tm="0">
                                          <p:val>
                                            <p:fltVal val="90"/>
                                          </p:val>
                                        </p:tav>
                                        <p:tav tm="100000">
                                          <p:val>
                                            <p:fltVal val="0"/>
                                          </p:val>
                                        </p:tav>
                                      </p:tavLst>
                                    </p:anim>
                                    <p:animEffect transition="in" filter="fade">
                                      <p:cBhvr>
                                        <p:cTn id="125" dur="1000"/>
                                        <p:tgtEl>
                                          <p:spTgt spid="29"/>
                                        </p:tgtEl>
                                      </p:cBhvr>
                                    </p:animEffect>
                                  </p:childTnLst>
                                </p:cTn>
                              </p:par>
                              <p:par>
                                <p:cTn id="126" presetID="31" presetClass="entr" presetSubtype="0" fill="hold" grpId="0" nodeType="withEffect">
                                  <p:stCondLst>
                                    <p:cond delay="0"/>
                                  </p:stCondLst>
                                  <p:childTnLst>
                                    <p:set>
                                      <p:cBhvr>
                                        <p:cTn id="127" dur="1" fill="hold">
                                          <p:stCondLst>
                                            <p:cond delay="0"/>
                                          </p:stCondLst>
                                        </p:cTn>
                                        <p:tgtEl>
                                          <p:spTgt spid="30"/>
                                        </p:tgtEl>
                                        <p:attrNameLst>
                                          <p:attrName>style.visibility</p:attrName>
                                        </p:attrNameLst>
                                      </p:cBhvr>
                                      <p:to>
                                        <p:strVal val="visible"/>
                                      </p:to>
                                    </p:set>
                                    <p:anim calcmode="lin" valueType="num">
                                      <p:cBhvr>
                                        <p:cTn id="128" dur="1000" fill="hold"/>
                                        <p:tgtEl>
                                          <p:spTgt spid="30"/>
                                        </p:tgtEl>
                                        <p:attrNameLst>
                                          <p:attrName>ppt_w</p:attrName>
                                        </p:attrNameLst>
                                      </p:cBhvr>
                                      <p:tavLst>
                                        <p:tav tm="0">
                                          <p:val>
                                            <p:fltVal val="0"/>
                                          </p:val>
                                        </p:tav>
                                        <p:tav tm="100000">
                                          <p:val>
                                            <p:strVal val="#ppt_w"/>
                                          </p:val>
                                        </p:tav>
                                      </p:tavLst>
                                    </p:anim>
                                    <p:anim calcmode="lin" valueType="num">
                                      <p:cBhvr>
                                        <p:cTn id="129" dur="1000" fill="hold"/>
                                        <p:tgtEl>
                                          <p:spTgt spid="30"/>
                                        </p:tgtEl>
                                        <p:attrNameLst>
                                          <p:attrName>ppt_h</p:attrName>
                                        </p:attrNameLst>
                                      </p:cBhvr>
                                      <p:tavLst>
                                        <p:tav tm="0">
                                          <p:val>
                                            <p:fltVal val="0"/>
                                          </p:val>
                                        </p:tav>
                                        <p:tav tm="100000">
                                          <p:val>
                                            <p:strVal val="#ppt_h"/>
                                          </p:val>
                                        </p:tav>
                                      </p:tavLst>
                                    </p:anim>
                                    <p:anim calcmode="lin" valueType="num">
                                      <p:cBhvr>
                                        <p:cTn id="130" dur="1000" fill="hold"/>
                                        <p:tgtEl>
                                          <p:spTgt spid="30"/>
                                        </p:tgtEl>
                                        <p:attrNameLst>
                                          <p:attrName>style.rotation</p:attrName>
                                        </p:attrNameLst>
                                      </p:cBhvr>
                                      <p:tavLst>
                                        <p:tav tm="0">
                                          <p:val>
                                            <p:fltVal val="90"/>
                                          </p:val>
                                        </p:tav>
                                        <p:tav tm="100000">
                                          <p:val>
                                            <p:fltVal val="0"/>
                                          </p:val>
                                        </p:tav>
                                      </p:tavLst>
                                    </p:anim>
                                    <p:animEffect transition="in" filter="fade">
                                      <p:cBhvr>
                                        <p:cTn id="131" dur="1000"/>
                                        <p:tgtEl>
                                          <p:spTgt spid="30"/>
                                        </p:tgtEl>
                                      </p:cBhvr>
                                    </p:animEffect>
                                  </p:childTnLst>
                                </p:cTn>
                              </p:par>
                              <p:par>
                                <p:cTn id="132" presetID="31" presetClass="entr" presetSubtype="0" fill="hold" grpId="0" nodeType="withEffect">
                                  <p:stCondLst>
                                    <p:cond delay="0"/>
                                  </p:stCondLst>
                                  <p:childTnLst>
                                    <p:set>
                                      <p:cBhvr>
                                        <p:cTn id="133" dur="1" fill="hold">
                                          <p:stCondLst>
                                            <p:cond delay="0"/>
                                          </p:stCondLst>
                                        </p:cTn>
                                        <p:tgtEl>
                                          <p:spTgt spid="31"/>
                                        </p:tgtEl>
                                        <p:attrNameLst>
                                          <p:attrName>style.visibility</p:attrName>
                                        </p:attrNameLst>
                                      </p:cBhvr>
                                      <p:to>
                                        <p:strVal val="visible"/>
                                      </p:to>
                                    </p:set>
                                    <p:anim calcmode="lin" valueType="num">
                                      <p:cBhvr>
                                        <p:cTn id="134" dur="1000" fill="hold"/>
                                        <p:tgtEl>
                                          <p:spTgt spid="31"/>
                                        </p:tgtEl>
                                        <p:attrNameLst>
                                          <p:attrName>ppt_w</p:attrName>
                                        </p:attrNameLst>
                                      </p:cBhvr>
                                      <p:tavLst>
                                        <p:tav tm="0">
                                          <p:val>
                                            <p:fltVal val="0"/>
                                          </p:val>
                                        </p:tav>
                                        <p:tav tm="100000">
                                          <p:val>
                                            <p:strVal val="#ppt_w"/>
                                          </p:val>
                                        </p:tav>
                                      </p:tavLst>
                                    </p:anim>
                                    <p:anim calcmode="lin" valueType="num">
                                      <p:cBhvr>
                                        <p:cTn id="135" dur="1000" fill="hold"/>
                                        <p:tgtEl>
                                          <p:spTgt spid="31"/>
                                        </p:tgtEl>
                                        <p:attrNameLst>
                                          <p:attrName>ppt_h</p:attrName>
                                        </p:attrNameLst>
                                      </p:cBhvr>
                                      <p:tavLst>
                                        <p:tav tm="0">
                                          <p:val>
                                            <p:fltVal val="0"/>
                                          </p:val>
                                        </p:tav>
                                        <p:tav tm="100000">
                                          <p:val>
                                            <p:strVal val="#ppt_h"/>
                                          </p:val>
                                        </p:tav>
                                      </p:tavLst>
                                    </p:anim>
                                    <p:anim calcmode="lin" valueType="num">
                                      <p:cBhvr>
                                        <p:cTn id="136" dur="1000" fill="hold"/>
                                        <p:tgtEl>
                                          <p:spTgt spid="31"/>
                                        </p:tgtEl>
                                        <p:attrNameLst>
                                          <p:attrName>style.rotation</p:attrName>
                                        </p:attrNameLst>
                                      </p:cBhvr>
                                      <p:tavLst>
                                        <p:tav tm="0">
                                          <p:val>
                                            <p:fltVal val="90"/>
                                          </p:val>
                                        </p:tav>
                                        <p:tav tm="100000">
                                          <p:val>
                                            <p:fltVal val="0"/>
                                          </p:val>
                                        </p:tav>
                                      </p:tavLst>
                                    </p:anim>
                                    <p:animEffect transition="in" filter="fade">
                                      <p:cBhvr>
                                        <p:cTn id="137" dur="1000"/>
                                        <p:tgtEl>
                                          <p:spTgt spid="31"/>
                                        </p:tgtEl>
                                      </p:cBhvr>
                                    </p:animEffect>
                                  </p:childTnLst>
                                </p:cTn>
                              </p:par>
                              <p:par>
                                <p:cTn id="138" presetID="31" presetClass="entr" presetSubtype="0" fill="hold" grpId="0" nodeType="withEffect">
                                  <p:stCondLst>
                                    <p:cond delay="0"/>
                                  </p:stCondLst>
                                  <p:childTnLst>
                                    <p:set>
                                      <p:cBhvr>
                                        <p:cTn id="139" dur="1" fill="hold">
                                          <p:stCondLst>
                                            <p:cond delay="0"/>
                                          </p:stCondLst>
                                        </p:cTn>
                                        <p:tgtEl>
                                          <p:spTgt spid="32"/>
                                        </p:tgtEl>
                                        <p:attrNameLst>
                                          <p:attrName>style.visibility</p:attrName>
                                        </p:attrNameLst>
                                      </p:cBhvr>
                                      <p:to>
                                        <p:strVal val="visible"/>
                                      </p:to>
                                    </p:set>
                                    <p:anim calcmode="lin" valueType="num">
                                      <p:cBhvr>
                                        <p:cTn id="140" dur="1000" fill="hold"/>
                                        <p:tgtEl>
                                          <p:spTgt spid="32"/>
                                        </p:tgtEl>
                                        <p:attrNameLst>
                                          <p:attrName>ppt_w</p:attrName>
                                        </p:attrNameLst>
                                      </p:cBhvr>
                                      <p:tavLst>
                                        <p:tav tm="0">
                                          <p:val>
                                            <p:fltVal val="0"/>
                                          </p:val>
                                        </p:tav>
                                        <p:tav tm="100000">
                                          <p:val>
                                            <p:strVal val="#ppt_w"/>
                                          </p:val>
                                        </p:tav>
                                      </p:tavLst>
                                    </p:anim>
                                    <p:anim calcmode="lin" valueType="num">
                                      <p:cBhvr>
                                        <p:cTn id="141" dur="1000" fill="hold"/>
                                        <p:tgtEl>
                                          <p:spTgt spid="32"/>
                                        </p:tgtEl>
                                        <p:attrNameLst>
                                          <p:attrName>ppt_h</p:attrName>
                                        </p:attrNameLst>
                                      </p:cBhvr>
                                      <p:tavLst>
                                        <p:tav tm="0">
                                          <p:val>
                                            <p:fltVal val="0"/>
                                          </p:val>
                                        </p:tav>
                                        <p:tav tm="100000">
                                          <p:val>
                                            <p:strVal val="#ppt_h"/>
                                          </p:val>
                                        </p:tav>
                                      </p:tavLst>
                                    </p:anim>
                                    <p:anim calcmode="lin" valueType="num">
                                      <p:cBhvr>
                                        <p:cTn id="142" dur="1000" fill="hold"/>
                                        <p:tgtEl>
                                          <p:spTgt spid="32"/>
                                        </p:tgtEl>
                                        <p:attrNameLst>
                                          <p:attrName>style.rotation</p:attrName>
                                        </p:attrNameLst>
                                      </p:cBhvr>
                                      <p:tavLst>
                                        <p:tav tm="0">
                                          <p:val>
                                            <p:fltVal val="90"/>
                                          </p:val>
                                        </p:tav>
                                        <p:tav tm="100000">
                                          <p:val>
                                            <p:fltVal val="0"/>
                                          </p:val>
                                        </p:tav>
                                      </p:tavLst>
                                    </p:anim>
                                    <p:animEffect transition="in" filter="fade">
                                      <p:cBhvr>
                                        <p:cTn id="143" dur="1000"/>
                                        <p:tgtEl>
                                          <p:spTgt spid="32"/>
                                        </p:tgtEl>
                                      </p:cBhvr>
                                    </p:animEffect>
                                  </p:childTnLst>
                                </p:cTn>
                              </p:par>
                              <p:par>
                                <p:cTn id="144" presetID="31" presetClass="entr" presetSubtype="0" fill="hold" grpId="0" nodeType="withEffect">
                                  <p:stCondLst>
                                    <p:cond delay="0"/>
                                  </p:stCondLst>
                                  <p:childTnLst>
                                    <p:set>
                                      <p:cBhvr>
                                        <p:cTn id="145" dur="1" fill="hold">
                                          <p:stCondLst>
                                            <p:cond delay="0"/>
                                          </p:stCondLst>
                                        </p:cTn>
                                        <p:tgtEl>
                                          <p:spTgt spid="33"/>
                                        </p:tgtEl>
                                        <p:attrNameLst>
                                          <p:attrName>style.visibility</p:attrName>
                                        </p:attrNameLst>
                                      </p:cBhvr>
                                      <p:to>
                                        <p:strVal val="visible"/>
                                      </p:to>
                                    </p:set>
                                    <p:anim calcmode="lin" valueType="num">
                                      <p:cBhvr>
                                        <p:cTn id="146" dur="1000" fill="hold"/>
                                        <p:tgtEl>
                                          <p:spTgt spid="33"/>
                                        </p:tgtEl>
                                        <p:attrNameLst>
                                          <p:attrName>ppt_w</p:attrName>
                                        </p:attrNameLst>
                                      </p:cBhvr>
                                      <p:tavLst>
                                        <p:tav tm="0">
                                          <p:val>
                                            <p:fltVal val="0"/>
                                          </p:val>
                                        </p:tav>
                                        <p:tav tm="100000">
                                          <p:val>
                                            <p:strVal val="#ppt_w"/>
                                          </p:val>
                                        </p:tav>
                                      </p:tavLst>
                                    </p:anim>
                                    <p:anim calcmode="lin" valueType="num">
                                      <p:cBhvr>
                                        <p:cTn id="147" dur="1000" fill="hold"/>
                                        <p:tgtEl>
                                          <p:spTgt spid="33"/>
                                        </p:tgtEl>
                                        <p:attrNameLst>
                                          <p:attrName>ppt_h</p:attrName>
                                        </p:attrNameLst>
                                      </p:cBhvr>
                                      <p:tavLst>
                                        <p:tav tm="0">
                                          <p:val>
                                            <p:fltVal val="0"/>
                                          </p:val>
                                        </p:tav>
                                        <p:tav tm="100000">
                                          <p:val>
                                            <p:strVal val="#ppt_h"/>
                                          </p:val>
                                        </p:tav>
                                      </p:tavLst>
                                    </p:anim>
                                    <p:anim calcmode="lin" valueType="num">
                                      <p:cBhvr>
                                        <p:cTn id="148" dur="1000" fill="hold"/>
                                        <p:tgtEl>
                                          <p:spTgt spid="33"/>
                                        </p:tgtEl>
                                        <p:attrNameLst>
                                          <p:attrName>style.rotation</p:attrName>
                                        </p:attrNameLst>
                                      </p:cBhvr>
                                      <p:tavLst>
                                        <p:tav tm="0">
                                          <p:val>
                                            <p:fltVal val="90"/>
                                          </p:val>
                                        </p:tav>
                                        <p:tav tm="100000">
                                          <p:val>
                                            <p:fltVal val="0"/>
                                          </p:val>
                                        </p:tav>
                                      </p:tavLst>
                                    </p:anim>
                                    <p:animEffect transition="in" filter="fade">
                                      <p:cBhvr>
                                        <p:cTn id="149" dur="1000"/>
                                        <p:tgtEl>
                                          <p:spTgt spid="33"/>
                                        </p:tgtEl>
                                      </p:cBhvr>
                                    </p:animEffect>
                                  </p:childTnLst>
                                </p:cTn>
                              </p:par>
                              <p:par>
                                <p:cTn id="150" presetID="31" presetClass="entr" presetSubtype="0" fill="hold" grpId="0" nodeType="withEffect">
                                  <p:stCondLst>
                                    <p:cond delay="0"/>
                                  </p:stCondLst>
                                  <p:childTnLst>
                                    <p:set>
                                      <p:cBhvr>
                                        <p:cTn id="151" dur="1" fill="hold">
                                          <p:stCondLst>
                                            <p:cond delay="0"/>
                                          </p:stCondLst>
                                        </p:cTn>
                                        <p:tgtEl>
                                          <p:spTgt spid="34"/>
                                        </p:tgtEl>
                                        <p:attrNameLst>
                                          <p:attrName>style.visibility</p:attrName>
                                        </p:attrNameLst>
                                      </p:cBhvr>
                                      <p:to>
                                        <p:strVal val="visible"/>
                                      </p:to>
                                    </p:set>
                                    <p:anim calcmode="lin" valueType="num">
                                      <p:cBhvr>
                                        <p:cTn id="152" dur="1000" fill="hold"/>
                                        <p:tgtEl>
                                          <p:spTgt spid="34"/>
                                        </p:tgtEl>
                                        <p:attrNameLst>
                                          <p:attrName>ppt_w</p:attrName>
                                        </p:attrNameLst>
                                      </p:cBhvr>
                                      <p:tavLst>
                                        <p:tav tm="0">
                                          <p:val>
                                            <p:fltVal val="0"/>
                                          </p:val>
                                        </p:tav>
                                        <p:tav tm="100000">
                                          <p:val>
                                            <p:strVal val="#ppt_w"/>
                                          </p:val>
                                        </p:tav>
                                      </p:tavLst>
                                    </p:anim>
                                    <p:anim calcmode="lin" valueType="num">
                                      <p:cBhvr>
                                        <p:cTn id="153" dur="1000" fill="hold"/>
                                        <p:tgtEl>
                                          <p:spTgt spid="34"/>
                                        </p:tgtEl>
                                        <p:attrNameLst>
                                          <p:attrName>ppt_h</p:attrName>
                                        </p:attrNameLst>
                                      </p:cBhvr>
                                      <p:tavLst>
                                        <p:tav tm="0">
                                          <p:val>
                                            <p:fltVal val="0"/>
                                          </p:val>
                                        </p:tav>
                                        <p:tav tm="100000">
                                          <p:val>
                                            <p:strVal val="#ppt_h"/>
                                          </p:val>
                                        </p:tav>
                                      </p:tavLst>
                                    </p:anim>
                                    <p:anim calcmode="lin" valueType="num">
                                      <p:cBhvr>
                                        <p:cTn id="154" dur="1000" fill="hold"/>
                                        <p:tgtEl>
                                          <p:spTgt spid="34"/>
                                        </p:tgtEl>
                                        <p:attrNameLst>
                                          <p:attrName>style.rotation</p:attrName>
                                        </p:attrNameLst>
                                      </p:cBhvr>
                                      <p:tavLst>
                                        <p:tav tm="0">
                                          <p:val>
                                            <p:fltVal val="90"/>
                                          </p:val>
                                        </p:tav>
                                        <p:tav tm="100000">
                                          <p:val>
                                            <p:fltVal val="0"/>
                                          </p:val>
                                        </p:tav>
                                      </p:tavLst>
                                    </p:anim>
                                    <p:animEffect transition="in" filter="fade">
                                      <p:cBhvr>
                                        <p:cTn id="155" dur="1000"/>
                                        <p:tgtEl>
                                          <p:spTgt spid="34"/>
                                        </p:tgtEl>
                                      </p:cBhvr>
                                    </p:animEffect>
                                  </p:childTnLst>
                                </p:cTn>
                              </p:par>
                              <p:par>
                                <p:cTn id="156" presetID="31" presetClass="entr" presetSubtype="0" fill="hold" grpId="0" nodeType="withEffect">
                                  <p:stCondLst>
                                    <p:cond delay="0"/>
                                  </p:stCondLst>
                                  <p:childTnLst>
                                    <p:set>
                                      <p:cBhvr>
                                        <p:cTn id="157" dur="1" fill="hold">
                                          <p:stCondLst>
                                            <p:cond delay="0"/>
                                          </p:stCondLst>
                                        </p:cTn>
                                        <p:tgtEl>
                                          <p:spTgt spid="35"/>
                                        </p:tgtEl>
                                        <p:attrNameLst>
                                          <p:attrName>style.visibility</p:attrName>
                                        </p:attrNameLst>
                                      </p:cBhvr>
                                      <p:to>
                                        <p:strVal val="visible"/>
                                      </p:to>
                                    </p:set>
                                    <p:anim calcmode="lin" valueType="num">
                                      <p:cBhvr>
                                        <p:cTn id="158" dur="1000" fill="hold"/>
                                        <p:tgtEl>
                                          <p:spTgt spid="35"/>
                                        </p:tgtEl>
                                        <p:attrNameLst>
                                          <p:attrName>ppt_w</p:attrName>
                                        </p:attrNameLst>
                                      </p:cBhvr>
                                      <p:tavLst>
                                        <p:tav tm="0">
                                          <p:val>
                                            <p:fltVal val="0"/>
                                          </p:val>
                                        </p:tav>
                                        <p:tav tm="100000">
                                          <p:val>
                                            <p:strVal val="#ppt_w"/>
                                          </p:val>
                                        </p:tav>
                                      </p:tavLst>
                                    </p:anim>
                                    <p:anim calcmode="lin" valueType="num">
                                      <p:cBhvr>
                                        <p:cTn id="159" dur="1000" fill="hold"/>
                                        <p:tgtEl>
                                          <p:spTgt spid="35"/>
                                        </p:tgtEl>
                                        <p:attrNameLst>
                                          <p:attrName>ppt_h</p:attrName>
                                        </p:attrNameLst>
                                      </p:cBhvr>
                                      <p:tavLst>
                                        <p:tav tm="0">
                                          <p:val>
                                            <p:fltVal val="0"/>
                                          </p:val>
                                        </p:tav>
                                        <p:tav tm="100000">
                                          <p:val>
                                            <p:strVal val="#ppt_h"/>
                                          </p:val>
                                        </p:tav>
                                      </p:tavLst>
                                    </p:anim>
                                    <p:anim calcmode="lin" valueType="num">
                                      <p:cBhvr>
                                        <p:cTn id="160" dur="1000" fill="hold"/>
                                        <p:tgtEl>
                                          <p:spTgt spid="35"/>
                                        </p:tgtEl>
                                        <p:attrNameLst>
                                          <p:attrName>style.rotation</p:attrName>
                                        </p:attrNameLst>
                                      </p:cBhvr>
                                      <p:tavLst>
                                        <p:tav tm="0">
                                          <p:val>
                                            <p:fltVal val="90"/>
                                          </p:val>
                                        </p:tav>
                                        <p:tav tm="100000">
                                          <p:val>
                                            <p:fltVal val="0"/>
                                          </p:val>
                                        </p:tav>
                                      </p:tavLst>
                                    </p:anim>
                                    <p:animEffect transition="in" filter="fade">
                                      <p:cBhvr>
                                        <p:cTn id="161" dur="1000"/>
                                        <p:tgtEl>
                                          <p:spTgt spid="35"/>
                                        </p:tgtEl>
                                      </p:cBhvr>
                                    </p:animEffect>
                                  </p:childTnLst>
                                </p:cTn>
                              </p:par>
                              <p:par>
                                <p:cTn id="162" presetID="31" presetClass="entr" presetSubtype="0" fill="hold" grpId="0" nodeType="withEffect">
                                  <p:stCondLst>
                                    <p:cond delay="0"/>
                                  </p:stCondLst>
                                  <p:childTnLst>
                                    <p:set>
                                      <p:cBhvr>
                                        <p:cTn id="163" dur="1" fill="hold">
                                          <p:stCondLst>
                                            <p:cond delay="0"/>
                                          </p:stCondLst>
                                        </p:cTn>
                                        <p:tgtEl>
                                          <p:spTgt spid="36"/>
                                        </p:tgtEl>
                                        <p:attrNameLst>
                                          <p:attrName>style.visibility</p:attrName>
                                        </p:attrNameLst>
                                      </p:cBhvr>
                                      <p:to>
                                        <p:strVal val="visible"/>
                                      </p:to>
                                    </p:set>
                                    <p:anim calcmode="lin" valueType="num">
                                      <p:cBhvr>
                                        <p:cTn id="164" dur="1000" fill="hold"/>
                                        <p:tgtEl>
                                          <p:spTgt spid="36"/>
                                        </p:tgtEl>
                                        <p:attrNameLst>
                                          <p:attrName>ppt_w</p:attrName>
                                        </p:attrNameLst>
                                      </p:cBhvr>
                                      <p:tavLst>
                                        <p:tav tm="0">
                                          <p:val>
                                            <p:fltVal val="0"/>
                                          </p:val>
                                        </p:tav>
                                        <p:tav tm="100000">
                                          <p:val>
                                            <p:strVal val="#ppt_w"/>
                                          </p:val>
                                        </p:tav>
                                      </p:tavLst>
                                    </p:anim>
                                    <p:anim calcmode="lin" valueType="num">
                                      <p:cBhvr>
                                        <p:cTn id="165" dur="1000" fill="hold"/>
                                        <p:tgtEl>
                                          <p:spTgt spid="36"/>
                                        </p:tgtEl>
                                        <p:attrNameLst>
                                          <p:attrName>ppt_h</p:attrName>
                                        </p:attrNameLst>
                                      </p:cBhvr>
                                      <p:tavLst>
                                        <p:tav tm="0">
                                          <p:val>
                                            <p:fltVal val="0"/>
                                          </p:val>
                                        </p:tav>
                                        <p:tav tm="100000">
                                          <p:val>
                                            <p:strVal val="#ppt_h"/>
                                          </p:val>
                                        </p:tav>
                                      </p:tavLst>
                                    </p:anim>
                                    <p:anim calcmode="lin" valueType="num">
                                      <p:cBhvr>
                                        <p:cTn id="166" dur="1000" fill="hold"/>
                                        <p:tgtEl>
                                          <p:spTgt spid="36"/>
                                        </p:tgtEl>
                                        <p:attrNameLst>
                                          <p:attrName>style.rotation</p:attrName>
                                        </p:attrNameLst>
                                      </p:cBhvr>
                                      <p:tavLst>
                                        <p:tav tm="0">
                                          <p:val>
                                            <p:fltVal val="90"/>
                                          </p:val>
                                        </p:tav>
                                        <p:tav tm="100000">
                                          <p:val>
                                            <p:fltVal val="0"/>
                                          </p:val>
                                        </p:tav>
                                      </p:tavLst>
                                    </p:anim>
                                    <p:animEffect transition="in" filter="fade">
                                      <p:cBhvr>
                                        <p:cTn id="167" dur="1000"/>
                                        <p:tgtEl>
                                          <p:spTgt spid="36"/>
                                        </p:tgtEl>
                                      </p:cBhvr>
                                    </p:animEffect>
                                  </p:childTnLst>
                                </p:cTn>
                              </p:par>
                              <p:par>
                                <p:cTn id="168" presetID="31" presetClass="entr" presetSubtype="0" fill="hold" grpId="0" nodeType="withEffect">
                                  <p:stCondLst>
                                    <p:cond delay="0"/>
                                  </p:stCondLst>
                                  <p:childTnLst>
                                    <p:set>
                                      <p:cBhvr>
                                        <p:cTn id="169" dur="1" fill="hold">
                                          <p:stCondLst>
                                            <p:cond delay="0"/>
                                          </p:stCondLst>
                                        </p:cTn>
                                        <p:tgtEl>
                                          <p:spTgt spid="37"/>
                                        </p:tgtEl>
                                        <p:attrNameLst>
                                          <p:attrName>style.visibility</p:attrName>
                                        </p:attrNameLst>
                                      </p:cBhvr>
                                      <p:to>
                                        <p:strVal val="visible"/>
                                      </p:to>
                                    </p:set>
                                    <p:anim calcmode="lin" valueType="num">
                                      <p:cBhvr>
                                        <p:cTn id="170" dur="1000" fill="hold"/>
                                        <p:tgtEl>
                                          <p:spTgt spid="37"/>
                                        </p:tgtEl>
                                        <p:attrNameLst>
                                          <p:attrName>ppt_w</p:attrName>
                                        </p:attrNameLst>
                                      </p:cBhvr>
                                      <p:tavLst>
                                        <p:tav tm="0">
                                          <p:val>
                                            <p:fltVal val="0"/>
                                          </p:val>
                                        </p:tav>
                                        <p:tav tm="100000">
                                          <p:val>
                                            <p:strVal val="#ppt_w"/>
                                          </p:val>
                                        </p:tav>
                                      </p:tavLst>
                                    </p:anim>
                                    <p:anim calcmode="lin" valueType="num">
                                      <p:cBhvr>
                                        <p:cTn id="171" dur="1000" fill="hold"/>
                                        <p:tgtEl>
                                          <p:spTgt spid="37"/>
                                        </p:tgtEl>
                                        <p:attrNameLst>
                                          <p:attrName>ppt_h</p:attrName>
                                        </p:attrNameLst>
                                      </p:cBhvr>
                                      <p:tavLst>
                                        <p:tav tm="0">
                                          <p:val>
                                            <p:fltVal val="0"/>
                                          </p:val>
                                        </p:tav>
                                        <p:tav tm="100000">
                                          <p:val>
                                            <p:strVal val="#ppt_h"/>
                                          </p:val>
                                        </p:tav>
                                      </p:tavLst>
                                    </p:anim>
                                    <p:anim calcmode="lin" valueType="num">
                                      <p:cBhvr>
                                        <p:cTn id="172" dur="1000" fill="hold"/>
                                        <p:tgtEl>
                                          <p:spTgt spid="37"/>
                                        </p:tgtEl>
                                        <p:attrNameLst>
                                          <p:attrName>style.rotation</p:attrName>
                                        </p:attrNameLst>
                                      </p:cBhvr>
                                      <p:tavLst>
                                        <p:tav tm="0">
                                          <p:val>
                                            <p:fltVal val="90"/>
                                          </p:val>
                                        </p:tav>
                                        <p:tav tm="100000">
                                          <p:val>
                                            <p:fltVal val="0"/>
                                          </p:val>
                                        </p:tav>
                                      </p:tavLst>
                                    </p:anim>
                                    <p:animEffect transition="in" filter="fade">
                                      <p:cBhvr>
                                        <p:cTn id="173" dur="1000"/>
                                        <p:tgtEl>
                                          <p:spTgt spid="37"/>
                                        </p:tgtEl>
                                      </p:cBhvr>
                                    </p:animEffect>
                                  </p:childTnLst>
                                </p:cTn>
                              </p:par>
                              <p:par>
                                <p:cTn id="174" presetID="31" presetClass="entr" presetSubtype="0" fill="hold" grpId="0" nodeType="withEffect">
                                  <p:stCondLst>
                                    <p:cond delay="0"/>
                                  </p:stCondLst>
                                  <p:childTnLst>
                                    <p:set>
                                      <p:cBhvr>
                                        <p:cTn id="175" dur="1" fill="hold">
                                          <p:stCondLst>
                                            <p:cond delay="0"/>
                                          </p:stCondLst>
                                        </p:cTn>
                                        <p:tgtEl>
                                          <p:spTgt spid="38"/>
                                        </p:tgtEl>
                                        <p:attrNameLst>
                                          <p:attrName>style.visibility</p:attrName>
                                        </p:attrNameLst>
                                      </p:cBhvr>
                                      <p:to>
                                        <p:strVal val="visible"/>
                                      </p:to>
                                    </p:set>
                                    <p:anim calcmode="lin" valueType="num">
                                      <p:cBhvr>
                                        <p:cTn id="176" dur="1000" fill="hold"/>
                                        <p:tgtEl>
                                          <p:spTgt spid="38"/>
                                        </p:tgtEl>
                                        <p:attrNameLst>
                                          <p:attrName>ppt_w</p:attrName>
                                        </p:attrNameLst>
                                      </p:cBhvr>
                                      <p:tavLst>
                                        <p:tav tm="0">
                                          <p:val>
                                            <p:fltVal val="0"/>
                                          </p:val>
                                        </p:tav>
                                        <p:tav tm="100000">
                                          <p:val>
                                            <p:strVal val="#ppt_w"/>
                                          </p:val>
                                        </p:tav>
                                      </p:tavLst>
                                    </p:anim>
                                    <p:anim calcmode="lin" valueType="num">
                                      <p:cBhvr>
                                        <p:cTn id="177" dur="1000" fill="hold"/>
                                        <p:tgtEl>
                                          <p:spTgt spid="38"/>
                                        </p:tgtEl>
                                        <p:attrNameLst>
                                          <p:attrName>ppt_h</p:attrName>
                                        </p:attrNameLst>
                                      </p:cBhvr>
                                      <p:tavLst>
                                        <p:tav tm="0">
                                          <p:val>
                                            <p:fltVal val="0"/>
                                          </p:val>
                                        </p:tav>
                                        <p:tav tm="100000">
                                          <p:val>
                                            <p:strVal val="#ppt_h"/>
                                          </p:val>
                                        </p:tav>
                                      </p:tavLst>
                                    </p:anim>
                                    <p:anim calcmode="lin" valueType="num">
                                      <p:cBhvr>
                                        <p:cTn id="178" dur="1000" fill="hold"/>
                                        <p:tgtEl>
                                          <p:spTgt spid="38"/>
                                        </p:tgtEl>
                                        <p:attrNameLst>
                                          <p:attrName>style.rotation</p:attrName>
                                        </p:attrNameLst>
                                      </p:cBhvr>
                                      <p:tavLst>
                                        <p:tav tm="0">
                                          <p:val>
                                            <p:fltVal val="90"/>
                                          </p:val>
                                        </p:tav>
                                        <p:tav tm="100000">
                                          <p:val>
                                            <p:fltVal val="0"/>
                                          </p:val>
                                        </p:tav>
                                      </p:tavLst>
                                    </p:anim>
                                    <p:animEffect transition="in" filter="fade">
                                      <p:cBhvr>
                                        <p:cTn id="179" dur="1000"/>
                                        <p:tgtEl>
                                          <p:spTgt spid="38"/>
                                        </p:tgtEl>
                                      </p:cBhvr>
                                    </p:animEffect>
                                  </p:childTnLst>
                                </p:cTn>
                              </p:par>
                              <p:par>
                                <p:cTn id="180" presetID="31" presetClass="entr" presetSubtype="0" fill="hold" grpId="0" nodeType="withEffect">
                                  <p:stCondLst>
                                    <p:cond delay="0"/>
                                  </p:stCondLst>
                                  <p:childTnLst>
                                    <p:set>
                                      <p:cBhvr>
                                        <p:cTn id="181" dur="1" fill="hold">
                                          <p:stCondLst>
                                            <p:cond delay="0"/>
                                          </p:stCondLst>
                                        </p:cTn>
                                        <p:tgtEl>
                                          <p:spTgt spid="39"/>
                                        </p:tgtEl>
                                        <p:attrNameLst>
                                          <p:attrName>style.visibility</p:attrName>
                                        </p:attrNameLst>
                                      </p:cBhvr>
                                      <p:to>
                                        <p:strVal val="visible"/>
                                      </p:to>
                                    </p:set>
                                    <p:anim calcmode="lin" valueType="num">
                                      <p:cBhvr>
                                        <p:cTn id="182" dur="1000" fill="hold"/>
                                        <p:tgtEl>
                                          <p:spTgt spid="39"/>
                                        </p:tgtEl>
                                        <p:attrNameLst>
                                          <p:attrName>ppt_w</p:attrName>
                                        </p:attrNameLst>
                                      </p:cBhvr>
                                      <p:tavLst>
                                        <p:tav tm="0">
                                          <p:val>
                                            <p:fltVal val="0"/>
                                          </p:val>
                                        </p:tav>
                                        <p:tav tm="100000">
                                          <p:val>
                                            <p:strVal val="#ppt_w"/>
                                          </p:val>
                                        </p:tav>
                                      </p:tavLst>
                                    </p:anim>
                                    <p:anim calcmode="lin" valueType="num">
                                      <p:cBhvr>
                                        <p:cTn id="183" dur="1000" fill="hold"/>
                                        <p:tgtEl>
                                          <p:spTgt spid="39"/>
                                        </p:tgtEl>
                                        <p:attrNameLst>
                                          <p:attrName>ppt_h</p:attrName>
                                        </p:attrNameLst>
                                      </p:cBhvr>
                                      <p:tavLst>
                                        <p:tav tm="0">
                                          <p:val>
                                            <p:fltVal val="0"/>
                                          </p:val>
                                        </p:tav>
                                        <p:tav tm="100000">
                                          <p:val>
                                            <p:strVal val="#ppt_h"/>
                                          </p:val>
                                        </p:tav>
                                      </p:tavLst>
                                    </p:anim>
                                    <p:anim calcmode="lin" valueType="num">
                                      <p:cBhvr>
                                        <p:cTn id="184" dur="1000" fill="hold"/>
                                        <p:tgtEl>
                                          <p:spTgt spid="39"/>
                                        </p:tgtEl>
                                        <p:attrNameLst>
                                          <p:attrName>style.rotation</p:attrName>
                                        </p:attrNameLst>
                                      </p:cBhvr>
                                      <p:tavLst>
                                        <p:tav tm="0">
                                          <p:val>
                                            <p:fltVal val="90"/>
                                          </p:val>
                                        </p:tav>
                                        <p:tav tm="100000">
                                          <p:val>
                                            <p:fltVal val="0"/>
                                          </p:val>
                                        </p:tav>
                                      </p:tavLst>
                                    </p:anim>
                                    <p:animEffect transition="in" filter="fade">
                                      <p:cBhvr>
                                        <p:cTn id="185" dur="1000"/>
                                        <p:tgtEl>
                                          <p:spTgt spid="39"/>
                                        </p:tgtEl>
                                      </p:cBhvr>
                                    </p:animEffect>
                                  </p:childTnLst>
                                </p:cTn>
                              </p:par>
                              <p:par>
                                <p:cTn id="186" presetID="31" presetClass="entr" presetSubtype="0" fill="hold" grpId="0" nodeType="withEffect">
                                  <p:stCondLst>
                                    <p:cond delay="0"/>
                                  </p:stCondLst>
                                  <p:childTnLst>
                                    <p:set>
                                      <p:cBhvr>
                                        <p:cTn id="187" dur="1" fill="hold">
                                          <p:stCondLst>
                                            <p:cond delay="0"/>
                                          </p:stCondLst>
                                        </p:cTn>
                                        <p:tgtEl>
                                          <p:spTgt spid="40"/>
                                        </p:tgtEl>
                                        <p:attrNameLst>
                                          <p:attrName>style.visibility</p:attrName>
                                        </p:attrNameLst>
                                      </p:cBhvr>
                                      <p:to>
                                        <p:strVal val="visible"/>
                                      </p:to>
                                    </p:set>
                                    <p:anim calcmode="lin" valueType="num">
                                      <p:cBhvr>
                                        <p:cTn id="188" dur="1000" fill="hold"/>
                                        <p:tgtEl>
                                          <p:spTgt spid="40"/>
                                        </p:tgtEl>
                                        <p:attrNameLst>
                                          <p:attrName>ppt_w</p:attrName>
                                        </p:attrNameLst>
                                      </p:cBhvr>
                                      <p:tavLst>
                                        <p:tav tm="0">
                                          <p:val>
                                            <p:fltVal val="0"/>
                                          </p:val>
                                        </p:tav>
                                        <p:tav tm="100000">
                                          <p:val>
                                            <p:strVal val="#ppt_w"/>
                                          </p:val>
                                        </p:tav>
                                      </p:tavLst>
                                    </p:anim>
                                    <p:anim calcmode="lin" valueType="num">
                                      <p:cBhvr>
                                        <p:cTn id="189" dur="1000" fill="hold"/>
                                        <p:tgtEl>
                                          <p:spTgt spid="40"/>
                                        </p:tgtEl>
                                        <p:attrNameLst>
                                          <p:attrName>ppt_h</p:attrName>
                                        </p:attrNameLst>
                                      </p:cBhvr>
                                      <p:tavLst>
                                        <p:tav tm="0">
                                          <p:val>
                                            <p:fltVal val="0"/>
                                          </p:val>
                                        </p:tav>
                                        <p:tav tm="100000">
                                          <p:val>
                                            <p:strVal val="#ppt_h"/>
                                          </p:val>
                                        </p:tav>
                                      </p:tavLst>
                                    </p:anim>
                                    <p:anim calcmode="lin" valueType="num">
                                      <p:cBhvr>
                                        <p:cTn id="190" dur="1000" fill="hold"/>
                                        <p:tgtEl>
                                          <p:spTgt spid="40"/>
                                        </p:tgtEl>
                                        <p:attrNameLst>
                                          <p:attrName>style.rotation</p:attrName>
                                        </p:attrNameLst>
                                      </p:cBhvr>
                                      <p:tavLst>
                                        <p:tav tm="0">
                                          <p:val>
                                            <p:fltVal val="90"/>
                                          </p:val>
                                        </p:tav>
                                        <p:tav tm="100000">
                                          <p:val>
                                            <p:fltVal val="0"/>
                                          </p:val>
                                        </p:tav>
                                      </p:tavLst>
                                    </p:anim>
                                    <p:animEffect transition="in" filter="fade">
                                      <p:cBhvr>
                                        <p:cTn id="191" dur="1000"/>
                                        <p:tgtEl>
                                          <p:spTgt spid="40"/>
                                        </p:tgtEl>
                                      </p:cBhvr>
                                    </p:animEffect>
                                  </p:childTnLst>
                                </p:cTn>
                              </p:par>
                              <p:par>
                                <p:cTn id="192" presetID="31" presetClass="entr" presetSubtype="0" fill="hold" grpId="0" nodeType="withEffect">
                                  <p:stCondLst>
                                    <p:cond delay="0"/>
                                  </p:stCondLst>
                                  <p:childTnLst>
                                    <p:set>
                                      <p:cBhvr>
                                        <p:cTn id="193" dur="1" fill="hold">
                                          <p:stCondLst>
                                            <p:cond delay="0"/>
                                          </p:stCondLst>
                                        </p:cTn>
                                        <p:tgtEl>
                                          <p:spTgt spid="41"/>
                                        </p:tgtEl>
                                        <p:attrNameLst>
                                          <p:attrName>style.visibility</p:attrName>
                                        </p:attrNameLst>
                                      </p:cBhvr>
                                      <p:to>
                                        <p:strVal val="visible"/>
                                      </p:to>
                                    </p:set>
                                    <p:anim calcmode="lin" valueType="num">
                                      <p:cBhvr>
                                        <p:cTn id="194" dur="1000" fill="hold"/>
                                        <p:tgtEl>
                                          <p:spTgt spid="41"/>
                                        </p:tgtEl>
                                        <p:attrNameLst>
                                          <p:attrName>ppt_w</p:attrName>
                                        </p:attrNameLst>
                                      </p:cBhvr>
                                      <p:tavLst>
                                        <p:tav tm="0">
                                          <p:val>
                                            <p:fltVal val="0"/>
                                          </p:val>
                                        </p:tav>
                                        <p:tav tm="100000">
                                          <p:val>
                                            <p:strVal val="#ppt_w"/>
                                          </p:val>
                                        </p:tav>
                                      </p:tavLst>
                                    </p:anim>
                                    <p:anim calcmode="lin" valueType="num">
                                      <p:cBhvr>
                                        <p:cTn id="195" dur="1000" fill="hold"/>
                                        <p:tgtEl>
                                          <p:spTgt spid="41"/>
                                        </p:tgtEl>
                                        <p:attrNameLst>
                                          <p:attrName>ppt_h</p:attrName>
                                        </p:attrNameLst>
                                      </p:cBhvr>
                                      <p:tavLst>
                                        <p:tav tm="0">
                                          <p:val>
                                            <p:fltVal val="0"/>
                                          </p:val>
                                        </p:tav>
                                        <p:tav tm="100000">
                                          <p:val>
                                            <p:strVal val="#ppt_h"/>
                                          </p:val>
                                        </p:tav>
                                      </p:tavLst>
                                    </p:anim>
                                    <p:anim calcmode="lin" valueType="num">
                                      <p:cBhvr>
                                        <p:cTn id="196" dur="1000" fill="hold"/>
                                        <p:tgtEl>
                                          <p:spTgt spid="41"/>
                                        </p:tgtEl>
                                        <p:attrNameLst>
                                          <p:attrName>style.rotation</p:attrName>
                                        </p:attrNameLst>
                                      </p:cBhvr>
                                      <p:tavLst>
                                        <p:tav tm="0">
                                          <p:val>
                                            <p:fltVal val="90"/>
                                          </p:val>
                                        </p:tav>
                                        <p:tav tm="100000">
                                          <p:val>
                                            <p:fltVal val="0"/>
                                          </p:val>
                                        </p:tav>
                                      </p:tavLst>
                                    </p:anim>
                                    <p:animEffect transition="in" filter="fade">
                                      <p:cBhvr>
                                        <p:cTn id="197" dur="1000"/>
                                        <p:tgtEl>
                                          <p:spTgt spid="41"/>
                                        </p:tgtEl>
                                      </p:cBhvr>
                                    </p:animEffect>
                                  </p:childTnLst>
                                </p:cTn>
                              </p:par>
                              <p:par>
                                <p:cTn id="198" presetID="31" presetClass="entr" presetSubtype="0" fill="hold" grpId="0" nodeType="withEffect">
                                  <p:stCondLst>
                                    <p:cond delay="0"/>
                                  </p:stCondLst>
                                  <p:childTnLst>
                                    <p:set>
                                      <p:cBhvr>
                                        <p:cTn id="199" dur="1" fill="hold">
                                          <p:stCondLst>
                                            <p:cond delay="0"/>
                                          </p:stCondLst>
                                        </p:cTn>
                                        <p:tgtEl>
                                          <p:spTgt spid="42"/>
                                        </p:tgtEl>
                                        <p:attrNameLst>
                                          <p:attrName>style.visibility</p:attrName>
                                        </p:attrNameLst>
                                      </p:cBhvr>
                                      <p:to>
                                        <p:strVal val="visible"/>
                                      </p:to>
                                    </p:set>
                                    <p:anim calcmode="lin" valueType="num">
                                      <p:cBhvr>
                                        <p:cTn id="200" dur="1000" fill="hold"/>
                                        <p:tgtEl>
                                          <p:spTgt spid="42"/>
                                        </p:tgtEl>
                                        <p:attrNameLst>
                                          <p:attrName>ppt_w</p:attrName>
                                        </p:attrNameLst>
                                      </p:cBhvr>
                                      <p:tavLst>
                                        <p:tav tm="0">
                                          <p:val>
                                            <p:fltVal val="0"/>
                                          </p:val>
                                        </p:tav>
                                        <p:tav tm="100000">
                                          <p:val>
                                            <p:strVal val="#ppt_w"/>
                                          </p:val>
                                        </p:tav>
                                      </p:tavLst>
                                    </p:anim>
                                    <p:anim calcmode="lin" valueType="num">
                                      <p:cBhvr>
                                        <p:cTn id="201" dur="1000" fill="hold"/>
                                        <p:tgtEl>
                                          <p:spTgt spid="42"/>
                                        </p:tgtEl>
                                        <p:attrNameLst>
                                          <p:attrName>ppt_h</p:attrName>
                                        </p:attrNameLst>
                                      </p:cBhvr>
                                      <p:tavLst>
                                        <p:tav tm="0">
                                          <p:val>
                                            <p:fltVal val="0"/>
                                          </p:val>
                                        </p:tav>
                                        <p:tav tm="100000">
                                          <p:val>
                                            <p:strVal val="#ppt_h"/>
                                          </p:val>
                                        </p:tav>
                                      </p:tavLst>
                                    </p:anim>
                                    <p:anim calcmode="lin" valueType="num">
                                      <p:cBhvr>
                                        <p:cTn id="202" dur="1000" fill="hold"/>
                                        <p:tgtEl>
                                          <p:spTgt spid="42"/>
                                        </p:tgtEl>
                                        <p:attrNameLst>
                                          <p:attrName>style.rotation</p:attrName>
                                        </p:attrNameLst>
                                      </p:cBhvr>
                                      <p:tavLst>
                                        <p:tav tm="0">
                                          <p:val>
                                            <p:fltVal val="90"/>
                                          </p:val>
                                        </p:tav>
                                        <p:tav tm="100000">
                                          <p:val>
                                            <p:fltVal val="0"/>
                                          </p:val>
                                        </p:tav>
                                      </p:tavLst>
                                    </p:anim>
                                    <p:animEffect transition="in" filter="fade">
                                      <p:cBhvr>
                                        <p:cTn id="203" dur="1000"/>
                                        <p:tgtEl>
                                          <p:spTgt spid="42"/>
                                        </p:tgtEl>
                                      </p:cBhvr>
                                    </p:animEffect>
                                  </p:childTnLst>
                                </p:cTn>
                              </p:par>
                              <p:par>
                                <p:cTn id="204" presetID="31" presetClass="entr" presetSubtype="0" fill="hold" grpId="0" nodeType="withEffect">
                                  <p:stCondLst>
                                    <p:cond delay="0"/>
                                  </p:stCondLst>
                                  <p:childTnLst>
                                    <p:set>
                                      <p:cBhvr>
                                        <p:cTn id="205" dur="1" fill="hold">
                                          <p:stCondLst>
                                            <p:cond delay="0"/>
                                          </p:stCondLst>
                                        </p:cTn>
                                        <p:tgtEl>
                                          <p:spTgt spid="43"/>
                                        </p:tgtEl>
                                        <p:attrNameLst>
                                          <p:attrName>style.visibility</p:attrName>
                                        </p:attrNameLst>
                                      </p:cBhvr>
                                      <p:to>
                                        <p:strVal val="visible"/>
                                      </p:to>
                                    </p:set>
                                    <p:anim calcmode="lin" valueType="num">
                                      <p:cBhvr>
                                        <p:cTn id="206" dur="1000" fill="hold"/>
                                        <p:tgtEl>
                                          <p:spTgt spid="43"/>
                                        </p:tgtEl>
                                        <p:attrNameLst>
                                          <p:attrName>ppt_w</p:attrName>
                                        </p:attrNameLst>
                                      </p:cBhvr>
                                      <p:tavLst>
                                        <p:tav tm="0">
                                          <p:val>
                                            <p:fltVal val="0"/>
                                          </p:val>
                                        </p:tav>
                                        <p:tav tm="100000">
                                          <p:val>
                                            <p:strVal val="#ppt_w"/>
                                          </p:val>
                                        </p:tav>
                                      </p:tavLst>
                                    </p:anim>
                                    <p:anim calcmode="lin" valueType="num">
                                      <p:cBhvr>
                                        <p:cTn id="207" dur="1000" fill="hold"/>
                                        <p:tgtEl>
                                          <p:spTgt spid="43"/>
                                        </p:tgtEl>
                                        <p:attrNameLst>
                                          <p:attrName>ppt_h</p:attrName>
                                        </p:attrNameLst>
                                      </p:cBhvr>
                                      <p:tavLst>
                                        <p:tav tm="0">
                                          <p:val>
                                            <p:fltVal val="0"/>
                                          </p:val>
                                        </p:tav>
                                        <p:tav tm="100000">
                                          <p:val>
                                            <p:strVal val="#ppt_h"/>
                                          </p:val>
                                        </p:tav>
                                      </p:tavLst>
                                    </p:anim>
                                    <p:anim calcmode="lin" valueType="num">
                                      <p:cBhvr>
                                        <p:cTn id="208" dur="1000" fill="hold"/>
                                        <p:tgtEl>
                                          <p:spTgt spid="43"/>
                                        </p:tgtEl>
                                        <p:attrNameLst>
                                          <p:attrName>style.rotation</p:attrName>
                                        </p:attrNameLst>
                                      </p:cBhvr>
                                      <p:tavLst>
                                        <p:tav tm="0">
                                          <p:val>
                                            <p:fltVal val="90"/>
                                          </p:val>
                                        </p:tav>
                                        <p:tav tm="100000">
                                          <p:val>
                                            <p:fltVal val="0"/>
                                          </p:val>
                                        </p:tav>
                                      </p:tavLst>
                                    </p:anim>
                                    <p:animEffect transition="in" filter="fade">
                                      <p:cBhvr>
                                        <p:cTn id="209" dur="1000"/>
                                        <p:tgtEl>
                                          <p:spTgt spid="43"/>
                                        </p:tgtEl>
                                      </p:cBhvr>
                                    </p:animEffect>
                                  </p:childTnLst>
                                </p:cTn>
                              </p:par>
                              <p:par>
                                <p:cTn id="210" presetID="31" presetClass="entr" presetSubtype="0" fill="hold" grpId="0" nodeType="withEffect">
                                  <p:stCondLst>
                                    <p:cond delay="0"/>
                                  </p:stCondLst>
                                  <p:childTnLst>
                                    <p:set>
                                      <p:cBhvr>
                                        <p:cTn id="211" dur="1" fill="hold">
                                          <p:stCondLst>
                                            <p:cond delay="0"/>
                                          </p:stCondLst>
                                        </p:cTn>
                                        <p:tgtEl>
                                          <p:spTgt spid="44"/>
                                        </p:tgtEl>
                                        <p:attrNameLst>
                                          <p:attrName>style.visibility</p:attrName>
                                        </p:attrNameLst>
                                      </p:cBhvr>
                                      <p:to>
                                        <p:strVal val="visible"/>
                                      </p:to>
                                    </p:set>
                                    <p:anim calcmode="lin" valueType="num">
                                      <p:cBhvr>
                                        <p:cTn id="212" dur="1000" fill="hold"/>
                                        <p:tgtEl>
                                          <p:spTgt spid="44"/>
                                        </p:tgtEl>
                                        <p:attrNameLst>
                                          <p:attrName>ppt_w</p:attrName>
                                        </p:attrNameLst>
                                      </p:cBhvr>
                                      <p:tavLst>
                                        <p:tav tm="0">
                                          <p:val>
                                            <p:fltVal val="0"/>
                                          </p:val>
                                        </p:tav>
                                        <p:tav tm="100000">
                                          <p:val>
                                            <p:strVal val="#ppt_w"/>
                                          </p:val>
                                        </p:tav>
                                      </p:tavLst>
                                    </p:anim>
                                    <p:anim calcmode="lin" valueType="num">
                                      <p:cBhvr>
                                        <p:cTn id="213" dur="1000" fill="hold"/>
                                        <p:tgtEl>
                                          <p:spTgt spid="44"/>
                                        </p:tgtEl>
                                        <p:attrNameLst>
                                          <p:attrName>ppt_h</p:attrName>
                                        </p:attrNameLst>
                                      </p:cBhvr>
                                      <p:tavLst>
                                        <p:tav tm="0">
                                          <p:val>
                                            <p:fltVal val="0"/>
                                          </p:val>
                                        </p:tav>
                                        <p:tav tm="100000">
                                          <p:val>
                                            <p:strVal val="#ppt_h"/>
                                          </p:val>
                                        </p:tav>
                                      </p:tavLst>
                                    </p:anim>
                                    <p:anim calcmode="lin" valueType="num">
                                      <p:cBhvr>
                                        <p:cTn id="214" dur="1000" fill="hold"/>
                                        <p:tgtEl>
                                          <p:spTgt spid="44"/>
                                        </p:tgtEl>
                                        <p:attrNameLst>
                                          <p:attrName>style.rotation</p:attrName>
                                        </p:attrNameLst>
                                      </p:cBhvr>
                                      <p:tavLst>
                                        <p:tav tm="0">
                                          <p:val>
                                            <p:fltVal val="90"/>
                                          </p:val>
                                        </p:tav>
                                        <p:tav tm="100000">
                                          <p:val>
                                            <p:fltVal val="0"/>
                                          </p:val>
                                        </p:tav>
                                      </p:tavLst>
                                    </p:anim>
                                    <p:animEffect transition="in" filter="fade">
                                      <p:cBhvr>
                                        <p:cTn id="215" dur="1000"/>
                                        <p:tgtEl>
                                          <p:spTgt spid="44"/>
                                        </p:tgtEl>
                                      </p:cBhvr>
                                    </p:animEffect>
                                  </p:childTnLst>
                                </p:cTn>
                              </p:par>
                              <p:par>
                                <p:cTn id="216" presetID="31" presetClass="entr" presetSubtype="0" fill="hold" grpId="0" nodeType="withEffect">
                                  <p:stCondLst>
                                    <p:cond delay="0"/>
                                  </p:stCondLst>
                                  <p:childTnLst>
                                    <p:set>
                                      <p:cBhvr>
                                        <p:cTn id="217" dur="1" fill="hold">
                                          <p:stCondLst>
                                            <p:cond delay="0"/>
                                          </p:stCondLst>
                                        </p:cTn>
                                        <p:tgtEl>
                                          <p:spTgt spid="45"/>
                                        </p:tgtEl>
                                        <p:attrNameLst>
                                          <p:attrName>style.visibility</p:attrName>
                                        </p:attrNameLst>
                                      </p:cBhvr>
                                      <p:to>
                                        <p:strVal val="visible"/>
                                      </p:to>
                                    </p:set>
                                    <p:anim calcmode="lin" valueType="num">
                                      <p:cBhvr>
                                        <p:cTn id="218" dur="1000" fill="hold"/>
                                        <p:tgtEl>
                                          <p:spTgt spid="45"/>
                                        </p:tgtEl>
                                        <p:attrNameLst>
                                          <p:attrName>ppt_w</p:attrName>
                                        </p:attrNameLst>
                                      </p:cBhvr>
                                      <p:tavLst>
                                        <p:tav tm="0">
                                          <p:val>
                                            <p:fltVal val="0"/>
                                          </p:val>
                                        </p:tav>
                                        <p:tav tm="100000">
                                          <p:val>
                                            <p:strVal val="#ppt_w"/>
                                          </p:val>
                                        </p:tav>
                                      </p:tavLst>
                                    </p:anim>
                                    <p:anim calcmode="lin" valueType="num">
                                      <p:cBhvr>
                                        <p:cTn id="219" dur="1000" fill="hold"/>
                                        <p:tgtEl>
                                          <p:spTgt spid="45"/>
                                        </p:tgtEl>
                                        <p:attrNameLst>
                                          <p:attrName>ppt_h</p:attrName>
                                        </p:attrNameLst>
                                      </p:cBhvr>
                                      <p:tavLst>
                                        <p:tav tm="0">
                                          <p:val>
                                            <p:fltVal val="0"/>
                                          </p:val>
                                        </p:tav>
                                        <p:tav tm="100000">
                                          <p:val>
                                            <p:strVal val="#ppt_h"/>
                                          </p:val>
                                        </p:tav>
                                      </p:tavLst>
                                    </p:anim>
                                    <p:anim calcmode="lin" valueType="num">
                                      <p:cBhvr>
                                        <p:cTn id="220" dur="1000" fill="hold"/>
                                        <p:tgtEl>
                                          <p:spTgt spid="45"/>
                                        </p:tgtEl>
                                        <p:attrNameLst>
                                          <p:attrName>style.rotation</p:attrName>
                                        </p:attrNameLst>
                                      </p:cBhvr>
                                      <p:tavLst>
                                        <p:tav tm="0">
                                          <p:val>
                                            <p:fltVal val="90"/>
                                          </p:val>
                                        </p:tav>
                                        <p:tav tm="100000">
                                          <p:val>
                                            <p:fltVal val="0"/>
                                          </p:val>
                                        </p:tav>
                                      </p:tavLst>
                                    </p:anim>
                                    <p:animEffect transition="in" filter="fade">
                                      <p:cBhvr>
                                        <p:cTn id="221" dur="1000"/>
                                        <p:tgtEl>
                                          <p:spTgt spid="45"/>
                                        </p:tgtEl>
                                      </p:cBhvr>
                                    </p:animEffect>
                                  </p:childTnLst>
                                </p:cTn>
                              </p:par>
                              <p:par>
                                <p:cTn id="222" presetID="31" presetClass="entr" presetSubtype="0" fill="hold" grpId="0" nodeType="withEffect">
                                  <p:stCondLst>
                                    <p:cond delay="0"/>
                                  </p:stCondLst>
                                  <p:childTnLst>
                                    <p:set>
                                      <p:cBhvr>
                                        <p:cTn id="223" dur="1" fill="hold">
                                          <p:stCondLst>
                                            <p:cond delay="0"/>
                                          </p:stCondLst>
                                        </p:cTn>
                                        <p:tgtEl>
                                          <p:spTgt spid="46"/>
                                        </p:tgtEl>
                                        <p:attrNameLst>
                                          <p:attrName>style.visibility</p:attrName>
                                        </p:attrNameLst>
                                      </p:cBhvr>
                                      <p:to>
                                        <p:strVal val="visible"/>
                                      </p:to>
                                    </p:set>
                                    <p:anim calcmode="lin" valueType="num">
                                      <p:cBhvr>
                                        <p:cTn id="224" dur="1000" fill="hold"/>
                                        <p:tgtEl>
                                          <p:spTgt spid="46"/>
                                        </p:tgtEl>
                                        <p:attrNameLst>
                                          <p:attrName>ppt_w</p:attrName>
                                        </p:attrNameLst>
                                      </p:cBhvr>
                                      <p:tavLst>
                                        <p:tav tm="0">
                                          <p:val>
                                            <p:fltVal val="0"/>
                                          </p:val>
                                        </p:tav>
                                        <p:tav tm="100000">
                                          <p:val>
                                            <p:strVal val="#ppt_w"/>
                                          </p:val>
                                        </p:tav>
                                      </p:tavLst>
                                    </p:anim>
                                    <p:anim calcmode="lin" valueType="num">
                                      <p:cBhvr>
                                        <p:cTn id="225" dur="1000" fill="hold"/>
                                        <p:tgtEl>
                                          <p:spTgt spid="46"/>
                                        </p:tgtEl>
                                        <p:attrNameLst>
                                          <p:attrName>ppt_h</p:attrName>
                                        </p:attrNameLst>
                                      </p:cBhvr>
                                      <p:tavLst>
                                        <p:tav tm="0">
                                          <p:val>
                                            <p:fltVal val="0"/>
                                          </p:val>
                                        </p:tav>
                                        <p:tav tm="100000">
                                          <p:val>
                                            <p:strVal val="#ppt_h"/>
                                          </p:val>
                                        </p:tav>
                                      </p:tavLst>
                                    </p:anim>
                                    <p:anim calcmode="lin" valueType="num">
                                      <p:cBhvr>
                                        <p:cTn id="226" dur="1000" fill="hold"/>
                                        <p:tgtEl>
                                          <p:spTgt spid="46"/>
                                        </p:tgtEl>
                                        <p:attrNameLst>
                                          <p:attrName>style.rotation</p:attrName>
                                        </p:attrNameLst>
                                      </p:cBhvr>
                                      <p:tavLst>
                                        <p:tav tm="0">
                                          <p:val>
                                            <p:fltVal val="90"/>
                                          </p:val>
                                        </p:tav>
                                        <p:tav tm="100000">
                                          <p:val>
                                            <p:fltVal val="0"/>
                                          </p:val>
                                        </p:tav>
                                      </p:tavLst>
                                    </p:anim>
                                    <p:animEffect transition="in" filter="fade">
                                      <p:cBhvr>
                                        <p:cTn id="227" dur="1000"/>
                                        <p:tgtEl>
                                          <p:spTgt spid="46"/>
                                        </p:tgtEl>
                                      </p:cBhvr>
                                    </p:animEffect>
                                  </p:childTnLst>
                                </p:cTn>
                              </p:par>
                              <p:par>
                                <p:cTn id="228" presetID="31" presetClass="entr" presetSubtype="0" fill="hold" grpId="0" nodeType="withEffect">
                                  <p:stCondLst>
                                    <p:cond delay="0"/>
                                  </p:stCondLst>
                                  <p:childTnLst>
                                    <p:set>
                                      <p:cBhvr>
                                        <p:cTn id="229" dur="1" fill="hold">
                                          <p:stCondLst>
                                            <p:cond delay="0"/>
                                          </p:stCondLst>
                                        </p:cTn>
                                        <p:tgtEl>
                                          <p:spTgt spid="47"/>
                                        </p:tgtEl>
                                        <p:attrNameLst>
                                          <p:attrName>style.visibility</p:attrName>
                                        </p:attrNameLst>
                                      </p:cBhvr>
                                      <p:to>
                                        <p:strVal val="visible"/>
                                      </p:to>
                                    </p:set>
                                    <p:anim calcmode="lin" valueType="num">
                                      <p:cBhvr>
                                        <p:cTn id="230" dur="1000" fill="hold"/>
                                        <p:tgtEl>
                                          <p:spTgt spid="47"/>
                                        </p:tgtEl>
                                        <p:attrNameLst>
                                          <p:attrName>ppt_w</p:attrName>
                                        </p:attrNameLst>
                                      </p:cBhvr>
                                      <p:tavLst>
                                        <p:tav tm="0">
                                          <p:val>
                                            <p:fltVal val="0"/>
                                          </p:val>
                                        </p:tav>
                                        <p:tav tm="100000">
                                          <p:val>
                                            <p:strVal val="#ppt_w"/>
                                          </p:val>
                                        </p:tav>
                                      </p:tavLst>
                                    </p:anim>
                                    <p:anim calcmode="lin" valueType="num">
                                      <p:cBhvr>
                                        <p:cTn id="231" dur="1000" fill="hold"/>
                                        <p:tgtEl>
                                          <p:spTgt spid="47"/>
                                        </p:tgtEl>
                                        <p:attrNameLst>
                                          <p:attrName>ppt_h</p:attrName>
                                        </p:attrNameLst>
                                      </p:cBhvr>
                                      <p:tavLst>
                                        <p:tav tm="0">
                                          <p:val>
                                            <p:fltVal val="0"/>
                                          </p:val>
                                        </p:tav>
                                        <p:tav tm="100000">
                                          <p:val>
                                            <p:strVal val="#ppt_h"/>
                                          </p:val>
                                        </p:tav>
                                      </p:tavLst>
                                    </p:anim>
                                    <p:anim calcmode="lin" valueType="num">
                                      <p:cBhvr>
                                        <p:cTn id="232" dur="1000" fill="hold"/>
                                        <p:tgtEl>
                                          <p:spTgt spid="47"/>
                                        </p:tgtEl>
                                        <p:attrNameLst>
                                          <p:attrName>style.rotation</p:attrName>
                                        </p:attrNameLst>
                                      </p:cBhvr>
                                      <p:tavLst>
                                        <p:tav tm="0">
                                          <p:val>
                                            <p:fltVal val="90"/>
                                          </p:val>
                                        </p:tav>
                                        <p:tav tm="100000">
                                          <p:val>
                                            <p:fltVal val="0"/>
                                          </p:val>
                                        </p:tav>
                                      </p:tavLst>
                                    </p:anim>
                                    <p:animEffect transition="in" filter="fade">
                                      <p:cBhvr>
                                        <p:cTn id="233" dur="1000"/>
                                        <p:tgtEl>
                                          <p:spTgt spid="47"/>
                                        </p:tgtEl>
                                      </p:cBhvr>
                                    </p:animEffect>
                                  </p:childTnLst>
                                </p:cTn>
                              </p:par>
                              <p:par>
                                <p:cTn id="234" presetID="31" presetClass="entr" presetSubtype="0" fill="hold" grpId="0" nodeType="withEffect">
                                  <p:stCondLst>
                                    <p:cond delay="0"/>
                                  </p:stCondLst>
                                  <p:childTnLst>
                                    <p:set>
                                      <p:cBhvr>
                                        <p:cTn id="235" dur="1" fill="hold">
                                          <p:stCondLst>
                                            <p:cond delay="0"/>
                                          </p:stCondLst>
                                        </p:cTn>
                                        <p:tgtEl>
                                          <p:spTgt spid="48"/>
                                        </p:tgtEl>
                                        <p:attrNameLst>
                                          <p:attrName>style.visibility</p:attrName>
                                        </p:attrNameLst>
                                      </p:cBhvr>
                                      <p:to>
                                        <p:strVal val="visible"/>
                                      </p:to>
                                    </p:set>
                                    <p:anim calcmode="lin" valueType="num">
                                      <p:cBhvr>
                                        <p:cTn id="236" dur="1000" fill="hold"/>
                                        <p:tgtEl>
                                          <p:spTgt spid="48"/>
                                        </p:tgtEl>
                                        <p:attrNameLst>
                                          <p:attrName>ppt_w</p:attrName>
                                        </p:attrNameLst>
                                      </p:cBhvr>
                                      <p:tavLst>
                                        <p:tav tm="0">
                                          <p:val>
                                            <p:fltVal val="0"/>
                                          </p:val>
                                        </p:tav>
                                        <p:tav tm="100000">
                                          <p:val>
                                            <p:strVal val="#ppt_w"/>
                                          </p:val>
                                        </p:tav>
                                      </p:tavLst>
                                    </p:anim>
                                    <p:anim calcmode="lin" valueType="num">
                                      <p:cBhvr>
                                        <p:cTn id="237" dur="1000" fill="hold"/>
                                        <p:tgtEl>
                                          <p:spTgt spid="48"/>
                                        </p:tgtEl>
                                        <p:attrNameLst>
                                          <p:attrName>ppt_h</p:attrName>
                                        </p:attrNameLst>
                                      </p:cBhvr>
                                      <p:tavLst>
                                        <p:tav tm="0">
                                          <p:val>
                                            <p:fltVal val="0"/>
                                          </p:val>
                                        </p:tav>
                                        <p:tav tm="100000">
                                          <p:val>
                                            <p:strVal val="#ppt_h"/>
                                          </p:val>
                                        </p:tav>
                                      </p:tavLst>
                                    </p:anim>
                                    <p:anim calcmode="lin" valueType="num">
                                      <p:cBhvr>
                                        <p:cTn id="238" dur="1000" fill="hold"/>
                                        <p:tgtEl>
                                          <p:spTgt spid="48"/>
                                        </p:tgtEl>
                                        <p:attrNameLst>
                                          <p:attrName>style.rotation</p:attrName>
                                        </p:attrNameLst>
                                      </p:cBhvr>
                                      <p:tavLst>
                                        <p:tav tm="0">
                                          <p:val>
                                            <p:fltVal val="90"/>
                                          </p:val>
                                        </p:tav>
                                        <p:tav tm="100000">
                                          <p:val>
                                            <p:fltVal val="0"/>
                                          </p:val>
                                        </p:tav>
                                      </p:tavLst>
                                    </p:anim>
                                    <p:animEffect transition="in" filter="fade">
                                      <p:cBhvr>
                                        <p:cTn id="239" dur="1000"/>
                                        <p:tgtEl>
                                          <p:spTgt spid="48"/>
                                        </p:tgtEl>
                                      </p:cBhvr>
                                    </p:animEffect>
                                  </p:childTnLst>
                                </p:cTn>
                              </p:par>
                              <p:par>
                                <p:cTn id="240" presetID="31" presetClass="entr" presetSubtype="0" fill="hold" grpId="0" nodeType="withEffect">
                                  <p:stCondLst>
                                    <p:cond delay="0"/>
                                  </p:stCondLst>
                                  <p:childTnLst>
                                    <p:set>
                                      <p:cBhvr>
                                        <p:cTn id="241" dur="1" fill="hold">
                                          <p:stCondLst>
                                            <p:cond delay="0"/>
                                          </p:stCondLst>
                                        </p:cTn>
                                        <p:tgtEl>
                                          <p:spTgt spid="49"/>
                                        </p:tgtEl>
                                        <p:attrNameLst>
                                          <p:attrName>style.visibility</p:attrName>
                                        </p:attrNameLst>
                                      </p:cBhvr>
                                      <p:to>
                                        <p:strVal val="visible"/>
                                      </p:to>
                                    </p:set>
                                    <p:anim calcmode="lin" valueType="num">
                                      <p:cBhvr>
                                        <p:cTn id="242" dur="1000" fill="hold"/>
                                        <p:tgtEl>
                                          <p:spTgt spid="49"/>
                                        </p:tgtEl>
                                        <p:attrNameLst>
                                          <p:attrName>ppt_w</p:attrName>
                                        </p:attrNameLst>
                                      </p:cBhvr>
                                      <p:tavLst>
                                        <p:tav tm="0">
                                          <p:val>
                                            <p:fltVal val="0"/>
                                          </p:val>
                                        </p:tav>
                                        <p:tav tm="100000">
                                          <p:val>
                                            <p:strVal val="#ppt_w"/>
                                          </p:val>
                                        </p:tav>
                                      </p:tavLst>
                                    </p:anim>
                                    <p:anim calcmode="lin" valueType="num">
                                      <p:cBhvr>
                                        <p:cTn id="243" dur="1000" fill="hold"/>
                                        <p:tgtEl>
                                          <p:spTgt spid="49"/>
                                        </p:tgtEl>
                                        <p:attrNameLst>
                                          <p:attrName>ppt_h</p:attrName>
                                        </p:attrNameLst>
                                      </p:cBhvr>
                                      <p:tavLst>
                                        <p:tav tm="0">
                                          <p:val>
                                            <p:fltVal val="0"/>
                                          </p:val>
                                        </p:tav>
                                        <p:tav tm="100000">
                                          <p:val>
                                            <p:strVal val="#ppt_h"/>
                                          </p:val>
                                        </p:tav>
                                      </p:tavLst>
                                    </p:anim>
                                    <p:anim calcmode="lin" valueType="num">
                                      <p:cBhvr>
                                        <p:cTn id="244" dur="1000" fill="hold"/>
                                        <p:tgtEl>
                                          <p:spTgt spid="49"/>
                                        </p:tgtEl>
                                        <p:attrNameLst>
                                          <p:attrName>style.rotation</p:attrName>
                                        </p:attrNameLst>
                                      </p:cBhvr>
                                      <p:tavLst>
                                        <p:tav tm="0">
                                          <p:val>
                                            <p:fltVal val="90"/>
                                          </p:val>
                                        </p:tav>
                                        <p:tav tm="100000">
                                          <p:val>
                                            <p:fltVal val="0"/>
                                          </p:val>
                                        </p:tav>
                                      </p:tavLst>
                                    </p:anim>
                                    <p:animEffect transition="in" filter="fade">
                                      <p:cBhvr>
                                        <p:cTn id="245" dur="1000"/>
                                        <p:tgtEl>
                                          <p:spTgt spid="49"/>
                                        </p:tgtEl>
                                      </p:cBhvr>
                                    </p:animEffect>
                                  </p:childTnLst>
                                </p:cTn>
                              </p:par>
                              <p:par>
                                <p:cTn id="246" presetID="31" presetClass="entr" presetSubtype="0" fill="hold" grpId="0" nodeType="withEffect">
                                  <p:stCondLst>
                                    <p:cond delay="0"/>
                                  </p:stCondLst>
                                  <p:childTnLst>
                                    <p:set>
                                      <p:cBhvr>
                                        <p:cTn id="247" dur="1" fill="hold">
                                          <p:stCondLst>
                                            <p:cond delay="0"/>
                                          </p:stCondLst>
                                        </p:cTn>
                                        <p:tgtEl>
                                          <p:spTgt spid="50"/>
                                        </p:tgtEl>
                                        <p:attrNameLst>
                                          <p:attrName>style.visibility</p:attrName>
                                        </p:attrNameLst>
                                      </p:cBhvr>
                                      <p:to>
                                        <p:strVal val="visible"/>
                                      </p:to>
                                    </p:set>
                                    <p:anim calcmode="lin" valueType="num">
                                      <p:cBhvr>
                                        <p:cTn id="248" dur="1000" fill="hold"/>
                                        <p:tgtEl>
                                          <p:spTgt spid="50"/>
                                        </p:tgtEl>
                                        <p:attrNameLst>
                                          <p:attrName>ppt_w</p:attrName>
                                        </p:attrNameLst>
                                      </p:cBhvr>
                                      <p:tavLst>
                                        <p:tav tm="0">
                                          <p:val>
                                            <p:fltVal val="0"/>
                                          </p:val>
                                        </p:tav>
                                        <p:tav tm="100000">
                                          <p:val>
                                            <p:strVal val="#ppt_w"/>
                                          </p:val>
                                        </p:tav>
                                      </p:tavLst>
                                    </p:anim>
                                    <p:anim calcmode="lin" valueType="num">
                                      <p:cBhvr>
                                        <p:cTn id="249" dur="1000" fill="hold"/>
                                        <p:tgtEl>
                                          <p:spTgt spid="50"/>
                                        </p:tgtEl>
                                        <p:attrNameLst>
                                          <p:attrName>ppt_h</p:attrName>
                                        </p:attrNameLst>
                                      </p:cBhvr>
                                      <p:tavLst>
                                        <p:tav tm="0">
                                          <p:val>
                                            <p:fltVal val="0"/>
                                          </p:val>
                                        </p:tav>
                                        <p:tav tm="100000">
                                          <p:val>
                                            <p:strVal val="#ppt_h"/>
                                          </p:val>
                                        </p:tav>
                                      </p:tavLst>
                                    </p:anim>
                                    <p:anim calcmode="lin" valueType="num">
                                      <p:cBhvr>
                                        <p:cTn id="250" dur="1000" fill="hold"/>
                                        <p:tgtEl>
                                          <p:spTgt spid="50"/>
                                        </p:tgtEl>
                                        <p:attrNameLst>
                                          <p:attrName>style.rotation</p:attrName>
                                        </p:attrNameLst>
                                      </p:cBhvr>
                                      <p:tavLst>
                                        <p:tav tm="0">
                                          <p:val>
                                            <p:fltVal val="90"/>
                                          </p:val>
                                        </p:tav>
                                        <p:tav tm="100000">
                                          <p:val>
                                            <p:fltVal val="0"/>
                                          </p:val>
                                        </p:tav>
                                      </p:tavLst>
                                    </p:anim>
                                    <p:animEffect transition="in" filter="fade">
                                      <p:cBhvr>
                                        <p:cTn id="251" dur="1000"/>
                                        <p:tgtEl>
                                          <p:spTgt spid="50"/>
                                        </p:tgtEl>
                                      </p:cBhvr>
                                    </p:animEffect>
                                  </p:childTnLst>
                                </p:cTn>
                              </p:par>
                              <p:par>
                                <p:cTn id="252" presetID="31" presetClass="entr" presetSubtype="0" fill="hold" grpId="0" nodeType="withEffect">
                                  <p:stCondLst>
                                    <p:cond delay="0"/>
                                  </p:stCondLst>
                                  <p:childTnLst>
                                    <p:set>
                                      <p:cBhvr>
                                        <p:cTn id="253" dur="1" fill="hold">
                                          <p:stCondLst>
                                            <p:cond delay="0"/>
                                          </p:stCondLst>
                                        </p:cTn>
                                        <p:tgtEl>
                                          <p:spTgt spid="51"/>
                                        </p:tgtEl>
                                        <p:attrNameLst>
                                          <p:attrName>style.visibility</p:attrName>
                                        </p:attrNameLst>
                                      </p:cBhvr>
                                      <p:to>
                                        <p:strVal val="visible"/>
                                      </p:to>
                                    </p:set>
                                    <p:anim calcmode="lin" valueType="num">
                                      <p:cBhvr>
                                        <p:cTn id="254" dur="1000" fill="hold"/>
                                        <p:tgtEl>
                                          <p:spTgt spid="51"/>
                                        </p:tgtEl>
                                        <p:attrNameLst>
                                          <p:attrName>ppt_w</p:attrName>
                                        </p:attrNameLst>
                                      </p:cBhvr>
                                      <p:tavLst>
                                        <p:tav tm="0">
                                          <p:val>
                                            <p:fltVal val="0"/>
                                          </p:val>
                                        </p:tav>
                                        <p:tav tm="100000">
                                          <p:val>
                                            <p:strVal val="#ppt_w"/>
                                          </p:val>
                                        </p:tav>
                                      </p:tavLst>
                                    </p:anim>
                                    <p:anim calcmode="lin" valueType="num">
                                      <p:cBhvr>
                                        <p:cTn id="255" dur="1000" fill="hold"/>
                                        <p:tgtEl>
                                          <p:spTgt spid="51"/>
                                        </p:tgtEl>
                                        <p:attrNameLst>
                                          <p:attrName>ppt_h</p:attrName>
                                        </p:attrNameLst>
                                      </p:cBhvr>
                                      <p:tavLst>
                                        <p:tav tm="0">
                                          <p:val>
                                            <p:fltVal val="0"/>
                                          </p:val>
                                        </p:tav>
                                        <p:tav tm="100000">
                                          <p:val>
                                            <p:strVal val="#ppt_h"/>
                                          </p:val>
                                        </p:tav>
                                      </p:tavLst>
                                    </p:anim>
                                    <p:anim calcmode="lin" valueType="num">
                                      <p:cBhvr>
                                        <p:cTn id="256" dur="1000" fill="hold"/>
                                        <p:tgtEl>
                                          <p:spTgt spid="51"/>
                                        </p:tgtEl>
                                        <p:attrNameLst>
                                          <p:attrName>style.rotation</p:attrName>
                                        </p:attrNameLst>
                                      </p:cBhvr>
                                      <p:tavLst>
                                        <p:tav tm="0">
                                          <p:val>
                                            <p:fltVal val="90"/>
                                          </p:val>
                                        </p:tav>
                                        <p:tav tm="100000">
                                          <p:val>
                                            <p:fltVal val="0"/>
                                          </p:val>
                                        </p:tav>
                                      </p:tavLst>
                                    </p:anim>
                                    <p:animEffect transition="in" filter="fade">
                                      <p:cBhvr>
                                        <p:cTn id="257" dur="1000"/>
                                        <p:tgtEl>
                                          <p:spTgt spid="51"/>
                                        </p:tgtEl>
                                      </p:cBhvr>
                                    </p:animEffect>
                                  </p:childTnLst>
                                </p:cTn>
                              </p:par>
                              <p:par>
                                <p:cTn id="258" presetID="31" presetClass="entr" presetSubtype="0" fill="hold" grpId="0" nodeType="withEffect">
                                  <p:stCondLst>
                                    <p:cond delay="0"/>
                                  </p:stCondLst>
                                  <p:childTnLst>
                                    <p:set>
                                      <p:cBhvr>
                                        <p:cTn id="259" dur="1" fill="hold">
                                          <p:stCondLst>
                                            <p:cond delay="0"/>
                                          </p:stCondLst>
                                        </p:cTn>
                                        <p:tgtEl>
                                          <p:spTgt spid="52"/>
                                        </p:tgtEl>
                                        <p:attrNameLst>
                                          <p:attrName>style.visibility</p:attrName>
                                        </p:attrNameLst>
                                      </p:cBhvr>
                                      <p:to>
                                        <p:strVal val="visible"/>
                                      </p:to>
                                    </p:set>
                                    <p:anim calcmode="lin" valueType="num">
                                      <p:cBhvr>
                                        <p:cTn id="260" dur="1000" fill="hold"/>
                                        <p:tgtEl>
                                          <p:spTgt spid="52"/>
                                        </p:tgtEl>
                                        <p:attrNameLst>
                                          <p:attrName>ppt_w</p:attrName>
                                        </p:attrNameLst>
                                      </p:cBhvr>
                                      <p:tavLst>
                                        <p:tav tm="0">
                                          <p:val>
                                            <p:fltVal val="0"/>
                                          </p:val>
                                        </p:tav>
                                        <p:tav tm="100000">
                                          <p:val>
                                            <p:strVal val="#ppt_w"/>
                                          </p:val>
                                        </p:tav>
                                      </p:tavLst>
                                    </p:anim>
                                    <p:anim calcmode="lin" valueType="num">
                                      <p:cBhvr>
                                        <p:cTn id="261" dur="1000" fill="hold"/>
                                        <p:tgtEl>
                                          <p:spTgt spid="52"/>
                                        </p:tgtEl>
                                        <p:attrNameLst>
                                          <p:attrName>ppt_h</p:attrName>
                                        </p:attrNameLst>
                                      </p:cBhvr>
                                      <p:tavLst>
                                        <p:tav tm="0">
                                          <p:val>
                                            <p:fltVal val="0"/>
                                          </p:val>
                                        </p:tav>
                                        <p:tav tm="100000">
                                          <p:val>
                                            <p:strVal val="#ppt_h"/>
                                          </p:val>
                                        </p:tav>
                                      </p:tavLst>
                                    </p:anim>
                                    <p:anim calcmode="lin" valueType="num">
                                      <p:cBhvr>
                                        <p:cTn id="262" dur="1000" fill="hold"/>
                                        <p:tgtEl>
                                          <p:spTgt spid="52"/>
                                        </p:tgtEl>
                                        <p:attrNameLst>
                                          <p:attrName>style.rotation</p:attrName>
                                        </p:attrNameLst>
                                      </p:cBhvr>
                                      <p:tavLst>
                                        <p:tav tm="0">
                                          <p:val>
                                            <p:fltVal val="90"/>
                                          </p:val>
                                        </p:tav>
                                        <p:tav tm="100000">
                                          <p:val>
                                            <p:fltVal val="0"/>
                                          </p:val>
                                        </p:tav>
                                      </p:tavLst>
                                    </p:anim>
                                    <p:animEffect transition="in" filter="fade">
                                      <p:cBhvr>
                                        <p:cTn id="263" dur="1000"/>
                                        <p:tgtEl>
                                          <p:spTgt spid="52"/>
                                        </p:tgtEl>
                                      </p:cBhvr>
                                    </p:animEffect>
                                  </p:childTnLst>
                                </p:cTn>
                              </p:par>
                              <p:par>
                                <p:cTn id="264" presetID="31" presetClass="entr" presetSubtype="0" fill="hold" grpId="0" nodeType="withEffect">
                                  <p:stCondLst>
                                    <p:cond delay="0"/>
                                  </p:stCondLst>
                                  <p:childTnLst>
                                    <p:set>
                                      <p:cBhvr>
                                        <p:cTn id="265" dur="1" fill="hold">
                                          <p:stCondLst>
                                            <p:cond delay="0"/>
                                          </p:stCondLst>
                                        </p:cTn>
                                        <p:tgtEl>
                                          <p:spTgt spid="53"/>
                                        </p:tgtEl>
                                        <p:attrNameLst>
                                          <p:attrName>style.visibility</p:attrName>
                                        </p:attrNameLst>
                                      </p:cBhvr>
                                      <p:to>
                                        <p:strVal val="visible"/>
                                      </p:to>
                                    </p:set>
                                    <p:anim calcmode="lin" valueType="num">
                                      <p:cBhvr>
                                        <p:cTn id="266" dur="1000" fill="hold"/>
                                        <p:tgtEl>
                                          <p:spTgt spid="53"/>
                                        </p:tgtEl>
                                        <p:attrNameLst>
                                          <p:attrName>ppt_w</p:attrName>
                                        </p:attrNameLst>
                                      </p:cBhvr>
                                      <p:tavLst>
                                        <p:tav tm="0">
                                          <p:val>
                                            <p:fltVal val="0"/>
                                          </p:val>
                                        </p:tav>
                                        <p:tav tm="100000">
                                          <p:val>
                                            <p:strVal val="#ppt_w"/>
                                          </p:val>
                                        </p:tav>
                                      </p:tavLst>
                                    </p:anim>
                                    <p:anim calcmode="lin" valueType="num">
                                      <p:cBhvr>
                                        <p:cTn id="267" dur="1000" fill="hold"/>
                                        <p:tgtEl>
                                          <p:spTgt spid="53"/>
                                        </p:tgtEl>
                                        <p:attrNameLst>
                                          <p:attrName>ppt_h</p:attrName>
                                        </p:attrNameLst>
                                      </p:cBhvr>
                                      <p:tavLst>
                                        <p:tav tm="0">
                                          <p:val>
                                            <p:fltVal val="0"/>
                                          </p:val>
                                        </p:tav>
                                        <p:tav tm="100000">
                                          <p:val>
                                            <p:strVal val="#ppt_h"/>
                                          </p:val>
                                        </p:tav>
                                      </p:tavLst>
                                    </p:anim>
                                    <p:anim calcmode="lin" valueType="num">
                                      <p:cBhvr>
                                        <p:cTn id="268" dur="1000" fill="hold"/>
                                        <p:tgtEl>
                                          <p:spTgt spid="53"/>
                                        </p:tgtEl>
                                        <p:attrNameLst>
                                          <p:attrName>style.rotation</p:attrName>
                                        </p:attrNameLst>
                                      </p:cBhvr>
                                      <p:tavLst>
                                        <p:tav tm="0">
                                          <p:val>
                                            <p:fltVal val="90"/>
                                          </p:val>
                                        </p:tav>
                                        <p:tav tm="100000">
                                          <p:val>
                                            <p:fltVal val="0"/>
                                          </p:val>
                                        </p:tav>
                                      </p:tavLst>
                                    </p:anim>
                                    <p:animEffect transition="in" filter="fade">
                                      <p:cBhvr>
                                        <p:cTn id="269" dur="1000"/>
                                        <p:tgtEl>
                                          <p:spTgt spid="53"/>
                                        </p:tgtEl>
                                      </p:cBhvr>
                                    </p:animEffect>
                                  </p:childTnLst>
                                </p:cTn>
                              </p:par>
                              <p:par>
                                <p:cTn id="270" presetID="31" presetClass="entr" presetSubtype="0" fill="hold" grpId="0" nodeType="withEffect">
                                  <p:stCondLst>
                                    <p:cond delay="0"/>
                                  </p:stCondLst>
                                  <p:childTnLst>
                                    <p:set>
                                      <p:cBhvr>
                                        <p:cTn id="271" dur="1" fill="hold">
                                          <p:stCondLst>
                                            <p:cond delay="0"/>
                                          </p:stCondLst>
                                        </p:cTn>
                                        <p:tgtEl>
                                          <p:spTgt spid="54"/>
                                        </p:tgtEl>
                                        <p:attrNameLst>
                                          <p:attrName>style.visibility</p:attrName>
                                        </p:attrNameLst>
                                      </p:cBhvr>
                                      <p:to>
                                        <p:strVal val="visible"/>
                                      </p:to>
                                    </p:set>
                                    <p:anim calcmode="lin" valueType="num">
                                      <p:cBhvr>
                                        <p:cTn id="272" dur="1000" fill="hold"/>
                                        <p:tgtEl>
                                          <p:spTgt spid="54"/>
                                        </p:tgtEl>
                                        <p:attrNameLst>
                                          <p:attrName>ppt_w</p:attrName>
                                        </p:attrNameLst>
                                      </p:cBhvr>
                                      <p:tavLst>
                                        <p:tav tm="0">
                                          <p:val>
                                            <p:fltVal val="0"/>
                                          </p:val>
                                        </p:tav>
                                        <p:tav tm="100000">
                                          <p:val>
                                            <p:strVal val="#ppt_w"/>
                                          </p:val>
                                        </p:tav>
                                      </p:tavLst>
                                    </p:anim>
                                    <p:anim calcmode="lin" valueType="num">
                                      <p:cBhvr>
                                        <p:cTn id="273" dur="1000" fill="hold"/>
                                        <p:tgtEl>
                                          <p:spTgt spid="54"/>
                                        </p:tgtEl>
                                        <p:attrNameLst>
                                          <p:attrName>ppt_h</p:attrName>
                                        </p:attrNameLst>
                                      </p:cBhvr>
                                      <p:tavLst>
                                        <p:tav tm="0">
                                          <p:val>
                                            <p:fltVal val="0"/>
                                          </p:val>
                                        </p:tav>
                                        <p:tav tm="100000">
                                          <p:val>
                                            <p:strVal val="#ppt_h"/>
                                          </p:val>
                                        </p:tav>
                                      </p:tavLst>
                                    </p:anim>
                                    <p:anim calcmode="lin" valueType="num">
                                      <p:cBhvr>
                                        <p:cTn id="274" dur="1000" fill="hold"/>
                                        <p:tgtEl>
                                          <p:spTgt spid="54"/>
                                        </p:tgtEl>
                                        <p:attrNameLst>
                                          <p:attrName>style.rotation</p:attrName>
                                        </p:attrNameLst>
                                      </p:cBhvr>
                                      <p:tavLst>
                                        <p:tav tm="0">
                                          <p:val>
                                            <p:fltVal val="90"/>
                                          </p:val>
                                        </p:tav>
                                        <p:tav tm="100000">
                                          <p:val>
                                            <p:fltVal val="0"/>
                                          </p:val>
                                        </p:tav>
                                      </p:tavLst>
                                    </p:anim>
                                    <p:animEffect transition="in" filter="fade">
                                      <p:cBhvr>
                                        <p:cTn id="275" dur="1000"/>
                                        <p:tgtEl>
                                          <p:spTgt spid="54"/>
                                        </p:tgtEl>
                                      </p:cBhvr>
                                    </p:animEffect>
                                  </p:childTnLst>
                                </p:cTn>
                              </p:par>
                              <p:par>
                                <p:cTn id="276" presetID="31" presetClass="entr" presetSubtype="0" fill="hold" grpId="0" nodeType="withEffect">
                                  <p:stCondLst>
                                    <p:cond delay="0"/>
                                  </p:stCondLst>
                                  <p:childTnLst>
                                    <p:set>
                                      <p:cBhvr>
                                        <p:cTn id="277" dur="1" fill="hold">
                                          <p:stCondLst>
                                            <p:cond delay="0"/>
                                          </p:stCondLst>
                                        </p:cTn>
                                        <p:tgtEl>
                                          <p:spTgt spid="55"/>
                                        </p:tgtEl>
                                        <p:attrNameLst>
                                          <p:attrName>style.visibility</p:attrName>
                                        </p:attrNameLst>
                                      </p:cBhvr>
                                      <p:to>
                                        <p:strVal val="visible"/>
                                      </p:to>
                                    </p:set>
                                    <p:anim calcmode="lin" valueType="num">
                                      <p:cBhvr>
                                        <p:cTn id="278" dur="1000" fill="hold"/>
                                        <p:tgtEl>
                                          <p:spTgt spid="55"/>
                                        </p:tgtEl>
                                        <p:attrNameLst>
                                          <p:attrName>ppt_w</p:attrName>
                                        </p:attrNameLst>
                                      </p:cBhvr>
                                      <p:tavLst>
                                        <p:tav tm="0">
                                          <p:val>
                                            <p:fltVal val="0"/>
                                          </p:val>
                                        </p:tav>
                                        <p:tav tm="100000">
                                          <p:val>
                                            <p:strVal val="#ppt_w"/>
                                          </p:val>
                                        </p:tav>
                                      </p:tavLst>
                                    </p:anim>
                                    <p:anim calcmode="lin" valueType="num">
                                      <p:cBhvr>
                                        <p:cTn id="279" dur="1000" fill="hold"/>
                                        <p:tgtEl>
                                          <p:spTgt spid="55"/>
                                        </p:tgtEl>
                                        <p:attrNameLst>
                                          <p:attrName>ppt_h</p:attrName>
                                        </p:attrNameLst>
                                      </p:cBhvr>
                                      <p:tavLst>
                                        <p:tav tm="0">
                                          <p:val>
                                            <p:fltVal val="0"/>
                                          </p:val>
                                        </p:tav>
                                        <p:tav tm="100000">
                                          <p:val>
                                            <p:strVal val="#ppt_h"/>
                                          </p:val>
                                        </p:tav>
                                      </p:tavLst>
                                    </p:anim>
                                    <p:anim calcmode="lin" valueType="num">
                                      <p:cBhvr>
                                        <p:cTn id="280" dur="1000" fill="hold"/>
                                        <p:tgtEl>
                                          <p:spTgt spid="55"/>
                                        </p:tgtEl>
                                        <p:attrNameLst>
                                          <p:attrName>style.rotation</p:attrName>
                                        </p:attrNameLst>
                                      </p:cBhvr>
                                      <p:tavLst>
                                        <p:tav tm="0">
                                          <p:val>
                                            <p:fltVal val="90"/>
                                          </p:val>
                                        </p:tav>
                                        <p:tav tm="100000">
                                          <p:val>
                                            <p:fltVal val="0"/>
                                          </p:val>
                                        </p:tav>
                                      </p:tavLst>
                                    </p:anim>
                                    <p:animEffect transition="in" filter="fade">
                                      <p:cBhvr>
                                        <p:cTn id="281" dur="1000"/>
                                        <p:tgtEl>
                                          <p:spTgt spid="55"/>
                                        </p:tgtEl>
                                      </p:cBhvr>
                                    </p:animEffect>
                                  </p:childTnLst>
                                </p:cTn>
                              </p:par>
                              <p:par>
                                <p:cTn id="282" presetID="31" presetClass="entr" presetSubtype="0" fill="hold" grpId="0" nodeType="withEffect">
                                  <p:stCondLst>
                                    <p:cond delay="0"/>
                                  </p:stCondLst>
                                  <p:childTnLst>
                                    <p:set>
                                      <p:cBhvr>
                                        <p:cTn id="283" dur="1" fill="hold">
                                          <p:stCondLst>
                                            <p:cond delay="0"/>
                                          </p:stCondLst>
                                        </p:cTn>
                                        <p:tgtEl>
                                          <p:spTgt spid="56"/>
                                        </p:tgtEl>
                                        <p:attrNameLst>
                                          <p:attrName>style.visibility</p:attrName>
                                        </p:attrNameLst>
                                      </p:cBhvr>
                                      <p:to>
                                        <p:strVal val="visible"/>
                                      </p:to>
                                    </p:set>
                                    <p:anim calcmode="lin" valueType="num">
                                      <p:cBhvr>
                                        <p:cTn id="284" dur="1000" fill="hold"/>
                                        <p:tgtEl>
                                          <p:spTgt spid="56"/>
                                        </p:tgtEl>
                                        <p:attrNameLst>
                                          <p:attrName>ppt_w</p:attrName>
                                        </p:attrNameLst>
                                      </p:cBhvr>
                                      <p:tavLst>
                                        <p:tav tm="0">
                                          <p:val>
                                            <p:fltVal val="0"/>
                                          </p:val>
                                        </p:tav>
                                        <p:tav tm="100000">
                                          <p:val>
                                            <p:strVal val="#ppt_w"/>
                                          </p:val>
                                        </p:tav>
                                      </p:tavLst>
                                    </p:anim>
                                    <p:anim calcmode="lin" valueType="num">
                                      <p:cBhvr>
                                        <p:cTn id="285" dur="1000" fill="hold"/>
                                        <p:tgtEl>
                                          <p:spTgt spid="56"/>
                                        </p:tgtEl>
                                        <p:attrNameLst>
                                          <p:attrName>ppt_h</p:attrName>
                                        </p:attrNameLst>
                                      </p:cBhvr>
                                      <p:tavLst>
                                        <p:tav tm="0">
                                          <p:val>
                                            <p:fltVal val="0"/>
                                          </p:val>
                                        </p:tav>
                                        <p:tav tm="100000">
                                          <p:val>
                                            <p:strVal val="#ppt_h"/>
                                          </p:val>
                                        </p:tav>
                                      </p:tavLst>
                                    </p:anim>
                                    <p:anim calcmode="lin" valueType="num">
                                      <p:cBhvr>
                                        <p:cTn id="286" dur="1000" fill="hold"/>
                                        <p:tgtEl>
                                          <p:spTgt spid="56"/>
                                        </p:tgtEl>
                                        <p:attrNameLst>
                                          <p:attrName>style.rotation</p:attrName>
                                        </p:attrNameLst>
                                      </p:cBhvr>
                                      <p:tavLst>
                                        <p:tav tm="0">
                                          <p:val>
                                            <p:fltVal val="90"/>
                                          </p:val>
                                        </p:tav>
                                        <p:tav tm="100000">
                                          <p:val>
                                            <p:fltVal val="0"/>
                                          </p:val>
                                        </p:tav>
                                      </p:tavLst>
                                    </p:anim>
                                    <p:animEffect transition="in" filter="fade">
                                      <p:cBhvr>
                                        <p:cTn id="287" dur="1000"/>
                                        <p:tgtEl>
                                          <p:spTgt spid="56"/>
                                        </p:tgtEl>
                                      </p:cBhvr>
                                    </p:animEffect>
                                  </p:childTnLst>
                                </p:cTn>
                              </p:par>
                              <p:par>
                                <p:cTn id="288" presetID="31" presetClass="entr" presetSubtype="0" fill="hold" grpId="0" nodeType="withEffect">
                                  <p:stCondLst>
                                    <p:cond delay="0"/>
                                  </p:stCondLst>
                                  <p:childTnLst>
                                    <p:set>
                                      <p:cBhvr>
                                        <p:cTn id="289" dur="1" fill="hold">
                                          <p:stCondLst>
                                            <p:cond delay="0"/>
                                          </p:stCondLst>
                                        </p:cTn>
                                        <p:tgtEl>
                                          <p:spTgt spid="191"/>
                                        </p:tgtEl>
                                        <p:attrNameLst>
                                          <p:attrName>style.visibility</p:attrName>
                                        </p:attrNameLst>
                                      </p:cBhvr>
                                      <p:to>
                                        <p:strVal val="visible"/>
                                      </p:to>
                                    </p:set>
                                    <p:anim calcmode="lin" valueType="num">
                                      <p:cBhvr>
                                        <p:cTn id="290" dur="1000" fill="hold"/>
                                        <p:tgtEl>
                                          <p:spTgt spid="191"/>
                                        </p:tgtEl>
                                        <p:attrNameLst>
                                          <p:attrName>ppt_w</p:attrName>
                                        </p:attrNameLst>
                                      </p:cBhvr>
                                      <p:tavLst>
                                        <p:tav tm="0">
                                          <p:val>
                                            <p:fltVal val="0"/>
                                          </p:val>
                                        </p:tav>
                                        <p:tav tm="100000">
                                          <p:val>
                                            <p:strVal val="#ppt_w"/>
                                          </p:val>
                                        </p:tav>
                                      </p:tavLst>
                                    </p:anim>
                                    <p:anim calcmode="lin" valueType="num">
                                      <p:cBhvr>
                                        <p:cTn id="291" dur="1000" fill="hold"/>
                                        <p:tgtEl>
                                          <p:spTgt spid="191"/>
                                        </p:tgtEl>
                                        <p:attrNameLst>
                                          <p:attrName>ppt_h</p:attrName>
                                        </p:attrNameLst>
                                      </p:cBhvr>
                                      <p:tavLst>
                                        <p:tav tm="0">
                                          <p:val>
                                            <p:fltVal val="0"/>
                                          </p:val>
                                        </p:tav>
                                        <p:tav tm="100000">
                                          <p:val>
                                            <p:strVal val="#ppt_h"/>
                                          </p:val>
                                        </p:tav>
                                      </p:tavLst>
                                    </p:anim>
                                    <p:anim calcmode="lin" valueType="num">
                                      <p:cBhvr>
                                        <p:cTn id="292" dur="1000" fill="hold"/>
                                        <p:tgtEl>
                                          <p:spTgt spid="191"/>
                                        </p:tgtEl>
                                        <p:attrNameLst>
                                          <p:attrName>style.rotation</p:attrName>
                                        </p:attrNameLst>
                                      </p:cBhvr>
                                      <p:tavLst>
                                        <p:tav tm="0">
                                          <p:val>
                                            <p:fltVal val="90"/>
                                          </p:val>
                                        </p:tav>
                                        <p:tav tm="100000">
                                          <p:val>
                                            <p:fltVal val="0"/>
                                          </p:val>
                                        </p:tav>
                                      </p:tavLst>
                                    </p:anim>
                                    <p:animEffect transition="in" filter="fade">
                                      <p:cBhvr>
                                        <p:cTn id="293" dur="1000"/>
                                        <p:tgtEl>
                                          <p:spTgt spid="191"/>
                                        </p:tgtEl>
                                      </p:cBhvr>
                                    </p:animEffect>
                                  </p:childTnLst>
                                </p:cTn>
                              </p:par>
                              <p:par>
                                <p:cTn id="294" presetID="31" presetClass="entr" presetSubtype="0" fill="hold" grpId="0" nodeType="withEffect">
                                  <p:stCondLst>
                                    <p:cond delay="0"/>
                                  </p:stCondLst>
                                  <p:childTnLst>
                                    <p:set>
                                      <p:cBhvr>
                                        <p:cTn id="295" dur="1" fill="hold">
                                          <p:stCondLst>
                                            <p:cond delay="0"/>
                                          </p:stCondLst>
                                        </p:cTn>
                                        <p:tgtEl>
                                          <p:spTgt spid="192"/>
                                        </p:tgtEl>
                                        <p:attrNameLst>
                                          <p:attrName>style.visibility</p:attrName>
                                        </p:attrNameLst>
                                      </p:cBhvr>
                                      <p:to>
                                        <p:strVal val="visible"/>
                                      </p:to>
                                    </p:set>
                                    <p:anim calcmode="lin" valueType="num">
                                      <p:cBhvr>
                                        <p:cTn id="296" dur="1000" fill="hold"/>
                                        <p:tgtEl>
                                          <p:spTgt spid="192"/>
                                        </p:tgtEl>
                                        <p:attrNameLst>
                                          <p:attrName>ppt_w</p:attrName>
                                        </p:attrNameLst>
                                      </p:cBhvr>
                                      <p:tavLst>
                                        <p:tav tm="0">
                                          <p:val>
                                            <p:fltVal val="0"/>
                                          </p:val>
                                        </p:tav>
                                        <p:tav tm="100000">
                                          <p:val>
                                            <p:strVal val="#ppt_w"/>
                                          </p:val>
                                        </p:tav>
                                      </p:tavLst>
                                    </p:anim>
                                    <p:anim calcmode="lin" valueType="num">
                                      <p:cBhvr>
                                        <p:cTn id="297" dur="1000" fill="hold"/>
                                        <p:tgtEl>
                                          <p:spTgt spid="192"/>
                                        </p:tgtEl>
                                        <p:attrNameLst>
                                          <p:attrName>ppt_h</p:attrName>
                                        </p:attrNameLst>
                                      </p:cBhvr>
                                      <p:tavLst>
                                        <p:tav tm="0">
                                          <p:val>
                                            <p:fltVal val="0"/>
                                          </p:val>
                                        </p:tav>
                                        <p:tav tm="100000">
                                          <p:val>
                                            <p:strVal val="#ppt_h"/>
                                          </p:val>
                                        </p:tav>
                                      </p:tavLst>
                                    </p:anim>
                                    <p:anim calcmode="lin" valueType="num">
                                      <p:cBhvr>
                                        <p:cTn id="298" dur="1000" fill="hold"/>
                                        <p:tgtEl>
                                          <p:spTgt spid="192"/>
                                        </p:tgtEl>
                                        <p:attrNameLst>
                                          <p:attrName>style.rotation</p:attrName>
                                        </p:attrNameLst>
                                      </p:cBhvr>
                                      <p:tavLst>
                                        <p:tav tm="0">
                                          <p:val>
                                            <p:fltVal val="90"/>
                                          </p:val>
                                        </p:tav>
                                        <p:tav tm="100000">
                                          <p:val>
                                            <p:fltVal val="0"/>
                                          </p:val>
                                        </p:tav>
                                      </p:tavLst>
                                    </p:anim>
                                    <p:animEffect transition="in" filter="fade">
                                      <p:cBhvr>
                                        <p:cTn id="299" dur="1000"/>
                                        <p:tgtEl>
                                          <p:spTgt spid="192"/>
                                        </p:tgtEl>
                                      </p:cBhvr>
                                    </p:animEffect>
                                  </p:childTnLst>
                                </p:cTn>
                              </p:par>
                              <p:par>
                                <p:cTn id="300" presetID="31" presetClass="entr" presetSubtype="0" fill="hold" grpId="0" nodeType="withEffect">
                                  <p:stCondLst>
                                    <p:cond delay="0"/>
                                  </p:stCondLst>
                                  <p:childTnLst>
                                    <p:set>
                                      <p:cBhvr>
                                        <p:cTn id="301" dur="1" fill="hold">
                                          <p:stCondLst>
                                            <p:cond delay="0"/>
                                          </p:stCondLst>
                                        </p:cTn>
                                        <p:tgtEl>
                                          <p:spTgt spid="193"/>
                                        </p:tgtEl>
                                        <p:attrNameLst>
                                          <p:attrName>style.visibility</p:attrName>
                                        </p:attrNameLst>
                                      </p:cBhvr>
                                      <p:to>
                                        <p:strVal val="visible"/>
                                      </p:to>
                                    </p:set>
                                    <p:anim calcmode="lin" valueType="num">
                                      <p:cBhvr>
                                        <p:cTn id="302" dur="1000" fill="hold"/>
                                        <p:tgtEl>
                                          <p:spTgt spid="193"/>
                                        </p:tgtEl>
                                        <p:attrNameLst>
                                          <p:attrName>ppt_w</p:attrName>
                                        </p:attrNameLst>
                                      </p:cBhvr>
                                      <p:tavLst>
                                        <p:tav tm="0">
                                          <p:val>
                                            <p:fltVal val="0"/>
                                          </p:val>
                                        </p:tav>
                                        <p:tav tm="100000">
                                          <p:val>
                                            <p:strVal val="#ppt_w"/>
                                          </p:val>
                                        </p:tav>
                                      </p:tavLst>
                                    </p:anim>
                                    <p:anim calcmode="lin" valueType="num">
                                      <p:cBhvr>
                                        <p:cTn id="303" dur="1000" fill="hold"/>
                                        <p:tgtEl>
                                          <p:spTgt spid="193"/>
                                        </p:tgtEl>
                                        <p:attrNameLst>
                                          <p:attrName>ppt_h</p:attrName>
                                        </p:attrNameLst>
                                      </p:cBhvr>
                                      <p:tavLst>
                                        <p:tav tm="0">
                                          <p:val>
                                            <p:fltVal val="0"/>
                                          </p:val>
                                        </p:tav>
                                        <p:tav tm="100000">
                                          <p:val>
                                            <p:strVal val="#ppt_h"/>
                                          </p:val>
                                        </p:tav>
                                      </p:tavLst>
                                    </p:anim>
                                    <p:anim calcmode="lin" valueType="num">
                                      <p:cBhvr>
                                        <p:cTn id="304" dur="1000" fill="hold"/>
                                        <p:tgtEl>
                                          <p:spTgt spid="193"/>
                                        </p:tgtEl>
                                        <p:attrNameLst>
                                          <p:attrName>style.rotation</p:attrName>
                                        </p:attrNameLst>
                                      </p:cBhvr>
                                      <p:tavLst>
                                        <p:tav tm="0">
                                          <p:val>
                                            <p:fltVal val="90"/>
                                          </p:val>
                                        </p:tav>
                                        <p:tav tm="100000">
                                          <p:val>
                                            <p:fltVal val="0"/>
                                          </p:val>
                                        </p:tav>
                                      </p:tavLst>
                                    </p:anim>
                                    <p:animEffect transition="in" filter="fade">
                                      <p:cBhvr>
                                        <p:cTn id="305" dur="1000"/>
                                        <p:tgtEl>
                                          <p:spTgt spid="193"/>
                                        </p:tgtEl>
                                      </p:cBhvr>
                                    </p:animEffect>
                                  </p:childTnLst>
                                </p:cTn>
                              </p:par>
                              <p:par>
                                <p:cTn id="306" presetID="31" presetClass="entr" presetSubtype="0" fill="hold" grpId="0" nodeType="withEffect">
                                  <p:stCondLst>
                                    <p:cond delay="0"/>
                                  </p:stCondLst>
                                  <p:childTnLst>
                                    <p:set>
                                      <p:cBhvr>
                                        <p:cTn id="307" dur="1" fill="hold">
                                          <p:stCondLst>
                                            <p:cond delay="0"/>
                                          </p:stCondLst>
                                        </p:cTn>
                                        <p:tgtEl>
                                          <p:spTgt spid="194"/>
                                        </p:tgtEl>
                                        <p:attrNameLst>
                                          <p:attrName>style.visibility</p:attrName>
                                        </p:attrNameLst>
                                      </p:cBhvr>
                                      <p:to>
                                        <p:strVal val="visible"/>
                                      </p:to>
                                    </p:set>
                                    <p:anim calcmode="lin" valueType="num">
                                      <p:cBhvr>
                                        <p:cTn id="308" dur="1000" fill="hold"/>
                                        <p:tgtEl>
                                          <p:spTgt spid="194"/>
                                        </p:tgtEl>
                                        <p:attrNameLst>
                                          <p:attrName>ppt_w</p:attrName>
                                        </p:attrNameLst>
                                      </p:cBhvr>
                                      <p:tavLst>
                                        <p:tav tm="0">
                                          <p:val>
                                            <p:fltVal val="0"/>
                                          </p:val>
                                        </p:tav>
                                        <p:tav tm="100000">
                                          <p:val>
                                            <p:strVal val="#ppt_w"/>
                                          </p:val>
                                        </p:tav>
                                      </p:tavLst>
                                    </p:anim>
                                    <p:anim calcmode="lin" valueType="num">
                                      <p:cBhvr>
                                        <p:cTn id="309" dur="1000" fill="hold"/>
                                        <p:tgtEl>
                                          <p:spTgt spid="194"/>
                                        </p:tgtEl>
                                        <p:attrNameLst>
                                          <p:attrName>ppt_h</p:attrName>
                                        </p:attrNameLst>
                                      </p:cBhvr>
                                      <p:tavLst>
                                        <p:tav tm="0">
                                          <p:val>
                                            <p:fltVal val="0"/>
                                          </p:val>
                                        </p:tav>
                                        <p:tav tm="100000">
                                          <p:val>
                                            <p:strVal val="#ppt_h"/>
                                          </p:val>
                                        </p:tav>
                                      </p:tavLst>
                                    </p:anim>
                                    <p:anim calcmode="lin" valueType="num">
                                      <p:cBhvr>
                                        <p:cTn id="310" dur="1000" fill="hold"/>
                                        <p:tgtEl>
                                          <p:spTgt spid="194"/>
                                        </p:tgtEl>
                                        <p:attrNameLst>
                                          <p:attrName>style.rotation</p:attrName>
                                        </p:attrNameLst>
                                      </p:cBhvr>
                                      <p:tavLst>
                                        <p:tav tm="0">
                                          <p:val>
                                            <p:fltVal val="90"/>
                                          </p:val>
                                        </p:tav>
                                        <p:tav tm="100000">
                                          <p:val>
                                            <p:fltVal val="0"/>
                                          </p:val>
                                        </p:tav>
                                      </p:tavLst>
                                    </p:anim>
                                    <p:animEffect transition="in" filter="fade">
                                      <p:cBhvr>
                                        <p:cTn id="311" dur="1000"/>
                                        <p:tgtEl>
                                          <p:spTgt spid="194"/>
                                        </p:tgtEl>
                                      </p:cBhvr>
                                    </p:animEffect>
                                  </p:childTnLst>
                                </p:cTn>
                              </p:par>
                              <p:par>
                                <p:cTn id="312" presetID="31" presetClass="entr" presetSubtype="0" fill="hold" grpId="0" nodeType="withEffect">
                                  <p:stCondLst>
                                    <p:cond delay="0"/>
                                  </p:stCondLst>
                                  <p:childTnLst>
                                    <p:set>
                                      <p:cBhvr>
                                        <p:cTn id="313" dur="1" fill="hold">
                                          <p:stCondLst>
                                            <p:cond delay="0"/>
                                          </p:stCondLst>
                                        </p:cTn>
                                        <p:tgtEl>
                                          <p:spTgt spid="195"/>
                                        </p:tgtEl>
                                        <p:attrNameLst>
                                          <p:attrName>style.visibility</p:attrName>
                                        </p:attrNameLst>
                                      </p:cBhvr>
                                      <p:to>
                                        <p:strVal val="visible"/>
                                      </p:to>
                                    </p:set>
                                    <p:anim calcmode="lin" valueType="num">
                                      <p:cBhvr>
                                        <p:cTn id="314" dur="1000" fill="hold"/>
                                        <p:tgtEl>
                                          <p:spTgt spid="195"/>
                                        </p:tgtEl>
                                        <p:attrNameLst>
                                          <p:attrName>ppt_w</p:attrName>
                                        </p:attrNameLst>
                                      </p:cBhvr>
                                      <p:tavLst>
                                        <p:tav tm="0">
                                          <p:val>
                                            <p:fltVal val="0"/>
                                          </p:val>
                                        </p:tav>
                                        <p:tav tm="100000">
                                          <p:val>
                                            <p:strVal val="#ppt_w"/>
                                          </p:val>
                                        </p:tav>
                                      </p:tavLst>
                                    </p:anim>
                                    <p:anim calcmode="lin" valueType="num">
                                      <p:cBhvr>
                                        <p:cTn id="315" dur="1000" fill="hold"/>
                                        <p:tgtEl>
                                          <p:spTgt spid="195"/>
                                        </p:tgtEl>
                                        <p:attrNameLst>
                                          <p:attrName>ppt_h</p:attrName>
                                        </p:attrNameLst>
                                      </p:cBhvr>
                                      <p:tavLst>
                                        <p:tav tm="0">
                                          <p:val>
                                            <p:fltVal val="0"/>
                                          </p:val>
                                        </p:tav>
                                        <p:tav tm="100000">
                                          <p:val>
                                            <p:strVal val="#ppt_h"/>
                                          </p:val>
                                        </p:tav>
                                      </p:tavLst>
                                    </p:anim>
                                    <p:anim calcmode="lin" valueType="num">
                                      <p:cBhvr>
                                        <p:cTn id="316" dur="1000" fill="hold"/>
                                        <p:tgtEl>
                                          <p:spTgt spid="195"/>
                                        </p:tgtEl>
                                        <p:attrNameLst>
                                          <p:attrName>style.rotation</p:attrName>
                                        </p:attrNameLst>
                                      </p:cBhvr>
                                      <p:tavLst>
                                        <p:tav tm="0">
                                          <p:val>
                                            <p:fltVal val="90"/>
                                          </p:val>
                                        </p:tav>
                                        <p:tav tm="100000">
                                          <p:val>
                                            <p:fltVal val="0"/>
                                          </p:val>
                                        </p:tav>
                                      </p:tavLst>
                                    </p:anim>
                                    <p:animEffect transition="in" filter="fade">
                                      <p:cBhvr>
                                        <p:cTn id="317" dur="1000"/>
                                        <p:tgtEl>
                                          <p:spTgt spid="195"/>
                                        </p:tgtEl>
                                      </p:cBhvr>
                                    </p:animEffect>
                                  </p:childTnLst>
                                </p:cTn>
                              </p:par>
                              <p:par>
                                <p:cTn id="318" presetID="31" presetClass="entr" presetSubtype="0" fill="hold" grpId="0" nodeType="withEffect">
                                  <p:stCondLst>
                                    <p:cond delay="0"/>
                                  </p:stCondLst>
                                  <p:childTnLst>
                                    <p:set>
                                      <p:cBhvr>
                                        <p:cTn id="319" dur="1" fill="hold">
                                          <p:stCondLst>
                                            <p:cond delay="0"/>
                                          </p:stCondLst>
                                        </p:cTn>
                                        <p:tgtEl>
                                          <p:spTgt spid="196"/>
                                        </p:tgtEl>
                                        <p:attrNameLst>
                                          <p:attrName>style.visibility</p:attrName>
                                        </p:attrNameLst>
                                      </p:cBhvr>
                                      <p:to>
                                        <p:strVal val="visible"/>
                                      </p:to>
                                    </p:set>
                                    <p:anim calcmode="lin" valueType="num">
                                      <p:cBhvr>
                                        <p:cTn id="320" dur="1000" fill="hold"/>
                                        <p:tgtEl>
                                          <p:spTgt spid="196"/>
                                        </p:tgtEl>
                                        <p:attrNameLst>
                                          <p:attrName>ppt_w</p:attrName>
                                        </p:attrNameLst>
                                      </p:cBhvr>
                                      <p:tavLst>
                                        <p:tav tm="0">
                                          <p:val>
                                            <p:fltVal val="0"/>
                                          </p:val>
                                        </p:tav>
                                        <p:tav tm="100000">
                                          <p:val>
                                            <p:strVal val="#ppt_w"/>
                                          </p:val>
                                        </p:tav>
                                      </p:tavLst>
                                    </p:anim>
                                    <p:anim calcmode="lin" valueType="num">
                                      <p:cBhvr>
                                        <p:cTn id="321" dur="1000" fill="hold"/>
                                        <p:tgtEl>
                                          <p:spTgt spid="196"/>
                                        </p:tgtEl>
                                        <p:attrNameLst>
                                          <p:attrName>ppt_h</p:attrName>
                                        </p:attrNameLst>
                                      </p:cBhvr>
                                      <p:tavLst>
                                        <p:tav tm="0">
                                          <p:val>
                                            <p:fltVal val="0"/>
                                          </p:val>
                                        </p:tav>
                                        <p:tav tm="100000">
                                          <p:val>
                                            <p:strVal val="#ppt_h"/>
                                          </p:val>
                                        </p:tav>
                                      </p:tavLst>
                                    </p:anim>
                                    <p:anim calcmode="lin" valueType="num">
                                      <p:cBhvr>
                                        <p:cTn id="322" dur="1000" fill="hold"/>
                                        <p:tgtEl>
                                          <p:spTgt spid="196"/>
                                        </p:tgtEl>
                                        <p:attrNameLst>
                                          <p:attrName>style.rotation</p:attrName>
                                        </p:attrNameLst>
                                      </p:cBhvr>
                                      <p:tavLst>
                                        <p:tav tm="0">
                                          <p:val>
                                            <p:fltVal val="90"/>
                                          </p:val>
                                        </p:tav>
                                        <p:tav tm="100000">
                                          <p:val>
                                            <p:fltVal val="0"/>
                                          </p:val>
                                        </p:tav>
                                      </p:tavLst>
                                    </p:anim>
                                    <p:animEffect transition="in" filter="fade">
                                      <p:cBhvr>
                                        <p:cTn id="323" dur="1000"/>
                                        <p:tgtEl>
                                          <p:spTgt spid="196"/>
                                        </p:tgtEl>
                                      </p:cBhvr>
                                    </p:animEffect>
                                  </p:childTnLst>
                                </p:cTn>
                              </p:par>
                              <p:par>
                                <p:cTn id="324" presetID="31" presetClass="entr" presetSubtype="0" fill="hold" grpId="0" nodeType="withEffect">
                                  <p:stCondLst>
                                    <p:cond delay="0"/>
                                  </p:stCondLst>
                                  <p:childTnLst>
                                    <p:set>
                                      <p:cBhvr>
                                        <p:cTn id="325" dur="1" fill="hold">
                                          <p:stCondLst>
                                            <p:cond delay="0"/>
                                          </p:stCondLst>
                                        </p:cTn>
                                        <p:tgtEl>
                                          <p:spTgt spid="197"/>
                                        </p:tgtEl>
                                        <p:attrNameLst>
                                          <p:attrName>style.visibility</p:attrName>
                                        </p:attrNameLst>
                                      </p:cBhvr>
                                      <p:to>
                                        <p:strVal val="visible"/>
                                      </p:to>
                                    </p:set>
                                    <p:anim calcmode="lin" valueType="num">
                                      <p:cBhvr>
                                        <p:cTn id="326" dur="1000" fill="hold"/>
                                        <p:tgtEl>
                                          <p:spTgt spid="197"/>
                                        </p:tgtEl>
                                        <p:attrNameLst>
                                          <p:attrName>ppt_w</p:attrName>
                                        </p:attrNameLst>
                                      </p:cBhvr>
                                      <p:tavLst>
                                        <p:tav tm="0">
                                          <p:val>
                                            <p:fltVal val="0"/>
                                          </p:val>
                                        </p:tav>
                                        <p:tav tm="100000">
                                          <p:val>
                                            <p:strVal val="#ppt_w"/>
                                          </p:val>
                                        </p:tav>
                                      </p:tavLst>
                                    </p:anim>
                                    <p:anim calcmode="lin" valueType="num">
                                      <p:cBhvr>
                                        <p:cTn id="327" dur="1000" fill="hold"/>
                                        <p:tgtEl>
                                          <p:spTgt spid="197"/>
                                        </p:tgtEl>
                                        <p:attrNameLst>
                                          <p:attrName>ppt_h</p:attrName>
                                        </p:attrNameLst>
                                      </p:cBhvr>
                                      <p:tavLst>
                                        <p:tav tm="0">
                                          <p:val>
                                            <p:fltVal val="0"/>
                                          </p:val>
                                        </p:tav>
                                        <p:tav tm="100000">
                                          <p:val>
                                            <p:strVal val="#ppt_h"/>
                                          </p:val>
                                        </p:tav>
                                      </p:tavLst>
                                    </p:anim>
                                    <p:anim calcmode="lin" valueType="num">
                                      <p:cBhvr>
                                        <p:cTn id="328" dur="1000" fill="hold"/>
                                        <p:tgtEl>
                                          <p:spTgt spid="197"/>
                                        </p:tgtEl>
                                        <p:attrNameLst>
                                          <p:attrName>style.rotation</p:attrName>
                                        </p:attrNameLst>
                                      </p:cBhvr>
                                      <p:tavLst>
                                        <p:tav tm="0">
                                          <p:val>
                                            <p:fltVal val="90"/>
                                          </p:val>
                                        </p:tav>
                                        <p:tav tm="100000">
                                          <p:val>
                                            <p:fltVal val="0"/>
                                          </p:val>
                                        </p:tav>
                                      </p:tavLst>
                                    </p:anim>
                                    <p:animEffect transition="in" filter="fade">
                                      <p:cBhvr>
                                        <p:cTn id="329" dur="1000"/>
                                        <p:tgtEl>
                                          <p:spTgt spid="197"/>
                                        </p:tgtEl>
                                      </p:cBhvr>
                                    </p:animEffect>
                                  </p:childTnLst>
                                </p:cTn>
                              </p:par>
                              <p:par>
                                <p:cTn id="330" presetID="31" presetClass="entr" presetSubtype="0" fill="hold" grpId="0" nodeType="withEffect">
                                  <p:stCondLst>
                                    <p:cond delay="0"/>
                                  </p:stCondLst>
                                  <p:childTnLst>
                                    <p:set>
                                      <p:cBhvr>
                                        <p:cTn id="331" dur="1" fill="hold">
                                          <p:stCondLst>
                                            <p:cond delay="0"/>
                                          </p:stCondLst>
                                        </p:cTn>
                                        <p:tgtEl>
                                          <p:spTgt spid="198"/>
                                        </p:tgtEl>
                                        <p:attrNameLst>
                                          <p:attrName>style.visibility</p:attrName>
                                        </p:attrNameLst>
                                      </p:cBhvr>
                                      <p:to>
                                        <p:strVal val="visible"/>
                                      </p:to>
                                    </p:set>
                                    <p:anim calcmode="lin" valueType="num">
                                      <p:cBhvr>
                                        <p:cTn id="332" dur="1000" fill="hold"/>
                                        <p:tgtEl>
                                          <p:spTgt spid="198"/>
                                        </p:tgtEl>
                                        <p:attrNameLst>
                                          <p:attrName>ppt_w</p:attrName>
                                        </p:attrNameLst>
                                      </p:cBhvr>
                                      <p:tavLst>
                                        <p:tav tm="0">
                                          <p:val>
                                            <p:fltVal val="0"/>
                                          </p:val>
                                        </p:tav>
                                        <p:tav tm="100000">
                                          <p:val>
                                            <p:strVal val="#ppt_w"/>
                                          </p:val>
                                        </p:tav>
                                      </p:tavLst>
                                    </p:anim>
                                    <p:anim calcmode="lin" valueType="num">
                                      <p:cBhvr>
                                        <p:cTn id="333" dur="1000" fill="hold"/>
                                        <p:tgtEl>
                                          <p:spTgt spid="198"/>
                                        </p:tgtEl>
                                        <p:attrNameLst>
                                          <p:attrName>ppt_h</p:attrName>
                                        </p:attrNameLst>
                                      </p:cBhvr>
                                      <p:tavLst>
                                        <p:tav tm="0">
                                          <p:val>
                                            <p:fltVal val="0"/>
                                          </p:val>
                                        </p:tav>
                                        <p:tav tm="100000">
                                          <p:val>
                                            <p:strVal val="#ppt_h"/>
                                          </p:val>
                                        </p:tav>
                                      </p:tavLst>
                                    </p:anim>
                                    <p:anim calcmode="lin" valueType="num">
                                      <p:cBhvr>
                                        <p:cTn id="334" dur="1000" fill="hold"/>
                                        <p:tgtEl>
                                          <p:spTgt spid="198"/>
                                        </p:tgtEl>
                                        <p:attrNameLst>
                                          <p:attrName>style.rotation</p:attrName>
                                        </p:attrNameLst>
                                      </p:cBhvr>
                                      <p:tavLst>
                                        <p:tav tm="0">
                                          <p:val>
                                            <p:fltVal val="90"/>
                                          </p:val>
                                        </p:tav>
                                        <p:tav tm="100000">
                                          <p:val>
                                            <p:fltVal val="0"/>
                                          </p:val>
                                        </p:tav>
                                      </p:tavLst>
                                    </p:anim>
                                    <p:animEffect transition="in" filter="fade">
                                      <p:cBhvr>
                                        <p:cTn id="335" dur="1000"/>
                                        <p:tgtEl>
                                          <p:spTgt spid="198"/>
                                        </p:tgtEl>
                                      </p:cBhvr>
                                    </p:animEffect>
                                  </p:childTnLst>
                                </p:cTn>
                              </p:par>
                              <p:par>
                                <p:cTn id="336" presetID="31" presetClass="entr" presetSubtype="0" fill="hold" grpId="0" nodeType="withEffect">
                                  <p:stCondLst>
                                    <p:cond delay="0"/>
                                  </p:stCondLst>
                                  <p:childTnLst>
                                    <p:set>
                                      <p:cBhvr>
                                        <p:cTn id="337" dur="1" fill="hold">
                                          <p:stCondLst>
                                            <p:cond delay="0"/>
                                          </p:stCondLst>
                                        </p:cTn>
                                        <p:tgtEl>
                                          <p:spTgt spid="199"/>
                                        </p:tgtEl>
                                        <p:attrNameLst>
                                          <p:attrName>style.visibility</p:attrName>
                                        </p:attrNameLst>
                                      </p:cBhvr>
                                      <p:to>
                                        <p:strVal val="visible"/>
                                      </p:to>
                                    </p:set>
                                    <p:anim calcmode="lin" valueType="num">
                                      <p:cBhvr>
                                        <p:cTn id="338" dur="1000" fill="hold"/>
                                        <p:tgtEl>
                                          <p:spTgt spid="199"/>
                                        </p:tgtEl>
                                        <p:attrNameLst>
                                          <p:attrName>ppt_w</p:attrName>
                                        </p:attrNameLst>
                                      </p:cBhvr>
                                      <p:tavLst>
                                        <p:tav tm="0">
                                          <p:val>
                                            <p:fltVal val="0"/>
                                          </p:val>
                                        </p:tav>
                                        <p:tav tm="100000">
                                          <p:val>
                                            <p:strVal val="#ppt_w"/>
                                          </p:val>
                                        </p:tav>
                                      </p:tavLst>
                                    </p:anim>
                                    <p:anim calcmode="lin" valueType="num">
                                      <p:cBhvr>
                                        <p:cTn id="339" dur="1000" fill="hold"/>
                                        <p:tgtEl>
                                          <p:spTgt spid="199"/>
                                        </p:tgtEl>
                                        <p:attrNameLst>
                                          <p:attrName>ppt_h</p:attrName>
                                        </p:attrNameLst>
                                      </p:cBhvr>
                                      <p:tavLst>
                                        <p:tav tm="0">
                                          <p:val>
                                            <p:fltVal val="0"/>
                                          </p:val>
                                        </p:tav>
                                        <p:tav tm="100000">
                                          <p:val>
                                            <p:strVal val="#ppt_h"/>
                                          </p:val>
                                        </p:tav>
                                      </p:tavLst>
                                    </p:anim>
                                    <p:anim calcmode="lin" valueType="num">
                                      <p:cBhvr>
                                        <p:cTn id="340" dur="1000" fill="hold"/>
                                        <p:tgtEl>
                                          <p:spTgt spid="199"/>
                                        </p:tgtEl>
                                        <p:attrNameLst>
                                          <p:attrName>style.rotation</p:attrName>
                                        </p:attrNameLst>
                                      </p:cBhvr>
                                      <p:tavLst>
                                        <p:tav tm="0">
                                          <p:val>
                                            <p:fltVal val="90"/>
                                          </p:val>
                                        </p:tav>
                                        <p:tav tm="100000">
                                          <p:val>
                                            <p:fltVal val="0"/>
                                          </p:val>
                                        </p:tav>
                                      </p:tavLst>
                                    </p:anim>
                                    <p:animEffect transition="in" filter="fade">
                                      <p:cBhvr>
                                        <p:cTn id="341" dur="1000"/>
                                        <p:tgtEl>
                                          <p:spTgt spid="199"/>
                                        </p:tgtEl>
                                      </p:cBhvr>
                                    </p:animEffect>
                                  </p:childTnLst>
                                </p:cTn>
                              </p:par>
                              <p:par>
                                <p:cTn id="342" presetID="31" presetClass="entr" presetSubtype="0" fill="hold" grpId="0" nodeType="withEffect">
                                  <p:stCondLst>
                                    <p:cond delay="0"/>
                                  </p:stCondLst>
                                  <p:childTnLst>
                                    <p:set>
                                      <p:cBhvr>
                                        <p:cTn id="343" dur="1" fill="hold">
                                          <p:stCondLst>
                                            <p:cond delay="0"/>
                                          </p:stCondLst>
                                        </p:cTn>
                                        <p:tgtEl>
                                          <p:spTgt spid="200"/>
                                        </p:tgtEl>
                                        <p:attrNameLst>
                                          <p:attrName>style.visibility</p:attrName>
                                        </p:attrNameLst>
                                      </p:cBhvr>
                                      <p:to>
                                        <p:strVal val="visible"/>
                                      </p:to>
                                    </p:set>
                                    <p:anim calcmode="lin" valueType="num">
                                      <p:cBhvr>
                                        <p:cTn id="344" dur="1000" fill="hold"/>
                                        <p:tgtEl>
                                          <p:spTgt spid="200"/>
                                        </p:tgtEl>
                                        <p:attrNameLst>
                                          <p:attrName>ppt_w</p:attrName>
                                        </p:attrNameLst>
                                      </p:cBhvr>
                                      <p:tavLst>
                                        <p:tav tm="0">
                                          <p:val>
                                            <p:fltVal val="0"/>
                                          </p:val>
                                        </p:tav>
                                        <p:tav tm="100000">
                                          <p:val>
                                            <p:strVal val="#ppt_w"/>
                                          </p:val>
                                        </p:tav>
                                      </p:tavLst>
                                    </p:anim>
                                    <p:anim calcmode="lin" valueType="num">
                                      <p:cBhvr>
                                        <p:cTn id="345" dur="1000" fill="hold"/>
                                        <p:tgtEl>
                                          <p:spTgt spid="200"/>
                                        </p:tgtEl>
                                        <p:attrNameLst>
                                          <p:attrName>ppt_h</p:attrName>
                                        </p:attrNameLst>
                                      </p:cBhvr>
                                      <p:tavLst>
                                        <p:tav tm="0">
                                          <p:val>
                                            <p:fltVal val="0"/>
                                          </p:val>
                                        </p:tav>
                                        <p:tav tm="100000">
                                          <p:val>
                                            <p:strVal val="#ppt_h"/>
                                          </p:val>
                                        </p:tav>
                                      </p:tavLst>
                                    </p:anim>
                                    <p:anim calcmode="lin" valueType="num">
                                      <p:cBhvr>
                                        <p:cTn id="346" dur="1000" fill="hold"/>
                                        <p:tgtEl>
                                          <p:spTgt spid="200"/>
                                        </p:tgtEl>
                                        <p:attrNameLst>
                                          <p:attrName>style.rotation</p:attrName>
                                        </p:attrNameLst>
                                      </p:cBhvr>
                                      <p:tavLst>
                                        <p:tav tm="0">
                                          <p:val>
                                            <p:fltVal val="90"/>
                                          </p:val>
                                        </p:tav>
                                        <p:tav tm="100000">
                                          <p:val>
                                            <p:fltVal val="0"/>
                                          </p:val>
                                        </p:tav>
                                      </p:tavLst>
                                    </p:anim>
                                    <p:animEffect transition="in" filter="fade">
                                      <p:cBhvr>
                                        <p:cTn id="347" dur="1000"/>
                                        <p:tgtEl>
                                          <p:spTgt spid="200"/>
                                        </p:tgtEl>
                                      </p:cBhvr>
                                    </p:animEffect>
                                  </p:childTnLst>
                                </p:cTn>
                              </p:par>
                              <p:par>
                                <p:cTn id="348" presetID="31" presetClass="entr" presetSubtype="0" fill="hold" grpId="0" nodeType="withEffect">
                                  <p:stCondLst>
                                    <p:cond delay="0"/>
                                  </p:stCondLst>
                                  <p:childTnLst>
                                    <p:set>
                                      <p:cBhvr>
                                        <p:cTn id="349" dur="1" fill="hold">
                                          <p:stCondLst>
                                            <p:cond delay="0"/>
                                          </p:stCondLst>
                                        </p:cTn>
                                        <p:tgtEl>
                                          <p:spTgt spid="201"/>
                                        </p:tgtEl>
                                        <p:attrNameLst>
                                          <p:attrName>style.visibility</p:attrName>
                                        </p:attrNameLst>
                                      </p:cBhvr>
                                      <p:to>
                                        <p:strVal val="visible"/>
                                      </p:to>
                                    </p:set>
                                    <p:anim calcmode="lin" valueType="num">
                                      <p:cBhvr>
                                        <p:cTn id="350" dur="1000" fill="hold"/>
                                        <p:tgtEl>
                                          <p:spTgt spid="201"/>
                                        </p:tgtEl>
                                        <p:attrNameLst>
                                          <p:attrName>ppt_w</p:attrName>
                                        </p:attrNameLst>
                                      </p:cBhvr>
                                      <p:tavLst>
                                        <p:tav tm="0">
                                          <p:val>
                                            <p:fltVal val="0"/>
                                          </p:val>
                                        </p:tav>
                                        <p:tav tm="100000">
                                          <p:val>
                                            <p:strVal val="#ppt_w"/>
                                          </p:val>
                                        </p:tav>
                                      </p:tavLst>
                                    </p:anim>
                                    <p:anim calcmode="lin" valueType="num">
                                      <p:cBhvr>
                                        <p:cTn id="351" dur="1000" fill="hold"/>
                                        <p:tgtEl>
                                          <p:spTgt spid="201"/>
                                        </p:tgtEl>
                                        <p:attrNameLst>
                                          <p:attrName>ppt_h</p:attrName>
                                        </p:attrNameLst>
                                      </p:cBhvr>
                                      <p:tavLst>
                                        <p:tav tm="0">
                                          <p:val>
                                            <p:fltVal val="0"/>
                                          </p:val>
                                        </p:tav>
                                        <p:tav tm="100000">
                                          <p:val>
                                            <p:strVal val="#ppt_h"/>
                                          </p:val>
                                        </p:tav>
                                      </p:tavLst>
                                    </p:anim>
                                    <p:anim calcmode="lin" valueType="num">
                                      <p:cBhvr>
                                        <p:cTn id="352" dur="1000" fill="hold"/>
                                        <p:tgtEl>
                                          <p:spTgt spid="201"/>
                                        </p:tgtEl>
                                        <p:attrNameLst>
                                          <p:attrName>style.rotation</p:attrName>
                                        </p:attrNameLst>
                                      </p:cBhvr>
                                      <p:tavLst>
                                        <p:tav tm="0">
                                          <p:val>
                                            <p:fltVal val="90"/>
                                          </p:val>
                                        </p:tav>
                                        <p:tav tm="100000">
                                          <p:val>
                                            <p:fltVal val="0"/>
                                          </p:val>
                                        </p:tav>
                                      </p:tavLst>
                                    </p:anim>
                                    <p:animEffect transition="in" filter="fade">
                                      <p:cBhvr>
                                        <p:cTn id="353" dur="1000"/>
                                        <p:tgtEl>
                                          <p:spTgt spid="201"/>
                                        </p:tgtEl>
                                      </p:cBhvr>
                                    </p:animEffect>
                                  </p:childTnLst>
                                </p:cTn>
                              </p:par>
                              <p:par>
                                <p:cTn id="354" presetID="31" presetClass="entr" presetSubtype="0" fill="hold" grpId="0" nodeType="withEffect">
                                  <p:stCondLst>
                                    <p:cond delay="0"/>
                                  </p:stCondLst>
                                  <p:childTnLst>
                                    <p:set>
                                      <p:cBhvr>
                                        <p:cTn id="355" dur="1" fill="hold">
                                          <p:stCondLst>
                                            <p:cond delay="0"/>
                                          </p:stCondLst>
                                        </p:cTn>
                                        <p:tgtEl>
                                          <p:spTgt spid="202"/>
                                        </p:tgtEl>
                                        <p:attrNameLst>
                                          <p:attrName>style.visibility</p:attrName>
                                        </p:attrNameLst>
                                      </p:cBhvr>
                                      <p:to>
                                        <p:strVal val="visible"/>
                                      </p:to>
                                    </p:set>
                                    <p:anim calcmode="lin" valueType="num">
                                      <p:cBhvr>
                                        <p:cTn id="356" dur="1000" fill="hold"/>
                                        <p:tgtEl>
                                          <p:spTgt spid="202"/>
                                        </p:tgtEl>
                                        <p:attrNameLst>
                                          <p:attrName>ppt_w</p:attrName>
                                        </p:attrNameLst>
                                      </p:cBhvr>
                                      <p:tavLst>
                                        <p:tav tm="0">
                                          <p:val>
                                            <p:fltVal val="0"/>
                                          </p:val>
                                        </p:tav>
                                        <p:tav tm="100000">
                                          <p:val>
                                            <p:strVal val="#ppt_w"/>
                                          </p:val>
                                        </p:tav>
                                      </p:tavLst>
                                    </p:anim>
                                    <p:anim calcmode="lin" valueType="num">
                                      <p:cBhvr>
                                        <p:cTn id="357" dur="1000" fill="hold"/>
                                        <p:tgtEl>
                                          <p:spTgt spid="202"/>
                                        </p:tgtEl>
                                        <p:attrNameLst>
                                          <p:attrName>ppt_h</p:attrName>
                                        </p:attrNameLst>
                                      </p:cBhvr>
                                      <p:tavLst>
                                        <p:tav tm="0">
                                          <p:val>
                                            <p:fltVal val="0"/>
                                          </p:val>
                                        </p:tav>
                                        <p:tav tm="100000">
                                          <p:val>
                                            <p:strVal val="#ppt_h"/>
                                          </p:val>
                                        </p:tav>
                                      </p:tavLst>
                                    </p:anim>
                                    <p:anim calcmode="lin" valueType="num">
                                      <p:cBhvr>
                                        <p:cTn id="358" dur="1000" fill="hold"/>
                                        <p:tgtEl>
                                          <p:spTgt spid="202"/>
                                        </p:tgtEl>
                                        <p:attrNameLst>
                                          <p:attrName>style.rotation</p:attrName>
                                        </p:attrNameLst>
                                      </p:cBhvr>
                                      <p:tavLst>
                                        <p:tav tm="0">
                                          <p:val>
                                            <p:fltVal val="90"/>
                                          </p:val>
                                        </p:tav>
                                        <p:tav tm="100000">
                                          <p:val>
                                            <p:fltVal val="0"/>
                                          </p:val>
                                        </p:tav>
                                      </p:tavLst>
                                    </p:anim>
                                    <p:animEffect transition="in" filter="fade">
                                      <p:cBhvr>
                                        <p:cTn id="359" dur="1000"/>
                                        <p:tgtEl>
                                          <p:spTgt spid="202"/>
                                        </p:tgtEl>
                                      </p:cBhvr>
                                    </p:animEffect>
                                  </p:childTnLst>
                                </p:cTn>
                              </p:par>
                              <p:par>
                                <p:cTn id="360" presetID="31" presetClass="entr" presetSubtype="0" fill="hold" grpId="0" nodeType="withEffect">
                                  <p:stCondLst>
                                    <p:cond delay="0"/>
                                  </p:stCondLst>
                                  <p:childTnLst>
                                    <p:set>
                                      <p:cBhvr>
                                        <p:cTn id="361" dur="1" fill="hold">
                                          <p:stCondLst>
                                            <p:cond delay="0"/>
                                          </p:stCondLst>
                                        </p:cTn>
                                        <p:tgtEl>
                                          <p:spTgt spid="203"/>
                                        </p:tgtEl>
                                        <p:attrNameLst>
                                          <p:attrName>style.visibility</p:attrName>
                                        </p:attrNameLst>
                                      </p:cBhvr>
                                      <p:to>
                                        <p:strVal val="visible"/>
                                      </p:to>
                                    </p:set>
                                    <p:anim calcmode="lin" valueType="num">
                                      <p:cBhvr>
                                        <p:cTn id="362" dur="1000" fill="hold"/>
                                        <p:tgtEl>
                                          <p:spTgt spid="203"/>
                                        </p:tgtEl>
                                        <p:attrNameLst>
                                          <p:attrName>ppt_w</p:attrName>
                                        </p:attrNameLst>
                                      </p:cBhvr>
                                      <p:tavLst>
                                        <p:tav tm="0">
                                          <p:val>
                                            <p:fltVal val="0"/>
                                          </p:val>
                                        </p:tav>
                                        <p:tav tm="100000">
                                          <p:val>
                                            <p:strVal val="#ppt_w"/>
                                          </p:val>
                                        </p:tav>
                                      </p:tavLst>
                                    </p:anim>
                                    <p:anim calcmode="lin" valueType="num">
                                      <p:cBhvr>
                                        <p:cTn id="363" dur="1000" fill="hold"/>
                                        <p:tgtEl>
                                          <p:spTgt spid="203"/>
                                        </p:tgtEl>
                                        <p:attrNameLst>
                                          <p:attrName>ppt_h</p:attrName>
                                        </p:attrNameLst>
                                      </p:cBhvr>
                                      <p:tavLst>
                                        <p:tav tm="0">
                                          <p:val>
                                            <p:fltVal val="0"/>
                                          </p:val>
                                        </p:tav>
                                        <p:tav tm="100000">
                                          <p:val>
                                            <p:strVal val="#ppt_h"/>
                                          </p:val>
                                        </p:tav>
                                      </p:tavLst>
                                    </p:anim>
                                    <p:anim calcmode="lin" valueType="num">
                                      <p:cBhvr>
                                        <p:cTn id="364" dur="1000" fill="hold"/>
                                        <p:tgtEl>
                                          <p:spTgt spid="203"/>
                                        </p:tgtEl>
                                        <p:attrNameLst>
                                          <p:attrName>style.rotation</p:attrName>
                                        </p:attrNameLst>
                                      </p:cBhvr>
                                      <p:tavLst>
                                        <p:tav tm="0">
                                          <p:val>
                                            <p:fltVal val="90"/>
                                          </p:val>
                                        </p:tav>
                                        <p:tav tm="100000">
                                          <p:val>
                                            <p:fltVal val="0"/>
                                          </p:val>
                                        </p:tav>
                                      </p:tavLst>
                                    </p:anim>
                                    <p:animEffect transition="in" filter="fade">
                                      <p:cBhvr>
                                        <p:cTn id="365" dur="1000"/>
                                        <p:tgtEl>
                                          <p:spTgt spid="203"/>
                                        </p:tgtEl>
                                      </p:cBhvr>
                                    </p:animEffect>
                                  </p:childTnLst>
                                </p:cTn>
                              </p:par>
                              <p:par>
                                <p:cTn id="366" presetID="31" presetClass="entr" presetSubtype="0" fill="hold" grpId="0" nodeType="withEffect">
                                  <p:stCondLst>
                                    <p:cond delay="0"/>
                                  </p:stCondLst>
                                  <p:childTnLst>
                                    <p:set>
                                      <p:cBhvr>
                                        <p:cTn id="367" dur="1" fill="hold">
                                          <p:stCondLst>
                                            <p:cond delay="0"/>
                                          </p:stCondLst>
                                        </p:cTn>
                                        <p:tgtEl>
                                          <p:spTgt spid="204"/>
                                        </p:tgtEl>
                                        <p:attrNameLst>
                                          <p:attrName>style.visibility</p:attrName>
                                        </p:attrNameLst>
                                      </p:cBhvr>
                                      <p:to>
                                        <p:strVal val="visible"/>
                                      </p:to>
                                    </p:set>
                                    <p:anim calcmode="lin" valueType="num">
                                      <p:cBhvr>
                                        <p:cTn id="368" dur="1000" fill="hold"/>
                                        <p:tgtEl>
                                          <p:spTgt spid="204"/>
                                        </p:tgtEl>
                                        <p:attrNameLst>
                                          <p:attrName>ppt_w</p:attrName>
                                        </p:attrNameLst>
                                      </p:cBhvr>
                                      <p:tavLst>
                                        <p:tav tm="0">
                                          <p:val>
                                            <p:fltVal val="0"/>
                                          </p:val>
                                        </p:tav>
                                        <p:tav tm="100000">
                                          <p:val>
                                            <p:strVal val="#ppt_w"/>
                                          </p:val>
                                        </p:tav>
                                      </p:tavLst>
                                    </p:anim>
                                    <p:anim calcmode="lin" valueType="num">
                                      <p:cBhvr>
                                        <p:cTn id="369" dur="1000" fill="hold"/>
                                        <p:tgtEl>
                                          <p:spTgt spid="204"/>
                                        </p:tgtEl>
                                        <p:attrNameLst>
                                          <p:attrName>ppt_h</p:attrName>
                                        </p:attrNameLst>
                                      </p:cBhvr>
                                      <p:tavLst>
                                        <p:tav tm="0">
                                          <p:val>
                                            <p:fltVal val="0"/>
                                          </p:val>
                                        </p:tav>
                                        <p:tav tm="100000">
                                          <p:val>
                                            <p:strVal val="#ppt_h"/>
                                          </p:val>
                                        </p:tav>
                                      </p:tavLst>
                                    </p:anim>
                                    <p:anim calcmode="lin" valueType="num">
                                      <p:cBhvr>
                                        <p:cTn id="370" dur="1000" fill="hold"/>
                                        <p:tgtEl>
                                          <p:spTgt spid="204"/>
                                        </p:tgtEl>
                                        <p:attrNameLst>
                                          <p:attrName>style.rotation</p:attrName>
                                        </p:attrNameLst>
                                      </p:cBhvr>
                                      <p:tavLst>
                                        <p:tav tm="0">
                                          <p:val>
                                            <p:fltVal val="90"/>
                                          </p:val>
                                        </p:tav>
                                        <p:tav tm="100000">
                                          <p:val>
                                            <p:fltVal val="0"/>
                                          </p:val>
                                        </p:tav>
                                      </p:tavLst>
                                    </p:anim>
                                    <p:animEffect transition="in" filter="fade">
                                      <p:cBhvr>
                                        <p:cTn id="371" dur="1000"/>
                                        <p:tgtEl>
                                          <p:spTgt spid="204"/>
                                        </p:tgtEl>
                                      </p:cBhvr>
                                    </p:animEffect>
                                  </p:childTnLst>
                                </p:cTn>
                              </p:par>
                              <p:par>
                                <p:cTn id="372" presetID="31" presetClass="entr" presetSubtype="0" fill="hold" grpId="0" nodeType="withEffect">
                                  <p:stCondLst>
                                    <p:cond delay="0"/>
                                  </p:stCondLst>
                                  <p:childTnLst>
                                    <p:set>
                                      <p:cBhvr>
                                        <p:cTn id="373" dur="1" fill="hold">
                                          <p:stCondLst>
                                            <p:cond delay="0"/>
                                          </p:stCondLst>
                                        </p:cTn>
                                        <p:tgtEl>
                                          <p:spTgt spid="205"/>
                                        </p:tgtEl>
                                        <p:attrNameLst>
                                          <p:attrName>style.visibility</p:attrName>
                                        </p:attrNameLst>
                                      </p:cBhvr>
                                      <p:to>
                                        <p:strVal val="visible"/>
                                      </p:to>
                                    </p:set>
                                    <p:anim calcmode="lin" valueType="num">
                                      <p:cBhvr>
                                        <p:cTn id="374" dur="1000" fill="hold"/>
                                        <p:tgtEl>
                                          <p:spTgt spid="205"/>
                                        </p:tgtEl>
                                        <p:attrNameLst>
                                          <p:attrName>ppt_w</p:attrName>
                                        </p:attrNameLst>
                                      </p:cBhvr>
                                      <p:tavLst>
                                        <p:tav tm="0">
                                          <p:val>
                                            <p:fltVal val="0"/>
                                          </p:val>
                                        </p:tav>
                                        <p:tav tm="100000">
                                          <p:val>
                                            <p:strVal val="#ppt_w"/>
                                          </p:val>
                                        </p:tav>
                                      </p:tavLst>
                                    </p:anim>
                                    <p:anim calcmode="lin" valueType="num">
                                      <p:cBhvr>
                                        <p:cTn id="375" dur="1000" fill="hold"/>
                                        <p:tgtEl>
                                          <p:spTgt spid="205"/>
                                        </p:tgtEl>
                                        <p:attrNameLst>
                                          <p:attrName>ppt_h</p:attrName>
                                        </p:attrNameLst>
                                      </p:cBhvr>
                                      <p:tavLst>
                                        <p:tav tm="0">
                                          <p:val>
                                            <p:fltVal val="0"/>
                                          </p:val>
                                        </p:tav>
                                        <p:tav tm="100000">
                                          <p:val>
                                            <p:strVal val="#ppt_h"/>
                                          </p:val>
                                        </p:tav>
                                      </p:tavLst>
                                    </p:anim>
                                    <p:anim calcmode="lin" valueType="num">
                                      <p:cBhvr>
                                        <p:cTn id="376" dur="1000" fill="hold"/>
                                        <p:tgtEl>
                                          <p:spTgt spid="205"/>
                                        </p:tgtEl>
                                        <p:attrNameLst>
                                          <p:attrName>style.rotation</p:attrName>
                                        </p:attrNameLst>
                                      </p:cBhvr>
                                      <p:tavLst>
                                        <p:tav tm="0">
                                          <p:val>
                                            <p:fltVal val="90"/>
                                          </p:val>
                                        </p:tav>
                                        <p:tav tm="100000">
                                          <p:val>
                                            <p:fltVal val="0"/>
                                          </p:val>
                                        </p:tav>
                                      </p:tavLst>
                                    </p:anim>
                                    <p:animEffect transition="in" filter="fade">
                                      <p:cBhvr>
                                        <p:cTn id="377" dur="1000"/>
                                        <p:tgtEl>
                                          <p:spTgt spid="205"/>
                                        </p:tgtEl>
                                      </p:cBhvr>
                                    </p:animEffect>
                                  </p:childTnLst>
                                </p:cTn>
                              </p:par>
                              <p:par>
                                <p:cTn id="378" presetID="31" presetClass="entr" presetSubtype="0" fill="hold" grpId="0" nodeType="withEffect">
                                  <p:stCondLst>
                                    <p:cond delay="0"/>
                                  </p:stCondLst>
                                  <p:childTnLst>
                                    <p:set>
                                      <p:cBhvr>
                                        <p:cTn id="379" dur="1" fill="hold">
                                          <p:stCondLst>
                                            <p:cond delay="0"/>
                                          </p:stCondLst>
                                        </p:cTn>
                                        <p:tgtEl>
                                          <p:spTgt spid="206"/>
                                        </p:tgtEl>
                                        <p:attrNameLst>
                                          <p:attrName>style.visibility</p:attrName>
                                        </p:attrNameLst>
                                      </p:cBhvr>
                                      <p:to>
                                        <p:strVal val="visible"/>
                                      </p:to>
                                    </p:set>
                                    <p:anim calcmode="lin" valueType="num">
                                      <p:cBhvr>
                                        <p:cTn id="380" dur="1000" fill="hold"/>
                                        <p:tgtEl>
                                          <p:spTgt spid="206"/>
                                        </p:tgtEl>
                                        <p:attrNameLst>
                                          <p:attrName>ppt_w</p:attrName>
                                        </p:attrNameLst>
                                      </p:cBhvr>
                                      <p:tavLst>
                                        <p:tav tm="0">
                                          <p:val>
                                            <p:fltVal val="0"/>
                                          </p:val>
                                        </p:tav>
                                        <p:tav tm="100000">
                                          <p:val>
                                            <p:strVal val="#ppt_w"/>
                                          </p:val>
                                        </p:tav>
                                      </p:tavLst>
                                    </p:anim>
                                    <p:anim calcmode="lin" valueType="num">
                                      <p:cBhvr>
                                        <p:cTn id="381" dur="1000" fill="hold"/>
                                        <p:tgtEl>
                                          <p:spTgt spid="206"/>
                                        </p:tgtEl>
                                        <p:attrNameLst>
                                          <p:attrName>ppt_h</p:attrName>
                                        </p:attrNameLst>
                                      </p:cBhvr>
                                      <p:tavLst>
                                        <p:tav tm="0">
                                          <p:val>
                                            <p:fltVal val="0"/>
                                          </p:val>
                                        </p:tav>
                                        <p:tav tm="100000">
                                          <p:val>
                                            <p:strVal val="#ppt_h"/>
                                          </p:val>
                                        </p:tav>
                                      </p:tavLst>
                                    </p:anim>
                                    <p:anim calcmode="lin" valueType="num">
                                      <p:cBhvr>
                                        <p:cTn id="382" dur="1000" fill="hold"/>
                                        <p:tgtEl>
                                          <p:spTgt spid="206"/>
                                        </p:tgtEl>
                                        <p:attrNameLst>
                                          <p:attrName>style.rotation</p:attrName>
                                        </p:attrNameLst>
                                      </p:cBhvr>
                                      <p:tavLst>
                                        <p:tav tm="0">
                                          <p:val>
                                            <p:fltVal val="90"/>
                                          </p:val>
                                        </p:tav>
                                        <p:tav tm="100000">
                                          <p:val>
                                            <p:fltVal val="0"/>
                                          </p:val>
                                        </p:tav>
                                      </p:tavLst>
                                    </p:anim>
                                    <p:animEffect transition="in" filter="fade">
                                      <p:cBhvr>
                                        <p:cTn id="383" dur="1000"/>
                                        <p:tgtEl>
                                          <p:spTgt spid="206"/>
                                        </p:tgtEl>
                                      </p:cBhvr>
                                    </p:animEffect>
                                  </p:childTnLst>
                                </p:cTn>
                              </p:par>
                              <p:par>
                                <p:cTn id="384" presetID="31" presetClass="entr" presetSubtype="0" fill="hold" grpId="0" nodeType="withEffect">
                                  <p:stCondLst>
                                    <p:cond delay="0"/>
                                  </p:stCondLst>
                                  <p:childTnLst>
                                    <p:set>
                                      <p:cBhvr>
                                        <p:cTn id="385" dur="1" fill="hold">
                                          <p:stCondLst>
                                            <p:cond delay="0"/>
                                          </p:stCondLst>
                                        </p:cTn>
                                        <p:tgtEl>
                                          <p:spTgt spid="207"/>
                                        </p:tgtEl>
                                        <p:attrNameLst>
                                          <p:attrName>style.visibility</p:attrName>
                                        </p:attrNameLst>
                                      </p:cBhvr>
                                      <p:to>
                                        <p:strVal val="visible"/>
                                      </p:to>
                                    </p:set>
                                    <p:anim calcmode="lin" valueType="num">
                                      <p:cBhvr>
                                        <p:cTn id="386" dur="1000" fill="hold"/>
                                        <p:tgtEl>
                                          <p:spTgt spid="207"/>
                                        </p:tgtEl>
                                        <p:attrNameLst>
                                          <p:attrName>ppt_w</p:attrName>
                                        </p:attrNameLst>
                                      </p:cBhvr>
                                      <p:tavLst>
                                        <p:tav tm="0">
                                          <p:val>
                                            <p:fltVal val="0"/>
                                          </p:val>
                                        </p:tav>
                                        <p:tav tm="100000">
                                          <p:val>
                                            <p:strVal val="#ppt_w"/>
                                          </p:val>
                                        </p:tav>
                                      </p:tavLst>
                                    </p:anim>
                                    <p:anim calcmode="lin" valueType="num">
                                      <p:cBhvr>
                                        <p:cTn id="387" dur="1000" fill="hold"/>
                                        <p:tgtEl>
                                          <p:spTgt spid="207"/>
                                        </p:tgtEl>
                                        <p:attrNameLst>
                                          <p:attrName>ppt_h</p:attrName>
                                        </p:attrNameLst>
                                      </p:cBhvr>
                                      <p:tavLst>
                                        <p:tav tm="0">
                                          <p:val>
                                            <p:fltVal val="0"/>
                                          </p:val>
                                        </p:tav>
                                        <p:tav tm="100000">
                                          <p:val>
                                            <p:strVal val="#ppt_h"/>
                                          </p:val>
                                        </p:tav>
                                      </p:tavLst>
                                    </p:anim>
                                    <p:anim calcmode="lin" valueType="num">
                                      <p:cBhvr>
                                        <p:cTn id="388" dur="1000" fill="hold"/>
                                        <p:tgtEl>
                                          <p:spTgt spid="207"/>
                                        </p:tgtEl>
                                        <p:attrNameLst>
                                          <p:attrName>style.rotation</p:attrName>
                                        </p:attrNameLst>
                                      </p:cBhvr>
                                      <p:tavLst>
                                        <p:tav tm="0">
                                          <p:val>
                                            <p:fltVal val="90"/>
                                          </p:val>
                                        </p:tav>
                                        <p:tav tm="100000">
                                          <p:val>
                                            <p:fltVal val="0"/>
                                          </p:val>
                                        </p:tav>
                                      </p:tavLst>
                                    </p:anim>
                                    <p:animEffect transition="in" filter="fade">
                                      <p:cBhvr>
                                        <p:cTn id="389" dur="1000"/>
                                        <p:tgtEl>
                                          <p:spTgt spid="207"/>
                                        </p:tgtEl>
                                      </p:cBhvr>
                                    </p:animEffect>
                                  </p:childTnLst>
                                </p:cTn>
                              </p:par>
                              <p:par>
                                <p:cTn id="390" presetID="31" presetClass="entr" presetSubtype="0" fill="hold" grpId="0" nodeType="withEffect">
                                  <p:stCondLst>
                                    <p:cond delay="0"/>
                                  </p:stCondLst>
                                  <p:childTnLst>
                                    <p:set>
                                      <p:cBhvr>
                                        <p:cTn id="391" dur="1" fill="hold">
                                          <p:stCondLst>
                                            <p:cond delay="0"/>
                                          </p:stCondLst>
                                        </p:cTn>
                                        <p:tgtEl>
                                          <p:spTgt spid="208"/>
                                        </p:tgtEl>
                                        <p:attrNameLst>
                                          <p:attrName>style.visibility</p:attrName>
                                        </p:attrNameLst>
                                      </p:cBhvr>
                                      <p:to>
                                        <p:strVal val="visible"/>
                                      </p:to>
                                    </p:set>
                                    <p:anim calcmode="lin" valueType="num">
                                      <p:cBhvr>
                                        <p:cTn id="392" dur="1000" fill="hold"/>
                                        <p:tgtEl>
                                          <p:spTgt spid="208"/>
                                        </p:tgtEl>
                                        <p:attrNameLst>
                                          <p:attrName>ppt_w</p:attrName>
                                        </p:attrNameLst>
                                      </p:cBhvr>
                                      <p:tavLst>
                                        <p:tav tm="0">
                                          <p:val>
                                            <p:fltVal val="0"/>
                                          </p:val>
                                        </p:tav>
                                        <p:tav tm="100000">
                                          <p:val>
                                            <p:strVal val="#ppt_w"/>
                                          </p:val>
                                        </p:tav>
                                      </p:tavLst>
                                    </p:anim>
                                    <p:anim calcmode="lin" valueType="num">
                                      <p:cBhvr>
                                        <p:cTn id="393" dur="1000" fill="hold"/>
                                        <p:tgtEl>
                                          <p:spTgt spid="208"/>
                                        </p:tgtEl>
                                        <p:attrNameLst>
                                          <p:attrName>ppt_h</p:attrName>
                                        </p:attrNameLst>
                                      </p:cBhvr>
                                      <p:tavLst>
                                        <p:tav tm="0">
                                          <p:val>
                                            <p:fltVal val="0"/>
                                          </p:val>
                                        </p:tav>
                                        <p:tav tm="100000">
                                          <p:val>
                                            <p:strVal val="#ppt_h"/>
                                          </p:val>
                                        </p:tav>
                                      </p:tavLst>
                                    </p:anim>
                                    <p:anim calcmode="lin" valueType="num">
                                      <p:cBhvr>
                                        <p:cTn id="394" dur="1000" fill="hold"/>
                                        <p:tgtEl>
                                          <p:spTgt spid="208"/>
                                        </p:tgtEl>
                                        <p:attrNameLst>
                                          <p:attrName>style.rotation</p:attrName>
                                        </p:attrNameLst>
                                      </p:cBhvr>
                                      <p:tavLst>
                                        <p:tav tm="0">
                                          <p:val>
                                            <p:fltVal val="90"/>
                                          </p:val>
                                        </p:tav>
                                        <p:tav tm="100000">
                                          <p:val>
                                            <p:fltVal val="0"/>
                                          </p:val>
                                        </p:tav>
                                      </p:tavLst>
                                    </p:anim>
                                    <p:animEffect transition="in" filter="fade">
                                      <p:cBhvr>
                                        <p:cTn id="395" dur="1000"/>
                                        <p:tgtEl>
                                          <p:spTgt spid="208"/>
                                        </p:tgtEl>
                                      </p:cBhvr>
                                    </p:animEffect>
                                  </p:childTnLst>
                                </p:cTn>
                              </p:par>
                              <p:par>
                                <p:cTn id="396" presetID="31" presetClass="entr" presetSubtype="0" fill="hold" grpId="0" nodeType="withEffect">
                                  <p:stCondLst>
                                    <p:cond delay="0"/>
                                  </p:stCondLst>
                                  <p:childTnLst>
                                    <p:set>
                                      <p:cBhvr>
                                        <p:cTn id="397" dur="1" fill="hold">
                                          <p:stCondLst>
                                            <p:cond delay="0"/>
                                          </p:stCondLst>
                                        </p:cTn>
                                        <p:tgtEl>
                                          <p:spTgt spid="209"/>
                                        </p:tgtEl>
                                        <p:attrNameLst>
                                          <p:attrName>style.visibility</p:attrName>
                                        </p:attrNameLst>
                                      </p:cBhvr>
                                      <p:to>
                                        <p:strVal val="visible"/>
                                      </p:to>
                                    </p:set>
                                    <p:anim calcmode="lin" valueType="num">
                                      <p:cBhvr>
                                        <p:cTn id="398" dur="1000" fill="hold"/>
                                        <p:tgtEl>
                                          <p:spTgt spid="209"/>
                                        </p:tgtEl>
                                        <p:attrNameLst>
                                          <p:attrName>ppt_w</p:attrName>
                                        </p:attrNameLst>
                                      </p:cBhvr>
                                      <p:tavLst>
                                        <p:tav tm="0">
                                          <p:val>
                                            <p:fltVal val="0"/>
                                          </p:val>
                                        </p:tav>
                                        <p:tav tm="100000">
                                          <p:val>
                                            <p:strVal val="#ppt_w"/>
                                          </p:val>
                                        </p:tav>
                                      </p:tavLst>
                                    </p:anim>
                                    <p:anim calcmode="lin" valueType="num">
                                      <p:cBhvr>
                                        <p:cTn id="399" dur="1000" fill="hold"/>
                                        <p:tgtEl>
                                          <p:spTgt spid="209"/>
                                        </p:tgtEl>
                                        <p:attrNameLst>
                                          <p:attrName>ppt_h</p:attrName>
                                        </p:attrNameLst>
                                      </p:cBhvr>
                                      <p:tavLst>
                                        <p:tav tm="0">
                                          <p:val>
                                            <p:fltVal val="0"/>
                                          </p:val>
                                        </p:tav>
                                        <p:tav tm="100000">
                                          <p:val>
                                            <p:strVal val="#ppt_h"/>
                                          </p:val>
                                        </p:tav>
                                      </p:tavLst>
                                    </p:anim>
                                    <p:anim calcmode="lin" valueType="num">
                                      <p:cBhvr>
                                        <p:cTn id="400" dur="1000" fill="hold"/>
                                        <p:tgtEl>
                                          <p:spTgt spid="209"/>
                                        </p:tgtEl>
                                        <p:attrNameLst>
                                          <p:attrName>style.rotation</p:attrName>
                                        </p:attrNameLst>
                                      </p:cBhvr>
                                      <p:tavLst>
                                        <p:tav tm="0">
                                          <p:val>
                                            <p:fltVal val="90"/>
                                          </p:val>
                                        </p:tav>
                                        <p:tav tm="100000">
                                          <p:val>
                                            <p:fltVal val="0"/>
                                          </p:val>
                                        </p:tav>
                                      </p:tavLst>
                                    </p:anim>
                                    <p:animEffect transition="in" filter="fade">
                                      <p:cBhvr>
                                        <p:cTn id="401" dur="1000"/>
                                        <p:tgtEl>
                                          <p:spTgt spid="209"/>
                                        </p:tgtEl>
                                      </p:cBhvr>
                                    </p:animEffect>
                                  </p:childTnLst>
                                </p:cTn>
                              </p:par>
                              <p:par>
                                <p:cTn id="402" presetID="31" presetClass="entr" presetSubtype="0" fill="hold" grpId="0" nodeType="withEffect">
                                  <p:stCondLst>
                                    <p:cond delay="0"/>
                                  </p:stCondLst>
                                  <p:childTnLst>
                                    <p:set>
                                      <p:cBhvr>
                                        <p:cTn id="403" dur="1" fill="hold">
                                          <p:stCondLst>
                                            <p:cond delay="0"/>
                                          </p:stCondLst>
                                        </p:cTn>
                                        <p:tgtEl>
                                          <p:spTgt spid="210"/>
                                        </p:tgtEl>
                                        <p:attrNameLst>
                                          <p:attrName>style.visibility</p:attrName>
                                        </p:attrNameLst>
                                      </p:cBhvr>
                                      <p:to>
                                        <p:strVal val="visible"/>
                                      </p:to>
                                    </p:set>
                                    <p:anim calcmode="lin" valueType="num">
                                      <p:cBhvr>
                                        <p:cTn id="404" dur="1000" fill="hold"/>
                                        <p:tgtEl>
                                          <p:spTgt spid="210"/>
                                        </p:tgtEl>
                                        <p:attrNameLst>
                                          <p:attrName>ppt_w</p:attrName>
                                        </p:attrNameLst>
                                      </p:cBhvr>
                                      <p:tavLst>
                                        <p:tav tm="0">
                                          <p:val>
                                            <p:fltVal val="0"/>
                                          </p:val>
                                        </p:tav>
                                        <p:tav tm="100000">
                                          <p:val>
                                            <p:strVal val="#ppt_w"/>
                                          </p:val>
                                        </p:tav>
                                      </p:tavLst>
                                    </p:anim>
                                    <p:anim calcmode="lin" valueType="num">
                                      <p:cBhvr>
                                        <p:cTn id="405" dur="1000" fill="hold"/>
                                        <p:tgtEl>
                                          <p:spTgt spid="210"/>
                                        </p:tgtEl>
                                        <p:attrNameLst>
                                          <p:attrName>ppt_h</p:attrName>
                                        </p:attrNameLst>
                                      </p:cBhvr>
                                      <p:tavLst>
                                        <p:tav tm="0">
                                          <p:val>
                                            <p:fltVal val="0"/>
                                          </p:val>
                                        </p:tav>
                                        <p:tav tm="100000">
                                          <p:val>
                                            <p:strVal val="#ppt_h"/>
                                          </p:val>
                                        </p:tav>
                                      </p:tavLst>
                                    </p:anim>
                                    <p:anim calcmode="lin" valueType="num">
                                      <p:cBhvr>
                                        <p:cTn id="406" dur="1000" fill="hold"/>
                                        <p:tgtEl>
                                          <p:spTgt spid="210"/>
                                        </p:tgtEl>
                                        <p:attrNameLst>
                                          <p:attrName>style.rotation</p:attrName>
                                        </p:attrNameLst>
                                      </p:cBhvr>
                                      <p:tavLst>
                                        <p:tav tm="0">
                                          <p:val>
                                            <p:fltVal val="90"/>
                                          </p:val>
                                        </p:tav>
                                        <p:tav tm="100000">
                                          <p:val>
                                            <p:fltVal val="0"/>
                                          </p:val>
                                        </p:tav>
                                      </p:tavLst>
                                    </p:anim>
                                    <p:animEffect transition="in" filter="fade">
                                      <p:cBhvr>
                                        <p:cTn id="407" dur="1000"/>
                                        <p:tgtEl>
                                          <p:spTgt spid="210"/>
                                        </p:tgtEl>
                                      </p:cBhvr>
                                    </p:animEffect>
                                  </p:childTnLst>
                                </p:cTn>
                              </p:par>
                              <p:par>
                                <p:cTn id="408" presetID="31" presetClass="entr" presetSubtype="0" fill="hold" grpId="0" nodeType="withEffect">
                                  <p:stCondLst>
                                    <p:cond delay="0"/>
                                  </p:stCondLst>
                                  <p:childTnLst>
                                    <p:set>
                                      <p:cBhvr>
                                        <p:cTn id="409" dur="1" fill="hold">
                                          <p:stCondLst>
                                            <p:cond delay="0"/>
                                          </p:stCondLst>
                                        </p:cTn>
                                        <p:tgtEl>
                                          <p:spTgt spid="211"/>
                                        </p:tgtEl>
                                        <p:attrNameLst>
                                          <p:attrName>style.visibility</p:attrName>
                                        </p:attrNameLst>
                                      </p:cBhvr>
                                      <p:to>
                                        <p:strVal val="visible"/>
                                      </p:to>
                                    </p:set>
                                    <p:anim calcmode="lin" valueType="num">
                                      <p:cBhvr>
                                        <p:cTn id="410" dur="1000" fill="hold"/>
                                        <p:tgtEl>
                                          <p:spTgt spid="211"/>
                                        </p:tgtEl>
                                        <p:attrNameLst>
                                          <p:attrName>ppt_w</p:attrName>
                                        </p:attrNameLst>
                                      </p:cBhvr>
                                      <p:tavLst>
                                        <p:tav tm="0">
                                          <p:val>
                                            <p:fltVal val="0"/>
                                          </p:val>
                                        </p:tav>
                                        <p:tav tm="100000">
                                          <p:val>
                                            <p:strVal val="#ppt_w"/>
                                          </p:val>
                                        </p:tav>
                                      </p:tavLst>
                                    </p:anim>
                                    <p:anim calcmode="lin" valueType="num">
                                      <p:cBhvr>
                                        <p:cTn id="411" dur="1000" fill="hold"/>
                                        <p:tgtEl>
                                          <p:spTgt spid="211"/>
                                        </p:tgtEl>
                                        <p:attrNameLst>
                                          <p:attrName>ppt_h</p:attrName>
                                        </p:attrNameLst>
                                      </p:cBhvr>
                                      <p:tavLst>
                                        <p:tav tm="0">
                                          <p:val>
                                            <p:fltVal val="0"/>
                                          </p:val>
                                        </p:tav>
                                        <p:tav tm="100000">
                                          <p:val>
                                            <p:strVal val="#ppt_h"/>
                                          </p:val>
                                        </p:tav>
                                      </p:tavLst>
                                    </p:anim>
                                    <p:anim calcmode="lin" valueType="num">
                                      <p:cBhvr>
                                        <p:cTn id="412" dur="1000" fill="hold"/>
                                        <p:tgtEl>
                                          <p:spTgt spid="211"/>
                                        </p:tgtEl>
                                        <p:attrNameLst>
                                          <p:attrName>style.rotation</p:attrName>
                                        </p:attrNameLst>
                                      </p:cBhvr>
                                      <p:tavLst>
                                        <p:tav tm="0">
                                          <p:val>
                                            <p:fltVal val="90"/>
                                          </p:val>
                                        </p:tav>
                                        <p:tav tm="100000">
                                          <p:val>
                                            <p:fltVal val="0"/>
                                          </p:val>
                                        </p:tav>
                                      </p:tavLst>
                                    </p:anim>
                                    <p:animEffect transition="in" filter="fade">
                                      <p:cBhvr>
                                        <p:cTn id="413" dur="1000"/>
                                        <p:tgtEl>
                                          <p:spTgt spid="211"/>
                                        </p:tgtEl>
                                      </p:cBhvr>
                                    </p:animEffect>
                                  </p:childTnLst>
                                </p:cTn>
                              </p:par>
                              <p:par>
                                <p:cTn id="414" presetID="31" presetClass="entr" presetSubtype="0" fill="hold" grpId="0" nodeType="withEffect">
                                  <p:stCondLst>
                                    <p:cond delay="0"/>
                                  </p:stCondLst>
                                  <p:childTnLst>
                                    <p:set>
                                      <p:cBhvr>
                                        <p:cTn id="415" dur="1" fill="hold">
                                          <p:stCondLst>
                                            <p:cond delay="0"/>
                                          </p:stCondLst>
                                        </p:cTn>
                                        <p:tgtEl>
                                          <p:spTgt spid="212"/>
                                        </p:tgtEl>
                                        <p:attrNameLst>
                                          <p:attrName>style.visibility</p:attrName>
                                        </p:attrNameLst>
                                      </p:cBhvr>
                                      <p:to>
                                        <p:strVal val="visible"/>
                                      </p:to>
                                    </p:set>
                                    <p:anim calcmode="lin" valueType="num">
                                      <p:cBhvr>
                                        <p:cTn id="416" dur="1000" fill="hold"/>
                                        <p:tgtEl>
                                          <p:spTgt spid="212"/>
                                        </p:tgtEl>
                                        <p:attrNameLst>
                                          <p:attrName>ppt_w</p:attrName>
                                        </p:attrNameLst>
                                      </p:cBhvr>
                                      <p:tavLst>
                                        <p:tav tm="0">
                                          <p:val>
                                            <p:fltVal val="0"/>
                                          </p:val>
                                        </p:tav>
                                        <p:tav tm="100000">
                                          <p:val>
                                            <p:strVal val="#ppt_w"/>
                                          </p:val>
                                        </p:tav>
                                      </p:tavLst>
                                    </p:anim>
                                    <p:anim calcmode="lin" valueType="num">
                                      <p:cBhvr>
                                        <p:cTn id="417" dur="1000" fill="hold"/>
                                        <p:tgtEl>
                                          <p:spTgt spid="212"/>
                                        </p:tgtEl>
                                        <p:attrNameLst>
                                          <p:attrName>ppt_h</p:attrName>
                                        </p:attrNameLst>
                                      </p:cBhvr>
                                      <p:tavLst>
                                        <p:tav tm="0">
                                          <p:val>
                                            <p:fltVal val="0"/>
                                          </p:val>
                                        </p:tav>
                                        <p:tav tm="100000">
                                          <p:val>
                                            <p:strVal val="#ppt_h"/>
                                          </p:val>
                                        </p:tav>
                                      </p:tavLst>
                                    </p:anim>
                                    <p:anim calcmode="lin" valueType="num">
                                      <p:cBhvr>
                                        <p:cTn id="418" dur="1000" fill="hold"/>
                                        <p:tgtEl>
                                          <p:spTgt spid="212"/>
                                        </p:tgtEl>
                                        <p:attrNameLst>
                                          <p:attrName>style.rotation</p:attrName>
                                        </p:attrNameLst>
                                      </p:cBhvr>
                                      <p:tavLst>
                                        <p:tav tm="0">
                                          <p:val>
                                            <p:fltVal val="90"/>
                                          </p:val>
                                        </p:tav>
                                        <p:tav tm="100000">
                                          <p:val>
                                            <p:fltVal val="0"/>
                                          </p:val>
                                        </p:tav>
                                      </p:tavLst>
                                    </p:anim>
                                    <p:animEffect transition="in" filter="fade">
                                      <p:cBhvr>
                                        <p:cTn id="419" dur="1000"/>
                                        <p:tgtEl>
                                          <p:spTgt spid="212"/>
                                        </p:tgtEl>
                                      </p:cBhvr>
                                    </p:animEffect>
                                  </p:childTnLst>
                                </p:cTn>
                              </p:par>
                              <p:par>
                                <p:cTn id="420" presetID="31" presetClass="entr" presetSubtype="0" fill="hold" grpId="0" nodeType="withEffect">
                                  <p:stCondLst>
                                    <p:cond delay="0"/>
                                  </p:stCondLst>
                                  <p:childTnLst>
                                    <p:set>
                                      <p:cBhvr>
                                        <p:cTn id="421" dur="1" fill="hold">
                                          <p:stCondLst>
                                            <p:cond delay="0"/>
                                          </p:stCondLst>
                                        </p:cTn>
                                        <p:tgtEl>
                                          <p:spTgt spid="213"/>
                                        </p:tgtEl>
                                        <p:attrNameLst>
                                          <p:attrName>style.visibility</p:attrName>
                                        </p:attrNameLst>
                                      </p:cBhvr>
                                      <p:to>
                                        <p:strVal val="visible"/>
                                      </p:to>
                                    </p:set>
                                    <p:anim calcmode="lin" valueType="num">
                                      <p:cBhvr>
                                        <p:cTn id="422" dur="1000" fill="hold"/>
                                        <p:tgtEl>
                                          <p:spTgt spid="213"/>
                                        </p:tgtEl>
                                        <p:attrNameLst>
                                          <p:attrName>ppt_w</p:attrName>
                                        </p:attrNameLst>
                                      </p:cBhvr>
                                      <p:tavLst>
                                        <p:tav tm="0">
                                          <p:val>
                                            <p:fltVal val="0"/>
                                          </p:val>
                                        </p:tav>
                                        <p:tav tm="100000">
                                          <p:val>
                                            <p:strVal val="#ppt_w"/>
                                          </p:val>
                                        </p:tav>
                                      </p:tavLst>
                                    </p:anim>
                                    <p:anim calcmode="lin" valueType="num">
                                      <p:cBhvr>
                                        <p:cTn id="423" dur="1000" fill="hold"/>
                                        <p:tgtEl>
                                          <p:spTgt spid="213"/>
                                        </p:tgtEl>
                                        <p:attrNameLst>
                                          <p:attrName>ppt_h</p:attrName>
                                        </p:attrNameLst>
                                      </p:cBhvr>
                                      <p:tavLst>
                                        <p:tav tm="0">
                                          <p:val>
                                            <p:fltVal val="0"/>
                                          </p:val>
                                        </p:tav>
                                        <p:tav tm="100000">
                                          <p:val>
                                            <p:strVal val="#ppt_h"/>
                                          </p:val>
                                        </p:tav>
                                      </p:tavLst>
                                    </p:anim>
                                    <p:anim calcmode="lin" valueType="num">
                                      <p:cBhvr>
                                        <p:cTn id="424" dur="1000" fill="hold"/>
                                        <p:tgtEl>
                                          <p:spTgt spid="213"/>
                                        </p:tgtEl>
                                        <p:attrNameLst>
                                          <p:attrName>style.rotation</p:attrName>
                                        </p:attrNameLst>
                                      </p:cBhvr>
                                      <p:tavLst>
                                        <p:tav tm="0">
                                          <p:val>
                                            <p:fltVal val="90"/>
                                          </p:val>
                                        </p:tav>
                                        <p:tav tm="100000">
                                          <p:val>
                                            <p:fltVal val="0"/>
                                          </p:val>
                                        </p:tav>
                                      </p:tavLst>
                                    </p:anim>
                                    <p:animEffect transition="in" filter="fade">
                                      <p:cBhvr>
                                        <p:cTn id="425" dur="1000"/>
                                        <p:tgtEl>
                                          <p:spTgt spid="213"/>
                                        </p:tgtEl>
                                      </p:cBhvr>
                                    </p:animEffect>
                                  </p:childTnLst>
                                </p:cTn>
                              </p:par>
                              <p:par>
                                <p:cTn id="426" presetID="31" presetClass="entr" presetSubtype="0" fill="hold" grpId="0" nodeType="withEffect">
                                  <p:stCondLst>
                                    <p:cond delay="0"/>
                                  </p:stCondLst>
                                  <p:childTnLst>
                                    <p:set>
                                      <p:cBhvr>
                                        <p:cTn id="427" dur="1" fill="hold">
                                          <p:stCondLst>
                                            <p:cond delay="0"/>
                                          </p:stCondLst>
                                        </p:cTn>
                                        <p:tgtEl>
                                          <p:spTgt spid="214"/>
                                        </p:tgtEl>
                                        <p:attrNameLst>
                                          <p:attrName>style.visibility</p:attrName>
                                        </p:attrNameLst>
                                      </p:cBhvr>
                                      <p:to>
                                        <p:strVal val="visible"/>
                                      </p:to>
                                    </p:set>
                                    <p:anim calcmode="lin" valueType="num">
                                      <p:cBhvr>
                                        <p:cTn id="428" dur="1000" fill="hold"/>
                                        <p:tgtEl>
                                          <p:spTgt spid="214"/>
                                        </p:tgtEl>
                                        <p:attrNameLst>
                                          <p:attrName>ppt_w</p:attrName>
                                        </p:attrNameLst>
                                      </p:cBhvr>
                                      <p:tavLst>
                                        <p:tav tm="0">
                                          <p:val>
                                            <p:fltVal val="0"/>
                                          </p:val>
                                        </p:tav>
                                        <p:tav tm="100000">
                                          <p:val>
                                            <p:strVal val="#ppt_w"/>
                                          </p:val>
                                        </p:tav>
                                      </p:tavLst>
                                    </p:anim>
                                    <p:anim calcmode="lin" valueType="num">
                                      <p:cBhvr>
                                        <p:cTn id="429" dur="1000" fill="hold"/>
                                        <p:tgtEl>
                                          <p:spTgt spid="214"/>
                                        </p:tgtEl>
                                        <p:attrNameLst>
                                          <p:attrName>ppt_h</p:attrName>
                                        </p:attrNameLst>
                                      </p:cBhvr>
                                      <p:tavLst>
                                        <p:tav tm="0">
                                          <p:val>
                                            <p:fltVal val="0"/>
                                          </p:val>
                                        </p:tav>
                                        <p:tav tm="100000">
                                          <p:val>
                                            <p:strVal val="#ppt_h"/>
                                          </p:val>
                                        </p:tav>
                                      </p:tavLst>
                                    </p:anim>
                                    <p:anim calcmode="lin" valueType="num">
                                      <p:cBhvr>
                                        <p:cTn id="430" dur="1000" fill="hold"/>
                                        <p:tgtEl>
                                          <p:spTgt spid="214"/>
                                        </p:tgtEl>
                                        <p:attrNameLst>
                                          <p:attrName>style.rotation</p:attrName>
                                        </p:attrNameLst>
                                      </p:cBhvr>
                                      <p:tavLst>
                                        <p:tav tm="0">
                                          <p:val>
                                            <p:fltVal val="90"/>
                                          </p:val>
                                        </p:tav>
                                        <p:tav tm="100000">
                                          <p:val>
                                            <p:fltVal val="0"/>
                                          </p:val>
                                        </p:tav>
                                      </p:tavLst>
                                    </p:anim>
                                    <p:animEffect transition="in" filter="fade">
                                      <p:cBhvr>
                                        <p:cTn id="431" dur="1000"/>
                                        <p:tgtEl>
                                          <p:spTgt spid="214"/>
                                        </p:tgtEl>
                                      </p:cBhvr>
                                    </p:animEffect>
                                  </p:childTnLst>
                                </p:cTn>
                              </p:par>
                              <p:par>
                                <p:cTn id="432" presetID="31" presetClass="entr" presetSubtype="0" fill="hold" grpId="0" nodeType="withEffect">
                                  <p:stCondLst>
                                    <p:cond delay="0"/>
                                  </p:stCondLst>
                                  <p:childTnLst>
                                    <p:set>
                                      <p:cBhvr>
                                        <p:cTn id="433" dur="1" fill="hold">
                                          <p:stCondLst>
                                            <p:cond delay="0"/>
                                          </p:stCondLst>
                                        </p:cTn>
                                        <p:tgtEl>
                                          <p:spTgt spid="215"/>
                                        </p:tgtEl>
                                        <p:attrNameLst>
                                          <p:attrName>style.visibility</p:attrName>
                                        </p:attrNameLst>
                                      </p:cBhvr>
                                      <p:to>
                                        <p:strVal val="visible"/>
                                      </p:to>
                                    </p:set>
                                    <p:anim calcmode="lin" valueType="num">
                                      <p:cBhvr>
                                        <p:cTn id="434" dur="1000" fill="hold"/>
                                        <p:tgtEl>
                                          <p:spTgt spid="215"/>
                                        </p:tgtEl>
                                        <p:attrNameLst>
                                          <p:attrName>ppt_w</p:attrName>
                                        </p:attrNameLst>
                                      </p:cBhvr>
                                      <p:tavLst>
                                        <p:tav tm="0">
                                          <p:val>
                                            <p:fltVal val="0"/>
                                          </p:val>
                                        </p:tav>
                                        <p:tav tm="100000">
                                          <p:val>
                                            <p:strVal val="#ppt_w"/>
                                          </p:val>
                                        </p:tav>
                                      </p:tavLst>
                                    </p:anim>
                                    <p:anim calcmode="lin" valueType="num">
                                      <p:cBhvr>
                                        <p:cTn id="435" dur="1000" fill="hold"/>
                                        <p:tgtEl>
                                          <p:spTgt spid="215"/>
                                        </p:tgtEl>
                                        <p:attrNameLst>
                                          <p:attrName>ppt_h</p:attrName>
                                        </p:attrNameLst>
                                      </p:cBhvr>
                                      <p:tavLst>
                                        <p:tav tm="0">
                                          <p:val>
                                            <p:fltVal val="0"/>
                                          </p:val>
                                        </p:tav>
                                        <p:tav tm="100000">
                                          <p:val>
                                            <p:strVal val="#ppt_h"/>
                                          </p:val>
                                        </p:tav>
                                      </p:tavLst>
                                    </p:anim>
                                    <p:anim calcmode="lin" valueType="num">
                                      <p:cBhvr>
                                        <p:cTn id="436" dur="1000" fill="hold"/>
                                        <p:tgtEl>
                                          <p:spTgt spid="215"/>
                                        </p:tgtEl>
                                        <p:attrNameLst>
                                          <p:attrName>style.rotation</p:attrName>
                                        </p:attrNameLst>
                                      </p:cBhvr>
                                      <p:tavLst>
                                        <p:tav tm="0">
                                          <p:val>
                                            <p:fltVal val="90"/>
                                          </p:val>
                                        </p:tav>
                                        <p:tav tm="100000">
                                          <p:val>
                                            <p:fltVal val="0"/>
                                          </p:val>
                                        </p:tav>
                                      </p:tavLst>
                                    </p:anim>
                                    <p:animEffect transition="in" filter="fade">
                                      <p:cBhvr>
                                        <p:cTn id="437" dur="1000"/>
                                        <p:tgtEl>
                                          <p:spTgt spid="215"/>
                                        </p:tgtEl>
                                      </p:cBhvr>
                                    </p:animEffect>
                                  </p:childTnLst>
                                </p:cTn>
                              </p:par>
                              <p:par>
                                <p:cTn id="438" presetID="31" presetClass="entr" presetSubtype="0" fill="hold" grpId="0" nodeType="withEffect">
                                  <p:stCondLst>
                                    <p:cond delay="0"/>
                                  </p:stCondLst>
                                  <p:childTnLst>
                                    <p:set>
                                      <p:cBhvr>
                                        <p:cTn id="439" dur="1" fill="hold">
                                          <p:stCondLst>
                                            <p:cond delay="0"/>
                                          </p:stCondLst>
                                        </p:cTn>
                                        <p:tgtEl>
                                          <p:spTgt spid="216"/>
                                        </p:tgtEl>
                                        <p:attrNameLst>
                                          <p:attrName>style.visibility</p:attrName>
                                        </p:attrNameLst>
                                      </p:cBhvr>
                                      <p:to>
                                        <p:strVal val="visible"/>
                                      </p:to>
                                    </p:set>
                                    <p:anim calcmode="lin" valueType="num">
                                      <p:cBhvr>
                                        <p:cTn id="440" dur="1000" fill="hold"/>
                                        <p:tgtEl>
                                          <p:spTgt spid="216"/>
                                        </p:tgtEl>
                                        <p:attrNameLst>
                                          <p:attrName>ppt_w</p:attrName>
                                        </p:attrNameLst>
                                      </p:cBhvr>
                                      <p:tavLst>
                                        <p:tav tm="0">
                                          <p:val>
                                            <p:fltVal val="0"/>
                                          </p:val>
                                        </p:tav>
                                        <p:tav tm="100000">
                                          <p:val>
                                            <p:strVal val="#ppt_w"/>
                                          </p:val>
                                        </p:tav>
                                      </p:tavLst>
                                    </p:anim>
                                    <p:anim calcmode="lin" valueType="num">
                                      <p:cBhvr>
                                        <p:cTn id="441" dur="1000" fill="hold"/>
                                        <p:tgtEl>
                                          <p:spTgt spid="216"/>
                                        </p:tgtEl>
                                        <p:attrNameLst>
                                          <p:attrName>ppt_h</p:attrName>
                                        </p:attrNameLst>
                                      </p:cBhvr>
                                      <p:tavLst>
                                        <p:tav tm="0">
                                          <p:val>
                                            <p:fltVal val="0"/>
                                          </p:val>
                                        </p:tav>
                                        <p:tav tm="100000">
                                          <p:val>
                                            <p:strVal val="#ppt_h"/>
                                          </p:val>
                                        </p:tav>
                                      </p:tavLst>
                                    </p:anim>
                                    <p:anim calcmode="lin" valueType="num">
                                      <p:cBhvr>
                                        <p:cTn id="442" dur="1000" fill="hold"/>
                                        <p:tgtEl>
                                          <p:spTgt spid="216"/>
                                        </p:tgtEl>
                                        <p:attrNameLst>
                                          <p:attrName>style.rotation</p:attrName>
                                        </p:attrNameLst>
                                      </p:cBhvr>
                                      <p:tavLst>
                                        <p:tav tm="0">
                                          <p:val>
                                            <p:fltVal val="90"/>
                                          </p:val>
                                        </p:tav>
                                        <p:tav tm="100000">
                                          <p:val>
                                            <p:fltVal val="0"/>
                                          </p:val>
                                        </p:tav>
                                      </p:tavLst>
                                    </p:anim>
                                    <p:animEffect transition="in" filter="fade">
                                      <p:cBhvr>
                                        <p:cTn id="443" dur="1000"/>
                                        <p:tgtEl>
                                          <p:spTgt spid="216"/>
                                        </p:tgtEl>
                                      </p:cBhvr>
                                    </p:animEffect>
                                  </p:childTnLst>
                                </p:cTn>
                              </p:par>
                              <p:par>
                                <p:cTn id="444" presetID="31" presetClass="entr" presetSubtype="0" fill="hold" grpId="0" nodeType="withEffect">
                                  <p:stCondLst>
                                    <p:cond delay="0"/>
                                  </p:stCondLst>
                                  <p:childTnLst>
                                    <p:set>
                                      <p:cBhvr>
                                        <p:cTn id="445" dur="1" fill="hold">
                                          <p:stCondLst>
                                            <p:cond delay="0"/>
                                          </p:stCondLst>
                                        </p:cTn>
                                        <p:tgtEl>
                                          <p:spTgt spid="217"/>
                                        </p:tgtEl>
                                        <p:attrNameLst>
                                          <p:attrName>style.visibility</p:attrName>
                                        </p:attrNameLst>
                                      </p:cBhvr>
                                      <p:to>
                                        <p:strVal val="visible"/>
                                      </p:to>
                                    </p:set>
                                    <p:anim calcmode="lin" valueType="num">
                                      <p:cBhvr>
                                        <p:cTn id="446" dur="1000" fill="hold"/>
                                        <p:tgtEl>
                                          <p:spTgt spid="217"/>
                                        </p:tgtEl>
                                        <p:attrNameLst>
                                          <p:attrName>ppt_w</p:attrName>
                                        </p:attrNameLst>
                                      </p:cBhvr>
                                      <p:tavLst>
                                        <p:tav tm="0">
                                          <p:val>
                                            <p:fltVal val="0"/>
                                          </p:val>
                                        </p:tav>
                                        <p:tav tm="100000">
                                          <p:val>
                                            <p:strVal val="#ppt_w"/>
                                          </p:val>
                                        </p:tav>
                                      </p:tavLst>
                                    </p:anim>
                                    <p:anim calcmode="lin" valueType="num">
                                      <p:cBhvr>
                                        <p:cTn id="447" dur="1000" fill="hold"/>
                                        <p:tgtEl>
                                          <p:spTgt spid="217"/>
                                        </p:tgtEl>
                                        <p:attrNameLst>
                                          <p:attrName>ppt_h</p:attrName>
                                        </p:attrNameLst>
                                      </p:cBhvr>
                                      <p:tavLst>
                                        <p:tav tm="0">
                                          <p:val>
                                            <p:fltVal val="0"/>
                                          </p:val>
                                        </p:tav>
                                        <p:tav tm="100000">
                                          <p:val>
                                            <p:strVal val="#ppt_h"/>
                                          </p:val>
                                        </p:tav>
                                      </p:tavLst>
                                    </p:anim>
                                    <p:anim calcmode="lin" valueType="num">
                                      <p:cBhvr>
                                        <p:cTn id="448" dur="1000" fill="hold"/>
                                        <p:tgtEl>
                                          <p:spTgt spid="217"/>
                                        </p:tgtEl>
                                        <p:attrNameLst>
                                          <p:attrName>style.rotation</p:attrName>
                                        </p:attrNameLst>
                                      </p:cBhvr>
                                      <p:tavLst>
                                        <p:tav tm="0">
                                          <p:val>
                                            <p:fltVal val="90"/>
                                          </p:val>
                                        </p:tav>
                                        <p:tav tm="100000">
                                          <p:val>
                                            <p:fltVal val="0"/>
                                          </p:val>
                                        </p:tav>
                                      </p:tavLst>
                                    </p:anim>
                                    <p:animEffect transition="in" filter="fade">
                                      <p:cBhvr>
                                        <p:cTn id="449" dur="1000"/>
                                        <p:tgtEl>
                                          <p:spTgt spid="217"/>
                                        </p:tgtEl>
                                      </p:cBhvr>
                                    </p:animEffect>
                                  </p:childTnLst>
                                </p:cTn>
                              </p:par>
                              <p:par>
                                <p:cTn id="450" presetID="31" presetClass="entr" presetSubtype="0" fill="hold" grpId="0" nodeType="withEffect">
                                  <p:stCondLst>
                                    <p:cond delay="0"/>
                                  </p:stCondLst>
                                  <p:childTnLst>
                                    <p:set>
                                      <p:cBhvr>
                                        <p:cTn id="451" dur="1" fill="hold">
                                          <p:stCondLst>
                                            <p:cond delay="0"/>
                                          </p:stCondLst>
                                        </p:cTn>
                                        <p:tgtEl>
                                          <p:spTgt spid="218"/>
                                        </p:tgtEl>
                                        <p:attrNameLst>
                                          <p:attrName>style.visibility</p:attrName>
                                        </p:attrNameLst>
                                      </p:cBhvr>
                                      <p:to>
                                        <p:strVal val="visible"/>
                                      </p:to>
                                    </p:set>
                                    <p:anim calcmode="lin" valueType="num">
                                      <p:cBhvr>
                                        <p:cTn id="452" dur="1000" fill="hold"/>
                                        <p:tgtEl>
                                          <p:spTgt spid="218"/>
                                        </p:tgtEl>
                                        <p:attrNameLst>
                                          <p:attrName>ppt_w</p:attrName>
                                        </p:attrNameLst>
                                      </p:cBhvr>
                                      <p:tavLst>
                                        <p:tav tm="0">
                                          <p:val>
                                            <p:fltVal val="0"/>
                                          </p:val>
                                        </p:tav>
                                        <p:tav tm="100000">
                                          <p:val>
                                            <p:strVal val="#ppt_w"/>
                                          </p:val>
                                        </p:tav>
                                      </p:tavLst>
                                    </p:anim>
                                    <p:anim calcmode="lin" valueType="num">
                                      <p:cBhvr>
                                        <p:cTn id="453" dur="1000" fill="hold"/>
                                        <p:tgtEl>
                                          <p:spTgt spid="218"/>
                                        </p:tgtEl>
                                        <p:attrNameLst>
                                          <p:attrName>ppt_h</p:attrName>
                                        </p:attrNameLst>
                                      </p:cBhvr>
                                      <p:tavLst>
                                        <p:tav tm="0">
                                          <p:val>
                                            <p:fltVal val="0"/>
                                          </p:val>
                                        </p:tav>
                                        <p:tav tm="100000">
                                          <p:val>
                                            <p:strVal val="#ppt_h"/>
                                          </p:val>
                                        </p:tav>
                                      </p:tavLst>
                                    </p:anim>
                                    <p:anim calcmode="lin" valueType="num">
                                      <p:cBhvr>
                                        <p:cTn id="454" dur="1000" fill="hold"/>
                                        <p:tgtEl>
                                          <p:spTgt spid="218"/>
                                        </p:tgtEl>
                                        <p:attrNameLst>
                                          <p:attrName>style.rotation</p:attrName>
                                        </p:attrNameLst>
                                      </p:cBhvr>
                                      <p:tavLst>
                                        <p:tav tm="0">
                                          <p:val>
                                            <p:fltVal val="90"/>
                                          </p:val>
                                        </p:tav>
                                        <p:tav tm="100000">
                                          <p:val>
                                            <p:fltVal val="0"/>
                                          </p:val>
                                        </p:tav>
                                      </p:tavLst>
                                    </p:anim>
                                    <p:animEffect transition="in" filter="fade">
                                      <p:cBhvr>
                                        <p:cTn id="455" dur="1000"/>
                                        <p:tgtEl>
                                          <p:spTgt spid="218"/>
                                        </p:tgtEl>
                                      </p:cBhvr>
                                    </p:animEffect>
                                  </p:childTnLst>
                                </p:cTn>
                              </p:par>
                              <p:par>
                                <p:cTn id="456" presetID="31" presetClass="entr" presetSubtype="0" fill="hold" grpId="0" nodeType="withEffect">
                                  <p:stCondLst>
                                    <p:cond delay="0"/>
                                  </p:stCondLst>
                                  <p:childTnLst>
                                    <p:set>
                                      <p:cBhvr>
                                        <p:cTn id="457" dur="1" fill="hold">
                                          <p:stCondLst>
                                            <p:cond delay="0"/>
                                          </p:stCondLst>
                                        </p:cTn>
                                        <p:tgtEl>
                                          <p:spTgt spid="219"/>
                                        </p:tgtEl>
                                        <p:attrNameLst>
                                          <p:attrName>style.visibility</p:attrName>
                                        </p:attrNameLst>
                                      </p:cBhvr>
                                      <p:to>
                                        <p:strVal val="visible"/>
                                      </p:to>
                                    </p:set>
                                    <p:anim calcmode="lin" valueType="num">
                                      <p:cBhvr>
                                        <p:cTn id="458" dur="1000" fill="hold"/>
                                        <p:tgtEl>
                                          <p:spTgt spid="219"/>
                                        </p:tgtEl>
                                        <p:attrNameLst>
                                          <p:attrName>ppt_w</p:attrName>
                                        </p:attrNameLst>
                                      </p:cBhvr>
                                      <p:tavLst>
                                        <p:tav tm="0">
                                          <p:val>
                                            <p:fltVal val="0"/>
                                          </p:val>
                                        </p:tav>
                                        <p:tav tm="100000">
                                          <p:val>
                                            <p:strVal val="#ppt_w"/>
                                          </p:val>
                                        </p:tav>
                                      </p:tavLst>
                                    </p:anim>
                                    <p:anim calcmode="lin" valueType="num">
                                      <p:cBhvr>
                                        <p:cTn id="459" dur="1000" fill="hold"/>
                                        <p:tgtEl>
                                          <p:spTgt spid="219"/>
                                        </p:tgtEl>
                                        <p:attrNameLst>
                                          <p:attrName>ppt_h</p:attrName>
                                        </p:attrNameLst>
                                      </p:cBhvr>
                                      <p:tavLst>
                                        <p:tav tm="0">
                                          <p:val>
                                            <p:fltVal val="0"/>
                                          </p:val>
                                        </p:tav>
                                        <p:tav tm="100000">
                                          <p:val>
                                            <p:strVal val="#ppt_h"/>
                                          </p:val>
                                        </p:tav>
                                      </p:tavLst>
                                    </p:anim>
                                    <p:anim calcmode="lin" valueType="num">
                                      <p:cBhvr>
                                        <p:cTn id="460" dur="1000" fill="hold"/>
                                        <p:tgtEl>
                                          <p:spTgt spid="219"/>
                                        </p:tgtEl>
                                        <p:attrNameLst>
                                          <p:attrName>style.rotation</p:attrName>
                                        </p:attrNameLst>
                                      </p:cBhvr>
                                      <p:tavLst>
                                        <p:tav tm="0">
                                          <p:val>
                                            <p:fltVal val="90"/>
                                          </p:val>
                                        </p:tav>
                                        <p:tav tm="100000">
                                          <p:val>
                                            <p:fltVal val="0"/>
                                          </p:val>
                                        </p:tav>
                                      </p:tavLst>
                                    </p:anim>
                                    <p:animEffect transition="in" filter="fade">
                                      <p:cBhvr>
                                        <p:cTn id="461" dur="1000"/>
                                        <p:tgtEl>
                                          <p:spTgt spid="219"/>
                                        </p:tgtEl>
                                      </p:cBhvr>
                                    </p:animEffect>
                                  </p:childTnLst>
                                </p:cTn>
                              </p:par>
                              <p:par>
                                <p:cTn id="462" presetID="31" presetClass="entr" presetSubtype="0" fill="hold" grpId="0" nodeType="withEffect">
                                  <p:stCondLst>
                                    <p:cond delay="0"/>
                                  </p:stCondLst>
                                  <p:childTnLst>
                                    <p:set>
                                      <p:cBhvr>
                                        <p:cTn id="463" dur="1" fill="hold">
                                          <p:stCondLst>
                                            <p:cond delay="0"/>
                                          </p:stCondLst>
                                        </p:cTn>
                                        <p:tgtEl>
                                          <p:spTgt spid="220"/>
                                        </p:tgtEl>
                                        <p:attrNameLst>
                                          <p:attrName>style.visibility</p:attrName>
                                        </p:attrNameLst>
                                      </p:cBhvr>
                                      <p:to>
                                        <p:strVal val="visible"/>
                                      </p:to>
                                    </p:set>
                                    <p:anim calcmode="lin" valueType="num">
                                      <p:cBhvr>
                                        <p:cTn id="464" dur="1000" fill="hold"/>
                                        <p:tgtEl>
                                          <p:spTgt spid="220"/>
                                        </p:tgtEl>
                                        <p:attrNameLst>
                                          <p:attrName>ppt_w</p:attrName>
                                        </p:attrNameLst>
                                      </p:cBhvr>
                                      <p:tavLst>
                                        <p:tav tm="0">
                                          <p:val>
                                            <p:fltVal val="0"/>
                                          </p:val>
                                        </p:tav>
                                        <p:tav tm="100000">
                                          <p:val>
                                            <p:strVal val="#ppt_w"/>
                                          </p:val>
                                        </p:tav>
                                      </p:tavLst>
                                    </p:anim>
                                    <p:anim calcmode="lin" valueType="num">
                                      <p:cBhvr>
                                        <p:cTn id="465" dur="1000" fill="hold"/>
                                        <p:tgtEl>
                                          <p:spTgt spid="220"/>
                                        </p:tgtEl>
                                        <p:attrNameLst>
                                          <p:attrName>ppt_h</p:attrName>
                                        </p:attrNameLst>
                                      </p:cBhvr>
                                      <p:tavLst>
                                        <p:tav tm="0">
                                          <p:val>
                                            <p:fltVal val="0"/>
                                          </p:val>
                                        </p:tav>
                                        <p:tav tm="100000">
                                          <p:val>
                                            <p:strVal val="#ppt_h"/>
                                          </p:val>
                                        </p:tav>
                                      </p:tavLst>
                                    </p:anim>
                                    <p:anim calcmode="lin" valueType="num">
                                      <p:cBhvr>
                                        <p:cTn id="466" dur="1000" fill="hold"/>
                                        <p:tgtEl>
                                          <p:spTgt spid="220"/>
                                        </p:tgtEl>
                                        <p:attrNameLst>
                                          <p:attrName>style.rotation</p:attrName>
                                        </p:attrNameLst>
                                      </p:cBhvr>
                                      <p:tavLst>
                                        <p:tav tm="0">
                                          <p:val>
                                            <p:fltVal val="90"/>
                                          </p:val>
                                        </p:tav>
                                        <p:tav tm="100000">
                                          <p:val>
                                            <p:fltVal val="0"/>
                                          </p:val>
                                        </p:tav>
                                      </p:tavLst>
                                    </p:anim>
                                    <p:animEffect transition="in" filter="fade">
                                      <p:cBhvr>
                                        <p:cTn id="467" dur="1000"/>
                                        <p:tgtEl>
                                          <p:spTgt spid="220"/>
                                        </p:tgtEl>
                                      </p:cBhvr>
                                    </p:animEffect>
                                  </p:childTnLst>
                                </p:cTn>
                              </p:par>
                              <p:par>
                                <p:cTn id="468" presetID="31" presetClass="entr" presetSubtype="0" fill="hold" grpId="0" nodeType="withEffect">
                                  <p:stCondLst>
                                    <p:cond delay="0"/>
                                  </p:stCondLst>
                                  <p:childTnLst>
                                    <p:set>
                                      <p:cBhvr>
                                        <p:cTn id="469" dur="1" fill="hold">
                                          <p:stCondLst>
                                            <p:cond delay="0"/>
                                          </p:stCondLst>
                                        </p:cTn>
                                        <p:tgtEl>
                                          <p:spTgt spid="221"/>
                                        </p:tgtEl>
                                        <p:attrNameLst>
                                          <p:attrName>style.visibility</p:attrName>
                                        </p:attrNameLst>
                                      </p:cBhvr>
                                      <p:to>
                                        <p:strVal val="visible"/>
                                      </p:to>
                                    </p:set>
                                    <p:anim calcmode="lin" valueType="num">
                                      <p:cBhvr>
                                        <p:cTn id="470" dur="1000" fill="hold"/>
                                        <p:tgtEl>
                                          <p:spTgt spid="221"/>
                                        </p:tgtEl>
                                        <p:attrNameLst>
                                          <p:attrName>ppt_w</p:attrName>
                                        </p:attrNameLst>
                                      </p:cBhvr>
                                      <p:tavLst>
                                        <p:tav tm="0">
                                          <p:val>
                                            <p:fltVal val="0"/>
                                          </p:val>
                                        </p:tav>
                                        <p:tav tm="100000">
                                          <p:val>
                                            <p:strVal val="#ppt_w"/>
                                          </p:val>
                                        </p:tav>
                                      </p:tavLst>
                                    </p:anim>
                                    <p:anim calcmode="lin" valueType="num">
                                      <p:cBhvr>
                                        <p:cTn id="471" dur="1000" fill="hold"/>
                                        <p:tgtEl>
                                          <p:spTgt spid="221"/>
                                        </p:tgtEl>
                                        <p:attrNameLst>
                                          <p:attrName>ppt_h</p:attrName>
                                        </p:attrNameLst>
                                      </p:cBhvr>
                                      <p:tavLst>
                                        <p:tav tm="0">
                                          <p:val>
                                            <p:fltVal val="0"/>
                                          </p:val>
                                        </p:tav>
                                        <p:tav tm="100000">
                                          <p:val>
                                            <p:strVal val="#ppt_h"/>
                                          </p:val>
                                        </p:tav>
                                      </p:tavLst>
                                    </p:anim>
                                    <p:anim calcmode="lin" valueType="num">
                                      <p:cBhvr>
                                        <p:cTn id="472" dur="1000" fill="hold"/>
                                        <p:tgtEl>
                                          <p:spTgt spid="221"/>
                                        </p:tgtEl>
                                        <p:attrNameLst>
                                          <p:attrName>style.rotation</p:attrName>
                                        </p:attrNameLst>
                                      </p:cBhvr>
                                      <p:tavLst>
                                        <p:tav tm="0">
                                          <p:val>
                                            <p:fltVal val="90"/>
                                          </p:val>
                                        </p:tav>
                                        <p:tav tm="100000">
                                          <p:val>
                                            <p:fltVal val="0"/>
                                          </p:val>
                                        </p:tav>
                                      </p:tavLst>
                                    </p:anim>
                                    <p:animEffect transition="in" filter="fade">
                                      <p:cBhvr>
                                        <p:cTn id="473" dur="1000"/>
                                        <p:tgtEl>
                                          <p:spTgt spid="221"/>
                                        </p:tgtEl>
                                      </p:cBhvr>
                                    </p:animEffect>
                                  </p:childTnLst>
                                </p:cTn>
                              </p:par>
                              <p:par>
                                <p:cTn id="474" presetID="31" presetClass="entr" presetSubtype="0" fill="hold" grpId="0" nodeType="withEffect">
                                  <p:stCondLst>
                                    <p:cond delay="0"/>
                                  </p:stCondLst>
                                  <p:childTnLst>
                                    <p:set>
                                      <p:cBhvr>
                                        <p:cTn id="475" dur="1" fill="hold">
                                          <p:stCondLst>
                                            <p:cond delay="0"/>
                                          </p:stCondLst>
                                        </p:cTn>
                                        <p:tgtEl>
                                          <p:spTgt spid="222"/>
                                        </p:tgtEl>
                                        <p:attrNameLst>
                                          <p:attrName>style.visibility</p:attrName>
                                        </p:attrNameLst>
                                      </p:cBhvr>
                                      <p:to>
                                        <p:strVal val="visible"/>
                                      </p:to>
                                    </p:set>
                                    <p:anim calcmode="lin" valueType="num">
                                      <p:cBhvr>
                                        <p:cTn id="476" dur="1000" fill="hold"/>
                                        <p:tgtEl>
                                          <p:spTgt spid="222"/>
                                        </p:tgtEl>
                                        <p:attrNameLst>
                                          <p:attrName>ppt_w</p:attrName>
                                        </p:attrNameLst>
                                      </p:cBhvr>
                                      <p:tavLst>
                                        <p:tav tm="0">
                                          <p:val>
                                            <p:fltVal val="0"/>
                                          </p:val>
                                        </p:tav>
                                        <p:tav tm="100000">
                                          <p:val>
                                            <p:strVal val="#ppt_w"/>
                                          </p:val>
                                        </p:tav>
                                      </p:tavLst>
                                    </p:anim>
                                    <p:anim calcmode="lin" valueType="num">
                                      <p:cBhvr>
                                        <p:cTn id="477" dur="1000" fill="hold"/>
                                        <p:tgtEl>
                                          <p:spTgt spid="222"/>
                                        </p:tgtEl>
                                        <p:attrNameLst>
                                          <p:attrName>ppt_h</p:attrName>
                                        </p:attrNameLst>
                                      </p:cBhvr>
                                      <p:tavLst>
                                        <p:tav tm="0">
                                          <p:val>
                                            <p:fltVal val="0"/>
                                          </p:val>
                                        </p:tav>
                                        <p:tav tm="100000">
                                          <p:val>
                                            <p:strVal val="#ppt_h"/>
                                          </p:val>
                                        </p:tav>
                                      </p:tavLst>
                                    </p:anim>
                                    <p:anim calcmode="lin" valueType="num">
                                      <p:cBhvr>
                                        <p:cTn id="478" dur="1000" fill="hold"/>
                                        <p:tgtEl>
                                          <p:spTgt spid="222"/>
                                        </p:tgtEl>
                                        <p:attrNameLst>
                                          <p:attrName>style.rotation</p:attrName>
                                        </p:attrNameLst>
                                      </p:cBhvr>
                                      <p:tavLst>
                                        <p:tav tm="0">
                                          <p:val>
                                            <p:fltVal val="90"/>
                                          </p:val>
                                        </p:tav>
                                        <p:tav tm="100000">
                                          <p:val>
                                            <p:fltVal val="0"/>
                                          </p:val>
                                        </p:tav>
                                      </p:tavLst>
                                    </p:anim>
                                    <p:animEffect transition="in" filter="fade">
                                      <p:cBhvr>
                                        <p:cTn id="479" dur="1000"/>
                                        <p:tgtEl>
                                          <p:spTgt spid="222"/>
                                        </p:tgtEl>
                                      </p:cBhvr>
                                    </p:animEffect>
                                  </p:childTnLst>
                                </p:cTn>
                              </p:par>
                              <p:par>
                                <p:cTn id="480" presetID="31" presetClass="entr" presetSubtype="0" fill="hold" grpId="0" nodeType="withEffect">
                                  <p:stCondLst>
                                    <p:cond delay="0"/>
                                  </p:stCondLst>
                                  <p:childTnLst>
                                    <p:set>
                                      <p:cBhvr>
                                        <p:cTn id="481" dur="1" fill="hold">
                                          <p:stCondLst>
                                            <p:cond delay="0"/>
                                          </p:stCondLst>
                                        </p:cTn>
                                        <p:tgtEl>
                                          <p:spTgt spid="223"/>
                                        </p:tgtEl>
                                        <p:attrNameLst>
                                          <p:attrName>style.visibility</p:attrName>
                                        </p:attrNameLst>
                                      </p:cBhvr>
                                      <p:to>
                                        <p:strVal val="visible"/>
                                      </p:to>
                                    </p:set>
                                    <p:anim calcmode="lin" valueType="num">
                                      <p:cBhvr>
                                        <p:cTn id="482" dur="1000" fill="hold"/>
                                        <p:tgtEl>
                                          <p:spTgt spid="223"/>
                                        </p:tgtEl>
                                        <p:attrNameLst>
                                          <p:attrName>ppt_w</p:attrName>
                                        </p:attrNameLst>
                                      </p:cBhvr>
                                      <p:tavLst>
                                        <p:tav tm="0">
                                          <p:val>
                                            <p:fltVal val="0"/>
                                          </p:val>
                                        </p:tav>
                                        <p:tav tm="100000">
                                          <p:val>
                                            <p:strVal val="#ppt_w"/>
                                          </p:val>
                                        </p:tav>
                                      </p:tavLst>
                                    </p:anim>
                                    <p:anim calcmode="lin" valueType="num">
                                      <p:cBhvr>
                                        <p:cTn id="483" dur="1000" fill="hold"/>
                                        <p:tgtEl>
                                          <p:spTgt spid="223"/>
                                        </p:tgtEl>
                                        <p:attrNameLst>
                                          <p:attrName>ppt_h</p:attrName>
                                        </p:attrNameLst>
                                      </p:cBhvr>
                                      <p:tavLst>
                                        <p:tav tm="0">
                                          <p:val>
                                            <p:fltVal val="0"/>
                                          </p:val>
                                        </p:tav>
                                        <p:tav tm="100000">
                                          <p:val>
                                            <p:strVal val="#ppt_h"/>
                                          </p:val>
                                        </p:tav>
                                      </p:tavLst>
                                    </p:anim>
                                    <p:anim calcmode="lin" valueType="num">
                                      <p:cBhvr>
                                        <p:cTn id="484" dur="1000" fill="hold"/>
                                        <p:tgtEl>
                                          <p:spTgt spid="223"/>
                                        </p:tgtEl>
                                        <p:attrNameLst>
                                          <p:attrName>style.rotation</p:attrName>
                                        </p:attrNameLst>
                                      </p:cBhvr>
                                      <p:tavLst>
                                        <p:tav tm="0">
                                          <p:val>
                                            <p:fltVal val="90"/>
                                          </p:val>
                                        </p:tav>
                                        <p:tav tm="100000">
                                          <p:val>
                                            <p:fltVal val="0"/>
                                          </p:val>
                                        </p:tav>
                                      </p:tavLst>
                                    </p:anim>
                                    <p:animEffect transition="in" filter="fade">
                                      <p:cBhvr>
                                        <p:cTn id="485" dur="1000"/>
                                        <p:tgtEl>
                                          <p:spTgt spid="223"/>
                                        </p:tgtEl>
                                      </p:cBhvr>
                                    </p:animEffect>
                                  </p:childTnLst>
                                </p:cTn>
                              </p:par>
                              <p:par>
                                <p:cTn id="486" presetID="31" presetClass="entr" presetSubtype="0" fill="hold" grpId="0" nodeType="withEffect">
                                  <p:stCondLst>
                                    <p:cond delay="0"/>
                                  </p:stCondLst>
                                  <p:childTnLst>
                                    <p:set>
                                      <p:cBhvr>
                                        <p:cTn id="487" dur="1" fill="hold">
                                          <p:stCondLst>
                                            <p:cond delay="0"/>
                                          </p:stCondLst>
                                        </p:cTn>
                                        <p:tgtEl>
                                          <p:spTgt spid="224"/>
                                        </p:tgtEl>
                                        <p:attrNameLst>
                                          <p:attrName>style.visibility</p:attrName>
                                        </p:attrNameLst>
                                      </p:cBhvr>
                                      <p:to>
                                        <p:strVal val="visible"/>
                                      </p:to>
                                    </p:set>
                                    <p:anim calcmode="lin" valueType="num">
                                      <p:cBhvr>
                                        <p:cTn id="488" dur="1000" fill="hold"/>
                                        <p:tgtEl>
                                          <p:spTgt spid="224"/>
                                        </p:tgtEl>
                                        <p:attrNameLst>
                                          <p:attrName>ppt_w</p:attrName>
                                        </p:attrNameLst>
                                      </p:cBhvr>
                                      <p:tavLst>
                                        <p:tav tm="0">
                                          <p:val>
                                            <p:fltVal val="0"/>
                                          </p:val>
                                        </p:tav>
                                        <p:tav tm="100000">
                                          <p:val>
                                            <p:strVal val="#ppt_w"/>
                                          </p:val>
                                        </p:tav>
                                      </p:tavLst>
                                    </p:anim>
                                    <p:anim calcmode="lin" valueType="num">
                                      <p:cBhvr>
                                        <p:cTn id="489" dur="1000" fill="hold"/>
                                        <p:tgtEl>
                                          <p:spTgt spid="224"/>
                                        </p:tgtEl>
                                        <p:attrNameLst>
                                          <p:attrName>ppt_h</p:attrName>
                                        </p:attrNameLst>
                                      </p:cBhvr>
                                      <p:tavLst>
                                        <p:tav tm="0">
                                          <p:val>
                                            <p:fltVal val="0"/>
                                          </p:val>
                                        </p:tav>
                                        <p:tav tm="100000">
                                          <p:val>
                                            <p:strVal val="#ppt_h"/>
                                          </p:val>
                                        </p:tav>
                                      </p:tavLst>
                                    </p:anim>
                                    <p:anim calcmode="lin" valueType="num">
                                      <p:cBhvr>
                                        <p:cTn id="490" dur="1000" fill="hold"/>
                                        <p:tgtEl>
                                          <p:spTgt spid="224"/>
                                        </p:tgtEl>
                                        <p:attrNameLst>
                                          <p:attrName>style.rotation</p:attrName>
                                        </p:attrNameLst>
                                      </p:cBhvr>
                                      <p:tavLst>
                                        <p:tav tm="0">
                                          <p:val>
                                            <p:fltVal val="90"/>
                                          </p:val>
                                        </p:tav>
                                        <p:tav tm="100000">
                                          <p:val>
                                            <p:fltVal val="0"/>
                                          </p:val>
                                        </p:tav>
                                      </p:tavLst>
                                    </p:anim>
                                    <p:animEffect transition="in" filter="fade">
                                      <p:cBhvr>
                                        <p:cTn id="491" dur="1000"/>
                                        <p:tgtEl>
                                          <p:spTgt spid="224"/>
                                        </p:tgtEl>
                                      </p:cBhvr>
                                    </p:animEffect>
                                  </p:childTnLst>
                                </p:cTn>
                              </p:par>
                              <p:par>
                                <p:cTn id="492" presetID="31" presetClass="entr" presetSubtype="0" fill="hold" grpId="0" nodeType="withEffect">
                                  <p:stCondLst>
                                    <p:cond delay="0"/>
                                  </p:stCondLst>
                                  <p:childTnLst>
                                    <p:set>
                                      <p:cBhvr>
                                        <p:cTn id="493" dur="1" fill="hold">
                                          <p:stCondLst>
                                            <p:cond delay="0"/>
                                          </p:stCondLst>
                                        </p:cTn>
                                        <p:tgtEl>
                                          <p:spTgt spid="225"/>
                                        </p:tgtEl>
                                        <p:attrNameLst>
                                          <p:attrName>style.visibility</p:attrName>
                                        </p:attrNameLst>
                                      </p:cBhvr>
                                      <p:to>
                                        <p:strVal val="visible"/>
                                      </p:to>
                                    </p:set>
                                    <p:anim calcmode="lin" valueType="num">
                                      <p:cBhvr>
                                        <p:cTn id="494" dur="1000" fill="hold"/>
                                        <p:tgtEl>
                                          <p:spTgt spid="225"/>
                                        </p:tgtEl>
                                        <p:attrNameLst>
                                          <p:attrName>ppt_w</p:attrName>
                                        </p:attrNameLst>
                                      </p:cBhvr>
                                      <p:tavLst>
                                        <p:tav tm="0">
                                          <p:val>
                                            <p:fltVal val="0"/>
                                          </p:val>
                                        </p:tav>
                                        <p:tav tm="100000">
                                          <p:val>
                                            <p:strVal val="#ppt_w"/>
                                          </p:val>
                                        </p:tav>
                                      </p:tavLst>
                                    </p:anim>
                                    <p:anim calcmode="lin" valueType="num">
                                      <p:cBhvr>
                                        <p:cTn id="495" dur="1000" fill="hold"/>
                                        <p:tgtEl>
                                          <p:spTgt spid="225"/>
                                        </p:tgtEl>
                                        <p:attrNameLst>
                                          <p:attrName>ppt_h</p:attrName>
                                        </p:attrNameLst>
                                      </p:cBhvr>
                                      <p:tavLst>
                                        <p:tav tm="0">
                                          <p:val>
                                            <p:fltVal val="0"/>
                                          </p:val>
                                        </p:tav>
                                        <p:tav tm="100000">
                                          <p:val>
                                            <p:strVal val="#ppt_h"/>
                                          </p:val>
                                        </p:tav>
                                      </p:tavLst>
                                    </p:anim>
                                    <p:anim calcmode="lin" valueType="num">
                                      <p:cBhvr>
                                        <p:cTn id="496" dur="1000" fill="hold"/>
                                        <p:tgtEl>
                                          <p:spTgt spid="225"/>
                                        </p:tgtEl>
                                        <p:attrNameLst>
                                          <p:attrName>style.rotation</p:attrName>
                                        </p:attrNameLst>
                                      </p:cBhvr>
                                      <p:tavLst>
                                        <p:tav tm="0">
                                          <p:val>
                                            <p:fltVal val="90"/>
                                          </p:val>
                                        </p:tav>
                                        <p:tav tm="100000">
                                          <p:val>
                                            <p:fltVal val="0"/>
                                          </p:val>
                                        </p:tav>
                                      </p:tavLst>
                                    </p:anim>
                                    <p:animEffect transition="in" filter="fade">
                                      <p:cBhvr>
                                        <p:cTn id="497" dur="1000"/>
                                        <p:tgtEl>
                                          <p:spTgt spid="225"/>
                                        </p:tgtEl>
                                      </p:cBhvr>
                                    </p:animEffect>
                                  </p:childTnLst>
                                </p:cTn>
                              </p:par>
                              <p:par>
                                <p:cTn id="498" presetID="31" presetClass="entr" presetSubtype="0" fill="hold" grpId="0" nodeType="withEffect">
                                  <p:stCondLst>
                                    <p:cond delay="0"/>
                                  </p:stCondLst>
                                  <p:childTnLst>
                                    <p:set>
                                      <p:cBhvr>
                                        <p:cTn id="499" dur="1" fill="hold">
                                          <p:stCondLst>
                                            <p:cond delay="0"/>
                                          </p:stCondLst>
                                        </p:cTn>
                                        <p:tgtEl>
                                          <p:spTgt spid="226"/>
                                        </p:tgtEl>
                                        <p:attrNameLst>
                                          <p:attrName>style.visibility</p:attrName>
                                        </p:attrNameLst>
                                      </p:cBhvr>
                                      <p:to>
                                        <p:strVal val="visible"/>
                                      </p:to>
                                    </p:set>
                                    <p:anim calcmode="lin" valueType="num">
                                      <p:cBhvr>
                                        <p:cTn id="500" dur="1000" fill="hold"/>
                                        <p:tgtEl>
                                          <p:spTgt spid="226"/>
                                        </p:tgtEl>
                                        <p:attrNameLst>
                                          <p:attrName>ppt_w</p:attrName>
                                        </p:attrNameLst>
                                      </p:cBhvr>
                                      <p:tavLst>
                                        <p:tav tm="0">
                                          <p:val>
                                            <p:fltVal val="0"/>
                                          </p:val>
                                        </p:tav>
                                        <p:tav tm="100000">
                                          <p:val>
                                            <p:strVal val="#ppt_w"/>
                                          </p:val>
                                        </p:tav>
                                      </p:tavLst>
                                    </p:anim>
                                    <p:anim calcmode="lin" valueType="num">
                                      <p:cBhvr>
                                        <p:cTn id="501" dur="1000" fill="hold"/>
                                        <p:tgtEl>
                                          <p:spTgt spid="226"/>
                                        </p:tgtEl>
                                        <p:attrNameLst>
                                          <p:attrName>ppt_h</p:attrName>
                                        </p:attrNameLst>
                                      </p:cBhvr>
                                      <p:tavLst>
                                        <p:tav tm="0">
                                          <p:val>
                                            <p:fltVal val="0"/>
                                          </p:val>
                                        </p:tav>
                                        <p:tav tm="100000">
                                          <p:val>
                                            <p:strVal val="#ppt_h"/>
                                          </p:val>
                                        </p:tav>
                                      </p:tavLst>
                                    </p:anim>
                                    <p:anim calcmode="lin" valueType="num">
                                      <p:cBhvr>
                                        <p:cTn id="502" dur="1000" fill="hold"/>
                                        <p:tgtEl>
                                          <p:spTgt spid="226"/>
                                        </p:tgtEl>
                                        <p:attrNameLst>
                                          <p:attrName>style.rotation</p:attrName>
                                        </p:attrNameLst>
                                      </p:cBhvr>
                                      <p:tavLst>
                                        <p:tav tm="0">
                                          <p:val>
                                            <p:fltVal val="90"/>
                                          </p:val>
                                        </p:tav>
                                        <p:tav tm="100000">
                                          <p:val>
                                            <p:fltVal val="0"/>
                                          </p:val>
                                        </p:tav>
                                      </p:tavLst>
                                    </p:anim>
                                    <p:animEffect transition="in" filter="fade">
                                      <p:cBhvr>
                                        <p:cTn id="503" dur="1000"/>
                                        <p:tgtEl>
                                          <p:spTgt spid="226"/>
                                        </p:tgtEl>
                                      </p:cBhvr>
                                    </p:animEffect>
                                  </p:childTnLst>
                                </p:cTn>
                              </p:par>
                              <p:par>
                                <p:cTn id="504" presetID="31" presetClass="entr" presetSubtype="0" fill="hold" grpId="0" nodeType="withEffect">
                                  <p:stCondLst>
                                    <p:cond delay="0"/>
                                  </p:stCondLst>
                                  <p:childTnLst>
                                    <p:set>
                                      <p:cBhvr>
                                        <p:cTn id="505" dur="1" fill="hold">
                                          <p:stCondLst>
                                            <p:cond delay="0"/>
                                          </p:stCondLst>
                                        </p:cTn>
                                        <p:tgtEl>
                                          <p:spTgt spid="227"/>
                                        </p:tgtEl>
                                        <p:attrNameLst>
                                          <p:attrName>style.visibility</p:attrName>
                                        </p:attrNameLst>
                                      </p:cBhvr>
                                      <p:to>
                                        <p:strVal val="visible"/>
                                      </p:to>
                                    </p:set>
                                    <p:anim calcmode="lin" valueType="num">
                                      <p:cBhvr>
                                        <p:cTn id="506" dur="1000" fill="hold"/>
                                        <p:tgtEl>
                                          <p:spTgt spid="227"/>
                                        </p:tgtEl>
                                        <p:attrNameLst>
                                          <p:attrName>ppt_w</p:attrName>
                                        </p:attrNameLst>
                                      </p:cBhvr>
                                      <p:tavLst>
                                        <p:tav tm="0">
                                          <p:val>
                                            <p:fltVal val="0"/>
                                          </p:val>
                                        </p:tav>
                                        <p:tav tm="100000">
                                          <p:val>
                                            <p:strVal val="#ppt_w"/>
                                          </p:val>
                                        </p:tav>
                                      </p:tavLst>
                                    </p:anim>
                                    <p:anim calcmode="lin" valueType="num">
                                      <p:cBhvr>
                                        <p:cTn id="507" dur="1000" fill="hold"/>
                                        <p:tgtEl>
                                          <p:spTgt spid="227"/>
                                        </p:tgtEl>
                                        <p:attrNameLst>
                                          <p:attrName>ppt_h</p:attrName>
                                        </p:attrNameLst>
                                      </p:cBhvr>
                                      <p:tavLst>
                                        <p:tav tm="0">
                                          <p:val>
                                            <p:fltVal val="0"/>
                                          </p:val>
                                        </p:tav>
                                        <p:tav tm="100000">
                                          <p:val>
                                            <p:strVal val="#ppt_h"/>
                                          </p:val>
                                        </p:tav>
                                      </p:tavLst>
                                    </p:anim>
                                    <p:anim calcmode="lin" valueType="num">
                                      <p:cBhvr>
                                        <p:cTn id="508" dur="1000" fill="hold"/>
                                        <p:tgtEl>
                                          <p:spTgt spid="227"/>
                                        </p:tgtEl>
                                        <p:attrNameLst>
                                          <p:attrName>style.rotation</p:attrName>
                                        </p:attrNameLst>
                                      </p:cBhvr>
                                      <p:tavLst>
                                        <p:tav tm="0">
                                          <p:val>
                                            <p:fltVal val="90"/>
                                          </p:val>
                                        </p:tav>
                                        <p:tav tm="100000">
                                          <p:val>
                                            <p:fltVal val="0"/>
                                          </p:val>
                                        </p:tav>
                                      </p:tavLst>
                                    </p:anim>
                                    <p:animEffect transition="in" filter="fade">
                                      <p:cBhvr>
                                        <p:cTn id="509" dur="1000"/>
                                        <p:tgtEl>
                                          <p:spTgt spid="227"/>
                                        </p:tgtEl>
                                      </p:cBhvr>
                                    </p:animEffect>
                                  </p:childTnLst>
                                </p:cTn>
                              </p:par>
                              <p:par>
                                <p:cTn id="510" presetID="31" presetClass="entr" presetSubtype="0" fill="hold" grpId="0" nodeType="withEffect">
                                  <p:stCondLst>
                                    <p:cond delay="0"/>
                                  </p:stCondLst>
                                  <p:childTnLst>
                                    <p:set>
                                      <p:cBhvr>
                                        <p:cTn id="511" dur="1" fill="hold">
                                          <p:stCondLst>
                                            <p:cond delay="0"/>
                                          </p:stCondLst>
                                        </p:cTn>
                                        <p:tgtEl>
                                          <p:spTgt spid="228"/>
                                        </p:tgtEl>
                                        <p:attrNameLst>
                                          <p:attrName>style.visibility</p:attrName>
                                        </p:attrNameLst>
                                      </p:cBhvr>
                                      <p:to>
                                        <p:strVal val="visible"/>
                                      </p:to>
                                    </p:set>
                                    <p:anim calcmode="lin" valueType="num">
                                      <p:cBhvr>
                                        <p:cTn id="512" dur="1000" fill="hold"/>
                                        <p:tgtEl>
                                          <p:spTgt spid="228"/>
                                        </p:tgtEl>
                                        <p:attrNameLst>
                                          <p:attrName>ppt_w</p:attrName>
                                        </p:attrNameLst>
                                      </p:cBhvr>
                                      <p:tavLst>
                                        <p:tav tm="0">
                                          <p:val>
                                            <p:fltVal val="0"/>
                                          </p:val>
                                        </p:tav>
                                        <p:tav tm="100000">
                                          <p:val>
                                            <p:strVal val="#ppt_w"/>
                                          </p:val>
                                        </p:tav>
                                      </p:tavLst>
                                    </p:anim>
                                    <p:anim calcmode="lin" valueType="num">
                                      <p:cBhvr>
                                        <p:cTn id="513" dur="1000" fill="hold"/>
                                        <p:tgtEl>
                                          <p:spTgt spid="228"/>
                                        </p:tgtEl>
                                        <p:attrNameLst>
                                          <p:attrName>ppt_h</p:attrName>
                                        </p:attrNameLst>
                                      </p:cBhvr>
                                      <p:tavLst>
                                        <p:tav tm="0">
                                          <p:val>
                                            <p:fltVal val="0"/>
                                          </p:val>
                                        </p:tav>
                                        <p:tav tm="100000">
                                          <p:val>
                                            <p:strVal val="#ppt_h"/>
                                          </p:val>
                                        </p:tav>
                                      </p:tavLst>
                                    </p:anim>
                                    <p:anim calcmode="lin" valueType="num">
                                      <p:cBhvr>
                                        <p:cTn id="514" dur="1000" fill="hold"/>
                                        <p:tgtEl>
                                          <p:spTgt spid="228"/>
                                        </p:tgtEl>
                                        <p:attrNameLst>
                                          <p:attrName>style.rotation</p:attrName>
                                        </p:attrNameLst>
                                      </p:cBhvr>
                                      <p:tavLst>
                                        <p:tav tm="0">
                                          <p:val>
                                            <p:fltVal val="90"/>
                                          </p:val>
                                        </p:tav>
                                        <p:tav tm="100000">
                                          <p:val>
                                            <p:fltVal val="0"/>
                                          </p:val>
                                        </p:tav>
                                      </p:tavLst>
                                    </p:anim>
                                    <p:animEffect transition="in" filter="fade">
                                      <p:cBhvr>
                                        <p:cTn id="515" dur="1000"/>
                                        <p:tgtEl>
                                          <p:spTgt spid="228"/>
                                        </p:tgtEl>
                                      </p:cBhvr>
                                    </p:animEffect>
                                  </p:childTnLst>
                                </p:cTn>
                              </p:par>
                              <p:par>
                                <p:cTn id="516" presetID="31" presetClass="entr" presetSubtype="0" fill="hold" grpId="0" nodeType="withEffect">
                                  <p:stCondLst>
                                    <p:cond delay="0"/>
                                  </p:stCondLst>
                                  <p:childTnLst>
                                    <p:set>
                                      <p:cBhvr>
                                        <p:cTn id="517" dur="1" fill="hold">
                                          <p:stCondLst>
                                            <p:cond delay="0"/>
                                          </p:stCondLst>
                                        </p:cTn>
                                        <p:tgtEl>
                                          <p:spTgt spid="229"/>
                                        </p:tgtEl>
                                        <p:attrNameLst>
                                          <p:attrName>style.visibility</p:attrName>
                                        </p:attrNameLst>
                                      </p:cBhvr>
                                      <p:to>
                                        <p:strVal val="visible"/>
                                      </p:to>
                                    </p:set>
                                    <p:anim calcmode="lin" valueType="num">
                                      <p:cBhvr>
                                        <p:cTn id="518" dur="1000" fill="hold"/>
                                        <p:tgtEl>
                                          <p:spTgt spid="229"/>
                                        </p:tgtEl>
                                        <p:attrNameLst>
                                          <p:attrName>ppt_w</p:attrName>
                                        </p:attrNameLst>
                                      </p:cBhvr>
                                      <p:tavLst>
                                        <p:tav tm="0">
                                          <p:val>
                                            <p:fltVal val="0"/>
                                          </p:val>
                                        </p:tav>
                                        <p:tav tm="100000">
                                          <p:val>
                                            <p:strVal val="#ppt_w"/>
                                          </p:val>
                                        </p:tav>
                                      </p:tavLst>
                                    </p:anim>
                                    <p:anim calcmode="lin" valueType="num">
                                      <p:cBhvr>
                                        <p:cTn id="519" dur="1000" fill="hold"/>
                                        <p:tgtEl>
                                          <p:spTgt spid="229"/>
                                        </p:tgtEl>
                                        <p:attrNameLst>
                                          <p:attrName>ppt_h</p:attrName>
                                        </p:attrNameLst>
                                      </p:cBhvr>
                                      <p:tavLst>
                                        <p:tav tm="0">
                                          <p:val>
                                            <p:fltVal val="0"/>
                                          </p:val>
                                        </p:tav>
                                        <p:tav tm="100000">
                                          <p:val>
                                            <p:strVal val="#ppt_h"/>
                                          </p:val>
                                        </p:tav>
                                      </p:tavLst>
                                    </p:anim>
                                    <p:anim calcmode="lin" valueType="num">
                                      <p:cBhvr>
                                        <p:cTn id="520" dur="1000" fill="hold"/>
                                        <p:tgtEl>
                                          <p:spTgt spid="229"/>
                                        </p:tgtEl>
                                        <p:attrNameLst>
                                          <p:attrName>style.rotation</p:attrName>
                                        </p:attrNameLst>
                                      </p:cBhvr>
                                      <p:tavLst>
                                        <p:tav tm="0">
                                          <p:val>
                                            <p:fltVal val="90"/>
                                          </p:val>
                                        </p:tav>
                                        <p:tav tm="100000">
                                          <p:val>
                                            <p:fltVal val="0"/>
                                          </p:val>
                                        </p:tav>
                                      </p:tavLst>
                                    </p:anim>
                                    <p:animEffect transition="in" filter="fade">
                                      <p:cBhvr>
                                        <p:cTn id="521" dur="1000"/>
                                        <p:tgtEl>
                                          <p:spTgt spid="229"/>
                                        </p:tgtEl>
                                      </p:cBhvr>
                                    </p:animEffect>
                                  </p:childTnLst>
                                </p:cTn>
                              </p:par>
                              <p:par>
                                <p:cTn id="522" presetID="31" presetClass="entr" presetSubtype="0" fill="hold" grpId="0" nodeType="withEffect">
                                  <p:stCondLst>
                                    <p:cond delay="0"/>
                                  </p:stCondLst>
                                  <p:childTnLst>
                                    <p:set>
                                      <p:cBhvr>
                                        <p:cTn id="523" dur="1" fill="hold">
                                          <p:stCondLst>
                                            <p:cond delay="0"/>
                                          </p:stCondLst>
                                        </p:cTn>
                                        <p:tgtEl>
                                          <p:spTgt spid="230"/>
                                        </p:tgtEl>
                                        <p:attrNameLst>
                                          <p:attrName>style.visibility</p:attrName>
                                        </p:attrNameLst>
                                      </p:cBhvr>
                                      <p:to>
                                        <p:strVal val="visible"/>
                                      </p:to>
                                    </p:set>
                                    <p:anim calcmode="lin" valueType="num">
                                      <p:cBhvr>
                                        <p:cTn id="524" dur="1000" fill="hold"/>
                                        <p:tgtEl>
                                          <p:spTgt spid="230"/>
                                        </p:tgtEl>
                                        <p:attrNameLst>
                                          <p:attrName>ppt_w</p:attrName>
                                        </p:attrNameLst>
                                      </p:cBhvr>
                                      <p:tavLst>
                                        <p:tav tm="0">
                                          <p:val>
                                            <p:fltVal val="0"/>
                                          </p:val>
                                        </p:tav>
                                        <p:tav tm="100000">
                                          <p:val>
                                            <p:strVal val="#ppt_w"/>
                                          </p:val>
                                        </p:tav>
                                      </p:tavLst>
                                    </p:anim>
                                    <p:anim calcmode="lin" valueType="num">
                                      <p:cBhvr>
                                        <p:cTn id="525" dur="1000" fill="hold"/>
                                        <p:tgtEl>
                                          <p:spTgt spid="230"/>
                                        </p:tgtEl>
                                        <p:attrNameLst>
                                          <p:attrName>ppt_h</p:attrName>
                                        </p:attrNameLst>
                                      </p:cBhvr>
                                      <p:tavLst>
                                        <p:tav tm="0">
                                          <p:val>
                                            <p:fltVal val="0"/>
                                          </p:val>
                                        </p:tav>
                                        <p:tav tm="100000">
                                          <p:val>
                                            <p:strVal val="#ppt_h"/>
                                          </p:val>
                                        </p:tav>
                                      </p:tavLst>
                                    </p:anim>
                                    <p:anim calcmode="lin" valueType="num">
                                      <p:cBhvr>
                                        <p:cTn id="526" dur="1000" fill="hold"/>
                                        <p:tgtEl>
                                          <p:spTgt spid="230"/>
                                        </p:tgtEl>
                                        <p:attrNameLst>
                                          <p:attrName>style.rotation</p:attrName>
                                        </p:attrNameLst>
                                      </p:cBhvr>
                                      <p:tavLst>
                                        <p:tav tm="0">
                                          <p:val>
                                            <p:fltVal val="90"/>
                                          </p:val>
                                        </p:tav>
                                        <p:tav tm="100000">
                                          <p:val>
                                            <p:fltVal val="0"/>
                                          </p:val>
                                        </p:tav>
                                      </p:tavLst>
                                    </p:anim>
                                    <p:animEffect transition="in" filter="fade">
                                      <p:cBhvr>
                                        <p:cTn id="527" dur="1000"/>
                                        <p:tgtEl>
                                          <p:spTgt spid="230"/>
                                        </p:tgtEl>
                                      </p:cBhvr>
                                    </p:animEffect>
                                  </p:childTnLst>
                                </p:cTn>
                              </p:par>
                              <p:par>
                                <p:cTn id="528" presetID="31" presetClass="entr" presetSubtype="0" fill="hold" grpId="0" nodeType="withEffect">
                                  <p:stCondLst>
                                    <p:cond delay="0"/>
                                  </p:stCondLst>
                                  <p:childTnLst>
                                    <p:set>
                                      <p:cBhvr>
                                        <p:cTn id="529" dur="1" fill="hold">
                                          <p:stCondLst>
                                            <p:cond delay="0"/>
                                          </p:stCondLst>
                                        </p:cTn>
                                        <p:tgtEl>
                                          <p:spTgt spid="231"/>
                                        </p:tgtEl>
                                        <p:attrNameLst>
                                          <p:attrName>style.visibility</p:attrName>
                                        </p:attrNameLst>
                                      </p:cBhvr>
                                      <p:to>
                                        <p:strVal val="visible"/>
                                      </p:to>
                                    </p:set>
                                    <p:anim calcmode="lin" valueType="num">
                                      <p:cBhvr>
                                        <p:cTn id="530" dur="1000" fill="hold"/>
                                        <p:tgtEl>
                                          <p:spTgt spid="231"/>
                                        </p:tgtEl>
                                        <p:attrNameLst>
                                          <p:attrName>ppt_w</p:attrName>
                                        </p:attrNameLst>
                                      </p:cBhvr>
                                      <p:tavLst>
                                        <p:tav tm="0">
                                          <p:val>
                                            <p:fltVal val="0"/>
                                          </p:val>
                                        </p:tav>
                                        <p:tav tm="100000">
                                          <p:val>
                                            <p:strVal val="#ppt_w"/>
                                          </p:val>
                                        </p:tav>
                                      </p:tavLst>
                                    </p:anim>
                                    <p:anim calcmode="lin" valueType="num">
                                      <p:cBhvr>
                                        <p:cTn id="531" dur="1000" fill="hold"/>
                                        <p:tgtEl>
                                          <p:spTgt spid="231"/>
                                        </p:tgtEl>
                                        <p:attrNameLst>
                                          <p:attrName>ppt_h</p:attrName>
                                        </p:attrNameLst>
                                      </p:cBhvr>
                                      <p:tavLst>
                                        <p:tav tm="0">
                                          <p:val>
                                            <p:fltVal val="0"/>
                                          </p:val>
                                        </p:tav>
                                        <p:tav tm="100000">
                                          <p:val>
                                            <p:strVal val="#ppt_h"/>
                                          </p:val>
                                        </p:tav>
                                      </p:tavLst>
                                    </p:anim>
                                    <p:anim calcmode="lin" valueType="num">
                                      <p:cBhvr>
                                        <p:cTn id="532" dur="1000" fill="hold"/>
                                        <p:tgtEl>
                                          <p:spTgt spid="231"/>
                                        </p:tgtEl>
                                        <p:attrNameLst>
                                          <p:attrName>style.rotation</p:attrName>
                                        </p:attrNameLst>
                                      </p:cBhvr>
                                      <p:tavLst>
                                        <p:tav tm="0">
                                          <p:val>
                                            <p:fltVal val="90"/>
                                          </p:val>
                                        </p:tav>
                                        <p:tav tm="100000">
                                          <p:val>
                                            <p:fltVal val="0"/>
                                          </p:val>
                                        </p:tav>
                                      </p:tavLst>
                                    </p:anim>
                                    <p:animEffect transition="in" filter="fade">
                                      <p:cBhvr>
                                        <p:cTn id="533" dur="1000"/>
                                        <p:tgtEl>
                                          <p:spTgt spid="231"/>
                                        </p:tgtEl>
                                      </p:cBhvr>
                                    </p:animEffect>
                                  </p:childTnLst>
                                </p:cTn>
                              </p:par>
                              <p:par>
                                <p:cTn id="534" presetID="31" presetClass="entr" presetSubtype="0" fill="hold" grpId="0" nodeType="withEffect">
                                  <p:stCondLst>
                                    <p:cond delay="0"/>
                                  </p:stCondLst>
                                  <p:childTnLst>
                                    <p:set>
                                      <p:cBhvr>
                                        <p:cTn id="535" dur="1" fill="hold">
                                          <p:stCondLst>
                                            <p:cond delay="0"/>
                                          </p:stCondLst>
                                        </p:cTn>
                                        <p:tgtEl>
                                          <p:spTgt spid="232"/>
                                        </p:tgtEl>
                                        <p:attrNameLst>
                                          <p:attrName>style.visibility</p:attrName>
                                        </p:attrNameLst>
                                      </p:cBhvr>
                                      <p:to>
                                        <p:strVal val="visible"/>
                                      </p:to>
                                    </p:set>
                                    <p:anim calcmode="lin" valueType="num">
                                      <p:cBhvr>
                                        <p:cTn id="536" dur="1000" fill="hold"/>
                                        <p:tgtEl>
                                          <p:spTgt spid="232"/>
                                        </p:tgtEl>
                                        <p:attrNameLst>
                                          <p:attrName>ppt_w</p:attrName>
                                        </p:attrNameLst>
                                      </p:cBhvr>
                                      <p:tavLst>
                                        <p:tav tm="0">
                                          <p:val>
                                            <p:fltVal val="0"/>
                                          </p:val>
                                        </p:tav>
                                        <p:tav tm="100000">
                                          <p:val>
                                            <p:strVal val="#ppt_w"/>
                                          </p:val>
                                        </p:tav>
                                      </p:tavLst>
                                    </p:anim>
                                    <p:anim calcmode="lin" valueType="num">
                                      <p:cBhvr>
                                        <p:cTn id="537" dur="1000" fill="hold"/>
                                        <p:tgtEl>
                                          <p:spTgt spid="232"/>
                                        </p:tgtEl>
                                        <p:attrNameLst>
                                          <p:attrName>ppt_h</p:attrName>
                                        </p:attrNameLst>
                                      </p:cBhvr>
                                      <p:tavLst>
                                        <p:tav tm="0">
                                          <p:val>
                                            <p:fltVal val="0"/>
                                          </p:val>
                                        </p:tav>
                                        <p:tav tm="100000">
                                          <p:val>
                                            <p:strVal val="#ppt_h"/>
                                          </p:val>
                                        </p:tav>
                                      </p:tavLst>
                                    </p:anim>
                                    <p:anim calcmode="lin" valueType="num">
                                      <p:cBhvr>
                                        <p:cTn id="538" dur="1000" fill="hold"/>
                                        <p:tgtEl>
                                          <p:spTgt spid="232"/>
                                        </p:tgtEl>
                                        <p:attrNameLst>
                                          <p:attrName>style.rotation</p:attrName>
                                        </p:attrNameLst>
                                      </p:cBhvr>
                                      <p:tavLst>
                                        <p:tav tm="0">
                                          <p:val>
                                            <p:fltVal val="90"/>
                                          </p:val>
                                        </p:tav>
                                        <p:tav tm="100000">
                                          <p:val>
                                            <p:fltVal val="0"/>
                                          </p:val>
                                        </p:tav>
                                      </p:tavLst>
                                    </p:anim>
                                    <p:animEffect transition="in" filter="fade">
                                      <p:cBhvr>
                                        <p:cTn id="539" dur="1000"/>
                                        <p:tgtEl>
                                          <p:spTgt spid="232"/>
                                        </p:tgtEl>
                                      </p:cBhvr>
                                    </p:animEffect>
                                  </p:childTnLst>
                                </p:cTn>
                              </p:par>
                              <p:par>
                                <p:cTn id="540" presetID="31" presetClass="entr" presetSubtype="0" fill="hold" grpId="0" nodeType="withEffect">
                                  <p:stCondLst>
                                    <p:cond delay="0"/>
                                  </p:stCondLst>
                                  <p:childTnLst>
                                    <p:set>
                                      <p:cBhvr>
                                        <p:cTn id="541" dur="1" fill="hold">
                                          <p:stCondLst>
                                            <p:cond delay="0"/>
                                          </p:stCondLst>
                                        </p:cTn>
                                        <p:tgtEl>
                                          <p:spTgt spid="233"/>
                                        </p:tgtEl>
                                        <p:attrNameLst>
                                          <p:attrName>style.visibility</p:attrName>
                                        </p:attrNameLst>
                                      </p:cBhvr>
                                      <p:to>
                                        <p:strVal val="visible"/>
                                      </p:to>
                                    </p:set>
                                    <p:anim calcmode="lin" valueType="num">
                                      <p:cBhvr>
                                        <p:cTn id="542" dur="1000" fill="hold"/>
                                        <p:tgtEl>
                                          <p:spTgt spid="233"/>
                                        </p:tgtEl>
                                        <p:attrNameLst>
                                          <p:attrName>ppt_w</p:attrName>
                                        </p:attrNameLst>
                                      </p:cBhvr>
                                      <p:tavLst>
                                        <p:tav tm="0">
                                          <p:val>
                                            <p:fltVal val="0"/>
                                          </p:val>
                                        </p:tav>
                                        <p:tav tm="100000">
                                          <p:val>
                                            <p:strVal val="#ppt_w"/>
                                          </p:val>
                                        </p:tav>
                                      </p:tavLst>
                                    </p:anim>
                                    <p:anim calcmode="lin" valueType="num">
                                      <p:cBhvr>
                                        <p:cTn id="543" dur="1000" fill="hold"/>
                                        <p:tgtEl>
                                          <p:spTgt spid="233"/>
                                        </p:tgtEl>
                                        <p:attrNameLst>
                                          <p:attrName>ppt_h</p:attrName>
                                        </p:attrNameLst>
                                      </p:cBhvr>
                                      <p:tavLst>
                                        <p:tav tm="0">
                                          <p:val>
                                            <p:fltVal val="0"/>
                                          </p:val>
                                        </p:tav>
                                        <p:tav tm="100000">
                                          <p:val>
                                            <p:strVal val="#ppt_h"/>
                                          </p:val>
                                        </p:tav>
                                      </p:tavLst>
                                    </p:anim>
                                    <p:anim calcmode="lin" valueType="num">
                                      <p:cBhvr>
                                        <p:cTn id="544" dur="1000" fill="hold"/>
                                        <p:tgtEl>
                                          <p:spTgt spid="233"/>
                                        </p:tgtEl>
                                        <p:attrNameLst>
                                          <p:attrName>style.rotation</p:attrName>
                                        </p:attrNameLst>
                                      </p:cBhvr>
                                      <p:tavLst>
                                        <p:tav tm="0">
                                          <p:val>
                                            <p:fltVal val="90"/>
                                          </p:val>
                                        </p:tav>
                                        <p:tav tm="100000">
                                          <p:val>
                                            <p:fltVal val="0"/>
                                          </p:val>
                                        </p:tav>
                                      </p:tavLst>
                                    </p:anim>
                                    <p:animEffect transition="in" filter="fade">
                                      <p:cBhvr>
                                        <p:cTn id="545" dur="1000"/>
                                        <p:tgtEl>
                                          <p:spTgt spid="233"/>
                                        </p:tgtEl>
                                      </p:cBhvr>
                                    </p:animEffect>
                                  </p:childTnLst>
                                </p:cTn>
                              </p:par>
                              <p:par>
                                <p:cTn id="546" presetID="31" presetClass="entr" presetSubtype="0" fill="hold" grpId="0" nodeType="withEffect">
                                  <p:stCondLst>
                                    <p:cond delay="0"/>
                                  </p:stCondLst>
                                  <p:childTnLst>
                                    <p:set>
                                      <p:cBhvr>
                                        <p:cTn id="547" dur="1" fill="hold">
                                          <p:stCondLst>
                                            <p:cond delay="0"/>
                                          </p:stCondLst>
                                        </p:cTn>
                                        <p:tgtEl>
                                          <p:spTgt spid="234"/>
                                        </p:tgtEl>
                                        <p:attrNameLst>
                                          <p:attrName>style.visibility</p:attrName>
                                        </p:attrNameLst>
                                      </p:cBhvr>
                                      <p:to>
                                        <p:strVal val="visible"/>
                                      </p:to>
                                    </p:set>
                                    <p:anim calcmode="lin" valueType="num">
                                      <p:cBhvr>
                                        <p:cTn id="548" dur="1000" fill="hold"/>
                                        <p:tgtEl>
                                          <p:spTgt spid="234"/>
                                        </p:tgtEl>
                                        <p:attrNameLst>
                                          <p:attrName>ppt_w</p:attrName>
                                        </p:attrNameLst>
                                      </p:cBhvr>
                                      <p:tavLst>
                                        <p:tav tm="0">
                                          <p:val>
                                            <p:fltVal val="0"/>
                                          </p:val>
                                        </p:tav>
                                        <p:tav tm="100000">
                                          <p:val>
                                            <p:strVal val="#ppt_w"/>
                                          </p:val>
                                        </p:tav>
                                      </p:tavLst>
                                    </p:anim>
                                    <p:anim calcmode="lin" valueType="num">
                                      <p:cBhvr>
                                        <p:cTn id="549" dur="1000" fill="hold"/>
                                        <p:tgtEl>
                                          <p:spTgt spid="234"/>
                                        </p:tgtEl>
                                        <p:attrNameLst>
                                          <p:attrName>ppt_h</p:attrName>
                                        </p:attrNameLst>
                                      </p:cBhvr>
                                      <p:tavLst>
                                        <p:tav tm="0">
                                          <p:val>
                                            <p:fltVal val="0"/>
                                          </p:val>
                                        </p:tav>
                                        <p:tav tm="100000">
                                          <p:val>
                                            <p:strVal val="#ppt_h"/>
                                          </p:val>
                                        </p:tav>
                                      </p:tavLst>
                                    </p:anim>
                                    <p:anim calcmode="lin" valueType="num">
                                      <p:cBhvr>
                                        <p:cTn id="550" dur="1000" fill="hold"/>
                                        <p:tgtEl>
                                          <p:spTgt spid="234"/>
                                        </p:tgtEl>
                                        <p:attrNameLst>
                                          <p:attrName>style.rotation</p:attrName>
                                        </p:attrNameLst>
                                      </p:cBhvr>
                                      <p:tavLst>
                                        <p:tav tm="0">
                                          <p:val>
                                            <p:fltVal val="90"/>
                                          </p:val>
                                        </p:tav>
                                        <p:tav tm="100000">
                                          <p:val>
                                            <p:fltVal val="0"/>
                                          </p:val>
                                        </p:tav>
                                      </p:tavLst>
                                    </p:anim>
                                    <p:animEffect transition="in" filter="fade">
                                      <p:cBhvr>
                                        <p:cTn id="551" dur="1000"/>
                                        <p:tgtEl>
                                          <p:spTgt spid="234"/>
                                        </p:tgtEl>
                                      </p:cBhvr>
                                    </p:animEffect>
                                  </p:childTnLst>
                                </p:cTn>
                              </p:par>
                              <p:par>
                                <p:cTn id="552" presetID="31" presetClass="entr" presetSubtype="0" fill="hold" grpId="0" nodeType="withEffect">
                                  <p:stCondLst>
                                    <p:cond delay="0"/>
                                  </p:stCondLst>
                                  <p:childTnLst>
                                    <p:set>
                                      <p:cBhvr>
                                        <p:cTn id="553" dur="1" fill="hold">
                                          <p:stCondLst>
                                            <p:cond delay="0"/>
                                          </p:stCondLst>
                                        </p:cTn>
                                        <p:tgtEl>
                                          <p:spTgt spid="235"/>
                                        </p:tgtEl>
                                        <p:attrNameLst>
                                          <p:attrName>style.visibility</p:attrName>
                                        </p:attrNameLst>
                                      </p:cBhvr>
                                      <p:to>
                                        <p:strVal val="visible"/>
                                      </p:to>
                                    </p:set>
                                    <p:anim calcmode="lin" valueType="num">
                                      <p:cBhvr>
                                        <p:cTn id="554" dur="1000" fill="hold"/>
                                        <p:tgtEl>
                                          <p:spTgt spid="235"/>
                                        </p:tgtEl>
                                        <p:attrNameLst>
                                          <p:attrName>ppt_w</p:attrName>
                                        </p:attrNameLst>
                                      </p:cBhvr>
                                      <p:tavLst>
                                        <p:tav tm="0">
                                          <p:val>
                                            <p:fltVal val="0"/>
                                          </p:val>
                                        </p:tav>
                                        <p:tav tm="100000">
                                          <p:val>
                                            <p:strVal val="#ppt_w"/>
                                          </p:val>
                                        </p:tav>
                                      </p:tavLst>
                                    </p:anim>
                                    <p:anim calcmode="lin" valueType="num">
                                      <p:cBhvr>
                                        <p:cTn id="555" dur="1000" fill="hold"/>
                                        <p:tgtEl>
                                          <p:spTgt spid="235"/>
                                        </p:tgtEl>
                                        <p:attrNameLst>
                                          <p:attrName>ppt_h</p:attrName>
                                        </p:attrNameLst>
                                      </p:cBhvr>
                                      <p:tavLst>
                                        <p:tav tm="0">
                                          <p:val>
                                            <p:fltVal val="0"/>
                                          </p:val>
                                        </p:tav>
                                        <p:tav tm="100000">
                                          <p:val>
                                            <p:strVal val="#ppt_h"/>
                                          </p:val>
                                        </p:tav>
                                      </p:tavLst>
                                    </p:anim>
                                    <p:anim calcmode="lin" valueType="num">
                                      <p:cBhvr>
                                        <p:cTn id="556" dur="1000" fill="hold"/>
                                        <p:tgtEl>
                                          <p:spTgt spid="235"/>
                                        </p:tgtEl>
                                        <p:attrNameLst>
                                          <p:attrName>style.rotation</p:attrName>
                                        </p:attrNameLst>
                                      </p:cBhvr>
                                      <p:tavLst>
                                        <p:tav tm="0">
                                          <p:val>
                                            <p:fltVal val="90"/>
                                          </p:val>
                                        </p:tav>
                                        <p:tav tm="100000">
                                          <p:val>
                                            <p:fltVal val="0"/>
                                          </p:val>
                                        </p:tav>
                                      </p:tavLst>
                                    </p:anim>
                                    <p:animEffect transition="in" filter="fade">
                                      <p:cBhvr>
                                        <p:cTn id="557" dur="1000"/>
                                        <p:tgtEl>
                                          <p:spTgt spid="235"/>
                                        </p:tgtEl>
                                      </p:cBhvr>
                                    </p:animEffect>
                                  </p:childTnLst>
                                </p:cTn>
                              </p:par>
                              <p:par>
                                <p:cTn id="558" presetID="31" presetClass="entr" presetSubtype="0" fill="hold" grpId="0" nodeType="withEffect">
                                  <p:stCondLst>
                                    <p:cond delay="0"/>
                                  </p:stCondLst>
                                  <p:childTnLst>
                                    <p:set>
                                      <p:cBhvr>
                                        <p:cTn id="559" dur="1" fill="hold">
                                          <p:stCondLst>
                                            <p:cond delay="0"/>
                                          </p:stCondLst>
                                        </p:cTn>
                                        <p:tgtEl>
                                          <p:spTgt spid="236"/>
                                        </p:tgtEl>
                                        <p:attrNameLst>
                                          <p:attrName>style.visibility</p:attrName>
                                        </p:attrNameLst>
                                      </p:cBhvr>
                                      <p:to>
                                        <p:strVal val="visible"/>
                                      </p:to>
                                    </p:set>
                                    <p:anim calcmode="lin" valueType="num">
                                      <p:cBhvr>
                                        <p:cTn id="560" dur="1000" fill="hold"/>
                                        <p:tgtEl>
                                          <p:spTgt spid="236"/>
                                        </p:tgtEl>
                                        <p:attrNameLst>
                                          <p:attrName>ppt_w</p:attrName>
                                        </p:attrNameLst>
                                      </p:cBhvr>
                                      <p:tavLst>
                                        <p:tav tm="0">
                                          <p:val>
                                            <p:fltVal val="0"/>
                                          </p:val>
                                        </p:tav>
                                        <p:tav tm="100000">
                                          <p:val>
                                            <p:strVal val="#ppt_w"/>
                                          </p:val>
                                        </p:tav>
                                      </p:tavLst>
                                    </p:anim>
                                    <p:anim calcmode="lin" valueType="num">
                                      <p:cBhvr>
                                        <p:cTn id="561" dur="1000" fill="hold"/>
                                        <p:tgtEl>
                                          <p:spTgt spid="236"/>
                                        </p:tgtEl>
                                        <p:attrNameLst>
                                          <p:attrName>ppt_h</p:attrName>
                                        </p:attrNameLst>
                                      </p:cBhvr>
                                      <p:tavLst>
                                        <p:tav tm="0">
                                          <p:val>
                                            <p:fltVal val="0"/>
                                          </p:val>
                                        </p:tav>
                                        <p:tav tm="100000">
                                          <p:val>
                                            <p:strVal val="#ppt_h"/>
                                          </p:val>
                                        </p:tav>
                                      </p:tavLst>
                                    </p:anim>
                                    <p:anim calcmode="lin" valueType="num">
                                      <p:cBhvr>
                                        <p:cTn id="562" dur="1000" fill="hold"/>
                                        <p:tgtEl>
                                          <p:spTgt spid="236"/>
                                        </p:tgtEl>
                                        <p:attrNameLst>
                                          <p:attrName>style.rotation</p:attrName>
                                        </p:attrNameLst>
                                      </p:cBhvr>
                                      <p:tavLst>
                                        <p:tav tm="0">
                                          <p:val>
                                            <p:fltVal val="90"/>
                                          </p:val>
                                        </p:tav>
                                        <p:tav tm="100000">
                                          <p:val>
                                            <p:fltVal val="0"/>
                                          </p:val>
                                        </p:tav>
                                      </p:tavLst>
                                    </p:anim>
                                    <p:animEffect transition="in" filter="fade">
                                      <p:cBhvr>
                                        <p:cTn id="563" dur="1000"/>
                                        <p:tgtEl>
                                          <p:spTgt spid="236"/>
                                        </p:tgtEl>
                                      </p:cBhvr>
                                    </p:animEffect>
                                  </p:childTnLst>
                                </p:cTn>
                              </p:par>
                              <p:par>
                                <p:cTn id="564" presetID="31" presetClass="entr" presetSubtype="0" fill="hold" grpId="0" nodeType="withEffect">
                                  <p:stCondLst>
                                    <p:cond delay="0"/>
                                  </p:stCondLst>
                                  <p:childTnLst>
                                    <p:set>
                                      <p:cBhvr>
                                        <p:cTn id="565" dur="1" fill="hold">
                                          <p:stCondLst>
                                            <p:cond delay="0"/>
                                          </p:stCondLst>
                                        </p:cTn>
                                        <p:tgtEl>
                                          <p:spTgt spid="237"/>
                                        </p:tgtEl>
                                        <p:attrNameLst>
                                          <p:attrName>style.visibility</p:attrName>
                                        </p:attrNameLst>
                                      </p:cBhvr>
                                      <p:to>
                                        <p:strVal val="visible"/>
                                      </p:to>
                                    </p:set>
                                    <p:anim calcmode="lin" valueType="num">
                                      <p:cBhvr>
                                        <p:cTn id="566" dur="1000" fill="hold"/>
                                        <p:tgtEl>
                                          <p:spTgt spid="237"/>
                                        </p:tgtEl>
                                        <p:attrNameLst>
                                          <p:attrName>ppt_w</p:attrName>
                                        </p:attrNameLst>
                                      </p:cBhvr>
                                      <p:tavLst>
                                        <p:tav tm="0">
                                          <p:val>
                                            <p:fltVal val="0"/>
                                          </p:val>
                                        </p:tav>
                                        <p:tav tm="100000">
                                          <p:val>
                                            <p:strVal val="#ppt_w"/>
                                          </p:val>
                                        </p:tav>
                                      </p:tavLst>
                                    </p:anim>
                                    <p:anim calcmode="lin" valueType="num">
                                      <p:cBhvr>
                                        <p:cTn id="567" dur="1000" fill="hold"/>
                                        <p:tgtEl>
                                          <p:spTgt spid="237"/>
                                        </p:tgtEl>
                                        <p:attrNameLst>
                                          <p:attrName>ppt_h</p:attrName>
                                        </p:attrNameLst>
                                      </p:cBhvr>
                                      <p:tavLst>
                                        <p:tav tm="0">
                                          <p:val>
                                            <p:fltVal val="0"/>
                                          </p:val>
                                        </p:tav>
                                        <p:tav tm="100000">
                                          <p:val>
                                            <p:strVal val="#ppt_h"/>
                                          </p:val>
                                        </p:tav>
                                      </p:tavLst>
                                    </p:anim>
                                    <p:anim calcmode="lin" valueType="num">
                                      <p:cBhvr>
                                        <p:cTn id="568" dur="1000" fill="hold"/>
                                        <p:tgtEl>
                                          <p:spTgt spid="237"/>
                                        </p:tgtEl>
                                        <p:attrNameLst>
                                          <p:attrName>style.rotation</p:attrName>
                                        </p:attrNameLst>
                                      </p:cBhvr>
                                      <p:tavLst>
                                        <p:tav tm="0">
                                          <p:val>
                                            <p:fltVal val="90"/>
                                          </p:val>
                                        </p:tav>
                                        <p:tav tm="100000">
                                          <p:val>
                                            <p:fltVal val="0"/>
                                          </p:val>
                                        </p:tav>
                                      </p:tavLst>
                                    </p:anim>
                                    <p:animEffect transition="in" filter="fade">
                                      <p:cBhvr>
                                        <p:cTn id="569" dur="1000"/>
                                        <p:tgtEl>
                                          <p:spTgt spid="237"/>
                                        </p:tgtEl>
                                      </p:cBhvr>
                                    </p:animEffect>
                                  </p:childTnLst>
                                </p:cTn>
                              </p:par>
                              <p:par>
                                <p:cTn id="570" presetID="31" presetClass="entr" presetSubtype="0" fill="hold" grpId="0" nodeType="withEffect">
                                  <p:stCondLst>
                                    <p:cond delay="0"/>
                                  </p:stCondLst>
                                  <p:childTnLst>
                                    <p:set>
                                      <p:cBhvr>
                                        <p:cTn id="571" dur="1" fill="hold">
                                          <p:stCondLst>
                                            <p:cond delay="0"/>
                                          </p:stCondLst>
                                        </p:cTn>
                                        <p:tgtEl>
                                          <p:spTgt spid="238"/>
                                        </p:tgtEl>
                                        <p:attrNameLst>
                                          <p:attrName>style.visibility</p:attrName>
                                        </p:attrNameLst>
                                      </p:cBhvr>
                                      <p:to>
                                        <p:strVal val="visible"/>
                                      </p:to>
                                    </p:set>
                                    <p:anim calcmode="lin" valueType="num">
                                      <p:cBhvr>
                                        <p:cTn id="572" dur="1000" fill="hold"/>
                                        <p:tgtEl>
                                          <p:spTgt spid="238"/>
                                        </p:tgtEl>
                                        <p:attrNameLst>
                                          <p:attrName>ppt_w</p:attrName>
                                        </p:attrNameLst>
                                      </p:cBhvr>
                                      <p:tavLst>
                                        <p:tav tm="0">
                                          <p:val>
                                            <p:fltVal val="0"/>
                                          </p:val>
                                        </p:tav>
                                        <p:tav tm="100000">
                                          <p:val>
                                            <p:strVal val="#ppt_w"/>
                                          </p:val>
                                        </p:tav>
                                      </p:tavLst>
                                    </p:anim>
                                    <p:anim calcmode="lin" valueType="num">
                                      <p:cBhvr>
                                        <p:cTn id="573" dur="1000" fill="hold"/>
                                        <p:tgtEl>
                                          <p:spTgt spid="238"/>
                                        </p:tgtEl>
                                        <p:attrNameLst>
                                          <p:attrName>ppt_h</p:attrName>
                                        </p:attrNameLst>
                                      </p:cBhvr>
                                      <p:tavLst>
                                        <p:tav tm="0">
                                          <p:val>
                                            <p:fltVal val="0"/>
                                          </p:val>
                                        </p:tav>
                                        <p:tav tm="100000">
                                          <p:val>
                                            <p:strVal val="#ppt_h"/>
                                          </p:val>
                                        </p:tav>
                                      </p:tavLst>
                                    </p:anim>
                                    <p:anim calcmode="lin" valueType="num">
                                      <p:cBhvr>
                                        <p:cTn id="574" dur="1000" fill="hold"/>
                                        <p:tgtEl>
                                          <p:spTgt spid="238"/>
                                        </p:tgtEl>
                                        <p:attrNameLst>
                                          <p:attrName>style.rotation</p:attrName>
                                        </p:attrNameLst>
                                      </p:cBhvr>
                                      <p:tavLst>
                                        <p:tav tm="0">
                                          <p:val>
                                            <p:fltVal val="90"/>
                                          </p:val>
                                        </p:tav>
                                        <p:tav tm="100000">
                                          <p:val>
                                            <p:fltVal val="0"/>
                                          </p:val>
                                        </p:tav>
                                      </p:tavLst>
                                    </p:anim>
                                    <p:animEffect transition="in" filter="fade">
                                      <p:cBhvr>
                                        <p:cTn id="575" dur="1000"/>
                                        <p:tgtEl>
                                          <p:spTgt spid="238"/>
                                        </p:tgtEl>
                                      </p:cBhvr>
                                    </p:animEffect>
                                  </p:childTnLst>
                                </p:cTn>
                              </p:par>
                              <p:par>
                                <p:cTn id="576" presetID="31" presetClass="entr" presetSubtype="0" fill="hold" grpId="0" nodeType="withEffect">
                                  <p:stCondLst>
                                    <p:cond delay="0"/>
                                  </p:stCondLst>
                                  <p:childTnLst>
                                    <p:set>
                                      <p:cBhvr>
                                        <p:cTn id="577" dur="1" fill="hold">
                                          <p:stCondLst>
                                            <p:cond delay="0"/>
                                          </p:stCondLst>
                                        </p:cTn>
                                        <p:tgtEl>
                                          <p:spTgt spid="239"/>
                                        </p:tgtEl>
                                        <p:attrNameLst>
                                          <p:attrName>style.visibility</p:attrName>
                                        </p:attrNameLst>
                                      </p:cBhvr>
                                      <p:to>
                                        <p:strVal val="visible"/>
                                      </p:to>
                                    </p:set>
                                    <p:anim calcmode="lin" valueType="num">
                                      <p:cBhvr>
                                        <p:cTn id="578" dur="1000" fill="hold"/>
                                        <p:tgtEl>
                                          <p:spTgt spid="239"/>
                                        </p:tgtEl>
                                        <p:attrNameLst>
                                          <p:attrName>ppt_w</p:attrName>
                                        </p:attrNameLst>
                                      </p:cBhvr>
                                      <p:tavLst>
                                        <p:tav tm="0">
                                          <p:val>
                                            <p:fltVal val="0"/>
                                          </p:val>
                                        </p:tav>
                                        <p:tav tm="100000">
                                          <p:val>
                                            <p:strVal val="#ppt_w"/>
                                          </p:val>
                                        </p:tav>
                                      </p:tavLst>
                                    </p:anim>
                                    <p:anim calcmode="lin" valueType="num">
                                      <p:cBhvr>
                                        <p:cTn id="579" dur="1000" fill="hold"/>
                                        <p:tgtEl>
                                          <p:spTgt spid="239"/>
                                        </p:tgtEl>
                                        <p:attrNameLst>
                                          <p:attrName>ppt_h</p:attrName>
                                        </p:attrNameLst>
                                      </p:cBhvr>
                                      <p:tavLst>
                                        <p:tav tm="0">
                                          <p:val>
                                            <p:fltVal val="0"/>
                                          </p:val>
                                        </p:tav>
                                        <p:tav tm="100000">
                                          <p:val>
                                            <p:strVal val="#ppt_h"/>
                                          </p:val>
                                        </p:tav>
                                      </p:tavLst>
                                    </p:anim>
                                    <p:anim calcmode="lin" valueType="num">
                                      <p:cBhvr>
                                        <p:cTn id="580" dur="1000" fill="hold"/>
                                        <p:tgtEl>
                                          <p:spTgt spid="239"/>
                                        </p:tgtEl>
                                        <p:attrNameLst>
                                          <p:attrName>style.rotation</p:attrName>
                                        </p:attrNameLst>
                                      </p:cBhvr>
                                      <p:tavLst>
                                        <p:tav tm="0">
                                          <p:val>
                                            <p:fltVal val="90"/>
                                          </p:val>
                                        </p:tav>
                                        <p:tav tm="100000">
                                          <p:val>
                                            <p:fltVal val="0"/>
                                          </p:val>
                                        </p:tav>
                                      </p:tavLst>
                                    </p:anim>
                                    <p:animEffect transition="in" filter="fade">
                                      <p:cBhvr>
                                        <p:cTn id="581" dur="1000"/>
                                        <p:tgtEl>
                                          <p:spTgt spid="239"/>
                                        </p:tgtEl>
                                      </p:cBhvr>
                                    </p:animEffect>
                                  </p:childTnLst>
                                </p:cTn>
                              </p:par>
                              <p:par>
                                <p:cTn id="582" presetID="31" presetClass="entr" presetSubtype="0" fill="hold" grpId="0" nodeType="withEffect">
                                  <p:stCondLst>
                                    <p:cond delay="0"/>
                                  </p:stCondLst>
                                  <p:childTnLst>
                                    <p:set>
                                      <p:cBhvr>
                                        <p:cTn id="583" dur="1" fill="hold">
                                          <p:stCondLst>
                                            <p:cond delay="0"/>
                                          </p:stCondLst>
                                        </p:cTn>
                                        <p:tgtEl>
                                          <p:spTgt spid="240"/>
                                        </p:tgtEl>
                                        <p:attrNameLst>
                                          <p:attrName>style.visibility</p:attrName>
                                        </p:attrNameLst>
                                      </p:cBhvr>
                                      <p:to>
                                        <p:strVal val="visible"/>
                                      </p:to>
                                    </p:set>
                                    <p:anim calcmode="lin" valueType="num">
                                      <p:cBhvr>
                                        <p:cTn id="584" dur="1000" fill="hold"/>
                                        <p:tgtEl>
                                          <p:spTgt spid="240"/>
                                        </p:tgtEl>
                                        <p:attrNameLst>
                                          <p:attrName>ppt_w</p:attrName>
                                        </p:attrNameLst>
                                      </p:cBhvr>
                                      <p:tavLst>
                                        <p:tav tm="0">
                                          <p:val>
                                            <p:fltVal val="0"/>
                                          </p:val>
                                        </p:tav>
                                        <p:tav tm="100000">
                                          <p:val>
                                            <p:strVal val="#ppt_w"/>
                                          </p:val>
                                        </p:tav>
                                      </p:tavLst>
                                    </p:anim>
                                    <p:anim calcmode="lin" valueType="num">
                                      <p:cBhvr>
                                        <p:cTn id="585" dur="1000" fill="hold"/>
                                        <p:tgtEl>
                                          <p:spTgt spid="240"/>
                                        </p:tgtEl>
                                        <p:attrNameLst>
                                          <p:attrName>ppt_h</p:attrName>
                                        </p:attrNameLst>
                                      </p:cBhvr>
                                      <p:tavLst>
                                        <p:tav tm="0">
                                          <p:val>
                                            <p:fltVal val="0"/>
                                          </p:val>
                                        </p:tav>
                                        <p:tav tm="100000">
                                          <p:val>
                                            <p:strVal val="#ppt_h"/>
                                          </p:val>
                                        </p:tav>
                                      </p:tavLst>
                                    </p:anim>
                                    <p:anim calcmode="lin" valueType="num">
                                      <p:cBhvr>
                                        <p:cTn id="586" dur="1000" fill="hold"/>
                                        <p:tgtEl>
                                          <p:spTgt spid="240"/>
                                        </p:tgtEl>
                                        <p:attrNameLst>
                                          <p:attrName>style.rotation</p:attrName>
                                        </p:attrNameLst>
                                      </p:cBhvr>
                                      <p:tavLst>
                                        <p:tav tm="0">
                                          <p:val>
                                            <p:fltVal val="90"/>
                                          </p:val>
                                        </p:tav>
                                        <p:tav tm="100000">
                                          <p:val>
                                            <p:fltVal val="0"/>
                                          </p:val>
                                        </p:tav>
                                      </p:tavLst>
                                    </p:anim>
                                    <p:animEffect transition="in" filter="fade">
                                      <p:cBhvr>
                                        <p:cTn id="587" dur="1000"/>
                                        <p:tgtEl>
                                          <p:spTgt spid="240"/>
                                        </p:tgtEl>
                                      </p:cBhvr>
                                    </p:animEffect>
                                  </p:childTnLst>
                                </p:cTn>
                              </p:par>
                              <p:par>
                                <p:cTn id="588" presetID="31" presetClass="entr" presetSubtype="0" fill="hold" grpId="0" nodeType="withEffect">
                                  <p:stCondLst>
                                    <p:cond delay="0"/>
                                  </p:stCondLst>
                                  <p:childTnLst>
                                    <p:set>
                                      <p:cBhvr>
                                        <p:cTn id="589" dur="1" fill="hold">
                                          <p:stCondLst>
                                            <p:cond delay="0"/>
                                          </p:stCondLst>
                                        </p:cTn>
                                        <p:tgtEl>
                                          <p:spTgt spid="241"/>
                                        </p:tgtEl>
                                        <p:attrNameLst>
                                          <p:attrName>style.visibility</p:attrName>
                                        </p:attrNameLst>
                                      </p:cBhvr>
                                      <p:to>
                                        <p:strVal val="visible"/>
                                      </p:to>
                                    </p:set>
                                    <p:anim calcmode="lin" valueType="num">
                                      <p:cBhvr>
                                        <p:cTn id="590" dur="1000" fill="hold"/>
                                        <p:tgtEl>
                                          <p:spTgt spid="241"/>
                                        </p:tgtEl>
                                        <p:attrNameLst>
                                          <p:attrName>ppt_w</p:attrName>
                                        </p:attrNameLst>
                                      </p:cBhvr>
                                      <p:tavLst>
                                        <p:tav tm="0">
                                          <p:val>
                                            <p:fltVal val="0"/>
                                          </p:val>
                                        </p:tav>
                                        <p:tav tm="100000">
                                          <p:val>
                                            <p:strVal val="#ppt_w"/>
                                          </p:val>
                                        </p:tav>
                                      </p:tavLst>
                                    </p:anim>
                                    <p:anim calcmode="lin" valueType="num">
                                      <p:cBhvr>
                                        <p:cTn id="591" dur="1000" fill="hold"/>
                                        <p:tgtEl>
                                          <p:spTgt spid="241"/>
                                        </p:tgtEl>
                                        <p:attrNameLst>
                                          <p:attrName>ppt_h</p:attrName>
                                        </p:attrNameLst>
                                      </p:cBhvr>
                                      <p:tavLst>
                                        <p:tav tm="0">
                                          <p:val>
                                            <p:fltVal val="0"/>
                                          </p:val>
                                        </p:tav>
                                        <p:tav tm="100000">
                                          <p:val>
                                            <p:strVal val="#ppt_h"/>
                                          </p:val>
                                        </p:tav>
                                      </p:tavLst>
                                    </p:anim>
                                    <p:anim calcmode="lin" valueType="num">
                                      <p:cBhvr>
                                        <p:cTn id="592" dur="1000" fill="hold"/>
                                        <p:tgtEl>
                                          <p:spTgt spid="241"/>
                                        </p:tgtEl>
                                        <p:attrNameLst>
                                          <p:attrName>style.rotation</p:attrName>
                                        </p:attrNameLst>
                                      </p:cBhvr>
                                      <p:tavLst>
                                        <p:tav tm="0">
                                          <p:val>
                                            <p:fltVal val="90"/>
                                          </p:val>
                                        </p:tav>
                                        <p:tav tm="100000">
                                          <p:val>
                                            <p:fltVal val="0"/>
                                          </p:val>
                                        </p:tav>
                                      </p:tavLst>
                                    </p:anim>
                                    <p:animEffect transition="in" filter="fade">
                                      <p:cBhvr>
                                        <p:cTn id="593" dur="1000"/>
                                        <p:tgtEl>
                                          <p:spTgt spid="241"/>
                                        </p:tgtEl>
                                      </p:cBhvr>
                                    </p:animEffect>
                                  </p:childTnLst>
                                </p:cTn>
                              </p:par>
                              <p:par>
                                <p:cTn id="594" presetID="31" presetClass="entr" presetSubtype="0" fill="hold" grpId="0" nodeType="withEffect">
                                  <p:stCondLst>
                                    <p:cond delay="0"/>
                                  </p:stCondLst>
                                  <p:childTnLst>
                                    <p:set>
                                      <p:cBhvr>
                                        <p:cTn id="595" dur="1" fill="hold">
                                          <p:stCondLst>
                                            <p:cond delay="0"/>
                                          </p:stCondLst>
                                        </p:cTn>
                                        <p:tgtEl>
                                          <p:spTgt spid="242"/>
                                        </p:tgtEl>
                                        <p:attrNameLst>
                                          <p:attrName>style.visibility</p:attrName>
                                        </p:attrNameLst>
                                      </p:cBhvr>
                                      <p:to>
                                        <p:strVal val="visible"/>
                                      </p:to>
                                    </p:set>
                                    <p:anim calcmode="lin" valueType="num">
                                      <p:cBhvr>
                                        <p:cTn id="596" dur="1000" fill="hold"/>
                                        <p:tgtEl>
                                          <p:spTgt spid="242"/>
                                        </p:tgtEl>
                                        <p:attrNameLst>
                                          <p:attrName>ppt_w</p:attrName>
                                        </p:attrNameLst>
                                      </p:cBhvr>
                                      <p:tavLst>
                                        <p:tav tm="0">
                                          <p:val>
                                            <p:fltVal val="0"/>
                                          </p:val>
                                        </p:tav>
                                        <p:tav tm="100000">
                                          <p:val>
                                            <p:strVal val="#ppt_w"/>
                                          </p:val>
                                        </p:tav>
                                      </p:tavLst>
                                    </p:anim>
                                    <p:anim calcmode="lin" valueType="num">
                                      <p:cBhvr>
                                        <p:cTn id="597" dur="1000" fill="hold"/>
                                        <p:tgtEl>
                                          <p:spTgt spid="242"/>
                                        </p:tgtEl>
                                        <p:attrNameLst>
                                          <p:attrName>ppt_h</p:attrName>
                                        </p:attrNameLst>
                                      </p:cBhvr>
                                      <p:tavLst>
                                        <p:tav tm="0">
                                          <p:val>
                                            <p:fltVal val="0"/>
                                          </p:val>
                                        </p:tav>
                                        <p:tav tm="100000">
                                          <p:val>
                                            <p:strVal val="#ppt_h"/>
                                          </p:val>
                                        </p:tav>
                                      </p:tavLst>
                                    </p:anim>
                                    <p:anim calcmode="lin" valueType="num">
                                      <p:cBhvr>
                                        <p:cTn id="598" dur="1000" fill="hold"/>
                                        <p:tgtEl>
                                          <p:spTgt spid="242"/>
                                        </p:tgtEl>
                                        <p:attrNameLst>
                                          <p:attrName>style.rotation</p:attrName>
                                        </p:attrNameLst>
                                      </p:cBhvr>
                                      <p:tavLst>
                                        <p:tav tm="0">
                                          <p:val>
                                            <p:fltVal val="90"/>
                                          </p:val>
                                        </p:tav>
                                        <p:tav tm="100000">
                                          <p:val>
                                            <p:fltVal val="0"/>
                                          </p:val>
                                        </p:tav>
                                      </p:tavLst>
                                    </p:anim>
                                    <p:animEffect transition="in" filter="fade">
                                      <p:cBhvr>
                                        <p:cTn id="599" dur="1000"/>
                                        <p:tgtEl>
                                          <p:spTgt spid="242"/>
                                        </p:tgtEl>
                                      </p:cBhvr>
                                    </p:animEffect>
                                  </p:childTnLst>
                                </p:cTn>
                              </p:par>
                              <p:par>
                                <p:cTn id="600" presetID="31" presetClass="entr" presetSubtype="0" fill="hold" grpId="0" nodeType="withEffect">
                                  <p:stCondLst>
                                    <p:cond delay="0"/>
                                  </p:stCondLst>
                                  <p:childTnLst>
                                    <p:set>
                                      <p:cBhvr>
                                        <p:cTn id="601" dur="1" fill="hold">
                                          <p:stCondLst>
                                            <p:cond delay="0"/>
                                          </p:stCondLst>
                                        </p:cTn>
                                        <p:tgtEl>
                                          <p:spTgt spid="243"/>
                                        </p:tgtEl>
                                        <p:attrNameLst>
                                          <p:attrName>style.visibility</p:attrName>
                                        </p:attrNameLst>
                                      </p:cBhvr>
                                      <p:to>
                                        <p:strVal val="visible"/>
                                      </p:to>
                                    </p:set>
                                    <p:anim calcmode="lin" valueType="num">
                                      <p:cBhvr>
                                        <p:cTn id="602" dur="1000" fill="hold"/>
                                        <p:tgtEl>
                                          <p:spTgt spid="243"/>
                                        </p:tgtEl>
                                        <p:attrNameLst>
                                          <p:attrName>ppt_w</p:attrName>
                                        </p:attrNameLst>
                                      </p:cBhvr>
                                      <p:tavLst>
                                        <p:tav tm="0">
                                          <p:val>
                                            <p:fltVal val="0"/>
                                          </p:val>
                                        </p:tav>
                                        <p:tav tm="100000">
                                          <p:val>
                                            <p:strVal val="#ppt_w"/>
                                          </p:val>
                                        </p:tav>
                                      </p:tavLst>
                                    </p:anim>
                                    <p:anim calcmode="lin" valueType="num">
                                      <p:cBhvr>
                                        <p:cTn id="603" dur="1000" fill="hold"/>
                                        <p:tgtEl>
                                          <p:spTgt spid="243"/>
                                        </p:tgtEl>
                                        <p:attrNameLst>
                                          <p:attrName>ppt_h</p:attrName>
                                        </p:attrNameLst>
                                      </p:cBhvr>
                                      <p:tavLst>
                                        <p:tav tm="0">
                                          <p:val>
                                            <p:fltVal val="0"/>
                                          </p:val>
                                        </p:tav>
                                        <p:tav tm="100000">
                                          <p:val>
                                            <p:strVal val="#ppt_h"/>
                                          </p:val>
                                        </p:tav>
                                      </p:tavLst>
                                    </p:anim>
                                    <p:anim calcmode="lin" valueType="num">
                                      <p:cBhvr>
                                        <p:cTn id="604" dur="1000" fill="hold"/>
                                        <p:tgtEl>
                                          <p:spTgt spid="243"/>
                                        </p:tgtEl>
                                        <p:attrNameLst>
                                          <p:attrName>style.rotation</p:attrName>
                                        </p:attrNameLst>
                                      </p:cBhvr>
                                      <p:tavLst>
                                        <p:tav tm="0">
                                          <p:val>
                                            <p:fltVal val="90"/>
                                          </p:val>
                                        </p:tav>
                                        <p:tav tm="100000">
                                          <p:val>
                                            <p:fltVal val="0"/>
                                          </p:val>
                                        </p:tav>
                                      </p:tavLst>
                                    </p:anim>
                                    <p:animEffect transition="in" filter="fade">
                                      <p:cBhvr>
                                        <p:cTn id="605" dur="1000"/>
                                        <p:tgtEl>
                                          <p:spTgt spid="243"/>
                                        </p:tgtEl>
                                      </p:cBhvr>
                                    </p:animEffect>
                                  </p:childTnLst>
                                </p:cTn>
                              </p:par>
                              <p:par>
                                <p:cTn id="606" presetID="31" presetClass="entr" presetSubtype="0" fill="hold" grpId="0" nodeType="withEffect">
                                  <p:stCondLst>
                                    <p:cond delay="0"/>
                                  </p:stCondLst>
                                  <p:childTnLst>
                                    <p:set>
                                      <p:cBhvr>
                                        <p:cTn id="607" dur="1" fill="hold">
                                          <p:stCondLst>
                                            <p:cond delay="0"/>
                                          </p:stCondLst>
                                        </p:cTn>
                                        <p:tgtEl>
                                          <p:spTgt spid="244"/>
                                        </p:tgtEl>
                                        <p:attrNameLst>
                                          <p:attrName>style.visibility</p:attrName>
                                        </p:attrNameLst>
                                      </p:cBhvr>
                                      <p:to>
                                        <p:strVal val="visible"/>
                                      </p:to>
                                    </p:set>
                                    <p:anim calcmode="lin" valueType="num">
                                      <p:cBhvr>
                                        <p:cTn id="608" dur="1000" fill="hold"/>
                                        <p:tgtEl>
                                          <p:spTgt spid="244"/>
                                        </p:tgtEl>
                                        <p:attrNameLst>
                                          <p:attrName>ppt_w</p:attrName>
                                        </p:attrNameLst>
                                      </p:cBhvr>
                                      <p:tavLst>
                                        <p:tav tm="0">
                                          <p:val>
                                            <p:fltVal val="0"/>
                                          </p:val>
                                        </p:tav>
                                        <p:tav tm="100000">
                                          <p:val>
                                            <p:strVal val="#ppt_w"/>
                                          </p:val>
                                        </p:tav>
                                      </p:tavLst>
                                    </p:anim>
                                    <p:anim calcmode="lin" valueType="num">
                                      <p:cBhvr>
                                        <p:cTn id="609" dur="1000" fill="hold"/>
                                        <p:tgtEl>
                                          <p:spTgt spid="244"/>
                                        </p:tgtEl>
                                        <p:attrNameLst>
                                          <p:attrName>ppt_h</p:attrName>
                                        </p:attrNameLst>
                                      </p:cBhvr>
                                      <p:tavLst>
                                        <p:tav tm="0">
                                          <p:val>
                                            <p:fltVal val="0"/>
                                          </p:val>
                                        </p:tav>
                                        <p:tav tm="100000">
                                          <p:val>
                                            <p:strVal val="#ppt_h"/>
                                          </p:val>
                                        </p:tav>
                                      </p:tavLst>
                                    </p:anim>
                                    <p:anim calcmode="lin" valueType="num">
                                      <p:cBhvr>
                                        <p:cTn id="610" dur="1000" fill="hold"/>
                                        <p:tgtEl>
                                          <p:spTgt spid="244"/>
                                        </p:tgtEl>
                                        <p:attrNameLst>
                                          <p:attrName>style.rotation</p:attrName>
                                        </p:attrNameLst>
                                      </p:cBhvr>
                                      <p:tavLst>
                                        <p:tav tm="0">
                                          <p:val>
                                            <p:fltVal val="90"/>
                                          </p:val>
                                        </p:tav>
                                        <p:tav tm="100000">
                                          <p:val>
                                            <p:fltVal val="0"/>
                                          </p:val>
                                        </p:tav>
                                      </p:tavLst>
                                    </p:anim>
                                    <p:animEffect transition="in" filter="fade">
                                      <p:cBhvr>
                                        <p:cTn id="611" dur="1000"/>
                                        <p:tgtEl>
                                          <p:spTgt spid="244"/>
                                        </p:tgtEl>
                                      </p:cBhvr>
                                    </p:animEffect>
                                  </p:childTnLst>
                                </p:cTn>
                              </p:par>
                              <p:par>
                                <p:cTn id="612" presetID="31" presetClass="entr" presetSubtype="0" fill="hold" grpId="0" nodeType="withEffect">
                                  <p:stCondLst>
                                    <p:cond delay="0"/>
                                  </p:stCondLst>
                                  <p:childTnLst>
                                    <p:set>
                                      <p:cBhvr>
                                        <p:cTn id="613" dur="1" fill="hold">
                                          <p:stCondLst>
                                            <p:cond delay="0"/>
                                          </p:stCondLst>
                                        </p:cTn>
                                        <p:tgtEl>
                                          <p:spTgt spid="245"/>
                                        </p:tgtEl>
                                        <p:attrNameLst>
                                          <p:attrName>style.visibility</p:attrName>
                                        </p:attrNameLst>
                                      </p:cBhvr>
                                      <p:to>
                                        <p:strVal val="visible"/>
                                      </p:to>
                                    </p:set>
                                    <p:anim calcmode="lin" valueType="num">
                                      <p:cBhvr>
                                        <p:cTn id="614" dur="1000" fill="hold"/>
                                        <p:tgtEl>
                                          <p:spTgt spid="245"/>
                                        </p:tgtEl>
                                        <p:attrNameLst>
                                          <p:attrName>ppt_w</p:attrName>
                                        </p:attrNameLst>
                                      </p:cBhvr>
                                      <p:tavLst>
                                        <p:tav tm="0">
                                          <p:val>
                                            <p:fltVal val="0"/>
                                          </p:val>
                                        </p:tav>
                                        <p:tav tm="100000">
                                          <p:val>
                                            <p:strVal val="#ppt_w"/>
                                          </p:val>
                                        </p:tav>
                                      </p:tavLst>
                                    </p:anim>
                                    <p:anim calcmode="lin" valueType="num">
                                      <p:cBhvr>
                                        <p:cTn id="615" dur="1000" fill="hold"/>
                                        <p:tgtEl>
                                          <p:spTgt spid="245"/>
                                        </p:tgtEl>
                                        <p:attrNameLst>
                                          <p:attrName>ppt_h</p:attrName>
                                        </p:attrNameLst>
                                      </p:cBhvr>
                                      <p:tavLst>
                                        <p:tav tm="0">
                                          <p:val>
                                            <p:fltVal val="0"/>
                                          </p:val>
                                        </p:tav>
                                        <p:tav tm="100000">
                                          <p:val>
                                            <p:strVal val="#ppt_h"/>
                                          </p:val>
                                        </p:tav>
                                      </p:tavLst>
                                    </p:anim>
                                    <p:anim calcmode="lin" valueType="num">
                                      <p:cBhvr>
                                        <p:cTn id="616" dur="1000" fill="hold"/>
                                        <p:tgtEl>
                                          <p:spTgt spid="245"/>
                                        </p:tgtEl>
                                        <p:attrNameLst>
                                          <p:attrName>style.rotation</p:attrName>
                                        </p:attrNameLst>
                                      </p:cBhvr>
                                      <p:tavLst>
                                        <p:tav tm="0">
                                          <p:val>
                                            <p:fltVal val="90"/>
                                          </p:val>
                                        </p:tav>
                                        <p:tav tm="100000">
                                          <p:val>
                                            <p:fltVal val="0"/>
                                          </p:val>
                                        </p:tav>
                                      </p:tavLst>
                                    </p:anim>
                                    <p:animEffect transition="in" filter="fade">
                                      <p:cBhvr>
                                        <p:cTn id="617" dur="1000"/>
                                        <p:tgtEl>
                                          <p:spTgt spid="245"/>
                                        </p:tgtEl>
                                      </p:cBhvr>
                                    </p:animEffect>
                                  </p:childTnLst>
                                </p:cTn>
                              </p:par>
                              <p:par>
                                <p:cTn id="618" presetID="31" presetClass="entr" presetSubtype="0" fill="hold" grpId="0" nodeType="withEffect">
                                  <p:stCondLst>
                                    <p:cond delay="0"/>
                                  </p:stCondLst>
                                  <p:childTnLst>
                                    <p:set>
                                      <p:cBhvr>
                                        <p:cTn id="619" dur="1" fill="hold">
                                          <p:stCondLst>
                                            <p:cond delay="0"/>
                                          </p:stCondLst>
                                        </p:cTn>
                                        <p:tgtEl>
                                          <p:spTgt spid="246"/>
                                        </p:tgtEl>
                                        <p:attrNameLst>
                                          <p:attrName>style.visibility</p:attrName>
                                        </p:attrNameLst>
                                      </p:cBhvr>
                                      <p:to>
                                        <p:strVal val="visible"/>
                                      </p:to>
                                    </p:set>
                                    <p:anim calcmode="lin" valueType="num">
                                      <p:cBhvr>
                                        <p:cTn id="620" dur="1000" fill="hold"/>
                                        <p:tgtEl>
                                          <p:spTgt spid="246"/>
                                        </p:tgtEl>
                                        <p:attrNameLst>
                                          <p:attrName>ppt_w</p:attrName>
                                        </p:attrNameLst>
                                      </p:cBhvr>
                                      <p:tavLst>
                                        <p:tav tm="0">
                                          <p:val>
                                            <p:fltVal val="0"/>
                                          </p:val>
                                        </p:tav>
                                        <p:tav tm="100000">
                                          <p:val>
                                            <p:strVal val="#ppt_w"/>
                                          </p:val>
                                        </p:tav>
                                      </p:tavLst>
                                    </p:anim>
                                    <p:anim calcmode="lin" valueType="num">
                                      <p:cBhvr>
                                        <p:cTn id="621" dur="1000" fill="hold"/>
                                        <p:tgtEl>
                                          <p:spTgt spid="246"/>
                                        </p:tgtEl>
                                        <p:attrNameLst>
                                          <p:attrName>ppt_h</p:attrName>
                                        </p:attrNameLst>
                                      </p:cBhvr>
                                      <p:tavLst>
                                        <p:tav tm="0">
                                          <p:val>
                                            <p:fltVal val="0"/>
                                          </p:val>
                                        </p:tav>
                                        <p:tav tm="100000">
                                          <p:val>
                                            <p:strVal val="#ppt_h"/>
                                          </p:val>
                                        </p:tav>
                                      </p:tavLst>
                                    </p:anim>
                                    <p:anim calcmode="lin" valueType="num">
                                      <p:cBhvr>
                                        <p:cTn id="622" dur="1000" fill="hold"/>
                                        <p:tgtEl>
                                          <p:spTgt spid="246"/>
                                        </p:tgtEl>
                                        <p:attrNameLst>
                                          <p:attrName>style.rotation</p:attrName>
                                        </p:attrNameLst>
                                      </p:cBhvr>
                                      <p:tavLst>
                                        <p:tav tm="0">
                                          <p:val>
                                            <p:fltVal val="90"/>
                                          </p:val>
                                        </p:tav>
                                        <p:tav tm="100000">
                                          <p:val>
                                            <p:fltVal val="0"/>
                                          </p:val>
                                        </p:tav>
                                      </p:tavLst>
                                    </p:anim>
                                    <p:animEffect transition="in" filter="fade">
                                      <p:cBhvr>
                                        <p:cTn id="623" dur="1000"/>
                                        <p:tgtEl>
                                          <p:spTgt spid="246"/>
                                        </p:tgtEl>
                                      </p:cBhvr>
                                    </p:animEffect>
                                  </p:childTnLst>
                                </p:cTn>
                              </p:par>
                              <p:par>
                                <p:cTn id="624" presetID="31" presetClass="entr" presetSubtype="0" fill="hold" grpId="0" nodeType="withEffect">
                                  <p:stCondLst>
                                    <p:cond delay="0"/>
                                  </p:stCondLst>
                                  <p:childTnLst>
                                    <p:set>
                                      <p:cBhvr>
                                        <p:cTn id="625" dur="1" fill="hold">
                                          <p:stCondLst>
                                            <p:cond delay="0"/>
                                          </p:stCondLst>
                                        </p:cTn>
                                        <p:tgtEl>
                                          <p:spTgt spid="247"/>
                                        </p:tgtEl>
                                        <p:attrNameLst>
                                          <p:attrName>style.visibility</p:attrName>
                                        </p:attrNameLst>
                                      </p:cBhvr>
                                      <p:to>
                                        <p:strVal val="visible"/>
                                      </p:to>
                                    </p:set>
                                    <p:anim calcmode="lin" valueType="num">
                                      <p:cBhvr>
                                        <p:cTn id="626" dur="1000" fill="hold"/>
                                        <p:tgtEl>
                                          <p:spTgt spid="247"/>
                                        </p:tgtEl>
                                        <p:attrNameLst>
                                          <p:attrName>ppt_w</p:attrName>
                                        </p:attrNameLst>
                                      </p:cBhvr>
                                      <p:tavLst>
                                        <p:tav tm="0">
                                          <p:val>
                                            <p:fltVal val="0"/>
                                          </p:val>
                                        </p:tav>
                                        <p:tav tm="100000">
                                          <p:val>
                                            <p:strVal val="#ppt_w"/>
                                          </p:val>
                                        </p:tav>
                                      </p:tavLst>
                                    </p:anim>
                                    <p:anim calcmode="lin" valueType="num">
                                      <p:cBhvr>
                                        <p:cTn id="627" dur="1000" fill="hold"/>
                                        <p:tgtEl>
                                          <p:spTgt spid="247"/>
                                        </p:tgtEl>
                                        <p:attrNameLst>
                                          <p:attrName>ppt_h</p:attrName>
                                        </p:attrNameLst>
                                      </p:cBhvr>
                                      <p:tavLst>
                                        <p:tav tm="0">
                                          <p:val>
                                            <p:fltVal val="0"/>
                                          </p:val>
                                        </p:tav>
                                        <p:tav tm="100000">
                                          <p:val>
                                            <p:strVal val="#ppt_h"/>
                                          </p:val>
                                        </p:tav>
                                      </p:tavLst>
                                    </p:anim>
                                    <p:anim calcmode="lin" valueType="num">
                                      <p:cBhvr>
                                        <p:cTn id="628" dur="1000" fill="hold"/>
                                        <p:tgtEl>
                                          <p:spTgt spid="247"/>
                                        </p:tgtEl>
                                        <p:attrNameLst>
                                          <p:attrName>style.rotation</p:attrName>
                                        </p:attrNameLst>
                                      </p:cBhvr>
                                      <p:tavLst>
                                        <p:tav tm="0">
                                          <p:val>
                                            <p:fltVal val="90"/>
                                          </p:val>
                                        </p:tav>
                                        <p:tav tm="100000">
                                          <p:val>
                                            <p:fltVal val="0"/>
                                          </p:val>
                                        </p:tav>
                                      </p:tavLst>
                                    </p:anim>
                                    <p:animEffect transition="in" filter="fade">
                                      <p:cBhvr>
                                        <p:cTn id="629" dur="1000"/>
                                        <p:tgtEl>
                                          <p:spTgt spid="247"/>
                                        </p:tgtEl>
                                      </p:cBhvr>
                                    </p:animEffect>
                                  </p:childTnLst>
                                </p:cTn>
                              </p:par>
                              <p:par>
                                <p:cTn id="630" presetID="31" presetClass="entr" presetSubtype="0" fill="hold" grpId="0" nodeType="withEffect">
                                  <p:stCondLst>
                                    <p:cond delay="0"/>
                                  </p:stCondLst>
                                  <p:childTnLst>
                                    <p:set>
                                      <p:cBhvr>
                                        <p:cTn id="631" dur="1" fill="hold">
                                          <p:stCondLst>
                                            <p:cond delay="0"/>
                                          </p:stCondLst>
                                        </p:cTn>
                                        <p:tgtEl>
                                          <p:spTgt spid="248"/>
                                        </p:tgtEl>
                                        <p:attrNameLst>
                                          <p:attrName>style.visibility</p:attrName>
                                        </p:attrNameLst>
                                      </p:cBhvr>
                                      <p:to>
                                        <p:strVal val="visible"/>
                                      </p:to>
                                    </p:set>
                                    <p:anim calcmode="lin" valueType="num">
                                      <p:cBhvr>
                                        <p:cTn id="632" dur="1000" fill="hold"/>
                                        <p:tgtEl>
                                          <p:spTgt spid="248"/>
                                        </p:tgtEl>
                                        <p:attrNameLst>
                                          <p:attrName>ppt_w</p:attrName>
                                        </p:attrNameLst>
                                      </p:cBhvr>
                                      <p:tavLst>
                                        <p:tav tm="0">
                                          <p:val>
                                            <p:fltVal val="0"/>
                                          </p:val>
                                        </p:tav>
                                        <p:tav tm="100000">
                                          <p:val>
                                            <p:strVal val="#ppt_w"/>
                                          </p:val>
                                        </p:tav>
                                      </p:tavLst>
                                    </p:anim>
                                    <p:anim calcmode="lin" valueType="num">
                                      <p:cBhvr>
                                        <p:cTn id="633" dur="1000" fill="hold"/>
                                        <p:tgtEl>
                                          <p:spTgt spid="248"/>
                                        </p:tgtEl>
                                        <p:attrNameLst>
                                          <p:attrName>ppt_h</p:attrName>
                                        </p:attrNameLst>
                                      </p:cBhvr>
                                      <p:tavLst>
                                        <p:tav tm="0">
                                          <p:val>
                                            <p:fltVal val="0"/>
                                          </p:val>
                                        </p:tav>
                                        <p:tav tm="100000">
                                          <p:val>
                                            <p:strVal val="#ppt_h"/>
                                          </p:val>
                                        </p:tav>
                                      </p:tavLst>
                                    </p:anim>
                                    <p:anim calcmode="lin" valueType="num">
                                      <p:cBhvr>
                                        <p:cTn id="634" dur="1000" fill="hold"/>
                                        <p:tgtEl>
                                          <p:spTgt spid="248"/>
                                        </p:tgtEl>
                                        <p:attrNameLst>
                                          <p:attrName>style.rotation</p:attrName>
                                        </p:attrNameLst>
                                      </p:cBhvr>
                                      <p:tavLst>
                                        <p:tav tm="0">
                                          <p:val>
                                            <p:fltVal val="90"/>
                                          </p:val>
                                        </p:tav>
                                        <p:tav tm="100000">
                                          <p:val>
                                            <p:fltVal val="0"/>
                                          </p:val>
                                        </p:tav>
                                      </p:tavLst>
                                    </p:anim>
                                    <p:animEffect transition="in" filter="fade">
                                      <p:cBhvr>
                                        <p:cTn id="635" dur="1000"/>
                                        <p:tgtEl>
                                          <p:spTgt spid="248"/>
                                        </p:tgtEl>
                                      </p:cBhvr>
                                    </p:animEffect>
                                  </p:childTnLst>
                                </p:cTn>
                              </p:par>
                              <p:par>
                                <p:cTn id="636" presetID="31" presetClass="entr" presetSubtype="0" fill="hold" grpId="0" nodeType="withEffect">
                                  <p:stCondLst>
                                    <p:cond delay="0"/>
                                  </p:stCondLst>
                                  <p:childTnLst>
                                    <p:set>
                                      <p:cBhvr>
                                        <p:cTn id="637" dur="1" fill="hold">
                                          <p:stCondLst>
                                            <p:cond delay="0"/>
                                          </p:stCondLst>
                                        </p:cTn>
                                        <p:tgtEl>
                                          <p:spTgt spid="249"/>
                                        </p:tgtEl>
                                        <p:attrNameLst>
                                          <p:attrName>style.visibility</p:attrName>
                                        </p:attrNameLst>
                                      </p:cBhvr>
                                      <p:to>
                                        <p:strVal val="visible"/>
                                      </p:to>
                                    </p:set>
                                    <p:anim calcmode="lin" valueType="num">
                                      <p:cBhvr>
                                        <p:cTn id="638" dur="1000" fill="hold"/>
                                        <p:tgtEl>
                                          <p:spTgt spid="249"/>
                                        </p:tgtEl>
                                        <p:attrNameLst>
                                          <p:attrName>ppt_w</p:attrName>
                                        </p:attrNameLst>
                                      </p:cBhvr>
                                      <p:tavLst>
                                        <p:tav tm="0">
                                          <p:val>
                                            <p:fltVal val="0"/>
                                          </p:val>
                                        </p:tav>
                                        <p:tav tm="100000">
                                          <p:val>
                                            <p:strVal val="#ppt_w"/>
                                          </p:val>
                                        </p:tav>
                                      </p:tavLst>
                                    </p:anim>
                                    <p:anim calcmode="lin" valueType="num">
                                      <p:cBhvr>
                                        <p:cTn id="639" dur="1000" fill="hold"/>
                                        <p:tgtEl>
                                          <p:spTgt spid="249"/>
                                        </p:tgtEl>
                                        <p:attrNameLst>
                                          <p:attrName>ppt_h</p:attrName>
                                        </p:attrNameLst>
                                      </p:cBhvr>
                                      <p:tavLst>
                                        <p:tav tm="0">
                                          <p:val>
                                            <p:fltVal val="0"/>
                                          </p:val>
                                        </p:tav>
                                        <p:tav tm="100000">
                                          <p:val>
                                            <p:strVal val="#ppt_h"/>
                                          </p:val>
                                        </p:tav>
                                      </p:tavLst>
                                    </p:anim>
                                    <p:anim calcmode="lin" valueType="num">
                                      <p:cBhvr>
                                        <p:cTn id="640" dur="1000" fill="hold"/>
                                        <p:tgtEl>
                                          <p:spTgt spid="249"/>
                                        </p:tgtEl>
                                        <p:attrNameLst>
                                          <p:attrName>style.rotation</p:attrName>
                                        </p:attrNameLst>
                                      </p:cBhvr>
                                      <p:tavLst>
                                        <p:tav tm="0">
                                          <p:val>
                                            <p:fltVal val="90"/>
                                          </p:val>
                                        </p:tav>
                                        <p:tav tm="100000">
                                          <p:val>
                                            <p:fltVal val="0"/>
                                          </p:val>
                                        </p:tav>
                                      </p:tavLst>
                                    </p:anim>
                                    <p:animEffect transition="in" filter="fade">
                                      <p:cBhvr>
                                        <p:cTn id="641" dur="1000"/>
                                        <p:tgtEl>
                                          <p:spTgt spid="249"/>
                                        </p:tgtEl>
                                      </p:cBhvr>
                                    </p:animEffect>
                                  </p:childTnLst>
                                </p:cTn>
                              </p:par>
                              <p:par>
                                <p:cTn id="642" presetID="31" presetClass="entr" presetSubtype="0" fill="hold" grpId="0" nodeType="withEffect">
                                  <p:stCondLst>
                                    <p:cond delay="0"/>
                                  </p:stCondLst>
                                  <p:childTnLst>
                                    <p:set>
                                      <p:cBhvr>
                                        <p:cTn id="643" dur="1" fill="hold">
                                          <p:stCondLst>
                                            <p:cond delay="0"/>
                                          </p:stCondLst>
                                        </p:cTn>
                                        <p:tgtEl>
                                          <p:spTgt spid="251"/>
                                        </p:tgtEl>
                                        <p:attrNameLst>
                                          <p:attrName>style.visibility</p:attrName>
                                        </p:attrNameLst>
                                      </p:cBhvr>
                                      <p:to>
                                        <p:strVal val="visible"/>
                                      </p:to>
                                    </p:set>
                                    <p:anim calcmode="lin" valueType="num">
                                      <p:cBhvr>
                                        <p:cTn id="644" dur="1000" fill="hold"/>
                                        <p:tgtEl>
                                          <p:spTgt spid="251"/>
                                        </p:tgtEl>
                                        <p:attrNameLst>
                                          <p:attrName>ppt_w</p:attrName>
                                        </p:attrNameLst>
                                      </p:cBhvr>
                                      <p:tavLst>
                                        <p:tav tm="0">
                                          <p:val>
                                            <p:fltVal val="0"/>
                                          </p:val>
                                        </p:tav>
                                        <p:tav tm="100000">
                                          <p:val>
                                            <p:strVal val="#ppt_w"/>
                                          </p:val>
                                        </p:tav>
                                      </p:tavLst>
                                    </p:anim>
                                    <p:anim calcmode="lin" valueType="num">
                                      <p:cBhvr>
                                        <p:cTn id="645" dur="1000" fill="hold"/>
                                        <p:tgtEl>
                                          <p:spTgt spid="251"/>
                                        </p:tgtEl>
                                        <p:attrNameLst>
                                          <p:attrName>ppt_h</p:attrName>
                                        </p:attrNameLst>
                                      </p:cBhvr>
                                      <p:tavLst>
                                        <p:tav tm="0">
                                          <p:val>
                                            <p:fltVal val="0"/>
                                          </p:val>
                                        </p:tav>
                                        <p:tav tm="100000">
                                          <p:val>
                                            <p:strVal val="#ppt_h"/>
                                          </p:val>
                                        </p:tav>
                                      </p:tavLst>
                                    </p:anim>
                                    <p:anim calcmode="lin" valueType="num">
                                      <p:cBhvr>
                                        <p:cTn id="646" dur="1000" fill="hold"/>
                                        <p:tgtEl>
                                          <p:spTgt spid="251"/>
                                        </p:tgtEl>
                                        <p:attrNameLst>
                                          <p:attrName>style.rotation</p:attrName>
                                        </p:attrNameLst>
                                      </p:cBhvr>
                                      <p:tavLst>
                                        <p:tav tm="0">
                                          <p:val>
                                            <p:fltVal val="90"/>
                                          </p:val>
                                        </p:tav>
                                        <p:tav tm="100000">
                                          <p:val>
                                            <p:fltVal val="0"/>
                                          </p:val>
                                        </p:tav>
                                      </p:tavLst>
                                    </p:anim>
                                    <p:animEffect transition="in" filter="fade">
                                      <p:cBhvr>
                                        <p:cTn id="647" dur="1000"/>
                                        <p:tgtEl>
                                          <p:spTgt spid="251"/>
                                        </p:tgtEl>
                                      </p:cBhvr>
                                    </p:animEffect>
                                  </p:childTnLst>
                                </p:cTn>
                              </p:par>
                              <p:par>
                                <p:cTn id="648" presetID="31" presetClass="entr" presetSubtype="0" fill="hold" grpId="0" nodeType="withEffect">
                                  <p:stCondLst>
                                    <p:cond delay="0"/>
                                  </p:stCondLst>
                                  <p:childTnLst>
                                    <p:set>
                                      <p:cBhvr>
                                        <p:cTn id="649" dur="1" fill="hold">
                                          <p:stCondLst>
                                            <p:cond delay="0"/>
                                          </p:stCondLst>
                                        </p:cTn>
                                        <p:tgtEl>
                                          <p:spTgt spid="252"/>
                                        </p:tgtEl>
                                        <p:attrNameLst>
                                          <p:attrName>style.visibility</p:attrName>
                                        </p:attrNameLst>
                                      </p:cBhvr>
                                      <p:to>
                                        <p:strVal val="visible"/>
                                      </p:to>
                                    </p:set>
                                    <p:anim calcmode="lin" valueType="num">
                                      <p:cBhvr>
                                        <p:cTn id="650" dur="1000" fill="hold"/>
                                        <p:tgtEl>
                                          <p:spTgt spid="252"/>
                                        </p:tgtEl>
                                        <p:attrNameLst>
                                          <p:attrName>ppt_w</p:attrName>
                                        </p:attrNameLst>
                                      </p:cBhvr>
                                      <p:tavLst>
                                        <p:tav tm="0">
                                          <p:val>
                                            <p:fltVal val="0"/>
                                          </p:val>
                                        </p:tav>
                                        <p:tav tm="100000">
                                          <p:val>
                                            <p:strVal val="#ppt_w"/>
                                          </p:val>
                                        </p:tav>
                                      </p:tavLst>
                                    </p:anim>
                                    <p:anim calcmode="lin" valueType="num">
                                      <p:cBhvr>
                                        <p:cTn id="651" dur="1000" fill="hold"/>
                                        <p:tgtEl>
                                          <p:spTgt spid="252"/>
                                        </p:tgtEl>
                                        <p:attrNameLst>
                                          <p:attrName>ppt_h</p:attrName>
                                        </p:attrNameLst>
                                      </p:cBhvr>
                                      <p:tavLst>
                                        <p:tav tm="0">
                                          <p:val>
                                            <p:fltVal val="0"/>
                                          </p:val>
                                        </p:tav>
                                        <p:tav tm="100000">
                                          <p:val>
                                            <p:strVal val="#ppt_h"/>
                                          </p:val>
                                        </p:tav>
                                      </p:tavLst>
                                    </p:anim>
                                    <p:anim calcmode="lin" valueType="num">
                                      <p:cBhvr>
                                        <p:cTn id="652" dur="1000" fill="hold"/>
                                        <p:tgtEl>
                                          <p:spTgt spid="252"/>
                                        </p:tgtEl>
                                        <p:attrNameLst>
                                          <p:attrName>style.rotation</p:attrName>
                                        </p:attrNameLst>
                                      </p:cBhvr>
                                      <p:tavLst>
                                        <p:tav tm="0">
                                          <p:val>
                                            <p:fltVal val="90"/>
                                          </p:val>
                                        </p:tav>
                                        <p:tav tm="100000">
                                          <p:val>
                                            <p:fltVal val="0"/>
                                          </p:val>
                                        </p:tav>
                                      </p:tavLst>
                                    </p:anim>
                                    <p:animEffect transition="in" filter="fade">
                                      <p:cBhvr>
                                        <p:cTn id="653" dur="1000"/>
                                        <p:tgtEl>
                                          <p:spTgt spid="252"/>
                                        </p:tgtEl>
                                      </p:cBhvr>
                                    </p:animEffect>
                                  </p:childTnLst>
                                </p:cTn>
                              </p:par>
                              <p:par>
                                <p:cTn id="654" presetID="31" presetClass="entr" presetSubtype="0" fill="hold" grpId="0" nodeType="withEffect">
                                  <p:stCondLst>
                                    <p:cond delay="0"/>
                                  </p:stCondLst>
                                  <p:childTnLst>
                                    <p:set>
                                      <p:cBhvr>
                                        <p:cTn id="655" dur="1" fill="hold">
                                          <p:stCondLst>
                                            <p:cond delay="0"/>
                                          </p:stCondLst>
                                        </p:cTn>
                                        <p:tgtEl>
                                          <p:spTgt spid="253"/>
                                        </p:tgtEl>
                                        <p:attrNameLst>
                                          <p:attrName>style.visibility</p:attrName>
                                        </p:attrNameLst>
                                      </p:cBhvr>
                                      <p:to>
                                        <p:strVal val="visible"/>
                                      </p:to>
                                    </p:set>
                                    <p:anim calcmode="lin" valueType="num">
                                      <p:cBhvr>
                                        <p:cTn id="656" dur="1000" fill="hold"/>
                                        <p:tgtEl>
                                          <p:spTgt spid="253"/>
                                        </p:tgtEl>
                                        <p:attrNameLst>
                                          <p:attrName>ppt_w</p:attrName>
                                        </p:attrNameLst>
                                      </p:cBhvr>
                                      <p:tavLst>
                                        <p:tav tm="0">
                                          <p:val>
                                            <p:fltVal val="0"/>
                                          </p:val>
                                        </p:tav>
                                        <p:tav tm="100000">
                                          <p:val>
                                            <p:strVal val="#ppt_w"/>
                                          </p:val>
                                        </p:tav>
                                      </p:tavLst>
                                    </p:anim>
                                    <p:anim calcmode="lin" valueType="num">
                                      <p:cBhvr>
                                        <p:cTn id="657" dur="1000" fill="hold"/>
                                        <p:tgtEl>
                                          <p:spTgt spid="253"/>
                                        </p:tgtEl>
                                        <p:attrNameLst>
                                          <p:attrName>ppt_h</p:attrName>
                                        </p:attrNameLst>
                                      </p:cBhvr>
                                      <p:tavLst>
                                        <p:tav tm="0">
                                          <p:val>
                                            <p:fltVal val="0"/>
                                          </p:val>
                                        </p:tav>
                                        <p:tav tm="100000">
                                          <p:val>
                                            <p:strVal val="#ppt_h"/>
                                          </p:val>
                                        </p:tav>
                                      </p:tavLst>
                                    </p:anim>
                                    <p:anim calcmode="lin" valueType="num">
                                      <p:cBhvr>
                                        <p:cTn id="658" dur="1000" fill="hold"/>
                                        <p:tgtEl>
                                          <p:spTgt spid="253"/>
                                        </p:tgtEl>
                                        <p:attrNameLst>
                                          <p:attrName>style.rotation</p:attrName>
                                        </p:attrNameLst>
                                      </p:cBhvr>
                                      <p:tavLst>
                                        <p:tav tm="0">
                                          <p:val>
                                            <p:fltVal val="90"/>
                                          </p:val>
                                        </p:tav>
                                        <p:tav tm="100000">
                                          <p:val>
                                            <p:fltVal val="0"/>
                                          </p:val>
                                        </p:tav>
                                      </p:tavLst>
                                    </p:anim>
                                    <p:animEffect transition="in" filter="fade">
                                      <p:cBhvr>
                                        <p:cTn id="659" dur="1000"/>
                                        <p:tgtEl>
                                          <p:spTgt spid="253"/>
                                        </p:tgtEl>
                                      </p:cBhvr>
                                    </p:animEffect>
                                  </p:childTnLst>
                                </p:cTn>
                              </p:par>
                              <p:par>
                                <p:cTn id="660" presetID="31" presetClass="entr" presetSubtype="0" fill="hold" grpId="0" nodeType="withEffect">
                                  <p:stCondLst>
                                    <p:cond delay="0"/>
                                  </p:stCondLst>
                                  <p:childTnLst>
                                    <p:set>
                                      <p:cBhvr>
                                        <p:cTn id="661" dur="1" fill="hold">
                                          <p:stCondLst>
                                            <p:cond delay="0"/>
                                          </p:stCondLst>
                                        </p:cTn>
                                        <p:tgtEl>
                                          <p:spTgt spid="254"/>
                                        </p:tgtEl>
                                        <p:attrNameLst>
                                          <p:attrName>style.visibility</p:attrName>
                                        </p:attrNameLst>
                                      </p:cBhvr>
                                      <p:to>
                                        <p:strVal val="visible"/>
                                      </p:to>
                                    </p:set>
                                    <p:anim calcmode="lin" valueType="num">
                                      <p:cBhvr>
                                        <p:cTn id="662" dur="1000" fill="hold"/>
                                        <p:tgtEl>
                                          <p:spTgt spid="254"/>
                                        </p:tgtEl>
                                        <p:attrNameLst>
                                          <p:attrName>ppt_w</p:attrName>
                                        </p:attrNameLst>
                                      </p:cBhvr>
                                      <p:tavLst>
                                        <p:tav tm="0">
                                          <p:val>
                                            <p:fltVal val="0"/>
                                          </p:val>
                                        </p:tav>
                                        <p:tav tm="100000">
                                          <p:val>
                                            <p:strVal val="#ppt_w"/>
                                          </p:val>
                                        </p:tav>
                                      </p:tavLst>
                                    </p:anim>
                                    <p:anim calcmode="lin" valueType="num">
                                      <p:cBhvr>
                                        <p:cTn id="663" dur="1000" fill="hold"/>
                                        <p:tgtEl>
                                          <p:spTgt spid="254"/>
                                        </p:tgtEl>
                                        <p:attrNameLst>
                                          <p:attrName>ppt_h</p:attrName>
                                        </p:attrNameLst>
                                      </p:cBhvr>
                                      <p:tavLst>
                                        <p:tav tm="0">
                                          <p:val>
                                            <p:fltVal val="0"/>
                                          </p:val>
                                        </p:tav>
                                        <p:tav tm="100000">
                                          <p:val>
                                            <p:strVal val="#ppt_h"/>
                                          </p:val>
                                        </p:tav>
                                      </p:tavLst>
                                    </p:anim>
                                    <p:anim calcmode="lin" valueType="num">
                                      <p:cBhvr>
                                        <p:cTn id="664" dur="1000" fill="hold"/>
                                        <p:tgtEl>
                                          <p:spTgt spid="254"/>
                                        </p:tgtEl>
                                        <p:attrNameLst>
                                          <p:attrName>style.rotation</p:attrName>
                                        </p:attrNameLst>
                                      </p:cBhvr>
                                      <p:tavLst>
                                        <p:tav tm="0">
                                          <p:val>
                                            <p:fltVal val="90"/>
                                          </p:val>
                                        </p:tav>
                                        <p:tav tm="100000">
                                          <p:val>
                                            <p:fltVal val="0"/>
                                          </p:val>
                                        </p:tav>
                                      </p:tavLst>
                                    </p:anim>
                                    <p:animEffect transition="in" filter="fade">
                                      <p:cBhvr>
                                        <p:cTn id="665" dur="1000"/>
                                        <p:tgtEl>
                                          <p:spTgt spid="254"/>
                                        </p:tgtEl>
                                      </p:cBhvr>
                                    </p:animEffect>
                                  </p:childTnLst>
                                </p:cTn>
                              </p:par>
                              <p:par>
                                <p:cTn id="666" presetID="31" presetClass="entr" presetSubtype="0" fill="hold" nodeType="withEffect">
                                  <p:stCondLst>
                                    <p:cond delay="0"/>
                                  </p:stCondLst>
                                  <p:childTnLst>
                                    <p:set>
                                      <p:cBhvr>
                                        <p:cTn id="667" dur="1" fill="hold">
                                          <p:stCondLst>
                                            <p:cond delay="0"/>
                                          </p:stCondLst>
                                        </p:cTn>
                                        <p:tgtEl>
                                          <p:spTgt spid="256"/>
                                        </p:tgtEl>
                                        <p:attrNameLst>
                                          <p:attrName>style.visibility</p:attrName>
                                        </p:attrNameLst>
                                      </p:cBhvr>
                                      <p:to>
                                        <p:strVal val="visible"/>
                                      </p:to>
                                    </p:set>
                                    <p:anim calcmode="lin" valueType="num">
                                      <p:cBhvr>
                                        <p:cTn id="668" dur="1000" fill="hold"/>
                                        <p:tgtEl>
                                          <p:spTgt spid="256"/>
                                        </p:tgtEl>
                                        <p:attrNameLst>
                                          <p:attrName>ppt_w</p:attrName>
                                        </p:attrNameLst>
                                      </p:cBhvr>
                                      <p:tavLst>
                                        <p:tav tm="0">
                                          <p:val>
                                            <p:fltVal val="0"/>
                                          </p:val>
                                        </p:tav>
                                        <p:tav tm="100000">
                                          <p:val>
                                            <p:strVal val="#ppt_w"/>
                                          </p:val>
                                        </p:tav>
                                      </p:tavLst>
                                    </p:anim>
                                    <p:anim calcmode="lin" valueType="num">
                                      <p:cBhvr>
                                        <p:cTn id="669" dur="1000" fill="hold"/>
                                        <p:tgtEl>
                                          <p:spTgt spid="256"/>
                                        </p:tgtEl>
                                        <p:attrNameLst>
                                          <p:attrName>ppt_h</p:attrName>
                                        </p:attrNameLst>
                                      </p:cBhvr>
                                      <p:tavLst>
                                        <p:tav tm="0">
                                          <p:val>
                                            <p:fltVal val="0"/>
                                          </p:val>
                                        </p:tav>
                                        <p:tav tm="100000">
                                          <p:val>
                                            <p:strVal val="#ppt_h"/>
                                          </p:val>
                                        </p:tav>
                                      </p:tavLst>
                                    </p:anim>
                                    <p:anim calcmode="lin" valueType="num">
                                      <p:cBhvr>
                                        <p:cTn id="670" dur="1000" fill="hold"/>
                                        <p:tgtEl>
                                          <p:spTgt spid="256"/>
                                        </p:tgtEl>
                                        <p:attrNameLst>
                                          <p:attrName>style.rotation</p:attrName>
                                        </p:attrNameLst>
                                      </p:cBhvr>
                                      <p:tavLst>
                                        <p:tav tm="0">
                                          <p:val>
                                            <p:fltVal val="90"/>
                                          </p:val>
                                        </p:tav>
                                        <p:tav tm="100000">
                                          <p:val>
                                            <p:fltVal val="0"/>
                                          </p:val>
                                        </p:tav>
                                      </p:tavLst>
                                    </p:anim>
                                    <p:animEffect transition="in" filter="fade">
                                      <p:cBhvr>
                                        <p:cTn id="671" dur="1000"/>
                                        <p:tgtEl>
                                          <p:spTgt spid="256"/>
                                        </p:tgtEl>
                                      </p:cBhvr>
                                    </p:animEffect>
                                  </p:childTnLst>
                                </p:cTn>
                              </p:par>
                              <p:par>
                                <p:cTn id="672" presetID="31" presetClass="entr" presetSubtype="0" fill="hold" nodeType="withEffect">
                                  <p:stCondLst>
                                    <p:cond delay="0"/>
                                  </p:stCondLst>
                                  <p:childTnLst>
                                    <p:set>
                                      <p:cBhvr>
                                        <p:cTn id="673" dur="1" fill="hold">
                                          <p:stCondLst>
                                            <p:cond delay="0"/>
                                          </p:stCondLst>
                                        </p:cTn>
                                        <p:tgtEl>
                                          <p:spTgt spid="257"/>
                                        </p:tgtEl>
                                        <p:attrNameLst>
                                          <p:attrName>style.visibility</p:attrName>
                                        </p:attrNameLst>
                                      </p:cBhvr>
                                      <p:to>
                                        <p:strVal val="visible"/>
                                      </p:to>
                                    </p:set>
                                    <p:anim calcmode="lin" valueType="num">
                                      <p:cBhvr>
                                        <p:cTn id="674" dur="1000" fill="hold"/>
                                        <p:tgtEl>
                                          <p:spTgt spid="257"/>
                                        </p:tgtEl>
                                        <p:attrNameLst>
                                          <p:attrName>ppt_w</p:attrName>
                                        </p:attrNameLst>
                                      </p:cBhvr>
                                      <p:tavLst>
                                        <p:tav tm="0">
                                          <p:val>
                                            <p:fltVal val="0"/>
                                          </p:val>
                                        </p:tav>
                                        <p:tav tm="100000">
                                          <p:val>
                                            <p:strVal val="#ppt_w"/>
                                          </p:val>
                                        </p:tav>
                                      </p:tavLst>
                                    </p:anim>
                                    <p:anim calcmode="lin" valueType="num">
                                      <p:cBhvr>
                                        <p:cTn id="675" dur="1000" fill="hold"/>
                                        <p:tgtEl>
                                          <p:spTgt spid="257"/>
                                        </p:tgtEl>
                                        <p:attrNameLst>
                                          <p:attrName>ppt_h</p:attrName>
                                        </p:attrNameLst>
                                      </p:cBhvr>
                                      <p:tavLst>
                                        <p:tav tm="0">
                                          <p:val>
                                            <p:fltVal val="0"/>
                                          </p:val>
                                        </p:tav>
                                        <p:tav tm="100000">
                                          <p:val>
                                            <p:strVal val="#ppt_h"/>
                                          </p:val>
                                        </p:tav>
                                      </p:tavLst>
                                    </p:anim>
                                    <p:anim calcmode="lin" valueType="num">
                                      <p:cBhvr>
                                        <p:cTn id="676" dur="1000" fill="hold"/>
                                        <p:tgtEl>
                                          <p:spTgt spid="257"/>
                                        </p:tgtEl>
                                        <p:attrNameLst>
                                          <p:attrName>style.rotation</p:attrName>
                                        </p:attrNameLst>
                                      </p:cBhvr>
                                      <p:tavLst>
                                        <p:tav tm="0">
                                          <p:val>
                                            <p:fltVal val="90"/>
                                          </p:val>
                                        </p:tav>
                                        <p:tav tm="100000">
                                          <p:val>
                                            <p:fltVal val="0"/>
                                          </p:val>
                                        </p:tav>
                                      </p:tavLst>
                                    </p:anim>
                                    <p:animEffect transition="in" filter="fade">
                                      <p:cBhvr>
                                        <p:cTn id="677" dur="1000"/>
                                        <p:tgtEl>
                                          <p:spTgt spid="257"/>
                                        </p:tgtEl>
                                      </p:cBhvr>
                                    </p:animEffect>
                                  </p:childTnLst>
                                </p:cTn>
                              </p:par>
                              <p:par>
                                <p:cTn id="678" presetID="31" presetClass="entr" presetSubtype="0" fill="hold" grpId="0" nodeType="withEffect">
                                  <p:stCondLst>
                                    <p:cond delay="0"/>
                                  </p:stCondLst>
                                  <p:childTnLst>
                                    <p:set>
                                      <p:cBhvr>
                                        <p:cTn id="679" dur="1" fill="hold">
                                          <p:stCondLst>
                                            <p:cond delay="0"/>
                                          </p:stCondLst>
                                        </p:cTn>
                                        <p:tgtEl>
                                          <p:spTgt spid="258"/>
                                        </p:tgtEl>
                                        <p:attrNameLst>
                                          <p:attrName>style.visibility</p:attrName>
                                        </p:attrNameLst>
                                      </p:cBhvr>
                                      <p:to>
                                        <p:strVal val="visible"/>
                                      </p:to>
                                    </p:set>
                                    <p:anim calcmode="lin" valueType="num">
                                      <p:cBhvr>
                                        <p:cTn id="680" dur="1000" fill="hold"/>
                                        <p:tgtEl>
                                          <p:spTgt spid="258"/>
                                        </p:tgtEl>
                                        <p:attrNameLst>
                                          <p:attrName>ppt_w</p:attrName>
                                        </p:attrNameLst>
                                      </p:cBhvr>
                                      <p:tavLst>
                                        <p:tav tm="0">
                                          <p:val>
                                            <p:fltVal val="0"/>
                                          </p:val>
                                        </p:tav>
                                        <p:tav tm="100000">
                                          <p:val>
                                            <p:strVal val="#ppt_w"/>
                                          </p:val>
                                        </p:tav>
                                      </p:tavLst>
                                    </p:anim>
                                    <p:anim calcmode="lin" valueType="num">
                                      <p:cBhvr>
                                        <p:cTn id="681" dur="1000" fill="hold"/>
                                        <p:tgtEl>
                                          <p:spTgt spid="258"/>
                                        </p:tgtEl>
                                        <p:attrNameLst>
                                          <p:attrName>ppt_h</p:attrName>
                                        </p:attrNameLst>
                                      </p:cBhvr>
                                      <p:tavLst>
                                        <p:tav tm="0">
                                          <p:val>
                                            <p:fltVal val="0"/>
                                          </p:val>
                                        </p:tav>
                                        <p:tav tm="100000">
                                          <p:val>
                                            <p:strVal val="#ppt_h"/>
                                          </p:val>
                                        </p:tav>
                                      </p:tavLst>
                                    </p:anim>
                                    <p:anim calcmode="lin" valueType="num">
                                      <p:cBhvr>
                                        <p:cTn id="682" dur="1000" fill="hold"/>
                                        <p:tgtEl>
                                          <p:spTgt spid="258"/>
                                        </p:tgtEl>
                                        <p:attrNameLst>
                                          <p:attrName>style.rotation</p:attrName>
                                        </p:attrNameLst>
                                      </p:cBhvr>
                                      <p:tavLst>
                                        <p:tav tm="0">
                                          <p:val>
                                            <p:fltVal val="90"/>
                                          </p:val>
                                        </p:tav>
                                        <p:tav tm="100000">
                                          <p:val>
                                            <p:fltVal val="0"/>
                                          </p:val>
                                        </p:tav>
                                      </p:tavLst>
                                    </p:anim>
                                    <p:animEffect transition="in" filter="fade">
                                      <p:cBhvr>
                                        <p:cTn id="683" dur="1000"/>
                                        <p:tgtEl>
                                          <p:spTgt spid="258"/>
                                        </p:tgtEl>
                                      </p:cBhvr>
                                    </p:animEffect>
                                  </p:childTnLst>
                                </p:cTn>
                              </p:par>
                              <p:par>
                                <p:cTn id="684" presetID="31" presetClass="entr" presetSubtype="0" fill="hold" nodeType="withEffect">
                                  <p:stCondLst>
                                    <p:cond delay="0"/>
                                  </p:stCondLst>
                                  <p:childTnLst>
                                    <p:set>
                                      <p:cBhvr>
                                        <p:cTn id="685" dur="1" fill="hold">
                                          <p:stCondLst>
                                            <p:cond delay="0"/>
                                          </p:stCondLst>
                                        </p:cTn>
                                        <p:tgtEl>
                                          <p:spTgt spid="259"/>
                                        </p:tgtEl>
                                        <p:attrNameLst>
                                          <p:attrName>style.visibility</p:attrName>
                                        </p:attrNameLst>
                                      </p:cBhvr>
                                      <p:to>
                                        <p:strVal val="visible"/>
                                      </p:to>
                                    </p:set>
                                    <p:anim calcmode="lin" valueType="num">
                                      <p:cBhvr>
                                        <p:cTn id="686" dur="1000" fill="hold"/>
                                        <p:tgtEl>
                                          <p:spTgt spid="259"/>
                                        </p:tgtEl>
                                        <p:attrNameLst>
                                          <p:attrName>ppt_w</p:attrName>
                                        </p:attrNameLst>
                                      </p:cBhvr>
                                      <p:tavLst>
                                        <p:tav tm="0">
                                          <p:val>
                                            <p:fltVal val="0"/>
                                          </p:val>
                                        </p:tav>
                                        <p:tav tm="100000">
                                          <p:val>
                                            <p:strVal val="#ppt_w"/>
                                          </p:val>
                                        </p:tav>
                                      </p:tavLst>
                                    </p:anim>
                                    <p:anim calcmode="lin" valueType="num">
                                      <p:cBhvr>
                                        <p:cTn id="687" dur="1000" fill="hold"/>
                                        <p:tgtEl>
                                          <p:spTgt spid="259"/>
                                        </p:tgtEl>
                                        <p:attrNameLst>
                                          <p:attrName>ppt_h</p:attrName>
                                        </p:attrNameLst>
                                      </p:cBhvr>
                                      <p:tavLst>
                                        <p:tav tm="0">
                                          <p:val>
                                            <p:fltVal val="0"/>
                                          </p:val>
                                        </p:tav>
                                        <p:tav tm="100000">
                                          <p:val>
                                            <p:strVal val="#ppt_h"/>
                                          </p:val>
                                        </p:tav>
                                      </p:tavLst>
                                    </p:anim>
                                    <p:anim calcmode="lin" valueType="num">
                                      <p:cBhvr>
                                        <p:cTn id="688" dur="1000" fill="hold"/>
                                        <p:tgtEl>
                                          <p:spTgt spid="259"/>
                                        </p:tgtEl>
                                        <p:attrNameLst>
                                          <p:attrName>style.rotation</p:attrName>
                                        </p:attrNameLst>
                                      </p:cBhvr>
                                      <p:tavLst>
                                        <p:tav tm="0">
                                          <p:val>
                                            <p:fltVal val="90"/>
                                          </p:val>
                                        </p:tav>
                                        <p:tav tm="100000">
                                          <p:val>
                                            <p:fltVal val="0"/>
                                          </p:val>
                                        </p:tav>
                                      </p:tavLst>
                                    </p:anim>
                                    <p:animEffect transition="in" filter="fade">
                                      <p:cBhvr>
                                        <p:cTn id="689" dur="1000"/>
                                        <p:tgtEl>
                                          <p:spTgt spid="259"/>
                                        </p:tgtEl>
                                      </p:cBhvr>
                                    </p:animEffect>
                                  </p:childTnLst>
                                </p:cTn>
                              </p:par>
                              <p:par>
                                <p:cTn id="690" presetID="31" presetClass="entr" presetSubtype="0" fill="hold" nodeType="withEffect">
                                  <p:stCondLst>
                                    <p:cond delay="0"/>
                                  </p:stCondLst>
                                  <p:childTnLst>
                                    <p:set>
                                      <p:cBhvr>
                                        <p:cTn id="691" dur="1" fill="hold">
                                          <p:stCondLst>
                                            <p:cond delay="0"/>
                                          </p:stCondLst>
                                        </p:cTn>
                                        <p:tgtEl>
                                          <p:spTgt spid="260"/>
                                        </p:tgtEl>
                                        <p:attrNameLst>
                                          <p:attrName>style.visibility</p:attrName>
                                        </p:attrNameLst>
                                      </p:cBhvr>
                                      <p:to>
                                        <p:strVal val="visible"/>
                                      </p:to>
                                    </p:set>
                                    <p:anim calcmode="lin" valueType="num">
                                      <p:cBhvr>
                                        <p:cTn id="692" dur="1000" fill="hold"/>
                                        <p:tgtEl>
                                          <p:spTgt spid="260"/>
                                        </p:tgtEl>
                                        <p:attrNameLst>
                                          <p:attrName>ppt_w</p:attrName>
                                        </p:attrNameLst>
                                      </p:cBhvr>
                                      <p:tavLst>
                                        <p:tav tm="0">
                                          <p:val>
                                            <p:fltVal val="0"/>
                                          </p:val>
                                        </p:tav>
                                        <p:tav tm="100000">
                                          <p:val>
                                            <p:strVal val="#ppt_w"/>
                                          </p:val>
                                        </p:tav>
                                      </p:tavLst>
                                    </p:anim>
                                    <p:anim calcmode="lin" valueType="num">
                                      <p:cBhvr>
                                        <p:cTn id="693" dur="1000" fill="hold"/>
                                        <p:tgtEl>
                                          <p:spTgt spid="260"/>
                                        </p:tgtEl>
                                        <p:attrNameLst>
                                          <p:attrName>ppt_h</p:attrName>
                                        </p:attrNameLst>
                                      </p:cBhvr>
                                      <p:tavLst>
                                        <p:tav tm="0">
                                          <p:val>
                                            <p:fltVal val="0"/>
                                          </p:val>
                                        </p:tav>
                                        <p:tav tm="100000">
                                          <p:val>
                                            <p:strVal val="#ppt_h"/>
                                          </p:val>
                                        </p:tav>
                                      </p:tavLst>
                                    </p:anim>
                                    <p:anim calcmode="lin" valueType="num">
                                      <p:cBhvr>
                                        <p:cTn id="694" dur="1000" fill="hold"/>
                                        <p:tgtEl>
                                          <p:spTgt spid="260"/>
                                        </p:tgtEl>
                                        <p:attrNameLst>
                                          <p:attrName>style.rotation</p:attrName>
                                        </p:attrNameLst>
                                      </p:cBhvr>
                                      <p:tavLst>
                                        <p:tav tm="0">
                                          <p:val>
                                            <p:fltVal val="90"/>
                                          </p:val>
                                        </p:tav>
                                        <p:tav tm="100000">
                                          <p:val>
                                            <p:fltVal val="0"/>
                                          </p:val>
                                        </p:tav>
                                      </p:tavLst>
                                    </p:anim>
                                    <p:animEffect transition="in" filter="fade">
                                      <p:cBhvr>
                                        <p:cTn id="695" dur="1000"/>
                                        <p:tgtEl>
                                          <p:spTgt spid="260"/>
                                        </p:tgtEl>
                                      </p:cBhvr>
                                    </p:animEffect>
                                  </p:childTnLst>
                                </p:cTn>
                              </p:par>
                              <p:par>
                                <p:cTn id="696" presetID="31" presetClass="entr" presetSubtype="0" fill="hold" grpId="0" nodeType="withEffect">
                                  <p:stCondLst>
                                    <p:cond delay="0"/>
                                  </p:stCondLst>
                                  <p:childTnLst>
                                    <p:set>
                                      <p:cBhvr>
                                        <p:cTn id="697" dur="1" fill="hold">
                                          <p:stCondLst>
                                            <p:cond delay="0"/>
                                          </p:stCondLst>
                                        </p:cTn>
                                        <p:tgtEl>
                                          <p:spTgt spid="261"/>
                                        </p:tgtEl>
                                        <p:attrNameLst>
                                          <p:attrName>style.visibility</p:attrName>
                                        </p:attrNameLst>
                                      </p:cBhvr>
                                      <p:to>
                                        <p:strVal val="visible"/>
                                      </p:to>
                                    </p:set>
                                    <p:anim calcmode="lin" valueType="num">
                                      <p:cBhvr>
                                        <p:cTn id="698" dur="1000" fill="hold"/>
                                        <p:tgtEl>
                                          <p:spTgt spid="261"/>
                                        </p:tgtEl>
                                        <p:attrNameLst>
                                          <p:attrName>ppt_w</p:attrName>
                                        </p:attrNameLst>
                                      </p:cBhvr>
                                      <p:tavLst>
                                        <p:tav tm="0">
                                          <p:val>
                                            <p:fltVal val="0"/>
                                          </p:val>
                                        </p:tav>
                                        <p:tav tm="100000">
                                          <p:val>
                                            <p:strVal val="#ppt_w"/>
                                          </p:val>
                                        </p:tav>
                                      </p:tavLst>
                                    </p:anim>
                                    <p:anim calcmode="lin" valueType="num">
                                      <p:cBhvr>
                                        <p:cTn id="699" dur="1000" fill="hold"/>
                                        <p:tgtEl>
                                          <p:spTgt spid="261"/>
                                        </p:tgtEl>
                                        <p:attrNameLst>
                                          <p:attrName>ppt_h</p:attrName>
                                        </p:attrNameLst>
                                      </p:cBhvr>
                                      <p:tavLst>
                                        <p:tav tm="0">
                                          <p:val>
                                            <p:fltVal val="0"/>
                                          </p:val>
                                        </p:tav>
                                        <p:tav tm="100000">
                                          <p:val>
                                            <p:strVal val="#ppt_h"/>
                                          </p:val>
                                        </p:tav>
                                      </p:tavLst>
                                    </p:anim>
                                    <p:anim calcmode="lin" valueType="num">
                                      <p:cBhvr>
                                        <p:cTn id="700" dur="1000" fill="hold"/>
                                        <p:tgtEl>
                                          <p:spTgt spid="261"/>
                                        </p:tgtEl>
                                        <p:attrNameLst>
                                          <p:attrName>style.rotation</p:attrName>
                                        </p:attrNameLst>
                                      </p:cBhvr>
                                      <p:tavLst>
                                        <p:tav tm="0">
                                          <p:val>
                                            <p:fltVal val="90"/>
                                          </p:val>
                                        </p:tav>
                                        <p:tav tm="100000">
                                          <p:val>
                                            <p:fltVal val="0"/>
                                          </p:val>
                                        </p:tav>
                                      </p:tavLst>
                                    </p:anim>
                                    <p:animEffect transition="in" filter="fade">
                                      <p:cBhvr>
                                        <p:cTn id="701" dur="1000"/>
                                        <p:tgtEl>
                                          <p:spTgt spid="261"/>
                                        </p:tgtEl>
                                      </p:cBhvr>
                                    </p:animEffect>
                                  </p:childTnLst>
                                </p:cTn>
                              </p:par>
                              <p:par>
                                <p:cTn id="702" presetID="31" presetClass="entr" presetSubtype="0" fill="hold" nodeType="withEffect">
                                  <p:stCondLst>
                                    <p:cond delay="0"/>
                                  </p:stCondLst>
                                  <p:childTnLst>
                                    <p:set>
                                      <p:cBhvr>
                                        <p:cTn id="703" dur="1" fill="hold">
                                          <p:stCondLst>
                                            <p:cond delay="0"/>
                                          </p:stCondLst>
                                        </p:cTn>
                                        <p:tgtEl>
                                          <p:spTgt spid="262"/>
                                        </p:tgtEl>
                                        <p:attrNameLst>
                                          <p:attrName>style.visibility</p:attrName>
                                        </p:attrNameLst>
                                      </p:cBhvr>
                                      <p:to>
                                        <p:strVal val="visible"/>
                                      </p:to>
                                    </p:set>
                                    <p:anim calcmode="lin" valueType="num">
                                      <p:cBhvr>
                                        <p:cTn id="704" dur="1000" fill="hold"/>
                                        <p:tgtEl>
                                          <p:spTgt spid="262"/>
                                        </p:tgtEl>
                                        <p:attrNameLst>
                                          <p:attrName>ppt_w</p:attrName>
                                        </p:attrNameLst>
                                      </p:cBhvr>
                                      <p:tavLst>
                                        <p:tav tm="0">
                                          <p:val>
                                            <p:fltVal val="0"/>
                                          </p:val>
                                        </p:tav>
                                        <p:tav tm="100000">
                                          <p:val>
                                            <p:strVal val="#ppt_w"/>
                                          </p:val>
                                        </p:tav>
                                      </p:tavLst>
                                    </p:anim>
                                    <p:anim calcmode="lin" valueType="num">
                                      <p:cBhvr>
                                        <p:cTn id="705" dur="1000" fill="hold"/>
                                        <p:tgtEl>
                                          <p:spTgt spid="262"/>
                                        </p:tgtEl>
                                        <p:attrNameLst>
                                          <p:attrName>ppt_h</p:attrName>
                                        </p:attrNameLst>
                                      </p:cBhvr>
                                      <p:tavLst>
                                        <p:tav tm="0">
                                          <p:val>
                                            <p:fltVal val="0"/>
                                          </p:val>
                                        </p:tav>
                                        <p:tav tm="100000">
                                          <p:val>
                                            <p:strVal val="#ppt_h"/>
                                          </p:val>
                                        </p:tav>
                                      </p:tavLst>
                                    </p:anim>
                                    <p:anim calcmode="lin" valueType="num">
                                      <p:cBhvr>
                                        <p:cTn id="706" dur="1000" fill="hold"/>
                                        <p:tgtEl>
                                          <p:spTgt spid="262"/>
                                        </p:tgtEl>
                                        <p:attrNameLst>
                                          <p:attrName>style.rotation</p:attrName>
                                        </p:attrNameLst>
                                      </p:cBhvr>
                                      <p:tavLst>
                                        <p:tav tm="0">
                                          <p:val>
                                            <p:fltVal val="90"/>
                                          </p:val>
                                        </p:tav>
                                        <p:tav tm="100000">
                                          <p:val>
                                            <p:fltVal val="0"/>
                                          </p:val>
                                        </p:tav>
                                      </p:tavLst>
                                    </p:anim>
                                    <p:animEffect transition="in" filter="fade">
                                      <p:cBhvr>
                                        <p:cTn id="707" dur="1000"/>
                                        <p:tgtEl>
                                          <p:spTgt spid="262"/>
                                        </p:tgtEl>
                                      </p:cBhvr>
                                    </p:animEffect>
                                  </p:childTnLst>
                                </p:cTn>
                              </p:par>
                              <p:par>
                                <p:cTn id="708" presetID="31" presetClass="entr" presetSubtype="0" fill="hold" nodeType="withEffect">
                                  <p:stCondLst>
                                    <p:cond delay="0"/>
                                  </p:stCondLst>
                                  <p:childTnLst>
                                    <p:set>
                                      <p:cBhvr>
                                        <p:cTn id="709" dur="1" fill="hold">
                                          <p:stCondLst>
                                            <p:cond delay="0"/>
                                          </p:stCondLst>
                                        </p:cTn>
                                        <p:tgtEl>
                                          <p:spTgt spid="263"/>
                                        </p:tgtEl>
                                        <p:attrNameLst>
                                          <p:attrName>style.visibility</p:attrName>
                                        </p:attrNameLst>
                                      </p:cBhvr>
                                      <p:to>
                                        <p:strVal val="visible"/>
                                      </p:to>
                                    </p:set>
                                    <p:anim calcmode="lin" valueType="num">
                                      <p:cBhvr>
                                        <p:cTn id="710" dur="1000" fill="hold"/>
                                        <p:tgtEl>
                                          <p:spTgt spid="263"/>
                                        </p:tgtEl>
                                        <p:attrNameLst>
                                          <p:attrName>ppt_w</p:attrName>
                                        </p:attrNameLst>
                                      </p:cBhvr>
                                      <p:tavLst>
                                        <p:tav tm="0">
                                          <p:val>
                                            <p:fltVal val="0"/>
                                          </p:val>
                                        </p:tav>
                                        <p:tav tm="100000">
                                          <p:val>
                                            <p:strVal val="#ppt_w"/>
                                          </p:val>
                                        </p:tav>
                                      </p:tavLst>
                                    </p:anim>
                                    <p:anim calcmode="lin" valueType="num">
                                      <p:cBhvr>
                                        <p:cTn id="711" dur="1000" fill="hold"/>
                                        <p:tgtEl>
                                          <p:spTgt spid="263"/>
                                        </p:tgtEl>
                                        <p:attrNameLst>
                                          <p:attrName>ppt_h</p:attrName>
                                        </p:attrNameLst>
                                      </p:cBhvr>
                                      <p:tavLst>
                                        <p:tav tm="0">
                                          <p:val>
                                            <p:fltVal val="0"/>
                                          </p:val>
                                        </p:tav>
                                        <p:tav tm="100000">
                                          <p:val>
                                            <p:strVal val="#ppt_h"/>
                                          </p:val>
                                        </p:tav>
                                      </p:tavLst>
                                    </p:anim>
                                    <p:anim calcmode="lin" valueType="num">
                                      <p:cBhvr>
                                        <p:cTn id="712" dur="1000" fill="hold"/>
                                        <p:tgtEl>
                                          <p:spTgt spid="263"/>
                                        </p:tgtEl>
                                        <p:attrNameLst>
                                          <p:attrName>style.rotation</p:attrName>
                                        </p:attrNameLst>
                                      </p:cBhvr>
                                      <p:tavLst>
                                        <p:tav tm="0">
                                          <p:val>
                                            <p:fltVal val="90"/>
                                          </p:val>
                                        </p:tav>
                                        <p:tav tm="100000">
                                          <p:val>
                                            <p:fltVal val="0"/>
                                          </p:val>
                                        </p:tav>
                                      </p:tavLst>
                                    </p:anim>
                                    <p:animEffect transition="in" filter="fade">
                                      <p:cBhvr>
                                        <p:cTn id="713" dur="1000"/>
                                        <p:tgtEl>
                                          <p:spTgt spid="263"/>
                                        </p:tgtEl>
                                      </p:cBhvr>
                                    </p:animEffect>
                                  </p:childTnLst>
                                </p:cTn>
                              </p:par>
                              <p:par>
                                <p:cTn id="714" presetID="31" presetClass="entr" presetSubtype="0" fill="hold" grpId="0" nodeType="withEffect">
                                  <p:stCondLst>
                                    <p:cond delay="0"/>
                                  </p:stCondLst>
                                  <p:childTnLst>
                                    <p:set>
                                      <p:cBhvr>
                                        <p:cTn id="715" dur="1" fill="hold">
                                          <p:stCondLst>
                                            <p:cond delay="0"/>
                                          </p:stCondLst>
                                        </p:cTn>
                                        <p:tgtEl>
                                          <p:spTgt spid="264"/>
                                        </p:tgtEl>
                                        <p:attrNameLst>
                                          <p:attrName>style.visibility</p:attrName>
                                        </p:attrNameLst>
                                      </p:cBhvr>
                                      <p:to>
                                        <p:strVal val="visible"/>
                                      </p:to>
                                    </p:set>
                                    <p:anim calcmode="lin" valueType="num">
                                      <p:cBhvr>
                                        <p:cTn id="716" dur="1000" fill="hold"/>
                                        <p:tgtEl>
                                          <p:spTgt spid="264"/>
                                        </p:tgtEl>
                                        <p:attrNameLst>
                                          <p:attrName>ppt_w</p:attrName>
                                        </p:attrNameLst>
                                      </p:cBhvr>
                                      <p:tavLst>
                                        <p:tav tm="0">
                                          <p:val>
                                            <p:fltVal val="0"/>
                                          </p:val>
                                        </p:tav>
                                        <p:tav tm="100000">
                                          <p:val>
                                            <p:strVal val="#ppt_w"/>
                                          </p:val>
                                        </p:tav>
                                      </p:tavLst>
                                    </p:anim>
                                    <p:anim calcmode="lin" valueType="num">
                                      <p:cBhvr>
                                        <p:cTn id="717" dur="1000" fill="hold"/>
                                        <p:tgtEl>
                                          <p:spTgt spid="264"/>
                                        </p:tgtEl>
                                        <p:attrNameLst>
                                          <p:attrName>ppt_h</p:attrName>
                                        </p:attrNameLst>
                                      </p:cBhvr>
                                      <p:tavLst>
                                        <p:tav tm="0">
                                          <p:val>
                                            <p:fltVal val="0"/>
                                          </p:val>
                                        </p:tav>
                                        <p:tav tm="100000">
                                          <p:val>
                                            <p:strVal val="#ppt_h"/>
                                          </p:val>
                                        </p:tav>
                                      </p:tavLst>
                                    </p:anim>
                                    <p:anim calcmode="lin" valueType="num">
                                      <p:cBhvr>
                                        <p:cTn id="718" dur="1000" fill="hold"/>
                                        <p:tgtEl>
                                          <p:spTgt spid="264"/>
                                        </p:tgtEl>
                                        <p:attrNameLst>
                                          <p:attrName>style.rotation</p:attrName>
                                        </p:attrNameLst>
                                      </p:cBhvr>
                                      <p:tavLst>
                                        <p:tav tm="0">
                                          <p:val>
                                            <p:fltVal val="90"/>
                                          </p:val>
                                        </p:tav>
                                        <p:tav tm="100000">
                                          <p:val>
                                            <p:fltVal val="0"/>
                                          </p:val>
                                        </p:tav>
                                      </p:tavLst>
                                    </p:anim>
                                    <p:animEffect transition="in" filter="fade">
                                      <p:cBhvr>
                                        <p:cTn id="719" dur="1000"/>
                                        <p:tgtEl>
                                          <p:spTgt spid="264"/>
                                        </p:tgtEl>
                                      </p:cBhvr>
                                    </p:animEffect>
                                  </p:childTnLst>
                                </p:cTn>
                              </p:par>
                              <p:par>
                                <p:cTn id="720" presetID="31" presetClass="entr" presetSubtype="0" fill="hold" nodeType="withEffect">
                                  <p:stCondLst>
                                    <p:cond delay="0"/>
                                  </p:stCondLst>
                                  <p:childTnLst>
                                    <p:set>
                                      <p:cBhvr>
                                        <p:cTn id="721" dur="1" fill="hold">
                                          <p:stCondLst>
                                            <p:cond delay="0"/>
                                          </p:stCondLst>
                                        </p:cTn>
                                        <p:tgtEl>
                                          <p:spTgt spid="265"/>
                                        </p:tgtEl>
                                        <p:attrNameLst>
                                          <p:attrName>style.visibility</p:attrName>
                                        </p:attrNameLst>
                                      </p:cBhvr>
                                      <p:to>
                                        <p:strVal val="visible"/>
                                      </p:to>
                                    </p:set>
                                    <p:anim calcmode="lin" valueType="num">
                                      <p:cBhvr>
                                        <p:cTn id="722" dur="1000" fill="hold"/>
                                        <p:tgtEl>
                                          <p:spTgt spid="265"/>
                                        </p:tgtEl>
                                        <p:attrNameLst>
                                          <p:attrName>ppt_w</p:attrName>
                                        </p:attrNameLst>
                                      </p:cBhvr>
                                      <p:tavLst>
                                        <p:tav tm="0">
                                          <p:val>
                                            <p:fltVal val="0"/>
                                          </p:val>
                                        </p:tav>
                                        <p:tav tm="100000">
                                          <p:val>
                                            <p:strVal val="#ppt_w"/>
                                          </p:val>
                                        </p:tav>
                                      </p:tavLst>
                                    </p:anim>
                                    <p:anim calcmode="lin" valueType="num">
                                      <p:cBhvr>
                                        <p:cTn id="723" dur="1000" fill="hold"/>
                                        <p:tgtEl>
                                          <p:spTgt spid="265"/>
                                        </p:tgtEl>
                                        <p:attrNameLst>
                                          <p:attrName>ppt_h</p:attrName>
                                        </p:attrNameLst>
                                      </p:cBhvr>
                                      <p:tavLst>
                                        <p:tav tm="0">
                                          <p:val>
                                            <p:fltVal val="0"/>
                                          </p:val>
                                        </p:tav>
                                        <p:tav tm="100000">
                                          <p:val>
                                            <p:strVal val="#ppt_h"/>
                                          </p:val>
                                        </p:tav>
                                      </p:tavLst>
                                    </p:anim>
                                    <p:anim calcmode="lin" valueType="num">
                                      <p:cBhvr>
                                        <p:cTn id="724" dur="1000" fill="hold"/>
                                        <p:tgtEl>
                                          <p:spTgt spid="265"/>
                                        </p:tgtEl>
                                        <p:attrNameLst>
                                          <p:attrName>style.rotation</p:attrName>
                                        </p:attrNameLst>
                                      </p:cBhvr>
                                      <p:tavLst>
                                        <p:tav tm="0">
                                          <p:val>
                                            <p:fltVal val="90"/>
                                          </p:val>
                                        </p:tav>
                                        <p:tav tm="100000">
                                          <p:val>
                                            <p:fltVal val="0"/>
                                          </p:val>
                                        </p:tav>
                                      </p:tavLst>
                                    </p:anim>
                                    <p:animEffect transition="in" filter="fade">
                                      <p:cBhvr>
                                        <p:cTn id="725" dur="1000"/>
                                        <p:tgtEl>
                                          <p:spTgt spid="265"/>
                                        </p:tgtEl>
                                      </p:cBhvr>
                                    </p:animEffect>
                                  </p:childTnLst>
                                </p:cTn>
                              </p:par>
                              <p:par>
                                <p:cTn id="726" presetID="31" presetClass="entr" presetSubtype="0" fill="hold" nodeType="withEffect">
                                  <p:stCondLst>
                                    <p:cond delay="0"/>
                                  </p:stCondLst>
                                  <p:childTnLst>
                                    <p:set>
                                      <p:cBhvr>
                                        <p:cTn id="727" dur="1" fill="hold">
                                          <p:stCondLst>
                                            <p:cond delay="0"/>
                                          </p:stCondLst>
                                        </p:cTn>
                                        <p:tgtEl>
                                          <p:spTgt spid="266"/>
                                        </p:tgtEl>
                                        <p:attrNameLst>
                                          <p:attrName>style.visibility</p:attrName>
                                        </p:attrNameLst>
                                      </p:cBhvr>
                                      <p:to>
                                        <p:strVal val="visible"/>
                                      </p:to>
                                    </p:set>
                                    <p:anim calcmode="lin" valueType="num">
                                      <p:cBhvr>
                                        <p:cTn id="728" dur="1000" fill="hold"/>
                                        <p:tgtEl>
                                          <p:spTgt spid="266"/>
                                        </p:tgtEl>
                                        <p:attrNameLst>
                                          <p:attrName>ppt_w</p:attrName>
                                        </p:attrNameLst>
                                      </p:cBhvr>
                                      <p:tavLst>
                                        <p:tav tm="0">
                                          <p:val>
                                            <p:fltVal val="0"/>
                                          </p:val>
                                        </p:tav>
                                        <p:tav tm="100000">
                                          <p:val>
                                            <p:strVal val="#ppt_w"/>
                                          </p:val>
                                        </p:tav>
                                      </p:tavLst>
                                    </p:anim>
                                    <p:anim calcmode="lin" valueType="num">
                                      <p:cBhvr>
                                        <p:cTn id="729" dur="1000" fill="hold"/>
                                        <p:tgtEl>
                                          <p:spTgt spid="266"/>
                                        </p:tgtEl>
                                        <p:attrNameLst>
                                          <p:attrName>ppt_h</p:attrName>
                                        </p:attrNameLst>
                                      </p:cBhvr>
                                      <p:tavLst>
                                        <p:tav tm="0">
                                          <p:val>
                                            <p:fltVal val="0"/>
                                          </p:val>
                                        </p:tav>
                                        <p:tav tm="100000">
                                          <p:val>
                                            <p:strVal val="#ppt_h"/>
                                          </p:val>
                                        </p:tav>
                                      </p:tavLst>
                                    </p:anim>
                                    <p:anim calcmode="lin" valueType="num">
                                      <p:cBhvr>
                                        <p:cTn id="730" dur="1000" fill="hold"/>
                                        <p:tgtEl>
                                          <p:spTgt spid="266"/>
                                        </p:tgtEl>
                                        <p:attrNameLst>
                                          <p:attrName>style.rotation</p:attrName>
                                        </p:attrNameLst>
                                      </p:cBhvr>
                                      <p:tavLst>
                                        <p:tav tm="0">
                                          <p:val>
                                            <p:fltVal val="90"/>
                                          </p:val>
                                        </p:tav>
                                        <p:tav tm="100000">
                                          <p:val>
                                            <p:fltVal val="0"/>
                                          </p:val>
                                        </p:tav>
                                      </p:tavLst>
                                    </p:anim>
                                    <p:animEffect transition="in" filter="fade">
                                      <p:cBhvr>
                                        <p:cTn id="731" dur="1000"/>
                                        <p:tgtEl>
                                          <p:spTgt spid="266"/>
                                        </p:tgtEl>
                                      </p:cBhvr>
                                    </p:animEffect>
                                  </p:childTnLst>
                                </p:cTn>
                              </p:par>
                              <p:par>
                                <p:cTn id="732" presetID="31" presetClass="entr" presetSubtype="0" fill="hold" grpId="0" nodeType="withEffect">
                                  <p:stCondLst>
                                    <p:cond delay="0"/>
                                  </p:stCondLst>
                                  <p:childTnLst>
                                    <p:set>
                                      <p:cBhvr>
                                        <p:cTn id="733" dur="1" fill="hold">
                                          <p:stCondLst>
                                            <p:cond delay="0"/>
                                          </p:stCondLst>
                                        </p:cTn>
                                        <p:tgtEl>
                                          <p:spTgt spid="267"/>
                                        </p:tgtEl>
                                        <p:attrNameLst>
                                          <p:attrName>style.visibility</p:attrName>
                                        </p:attrNameLst>
                                      </p:cBhvr>
                                      <p:to>
                                        <p:strVal val="visible"/>
                                      </p:to>
                                    </p:set>
                                    <p:anim calcmode="lin" valueType="num">
                                      <p:cBhvr>
                                        <p:cTn id="734" dur="1000" fill="hold"/>
                                        <p:tgtEl>
                                          <p:spTgt spid="267"/>
                                        </p:tgtEl>
                                        <p:attrNameLst>
                                          <p:attrName>ppt_w</p:attrName>
                                        </p:attrNameLst>
                                      </p:cBhvr>
                                      <p:tavLst>
                                        <p:tav tm="0">
                                          <p:val>
                                            <p:fltVal val="0"/>
                                          </p:val>
                                        </p:tav>
                                        <p:tav tm="100000">
                                          <p:val>
                                            <p:strVal val="#ppt_w"/>
                                          </p:val>
                                        </p:tav>
                                      </p:tavLst>
                                    </p:anim>
                                    <p:anim calcmode="lin" valueType="num">
                                      <p:cBhvr>
                                        <p:cTn id="735" dur="1000" fill="hold"/>
                                        <p:tgtEl>
                                          <p:spTgt spid="267"/>
                                        </p:tgtEl>
                                        <p:attrNameLst>
                                          <p:attrName>ppt_h</p:attrName>
                                        </p:attrNameLst>
                                      </p:cBhvr>
                                      <p:tavLst>
                                        <p:tav tm="0">
                                          <p:val>
                                            <p:fltVal val="0"/>
                                          </p:val>
                                        </p:tav>
                                        <p:tav tm="100000">
                                          <p:val>
                                            <p:strVal val="#ppt_h"/>
                                          </p:val>
                                        </p:tav>
                                      </p:tavLst>
                                    </p:anim>
                                    <p:anim calcmode="lin" valueType="num">
                                      <p:cBhvr>
                                        <p:cTn id="736" dur="1000" fill="hold"/>
                                        <p:tgtEl>
                                          <p:spTgt spid="267"/>
                                        </p:tgtEl>
                                        <p:attrNameLst>
                                          <p:attrName>style.rotation</p:attrName>
                                        </p:attrNameLst>
                                      </p:cBhvr>
                                      <p:tavLst>
                                        <p:tav tm="0">
                                          <p:val>
                                            <p:fltVal val="90"/>
                                          </p:val>
                                        </p:tav>
                                        <p:tav tm="100000">
                                          <p:val>
                                            <p:fltVal val="0"/>
                                          </p:val>
                                        </p:tav>
                                      </p:tavLst>
                                    </p:anim>
                                    <p:animEffect transition="in" filter="fade">
                                      <p:cBhvr>
                                        <p:cTn id="737" dur="1000"/>
                                        <p:tgtEl>
                                          <p:spTgt spid="267"/>
                                        </p:tgtEl>
                                      </p:cBhvr>
                                    </p:animEffect>
                                  </p:childTnLst>
                                </p:cTn>
                              </p:par>
                              <p:par>
                                <p:cTn id="738" presetID="31" presetClass="entr" presetSubtype="0" fill="hold" grpId="0" nodeType="withEffect">
                                  <p:stCondLst>
                                    <p:cond delay="0"/>
                                  </p:stCondLst>
                                  <p:childTnLst>
                                    <p:set>
                                      <p:cBhvr>
                                        <p:cTn id="739" dur="1" fill="hold">
                                          <p:stCondLst>
                                            <p:cond delay="0"/>
                                          </p:stCondLst>
                                        </p:cTn>
                                        <p:tgtEl>
                                          <p:spTgt spid="268"/>
                                        </p:tgtEl>
                                        <p:attrNameLst>
                                          <p:attrName>style.visibility</p:attrName>
                                        </p:attrNameLst>
                                      </p:cBhvr>
                                      <p:to>
                                        <p:strVal val="visible"/>
                                      </p:to>
                                    </p:set>
                                    <p:anim calcmode="lin" valueType="num">
                                      <p:cBhvr>
                                        <p:cTn id="740" dur="1000" fill="hold"/>
                                        <p:tgtEl>
                                          <p:spTgt spid="268"/>
                                        </p:tgtEl>
                                        <p:attrNameLst>
                                          <p:attrName>ppt_w</p:attrName>
                                        </p:attrNameLst>
                                      </p:cBhvr>
                                      <p:tavLst>
                                        <p:tav tm="0">
                                          <p:val>
                                            <p:fltVal val="0"/>
                                          </p:val>
                                        </p:tav>
                                        <p:tav tm="100000">
                                          <p:val>
                                            <p:strVal val="#ppt_w"/>
                                          </p:val>
                                        </p:tav>
                                      </p:tavLst>
                                    </p:anim>
                                    <p:anim calcmode="lin" valueType="num">
                                      <p:cBhvr>
                                        <p:cTn id="741" dur="1000" fill="hold"/>
                                        <p:tgtEl>
                                          <p:spTgt spid="268"/>
                                        </p:tgtEl>
                                        <p:attrNameLst>
                                          <p:attrName>ppt_h</p:attrName>
                                        </p:attrNameLst>
                                      </p:cBhvr>
                                      <p:tavLst>
                                        <p:tav tm="0">
                                          <p:val>
                                            <p:fltVal val="0"/>
                                          </p:val>
                                        </p:tav>
                                        <p:tav tm="100000">
                                          <p:val>
                                            <p:strVal val="#ppt_h"/>
                                          </p:val>
                                        </p:tav>
                                      </p:tavLst>
                                    </p:anim>
                                    <p:anim calcmode="lin" valueType="num">
                                      <p:cBhvr>
                                        <p:cTn id="742" dur="1000" fill="hold"/>
                                        <p:tgtEl>
                                          <p:spTgt spid="268"/>
                                        </p:tgtEl>
                                        <p:attrNameLst>
                                          <p:attrName>style.rotation</p:attrName>
                                        </p:attrNameLst>
                                      </p:cBhvr>
                                      <p:tavLst>
                                        <p:tav tm="0">
                                          <p:val>
                                            <p:fltVal val="90"/>
                                          </p:val>
                                        </p:tav>
                                        <p:tav tm="100000">
                                          <p:val>
                                            <p:fltVal val="0"/>
                                          </p:val>
                                        </p:tav>
                                      </p:tavLst>
                                    </p:anim>
                                    <p:animEffect transition="in" filter="fade">
                                      <p:cBhvr>
                                        <p:cTn id="743" dur="1000"/>
                                        <p:tgtEl>
                                          <p:spTgt spid="268"/>
                                        </p:tgtEl>
                                      </p:cBhvr>
                                    </p:animEffect>
                                  </p:childTnLst>
                                </p:cTn>
                              </p:par>
                              <p:par>
                                <p:cTn id="744" presetID="31" presetClass="entr" presetSubtype="0" fill="hold" nodeType="withEffect">
                                  <p:stCondLst>
                                    <p:cond delay="0"/>
                                  </p:stCondLst>
                                  <p:childTnLst>
                                    <p:set>
                                      <p:cBhvr>
                                        <p:cTn id="745" dur="1" fill="hold">
                                          <p:stCondLst>
                                            <p:cond delay="0"/>
                                          </p:stCondLst>
                                        </p:cTn>
                                        <p:tgtEl>
                                          <p:spTgt spid="269"/>
                                        </p:tgtEl>
                                        <p:attrNameLst>
                                          <p:attrName>style.visibility</p:attrName>
                                        </p:attrNameLst>
                                      </p:cBhvr>
                                      <p:to>
                                        <p:strVal val="visible"/>
                                      </p:to>
                                    </p:set>
                                    <p:anim calcmode="lin" valueType="num">
                                      <p:cBhvr>
                                        <p:cTn id="746" dur="1000" fill="hold"/>
                                        <p:tgtEl>
                                          <p:spTgt spid="269"/>
                                        </p:tgtEl>
                                        <p:attrNameLst>
                                          <p:attrName>ppt_w</p:attrName>
                                        </p:attrNameLst>
                                      </p:cBhvr>
                                      <p:tavLst>
                                        <p:tav tm="0">
                                          <p:val>
                                            <p:fltVal val="0"/>
                                          </p:val>
                                        </p:tav>
                                        <p:tav tm="100000">
                                          <p:val>
                                            <p:strVal val="#ppt_w"/>
                                          </p:val>
                                        </p:tav>
                                      </p:tavLst>
                                    </p:anim>
                                    <p:anim calcmode="lin" valueType="num">
                                      <p:cBhvr>
                                        <p:cTn id="747" dur="1000" fill="hold"/>
                                        <p:tgtEl>
                                          <p:spTgt spid="269"/>
                                        </p:tgtEl>
                                        <p:attrNameLst>
                                          <p:attrName>ppt_h</p:attrName>
                                        </p:attrNameLst>
                                      </p:cBhvr>
                                      <p:tavLst>
                                        <p:tav tm="0">
                                          <p:val>
                                            <p:fltVal val="0"/>
                                          </p:val>
                                        </p:tav>
                                        <p:tav tm="100000">
                                          <p:val>
                                            <p:strVal val="#ppt_h"/>
                                          </p:val>
                                        </p:tav>
                                      </p:tavLst>
                                    </p:anim>
                                    <p:anim calcmode="lin" valueType="num">
                                      <p:cBhvr>
                                        <p:cTn id="748" dur="1000" fill="hold"/>
                                        <p:tgtEl>
                                          <p:spTgt spid="269"/>
                                        </p:tgtEl>
                                        <p:attrNameLst>
                                          <p:attrName>style.rotation</p:attrName>
                                        </p:attrNameLst>
                                      </p:cBhvr>
                                      <p:tavLst>
                                        <p:tav tm="0">
                                          <p:val>
                                            <p:fltVal val="90"/>
                                          </p:val>
                                        </p:tav>
                                        <p:tav tm="100000">
                                          <p:val>
                                            <p:fltVal val="0"/>
                                          </p:val>
                                        </p:tav>
                                      </p:tavLst>
                                    </p:anim>
                                    <p:animEffect transition="in" filter="fade">
                                      <p:cBhvr>
                                        <p:cTn id="749" dur="1000"/>
                                        <p:tgtEl>
                                          <p:spTgt spid="269"/>
                                        </p:tgtEl>
                                      </p:cBhvr>
                                    </p:animEffect>
                                  </p:childTnLst>
                                </p:cTn>
                              </p:par>
                              <p:par>
                                <p:cTn id="750" presetID="31" presetClass="entr" presetSubtype="0" fill="hold" nodeType="withEffect">
                                  <p:stCondLst>
                                    <p:cond delay="0"/>
                                  </p:stCondLst>
                                  <p:childTnLst>
                                    <p:set>
                                      <p:cBhvr>
                                        <p:cTn id="751" dur="1" fill="hold">
                                          <p:stCondLst>
                                            <p:cond delay="0"/>
                                          </p:stCondLst>
                                        </p:cTn>
                                        <p:tgtEl>
                                          <p:spTgt spid="270"/>
                                        </p:tgtEl>
                                        <p:attrNameLst>
                                          <p:attrName>style.visibility</p:attrName>
                                        </p:attrNameLst>
                                      </p:cBhvr>
                                      <p:to>
                                        <p:strVal val="visible"/>
                                      </p:to>
                                    </p:set>
                                    <p:anim calcmode="lin" valueType="num">
                                      <p:cBhvr>
                                        <p:cTn id="752" dur="1000" fill="hold"/>
                                        <p:tgtEl>
                                          <p:spTgt spid="270"/>
                                        </p:tgtEl>
                                        <p:attrNameLst>
                                          <p:attrName>ppt_w</p:attrName>
                                        </p:attrNameLst>
                                      </p:cBhvr>
                                      <p:tavLst>
                                        <p:tav tm="0">
                                          <p:val>
                                            <p:fltVal val="0"/>
                                          </p:val>
                                        </p:tav>
                                        <p:tav tm="100000">
                                          <p:val>
                                            <p:strVal val="#ppt_w"/>
                                          </p:val>
                                        </p:tav>
                                      </p:tavLst>
                                    </p:anim>
                                    <p:anim calcmode="lin" valueType="num">
                                      <p:cBhvr>
                                        <p:cTn id="753" dur="1000" fill="hold"/>
                                        <p:tgtEl>
                                          <p:spTgt spid="270"/>
                                        </p:tgtEl>
                                        <p:attrNameLst>
                                          <p:attrName>ppt_h</p:attrName>
                                        </p:attrNameLst>
                                      </p:cBhvr>
                                      <p:tavLst>
                                        <p:tav tm="0">
                                          <p:val>
                                            <p:fltVal val="0"/>
                                          </p:val>
                                        </p:tav>
                                        <p:tav tm="100000">
                                          <p:val>
                                            <p:strVal val="#ppt_h"/>
                                          </p:val>
                                        </p:tav>
                                      </p:tavLst>
                                    </p:anim>
                                    <p:anim calcmode="lin" valueType="num">
                                      <p:cBhvr>
                                        <p:cTn id="754" dur="1000" fill="hold"/>
                                        <p:tgtEl>
                                          <p:spTgt spid="270"/>
                                        </p:tgtEl>
                                        <p:attrNameLst>
                                          <p:attrName>style.rotation</p:attrName>
                                        </p:attrNameLst>
                                      </p:cBhvr>
                                      <p:tavLst>
                                        <p:tav tm="0">
                                          <p:val>
                                            <p:fltVal val="90"/>
                                          </p:val>
                                        </p:tav>
                                        <p:tav tm="100000">
                                          <p:val>
                                            <p:fltVal val="0"/>
                                          </p:val>
                                        </p:tav>
                                      </p:tavLst>
                                    </p:anim>
                                    <p:animEffect transition="in" filter="fade">
                                      <p:cBhvr>
                                        <p:cTn id="755" dur="1000"/>
                                        <p:tgtEl>
                                          <p:spTgt spid="270"/>
                                        </p:tgtEl>
                                      </p:cBhvr>
                                    </p:animEffect>
                                  </p:childTnLst>
                                </p:cTn>
                              </p:par>
                              <p:par>
                                <p:cTn id="756" presetID="31" presetClass="entr" presetSubtype="0" fill="hold" grpId="0" nodeType="withEffect" nodePh="1">
                                  <p:stCondLst>
                                    <p:cond delay="0"/>
                                  </p:stCondLst>
                                  <p:endCondLst>
                                    <p:cond evt="begin" delay="0">
                                      <p:tn val="756"/>
                                    </p:cond>
                                  </p:endCondLst>
                                  <p:childTnLst>
                                    <p:set>
                                      <p:cBhvr>
                                        <p:cTn id="757" dur="1" fill="hold">
                                          <p:stCondLst>
                                            <p:cond delay="0"/>
                                          </p:stCondLst>
                                        </p:cTn>
                                        <p:tgtEl>
                                          <p:spTgt spid="271"/>
                                        </p:tgtEl>
                                        <p:attrNameLst>
                                          <p:attrName>style.visibility</p:attrName>
                                        </p:attrNameLst>
                                      </p:cBhvr>
                                      <p:to>
                                        <p:strVal val="visible"/>
                                      </p:to>
                                    </p:set>
                                    <p:anim calcmode="lin" valueType="num">
                                      <p:cBhvr>
                                        <p:cTn id="758" dur="1000" fill="hold"/>
                                        <p:tgtEl>
                                          <p:spTgt spid="271"/>
                                        </p:tgtEl>
                                        <p:attrNameLst>
                                          <p:attrName>ppt_w</p:attrName>
                                        </p:attrNameLst>
                                      </p:cBhvr>
                                      <p:tavLst>
                                        <p:tav tm="0">
                                          <p:val>
                                            <p:fltVal val="0"/>
                                          </p:val>
                                        </p:tav>
                                        <p:tav tm="100000">
                                          <p:val>
                                            <p:strVal val="#ppt_w"/>
                                          </p:val>
                                        </p:tav>
                                      </p:tavLst>
                                    </p:anim>
                                    <p:anim calcmode="lin" valueType="num">
                                      <p:cBhvr>
                                        <p:cTn id="759" dur="1000" fill="hold"/>
                                        <p:tgtEl>
                                          <p:spTgt spid="271"/>
                                        </p:tgtEl>
                                        <p:attrNameLst>
                                          <p:attrName>ppt_h</p:attrName>
                                        </p:attrNameLst>
                                      </p:cBhvr>
                                      <p:tavLst>
                                        <p:tav tm="0">
                                          <p:val>
                                            <p:fltVal val="0"/>
                                          </p:val>
                                        </p:tav>
                                        <p:tav tm="100000">
                                          <p:val>
                                            <p:strVal val="#ppt_h"/>
                                          </p:val>
                                        </p:tav>
                                      </p:tavLst>
                                    </p:anim>
                                    <p:anim calcmode="lin" valueType="num">
                                      <p:cBhvr>
                                        <p:cTn id="760" dur="1000" fill="hold"/>
                                        <p:tgtEl>
                                          <p:spTgt spid="271"/>
                                        </p:tgtEl>
                                        <p:attrNameLst>
                                          <p:attrName>style.rotation</p:attrName>
                                        </p:attrNameLst>
                                      </p:cBhvr>
                                      <p:tavLst>
                                        <p:tav tm="0">
                                          <p:val>
                                            <p:fltVal val="90"/>
                                          </p:val>
                                        </p:tav>
                                        <p:tav tm="100000">
                                          <p:val>
                                            <p:fltVal val="0"/>
                                          </p:val>
                                        </p:tav>
                                      </p:tavLst>
                                    </p:anim>
                                    <p:animEffect transition="in" filter="fade">
                                      <p:cBhvr>
                                        <p:cTn id="761" dur="1000"/>
                                        <p:tgtEl>
                                          <p:spTgt spid="271"/>
                                        </p:tgtEl>
                                      </p:cBhvr>
                                    </p:animEffect>
                                  </p:childTnLst>
                                </p:cTn>
                              </p:par>
                              <p:par>
                                <p:cTn id="762" presetID="31" presetClass="entr" presetSubtype="0" fill="hold" nodeType="withEffect">
                                  <p:stCondLst>
                                    <p:cond delay="0"/>
                                  </p:stCondLst>
                                  <p:childTnLst>
                                    <p:set>
                                      <p:cBhvr>
                                        <p:cTn id="763" dur="1" fill="hold">
                                          <p:stCondLst>
                                            <p:cond delay="0"/>
                                          </p:stCondLst>
                                        </p:cTn>
                                        <p:tgtEl>
                                          <p:spTgt spid="272"/>
                                        </p:tgtEl>
                                        <p:attrNameLst>
                                          <p:attrName>style.visibility</p:attrName>
                                        </p:attrNameLst>
                                      </p:cBhvr>
                                      <p:to>
                                        <p:strVal val="visible"/>
                                      </p:to>
                                    </p:set>
                                    <p:anim calcmode="lin" valueType="num">
                                      <p:cBhvr>
                                        <p:cTn id="764" dur="1000" fill="hold"/>
                                        <p:tgtEl>
                                          <p:spTgt spid="272"/>
                                        </p:tgtEl>
                                        <p:attrNameLst>
                                          <p:attrName>ppt_w</p:attrName>
                                        </p:attrNameLst>
                                      </p:cBhvr>
                                      <p:tavLst>
                                        <p:tav tm="0">
                                          <p:val>
                                            <p:fltVal val="0"/>
                                          </p:val>
                                        </p:tav>
                                        <p:tav tm="100000">
                                          <p:val>
                                            <p:strVal val="#ppt_w"/>
                                          </p:val>
                                        </p:tav>
                                      </p:tavLst>
                                    </p:anim>
                                    <p:anim calcmode="lin" valueType="num">
                                      <p:cBhvr>
                                        <p:cTn id="765" dur="1000" fill="hold"/>
                                        <p:tgtEl>
                                          <p:spTgt spid="272"/>
                                        </p:tgtEl>
                                        <p:attrNameLst>
                                          <p:attrName>ppt_h</p:attrName>
                                        </p:attrNameLst>
                                      </p:cBhvr>
                                      <p:tavLst>
                                        <p:tav tm="0">
                                          <p:val>
                                            <p:fltVal val="0"/>
                                          </p:val>
                                        </p:tav>
                                        <p:tav tm="100000">
                                          <p:val>
                                            <p:strVal val="#ppt_h"/>
                                          </p:val>
                                        </p:tav>
                                      </p:tavLst>
                                    </p:anim>
                                    <p:anim calcmode="lin" valueType="num">
                                      <p:cBhvr>
                                        <p:cTn id="766" dur="1000" fill="hold"/>
                                        <p:tgtEl>
                                          <p:spTgt spid="272"/>
                                        </p:tgtEl>
                                        <p:attrNameLst>
                                          <p:attrName>style.rotation</p:attrName>
                                        </p:attrNameLst>
                                      </p:cBhvr>
                                      <p:tavLst>
                                        <p:tav tm="0">
                                          <p:val>
                                            <p:fltVal val="90"/>
                                          </p:val>
                                        </p:tav>
                                        <p:tav tm="100000">
                                          <p:val>
                                            <p:fltVal val="0"/>
                                          </p:val>
                                        </p:tav>
                                      </p:tavLst>
                                    </p:anim>
                                    <p:animEffect transition="in" filter="fade">
                                      <p:cBhvr>
                                        <p:cTn id="767" dur="1000"/>
                                        <p:tgtEl>
                                          <p:spTgt spid="272"/>
                                        </p:tgtEl>
                                      </p:cBhvr>
                                    </p:animEffect>
                                  </p:childTnLst>
                                </p:cTn>
                              </p:par>
                              <p:par>
                                <p:cTn id="768" presetID="31" presetClass="entr" presetSubtype="0" fill="hold" nodeType="withEffect">
                                  <p:stCondLst>
                                    <p:cond delay="0"/>
                                  </p:stCondLst>
                                  <p:childTnLst>
                                    <p:set>
                                      <p:cBhvr>
                                        <p:cTn id="769" dur="1" fill="hold">
                                          <p:stCondLst>
                                            <p:cond delay="0"/>
                                          </p:stCondLst>
                                        </p:cTn>
                                        <p:tgtEl>
                                          <p:spTgt spid="273"/>
                                        </p:tgtEl>
                                        <p:attrNameLst>
                                          <p:attrName>style.visibility</p:attrName>
                                        </p:attrNameLst>
                                      </p:cBhvr>
                                      <p:to>
                                        <p:strVal val="visible"/>
                                      </p:to>
                                    </p:set>
                                    <p:anim calcmode="lin" valueType="num">
                                      <p:cBhvr>
                                        <p:cTn id="770" dur="1000" fill="hold"/>
                                        <p:tgtEl>
                                          <p:spTgt spid="273"/>
                                        </p:tgtEl>
                                        <p:attrNameLst>
                                          <p:attrName>ppt_w</p:attrName>
                                        </p:attrNameLst>
                                      </p:cBhvr>
                                      <p:tavLst>
                                        <p:tav tm="0">
                                          <p:val>
                                            <p:fltVal val="0"/>
                                          </p:val>
                                        </p:tav>
                                        <p:tav tm="100000">
                                          <p:val>
                                            <p:strVal val="#ppt_w"/>
                                          </p:val>
                                        </p:tav>
                                      </p:tavLst>
                                    </p:anim>
                                    <p:anim calcmode="lin" valueType="num">
                                      <p:cBhvr>
                                        <p:cTn id="771" dur="1000" fill="hold"/>
                                        <p:tgtEl>
                                          <p:spTgt spid="273"/>
                                        </p:tgtEl>
                                        <p:attrNameLst>
                                          <p:attrName>ppt_h</p:attrName>
                                        </p:attrNameLst>
                                      </p:cBhvr>
                                      <p:tavLst>
                                        <p:tav tm="0">
                                          <p:val>
                                            <p:fltVal val="0"/>
                                          </p:val>
                                        </p:tav>
                                        <p:tav tm="100000">
                                          <p:val>
                                            <p:strVal val="#ppt_h"/>
                                          </p:val>
                                        </p:tav>
                                      </p:tavLst>
                                    </p:anim>
                                    <p:anim calcmode="lin" valueType="num">
                                      <p:cBhvr>
                                        <p:cTn id="772" dur="1000" fill="hold"/>
                                        <p:tgtEl>
                                          <p:spTgt spid="273"/>
                                        </p:tgtEl>
                                        <p:attrNameLst>
                                          <p:attrName>style.rotation</p:attrName>
                                        </p:attrNameLst>
                                      </p:cBhvr>
                                      <p:tavLst>
                                        <p:tav tm="0">
                                          <p:val>
                                            <p:fltVal val="90"/>
                                          </p:val>
                                        </p:tav>
                                        <p:tav tm="100000">
                                          <p:val>
                                            <p:fltVal val="0"/>
                                          </p:val>
                                        </p:tav>
                                      </p:tavLst>
                                    </p:anim>
                                    <p:animEffect transition="in" filter="fade">
                                      <p:cBhvr>
                                        <p:cTn id="773" dur="1000"/>
                                        <p:tgtEl>
                                          <p:spTgt spid="273"/>
                                        </p:tgtEl>
                                      </p:cBhvr>
                                    </p:animEffect>
                                  </p:childTnLst>
                                </p:cTn>
                              </p:par>
                              <p:par>
                                <p:cTn id="774" presetID="31" presetClass="entr" presetSubtype="0" fill="hold" grpId="0" nodeType="withEffect">
                                  <p:stCondLst>
                                    <p:cond delay="0"/>
                                  </p:stCondLst>
                                  <p:childTnLst>
                                    <p:set>
                                      <p:cBhvr>
                                        <p:cTn id="775" dur="1" fill="hold">
                                          <p:stCondLst>
                                            <p:cond delay="0"/>
                                          </p:stCondLst>
                                        </p:cTn>
                                        <p:tgtEl>
                                          <p:spTgt spid="274"/>
                                        </p:tgtEl>
                                        <p:attrNameLst>
                                          <p:attrName>style.visibility</p:attrName>
                                        </p:attrNameLst>
                                      </p:cBhvr>
                                      <p:to>
                                        <p:strVal val="visible"/>
                                      </p:to>
                                    </p:set>
                                    <p:anim calcmode="lin" valueType="num">
                                      <p:cBhvr>
                                        <p:cTn id="776" dur="1000" fill="hold"/>
                                        <p:tgtEl>
                                          <p:spTgt spid="274"/>
                                        </p:tgtEl>
                                        <p:attrNameLst>
                                          <p:attrName>ppt_w</p:attrName>
                                        </p:attrNameLst>
                                      </p:cBhvr>
                                      <p:tavLst>
                                        <p:tav tm="0">
                                          <p:val>
                                            <p:fltVal val="0"/>
                                          </p:val>
                                        </p:tav>
                                        <p:tav tm="100000">
                                          <p:val>
                                            <p:strVal val="#ppt_w"/>
                                          </p:val>
                                        </p:tav>
                                      </p:tavLst>
                                    </p:anim>
                                    <p:anim calcmode="lin" valueType="num">
                                      <p:cBhvr>
                                        <p:cTn id="777" dur="1000" fill="hold"/>
                                        <p:tgtEl>
                                          <p:spTgt spid="274"/>
                                        </p:tgtEl>
                                        <p:attrNameLst>
                                          <p:attrName>ppt_h</p:attrName>
                                        </p:attrNameLst>
                                      </p:cBhvr>
                                      <p:tavLst>
                                        <p:tav tm="0">
                                          <p:val>
                                            <p:fltVal val="0"/>
                                          </p:val>
                                        </p:tav>
                                        <p:tav tm="100000">
                                          <p:val>
                                            <p:strVal val="#ppt_h"/>
                                          </p:val>
                                        </p:tav>
                                      </p:tavLst>
                                    </p:anim>
                                    <p:anim calcmode="lin" valueType="num">
                                      <p:cBhvr>
                                        <p:cTn id="778" dur="1000" fill="hold"/>
                                        <p:tgtEl>
                                          <p:spTgt spid="274"/>
                                        </p:tgtEl>
                                        <p:attrNameLst>
                                          <p:attrName>style.rotation</p:attrName>
                                        </p:attrNameLst>
                                      </p:cBhvr>
                                      <p:tavLst>
                                        <p:tav tm="0">
                                          <p:val>
                                            <p:fltVal val="90"/>
                                          </p:val>
                                        </p:tav>
                                        <p:tav tm="100000">
                                          <p:val>
                                            <p:fltVal val="0"/>
                                          </p:val>
                                        </p:tav>
                                      </p:tavLst>
                                    </p:anim>
                                    <p:animEffect transition="in" filter="fade">
                                      <p:cBhvr>
                                        <p:cTn id="779" dur="1000"/>
                                        <p:tgtEl>
                                          <p:spTgt spid="274"/>
                                        </p:tgtEl>
                                      </p:cBhvr>
                                    </p:animEffect>
                                  </p:childTnLst>
                                </p:cTn>
                              </p:par>
                              <p:par>
                                <p:cTn id="780" presetID="31" presetClass="entr" presetSubtype="0" fill="hold" grpId="0" nodeType="withEffect">
                                  <p:stCondLst>
                                    <p:cond delay="0"/>
                                  </p:stCondLst>
                                  <p:childTnLst>
                                    <p:set>
                                      <p:cBhvr>
                                        <p:cTn id="781" dur="1" fill="hold">
                                          <p:stCondLst>
                                            <p:cond delay="0"/>
                                          </p:stCondLst>
                                        </p:cTn>
                                        <p:tgtEl>
                                          <p:spTgt spid="275"/>
                                        </p:tgtEl>
                                        <p:attrNameLst>
                                          <p:attrName>style.visibility</p:attrName>
                                        </p:attrNameLst>
                                      </p:cBhvr>
                                      <p:to>
                                        <p:strVal val="visible"/>
                                      </p:to>
                                    </p:set>
                                    <p:anim calcmode="lin" valueType="num">
                                      <p:cBhvr>
                                        <p:cTn id="782" dur="1000" fill="hold"/>
                                        <p:tgtEl>
                                          <p:spTgt spid="275"/>
                                        </p:tgtEl>
                                        <p:attrNameLst>
                                          <p:attrName>ppt_w</p:attrName>
                                        </p:attrNameLst>
                                      </p:cBhvr>
                                      <p:tavLst>
                                        <p:tav tm="0">
                                          <p:val>
                                            <p:fltVal val="0"/>
                                          </p:val>
                                        </p:tav>
                                        <p:tav tm="100000">
                                          <p:val>
                                            <p:strVal val="#ppt_w"/>
                                          </p:val>
                                        </p:tav>
                                      </p:tavLst>
                                    </p:anim>
                                    <p:anim calcmode="lin" valueType="num">
                                      <p:cBhvr>
                                        <p:cTn id="783" dur="1000" fill="hold"/>
                                        <p:tgtEl>
                                          <p:spTgt spid="275"/>
                                        </p:tgtEl>
                                        <p:attrNameLst>
                                          <p:attrName>ppt_h</p:attrName>
                                        </p:attrNameLst>
                                      </p:cBhvr>
                                      <p:tavLst>
                                        <p:tav tm="0">
                                          <p:val>
                                            <p:fltVal val="0"/>
                                          </p:val>
                                        </p:tav>
                                        <p:tav tm="100000">
                                          <p:val>
                                            <p:strVal val="#ppt_h"/>
                                          </p:val>
                                        </p:tav>
                                      </p:tavLst>
                                    </p:anim>
                                    <p:anim calcmode="lin" valueType="num">
                                      <p:cBhvr>
                                        <p:cTn id="784" dur="1000" fill="hold"/>
                                        <p:tgtEl>
                                          <p:spTgt spid="275"/>
                                        </p:tgtEl>
                                        <p:attrNameLst>
                                          <p:attrName>style.rotation</p:attrName>
                                        </p:attrNameLst>
                                      </p:cBhvr>
                                      <p:tavLst>
                                        <p:tav tm="0">
                                          <p:val>
                                            <p:fltVal val="90"/>
                                          </p:val>
                                        </p:tav>
                                        <p:tav tm="100000">
                                          <p:val>
                                            <p:fltVal val="0"/>
                                          </p:val>
                                        </p:tav>
                                      </p:tavLst>
                                    </p:anim>
                                    <p:animEffect transition="in" filter="fade">
                                      <p:cBhvr>
                                        <p:cTn id="785" dur="1000"/>
                                        <p:tgtEl>
                                          <p:spTgt spid="275"/>
                                        </p:tgtEl>
                                      </p:cBhvr>
                                    </p:animEffect>
                                  </p:childTnLst>
                                </p:cTn>
                              </p:par>
                              <p:par>
                                <p:cTn id="786" presetID="31" presetClass="entr" presetSubtype="0" fill="hold" nodeType="withEffect">
                                  <p:stCondLst>
                                    <p:cond delay="0"/>
                                  </p:stCondLst>
                                  <p:childTnLst>
                                    <p:set>
                                      <p:cBhvr>
                                        <p:cTn id="787" dur="1" fill="hold">
                                          <p:stCondLst>
                                            <p:cond delay="0"/>
                                          </p:stCondLst>
                                        </p:cTn>
                                        <p:tgtEl>
                                          <p:spTgt spid="276"/>
                                        </p:tgtEl>
                                        <p:attrNameLst>
                                          <p:attrName>style.visibility</p:attrName>
                                        </p:attrNameLst>
                                      </p:cBhvr>
                                      <p:to>
                                        <p:strVal val="visible"/>
                                      </p:to>
                                    </p:set>
                                    <p:anim calcmode="lin" valueType="num">
                                      <p:cBhvr>
                                        <p:cTn id="788" dur="1000" fill="hold"/>
                                        <p:tgtEl>
                                          <p:spTgt spid="276"/>
                                        </p:tgtEl>
                                        <p:attrNameLst>
                                          <p:attrName>ppt_w</p:attrName>
                                        </p:attrNameLst>
                                      </p:cBhvr>
                                      <p:tavLst>
                                        <p:tav tm="0">
                                          <p:val>
                                            <p:fltVal val="0"/>
                                          </p:val>
                                        </p:tav>
                                        <p:tav tm="100000">
                                          <p:val>
                                            <p:strVal val="#ppt_w"/>
                                          </p:val>
                                        </p:tav>
                                      </p:tavLst>
                                    </p:anim>
                                    <p:anim calcmode="lin" valueType="num">
                                      <p:cBhvr>
                                        <p:cTn id="789" dur="1000" fill="hold"/>
                                        <p:tgtEl>
                                          <p:spTgt spid="276"/>
                                        </p:tgtEl>
                                        <p:attrNameLst>
                                          <p:attrName>ppt_h</p:attrName>
                                        </p:attrNameLst>
                                      </p:cBhvr>
                                      <p:tavLst>
                                        <p:tav tm="0">
                                          <p:val>
                                            <p:fltVal val="0"/>
                                          </p:val>
                                        </p:tav>
                                        <p:tav tm="100000">
                                          <p:val>
                                            <p:strVal val="#ppt_h"/>
                                          </p:val>
                                        </p:tav>
                                      </p:tavLst>
                                    </p:anim>
                                    <p:anim calcmode="lin" valueType="num">
                                      <p:cBhvr>
                                        <p:cTn id="790" dur="1000" fill="hold"/>
                                        <p:tgtEl>
                                          <p:spTgt spid="276"/>
                                        </p:tgtEl>
                                        <p:attrNameLst>
                                          <p:attrName>style.rotation</p:attrName>
                                        </p:attrNameLst>
                                      </p:cBhvr>
                                      <p:tavLst>
                                        <p:tav tm="0">
                                          <p:val>
                                            <p:fltVal val="90"/>
                                          </p:val>
                                        </p:tav>
                                        <p:tav tm="100000">
                                          <p:val>
                                            <p:fltVal val="0"/>
                                          </p:val>
                                        </p:tav>
                                      </p:tavLst>
                                    </p:anim>
                                    <p:animEffect transition="in" filter="fade">
                                      <p:cBhvr>
                                        <p:cTn id="791" dur="1000"/>
                                        <p:tgtEl>
                                          <p:spTgt spid="276"/>
                                        </p:tgtEl>
                                      </p:cBhvr>
                                    </p:animEffect>
                                  </p:childTnLst>
                                </p:cTn>
                              </p:par>
                              <p:par>
                                <p:cTn id="792" presetID="31" presetClass="entr" presetSubtype="0" fill="hold" nodeType="withEffect">
                                  <p:stCondLst>
                                    <p:cond delay="0"/>
                                  </p:stCondLst>
                                  <p:childTnLst>
                                    <p:set>
                                      <p:cBhvr>
                                        <p:cTn id="793" dur="1" fill="hold">
                                          <p:stCondLst>
                                            <p:cond delay="0"/>
                                          </p:stCondLst>
                                        </p:cTn>
                                        <p:tgtEl>
                                          <p:spTgt spid="277"/>
                                        </p:tgtEl>
                                        <p:attrNameLst>
                                          <p:attrName>style.visibility</p:attrName>
                                        </p:attrNameLst>
                                      </p:cBhvr>
                                      <p:to>
                                        <p:strVal val="visible"/>
                                      </p:to>
                                    </p:set>
                                    <p:anim calcmode="lin" valueType="num">
                                      <p:cBhvr>
                                        <p:cTn id="794" dur="1000" fill="hold"/>
                                        <p:tgtEl>
                                          <p:spTgt spid="277"/>
                                        </p:tgtEl>
                                        <p:attrNameLst>
                                          <p:attrName>ppt_w</p:attrName>
                                        </p:attrNameLst>
                                      </p:cBhvr>
                                      <p:tavLst>
                                        <p:tav tm="0">
                                          <p:val>
                                            <p:fltVal val="0"/>
                                          </p:val>
                                        </p:tav>
                                        <p:tav tm="100000">
                                          <p:val>
                                            <p:strVal val="#ppt_w"/>
                                          </p:val>
                                        </p:tav>
                                      </p:tavLst>
                                    </p:anim>
                                    <p:anim calcmode="lin" valueType="num">
                                      <p:cBhvr>
                                        <p:cTn id="795" dur="1000" fill="hold"/>
                                        <p:tgtEl>
                                          <p:spTgt spid="277"/>
                                        </p:tgtEl>
                                        <p:attrNameLst>
                                          <p:attrName>ppt_h</p:attrName>
                                        </p:attrNameLst>
                                      </p:cBhvr>
                                      <p:tavLst>
                                        <p:tav tm="0">
                                          <p:val>
                                            <p:fltVal val="0"/>
                                          </p:val>
                                        </p:tav>
                                        <p:tav tm="100000">
                                          <p:val>
                                            <p:strVal val="#ppt_h"/>
                                          </p:val>
                                        </p:tav>
                                      </p:tavLst>
                                    </p:anim>
                                    <p:anim calcmode="lin" valueType="num">
                                      <p:cBhvr>
                                        <p:cTn id="796" dur="1000" fill="hold"/>
                                        <p:tgtEl>
                                          <p:spTgt spid="277"/>
                                        </p:tgtEl>
                                        <p:attrNameLst>
                                          <p:attrName>style.rotation</p:attrName>
                                        </p:attrNameLst>
                                      </p:cBhvr>
                                      <p:tavLst>
                                        <p:tav tm="0">
                                          <p:val>
                                            <p:fltVal val="90"/>
                                          </p:val>
                                        </p:tav>
                                        <p:tav tm="100000">
                                          <p:val>
                                            <p:fltVal val="0"/>
                                          </p:val>
                                        </p:tav>
                                      </p:tavLst>
                                    </p:anim>
                                    <p:animEffect transition="in" filter="fade">
                                      <p:cBhvr>
                                        <p:cTn id="797" dur="1000"/>
                                        <p:tgtEl>
                                          <p:spTgt spid="277"/>
                                        </p:tgtEl>
                                      </p:cBhvr>
                                    </p:animEffect>
                                  </p:childTnLst>
                                </p:cTn>
                              </p:par>
                              <p:par>
                                <p:cTn id="798" presetID="31" presetClass="entr" presetSubtype="0" fill="hold" nodeType="withEffect">
                                  <p:stCondLst>
                                    <p:cond delay="0"/>
                                  </p:stCondLst>
                                  <p:childTnLst>
                                    <p:set>
                                      <p:cBhvr>
                                        <p:cTn id="799" dur="1" fill="hold">
                                          <p:stCondLst>
                                            <p:cond delay="0"/>
                                          </p:stCondLst>
                                        </p:cTn>
                                        <p:tgtEl>
                                          <p:spTgt spid="278"/>
                                        </p:tgtEl>
                                        <p:attrNameLst>
                                          <p:attrName>style.visibility</p:attrName>
                                        </p:attrNameLst>
                                      </p:cBhvr>
                                      <p:to>
                                        <p:strVal val="visible"/>
                                      </p:to>
                                    </p:set>
                                    <p:anim calcmode="lin" valueType="num">
                                      <p:cBhvr>
                                        <p:cTn id="800" dur="1000" fill="hold"/>
                                        <p:tgtEl>
                                          <p:spTgt spid="278"/>
                                        </p:tgtEl>
                                        <p:attrNameLst>
                                          <p:attrName>ppt_w</p:attrName>
                                        </p:attrNameLst>
                                      </p:cBhvr>
                                      <p:tavLst>
                                        <p:tav tm="0">
                                          <p:val>
                                            <p:fltVal val="0"/>
                                          </p:val>
                                        </p:tav>
                                        <p:tav tm="100000">
                                          <p:val>
                                            <p:strVal val="#ppt_w"/>
                                          </p:val>
                                        </p:tav>
                                      </p:tavLst>
                                    </p:anim>
                                    <p:anim calcmode="lin" valueType="num">
                                      <p:cBhvr>
                                        <p:cTn id="801" dur="1000" fill="hold"/>
                                        <p:tgtEl>
                                          <p:spTgt spid="278"/>
                                        </p:tgtEl>
                                        <p:attrNameLst>
                                          <p:attrName>ppt_h</p:attrName>
                                        </p:attrNameLst>
                                      </p:cBhvr>
                                      <p:tavLst>
                                        <p:tav tm="0">
                                          <p:val>
                                            <p:fltVal val="0"/>
                                          </p:val>
                                        </p:tav>
                                        <p:tav tm="100000">
                                          <p:val>
                                            <p:strVal val="#ppt_h"/>
                                          </p:val>
                                        </p:tav>
                                      </p:tavLst>
                                    </p:anim>
                                    <p:anim calcmode="lin" valueType="num">
                                      <p:cBhvr>
                                        <p:cTn id="802" dur="1000" fill="hold"/>
                                        <p:tgtEl>
                                          <p:spTgt spid="278"/>
                                        </p:tgtEl>
                                        <p:attrNameLst>
                                          <p:attrName>style.rotation</p:attrName>
                                        </p:attrNameLst>
                                      </p:cBhvr>
                                      <p:tavLst>
                                        <p:tav tm="0">
                                          <p:val>
                                            <p:fltVal val="90"/>
                                          </p:val>
                                        </p:tav>
                                        <p:tav tm="100000">
                                          <p:val>
                                            <p:fltVal val="0"/>
                                          </p:val>
                                        </p:tav>
                                      </p:tavLst>
                                    </p:anim>
                                    <p:animEffect transition="in" filter="fade">
                                      <p:cBhvr>
                                        <p:cTn id="803" dur="1000"/>
                                        <p:tgtEl>
                                          <p:spTgt spid="278"/>
                                        </p:tgtEl>
                                      </p:cBhvr>
                                    </p:animEffect>
                                  </p:childTnLst>
                                </p:cTn>
                              </p:par>
                              <p:par>
                                <p:cTn id="804" presetID="31" presetClass="entr" presetSubtype="0" fill="hold" nodeType="withEffect">
                                  <p:stCondLst>
                                    <p:cond delay="0"/>
                                  </p:stCondLst>
                                  <p:childTnLst>
                                    <p:set>
                                      <p:cBhvr>
                                        <p:cTn id="805" dur="1" fill="hold">
                                          <p:stCondLst>
                                            <p:cond delay="0"/>
                                          </p:stCondLst>
                                        </p:cTn>
                                        <p:tgtEl>
                                          <p:spTgt spid="279"/>
                                        </p:tgtEl>
                                        <p:attrNameLst>
                                          <p:attrName>style.visibility</p:attrName>
                                        </p:attrNameLst>
                                      </p:cBhvr>
                                      <p:to>
                                        <p:strVal val="visible"/>
                                      </p:to>
                                    </p:set>
                                    <p:anim calcmode="lin" valueType="num">
                                      <p:cBhvr>
                                        <p:cTn id="806" dur="1000" fill="hold"/>
                                        <p:tgtEl>
                                          <p:spTgt spid="279"/>
                                        </p:tgtEl>
                                        <p:attrNameLst>
                                          <p:attrName>ppt_w</p:attrName>
                                        </p:attrNameLst>
                                      </p:cBhvr>
                                      <p:tavLst>
                                        <p:tav tm="0">
                                          <p:val>
                                            <p:fltVal val="0"/>
                                          </p:val>
                                        </p:tav>
                                        <p:tav tm="100000">
                                          <p:val>
                                            <p:strVal val="#ppt_w"/>
                                          </p:val>
                                        </p:tav>
                                      </p:tavLst>
                                    </p:anim>
                                    <p:anim calcmode="lin" valueType="num">
                                      <p:cBhvr>
                                        <p:cTn id="807" dur="1000" fill="hold"/>
                                        <p:tgtEl>
                                          <p:spTgt spid="279"/>
                                        </p:tgtEl>
                                        <p:attrNameLst>
                                          <p:attrName>ppt_h</p:attrName>
                                        </p:attrNameLst>
                                      </p:cBhvr>
                                      <p:tavLst>
                                        <p:tav tm="0">
                                          <p:val>
                                            <p:fltVal val="0"/>
                                          </p:val>
                                        </p:tav>
                                        <p:tav tm="100000">
                                          <p:val>
                                            <p:strVal val="#ppt_h"/>
                                          </p:val>
                                        </p:tav>
                                      </p:tavLst>
                                    </p:anim>
                                    <p:anim calcmode="lin" valueType="num">
                                      <p:cBhvr>
                                        <p:cTn id="808" dur="1000" fill="hold"/>
                                        <p:tgtEl>
                                          <p:spTgt spid="279"/>
                                        </p:tgtEl>
                                        <p:attrNameLst>
                                          <p:attrName>style.rotation</p:attrName>
                                        </p:attrNameLst>
                                      </p:cBhvr>
                                      <p:tavLst>
                                        <p:tav tm="0">
                                          <p:val>
                                            <p:fltVal val="90"/>
                                          </p:val>
                                        </p:tav>
                                        <p:tav tm="100000">
                                          <p:val>
                                            <p:fltVal val="0"/>
                                          </p:val>
                                        </p:tav>
                                      </p:tavLst>
                                    </p:anim>
                                    <p:animEffect transition="in" filter="fade">
                                      <p:cBhvr>
                                        <p:cTn id="809" dur="1000"/>
                                        <p:tgtEl>
                                          <p:spTgt spid="279"/>
                                        </p:tgtEl>
                                      </p:cBhvr>
                                    </p:animEffect>
                                  </p:childTnLst>
                                </p:cTn>
                              </p:par>
                              <p:par>
                                <p:cTn id="810" presetID="31" presetClass="entr" presetSubtype="0" fill="hold" nodeType="withEffect">
                                  <p:stCondLst>
                                    <p:cond delay="0"/>
                                  </p:stCondLst>
                                  <p:childTnLst>
                                    <p:set>
                                      <p:cBhvr>
                                        <p:cTn id="811" dur="1" fill="hold">
                                          <p:stCondLst>
                                            <p:cond delay="0"/>
                                          </p:stCondLst>
                                        </p:cTn>
                                        <p:tgtEl>
                                          <p:spTgt spid="282"/>
                                        </p:tgtEl>
                                        <p:attrNameLst>
                                          <p:attrName>style.visibility</p:attrName>
                                        </p:attrNameLst>
                                      </p:cBhvr>
                                      <p:to>
                                        <p:strVal val="visible"/>
                                      </p:to>
                                    </p:set>
                                    <p:anim calcmode="lin" valueType="num">
                                      <p:cBhvr>
                                        <p:cTn id="812" dur="1000" fill="hold"/>
                                        <p:tgtEl>
                                          <p:spTgt spid="282"/>
                                        </p:tgtEl>
                                        <p:attrNameLst>
                                          <p:attrName>ppt_w</p:attrName>
                                        </p:attrNameLst>
                                      </p:cBhvr>
                                      <p:tavLst>
                                        <p:tav tm="0">
                                          <p:val>
                                            <p:fltVal val="0"/>
                                          </p:val>
                                        </p:tav>
                                        <p:tav tm="100000">
                                          <p:val>
                                            <p:strVal val="#ppt_w"/>
                                          </p:val>
                                        </p:tav>
                                      </p:tavLst>
                                    </p:anim>
                                    <p:anim calcmode="lin" valueType="num">
                                      <p:cBhvr>
                                        <p:cTn id="813" dur="1000" fill="hold"/>
                                        <p:tgtEl>
                                          <p:spTgt spid="282"/>
                                        </p:tgtEl>
                                        <p:attrNameLst>
                                          <p:attrName>ppt_h</p:attrName>
                                        </p:attrNameLst>
                                      </p:cBhvr>
                                      <p:tavLst>
                                        <p:tav tm="0">
                                          <p:val>
                                            <p:fltVal val="0"/>
                                          </p:val>
                                        </p:tav>
                                        <p:tav tm="100000">
                                          <p:val>
                                            <p:strVal val="#ppt_h"/>
                                          </p:val>
                                        </p:tav>
                                      </p:tavLst>
                                    </p:anim>
                                    <p:anim calcmode="lin" valueType="num">
                                      <p:cBhvr>
                                        <p:cTn id="814" dur="1000" fill="hold"/>
                                        <p:tgtEl>
                                          <p:spTgt spid="282"/>
                                        </p:tgtEl>
                                        <p:attrNameLst>
                                          <p:attrName>style.rotation</p:attrName>
                                        </p:attrNameLst>
                                      </p:cBhvr>
                                      <p:tavLst>
                                        <p:tav tm="0">
                                          <p:val>
                                            <p:fltVal val="90"/>
                                          </p:val>
                                        </p:tav>
                                        <p:tav tm="100000">
                                          <p:val>
                                            <p:fltVal val="0"/>
                                          </p:val>
                                        </p:tav>
                                      </p:tavLst>
                                    </p:anim>
                                    <p:animEffect transition="in" filter="fade">
                                      <p:cBhvr>
                                        <p:cTn id="815" dur="1000"/>
                                        <p:tgtEl>
                                          <p:spTgt spid="282"/>
                                        </p:tgtEl>
                                      </p:cBhvr>
                                    </p:animEffect>
                                  </p:childTnLst>
                                </p:cTn>
                              </p:par>
                              <p:par>
                                <p:cTn id="816" presetID="31" presetClass="entr" presetSubtype="0" fill="hold" nodeType="withEffect">
                                  <p:stCondLst>
                                    <p:cond delay="0"/>
                                  </p:stCondLst>
                                  <p:childTnLst>
                                    <p:set>
                                      <p:cBhvr>
                                        <p:cTn id="817" dur="1" fill="hold">
                                          <p:stCondLst>
                                            <p:cond delay="0"/>
                                          </p:stCondLst>
                                        </p:cTn>
                                        <p:tgtEl>
                                          <p:spTgt spid="283"/>
                                        </p:tgtEl>
                                        <p:attrNameLst>
                                          <p:attrName>style.visibility</p:attrName>
                                        </p:attrNameLst>
                                      </p:cBhvr>
                                      <p:to>
                                        <p:strVal val="visible"/>
                                      </p:to>
                                    </p:set>
                                    <p:anim calcmode="lin" valueType="num">
                                      <p:cBhvr>
                                        <p:cTn id="818" dur="1000" fill="hold"/>
                                        <p:tgtEl>
                                          <p:spTgt spid="283"/>
                                        </p:tgtEl>
                                        <p:attrNameLst>
                                          <p:attrName>ppt_w</p:attrName>
                                        </p:attrNameLst>
                                      </p:cBhvr>
                                      <p:tavLst>
                                        <p:tav tm="0">
                                          <p:val>
                                            <p:fltVal val="0"/>
                                          </p:val>
                                        </p:tav>
                                        <p:tav tm="100000">
                                          <p:val>
                                            <p:strVal val="#ppt_w"/>
                                          </p:val>
                                        </p:tav>
                                      </p:tavLst>
                                    </p:anim>
                                    <p:anim calcmode="lin" valueType="num">
                                      <p:cBhvr>
                                        <p:cTn id="819" dur="1000" fill="hold"/>
                                        <p:tgtEl>
                                          <p:spTgt spid="283"/>
                                        </p:tgtEl>
                                        <p:attrNameLst>
                                          <p:attrName>ppt_h</p:attrName>
                                        </p:attrNameLst>
                                      </p:cBhvr>
                                      <p:tavLst>
                                        <p:tav tm="0">
                                          <p:val>
                                            <p:fltVal val="0"/>
                                          </p:val>
                                        </p:tav>
                                        <p:tav tm="100000">
                                          <p:val>
                                            <p:strVal val="#ppt_h"/>
                                          </p:val>
                                        </p:tav>
                                      </p:tavLst>
                                    </p:anim>
                                    <p:anim calcmode="lin" valueType="num">
                                      <p:cBhvr>
                                        <p:cTn id="820" dur="1000" fill="hold"/>
                                        <p:tgtEl>
                                          <p:spTgt spid="283"/>
                                        </p:tgtEl>
                                        <p:attrNameLst>
                                          <p:attrName>style.rotation</p:attrName>
                                        </p:attrNameLst>
                                      </p:cBhvr>
                                      <p:tavLst>
                                        <p:tav tm="0">
                                          <p:val>
                                            <p:fltVal val="90"/>
                                          </p:val>
                                        </p:tav>
                                        <p:tav tm="100000">
                                          <p:val>
                                            <p:fltVal val="0"/>
                                          </p:val>
                                        </p:tav>
                                      </p:tavLst>
                                    </p:anim>
                                    <p:animEffect transition="in" filter="fade">
                                      <p:cBhvr>
                                        <p:cTn id="821" dur="1000"/>
                                        <p:tgtEl>
                                          <p:spTgt spid="283"/>
                                        </p:tgtEl>
                                      </p:cBhvr>
                                    </p:animEffect>
                                  </p:childTnLst>
                                </p:cTn>
                              </p:par>
                              <p:par>
                                <p:cTn id="822" presetID="31" presetClass="entr" presetSubtype="0" fill="hold" nodeType="withEffect">
                                  <p:stCondLst>
                                    <p:cond delay="0"/>
                                  </p:stCondLst>
                                  <p:childTnLst>
                                    <p:set>
                                      <p:cBhvr>
                                        <p:cTn id="823" dur="1" fill="hold">
                                          <p:stCondLst>
                                            <p:cond delay="0"/>
                                          </p:stCondLst>
                                        </p:cTn>
                                        <p:tgtEl>
                                          <p:spTgt spid="284"/>
                                        </p:tgtEl>
                                        <p:attrNameLst>
                                          <p:attrName>style.visibility</p:attrName>
                                        </p:attrNameLst>
                                      </p:cBhvr>
                                      <p:to>
                                        <p:strVal val="visible"/>
                                      </p:to>
                                    </p:set>
                                    <p:anim calcmode="lin" valueType="num">
                                      <p:cBhvr>
                                        <p:cTn id="824" dur="1000" fill="hold"/>
                                        <p:tgtEl>
                                          <p:spTgt spid="284"/>
                                        </p:tgtEl>
                                        <p:attrNameLst>
                                          <p:attrName>ppt_w</p:attrName>
                                        </p:attrNameLst>
                                      </p:cBhvr>
                                      <p:tavLst>
                                        <p:tav tm="0">
                                          <p:val>
                                            <p:fltVal val="0"/>
                                          </p:val>
                                        </p:tav>
                                        <p:tav tm="100000">
                                          <p:val>
                                            <p:strVal val="#ppt_w"/>
                                          </p:val>
                                        </p:tav>
                                      </p:tavLst>
                                    </p:anim>
                                    <p:anim calcmode="lin" valueType="num">
                                      <p:cBhvr>
                                        <p:cTn id="825" dur="1000" fill="hold"/>
                                        <p:tgtEl>
                                          <p:spTgt spid="284"/>
                                        </p:tgtEl>
                                        <p:attrNameLst>
                                          <p:attrName>ppt_h</p:attrName>
                                        </p:attrNameLst>
                                      </p:cBhvr>
                                      <p:tavLst>
                                        <p:tav tm="0">
                                          <p:val>
                                            <p:fltVal val="0"/>
                                          </p:val>
                                        </p:tav>
                                        <p:tav tm="100000">
                                          <p:val>
                                            <p:strVal val="#ppt_h"/>
                                          </p:val>
                                        </p:tav>
                                      </p:tavLst>
                                    </p:anim>
                                    <p:anim calcmode="lin" valueType="num">
                                      <p:cBhvr>
                                        <p:cTn id="826" dur="1000" fill="hold"/>
                                        <p:tgtEl>
                                          <p:spTgt spid="284"/>
                                        </p:tgtEl>
                                        <p:attrNameLst>
                                          <p:attrName>style.rotation</p:attrName>
                                        </p:attrNameLst>
                                      </p:cBhvr>
                                      <p:tavLst>
                                        <p:tav tm="0">
                                          <p:val>
                                            <p:fltVal val="90"/>
                                          </p:val>
                                        </p:tav>
                                        <p:tav tm="100000">
                                          <p:val>
                                            <p:fltVal val="0"/>
                                          </p:val>
                                        </p:tav>
                                      </p:tavLst>
                                    </p:anim>
                                    <p:animEffect transition="in" filter="fade">
                                      <p:cBhvr>
                                        <p:cTn id="827" dur="1000"/>
                                        <p:tgtEl>
                                          <p:spTgt spid="284"/>
                                        </p:tgtEl>
                                      </p:cBhvr>
                                    </p:animEffect>
                                  </p:childTnLst>
                                </p:cTn>
                              </p:par>
                              <p:par>
                                <p:cTn id="828" presetID="31" presetClass="entr" presetSubtype="0" fill="hold" nodeType="withEffect">
                                  <p:stCondLst>
                                    <p:cond delay="0"/>
                                  </p:stCondLst>
                                  <p:childTnLst>
                                    <p:set>
                                      <p:cBhvr>
                                        <p:cTn id="829" dur="1" fill="hold">
                                          <p:stCondLst>
                                            <p:cond delay="0"/>
                                          </p:stCondLst>
                                        </p:cTn>
                                        <p:tgtEl>
                                          <p:spTgt spid="285"/>
                                        </p:tgtEl>
                                        <p:attrNameLst>
                                          <p:attrName>style.visibility</p:attrName>
                                        </p:attrNameLst>
                                      </p:cBhvr>
                                      <p:to>
                                        <p:strVal val="visible"/>
                                      </p:to>
                                    </p:set>
                                    <p:anim calcmode="lin" valueType="num">
                                      <p:cBhvr>
                                        <p:cTn id="830" dur="1000" fill="hold"/>
                                        <p:tgtEl>
                                          <p:spTgt spid="285"/>
                                        </p:tgtEl>
                                        <p:attrNameLst>
                                          <p:attrName>ppt_w</p:attrName>
                                        </p:attrNameLst>
                                      </p:cBhvr>
                                      <p:tavLst>
                                        <p:tav tm="0">
                                          <p:val>
                                            <p:fltVal val="0"/>
                                          </p:val>
                                        </p:tav>
                                        <p:tav tm="100000">
                                          <p:val>
                                            <p:strVal val="#ppt_w"/>
                                          </p:val>
                                        </p:tav>
                                      </p:tavLst>
                                    </p:anim>
                                    <p:anim calcmode="lin" valueType="num">
                                      <p:cBhvr>
                                        <p:cTn id="831" dur="1000" fill="hold"/>
                                        <p:tgtEl>
                                          <p:spTgt spid="285"/>
                                        </p:tgtEl>
                                        <p:attrNameLst>
                                          <p:attrName>ppt_h</p:attrName>
                                        </p:attrNameLst>
                                      </p:cBhvr>
                                      <p:tavLst>
                                        <p:tav tm="0">
                                          <p:val>
                                            <p:fltVal val="0"/>
                                          </p:val>
                                        </p:tav>
                                        <p:tav tm="100000">
                                          <p:val>
                                            <p:strVal val="#ppt_h"/>
                                          </p:val>
                                        </p:tav>
                                      </p:tavLst>
                                    </p:anim>
                                    <p:anim calcmode="lin" valueType="num">
                                      <p:cBhvr>
                                        <p:cTn id="832" dur="1000" fill="hold"/>
                                        <p:tgtEl>
                                          <p:spTgt spid="285"/>
                                        </p:tgtEl>
                                        <p:attrNameLst>
                                          <p:attrName>style.rotation</p:attrName>
                                        </p:attrNameLst>
                                      </p:cBhvr>
                                      <p:tavLst>
                                        <p:tav tm="0">
                                          <p:val>
                                            <p:fltVal val="90"/>
                                          </p:val>
                                        </p:tav>
                                        <p:tav tm="100000">
                                          <p:val>
                                            <p:fltVal val="0"/>
                                          </p:val>
                                        </p:tav>
                                      </p:tavLst>
                                    </p:anim>
                                    <p:animEffect transition="in" filter="fade">
                                      <p:cBhvr>
                                        <p:cTn id="833" dur="1000"/>
                                        <p:tgtEl>
                                          <p:spTgt spid="285"/>
                                        </p:tgtEl>
                                      </p:cBhvr>
                                    </p:animEffect>
                                  </p:childTnLst>
                                </p:cTn>
                              </p:par>
                              <p:par>
                                <p:cTn id="834" presetID="31" presetClass="entr" presetSubtype="0" fill="hold" nodeType="withEffect">
                                  <p:stCondLst>
                                    <p:cond delay="0"/>
                                  </p:stCondLst>
                                  <p:childTnLst>
                                    <p:set>
                                      <p:cBhvr>
                                        <p:cTn id="835" dur="1" fill="hold">
                                          <p:stCondLst>
                                            <p:cond delay="0"/>
                                          </p:stCondLst>
                                        </p:cTn>
                                        <p:tgtEl>
                                          <p:spTgt spid="286"/>
                                        </p:tgtEl>
                                        <p:attrNameLst>
                                          <p:attrName>style.visibility</p:attrName>
                                        </p:attrNameLst>
                                      </p:cBhvr>
                                      <p:to>
                                        <p:strVal val="visible"/>
                                      </p:to>
                                    </p:set>
                                    <p:anim calcmode="lin" valueType="num">
                                      <p:cBhvr>
                                        <p:cTn id="836" dur="1000" fill="hold"/>
                                        <p:tgtEl>
                                          <p:spTgt spid="286"/>
                                        </p:tgtEl>
                                        <p:attrNameLst>
                                          <p:attrName>ppt_w</p:attrName>
                                        </p:attrNameLst>
                                      </p:cBhvr>
                                      <p:tavLst>
                                        <p:tav tm="0">
                                          <p:val>
                                            <p:fltVal val="0"/>
                                          </p:val>
                                        </p:tav>
                                        <p:tav tm="100000">
                                          <p:val>
                                            <p:strVal val="#ppt_w"/>
                                          </p:val>
                                        </p:tav>
                                      </p:tavLst>
                                    </p:anim>
                                    <p:anim calcmode="lin" valueType="num">
                                      <p:cBhvr>
                                        <p:cTn id="837" dur="1000" fill="hold"/>
                                        <p:tgtEl>
                                          <p:spTgt spid="286"/>
                                        </p:tgtEl>
                                        <p:attrNameLst>
                                          <p:attrName>ppt_h</p:attrName>
                                        </p:attrNameLst>
                                      </p:cBhvr>
                                      <p:tavLst>
                                        <p:tav tm="0">
                                          <p:val>
                                            <p:fltVal val="0"/>
                                          </p:val>
                                        </p:tav>
                                        <p:tav tm="100000">
                                          <p:val>
                                            <p:strVal val="#ppt_h"/>
                                          </p:val>
                                        </p:tav>
                                      </p:tavLst>
                                    </p:anim>
                                    <p:anim calcmode="lin" valueType="num">
                                      <p:cBhvr>
                                        <p:cTn id="838" dur="1000" fill="hold"/>
                                        <p:tgtEl>
                                          <p:spTgt spid="286"/>
                                        </p:tgtEl>
                                        <p:attrNameLst>
                                          <p:attrName>style.rotation</p:attrName>
                                        </p:attrNameLst>
                                      </p:cBhvr>
                                      <p:tavLst>
                                        <p:tav tm="0">
                                          <p:val>
                                            <p:fltVal val="90"/>
                                          </p:val>
                                        </p:tav>
                                        <p:tav tm="100000">
                                          <p:val>
                                            <p:fltVal val="0"/>
                                          </p:val>
                                        </p:tav>
                                      </p:tavLst>
                                    </p:anim>
                                    <p:animEffect transition="in" filter="fade">
                                      <p:cBhvr>
                                        <p:cTn id="839" dur="1000"/>
                                        <p:tgtEl>
                                          <p:spTgt spid="286"/>
                                        </p:tgtEl>
                                      </p:cBhvr>
                                    </p:animEffect>
                                  </p:childTnLst>
                                </p:cTn>
                              </p:par>
                              <p:par>
                                <p:cTn id="840" presetID="31" presetClass="entr" presetSubtype="0" fill="hold" nodeType="withEffect">
                                  <p:stCondLst>
                                    <p:cond delay="0"/>
                                  </p:stCondLst>
                                  <p:childTnLst>
                                    <p:set>
                                      <p:cBhvr>
                                        <p:cTn id="841" dur="1" fill="hold">
                                          <p:stCondLst>
                                            <p:cond delay="0"/>
                                          </p:stCondLst>
                                        </p:cTn>
                                        <p:tgtEl>
                                          <p:spTgt spid="287"/>
                                        </p:tgtEl>
                                        <p:attrNameLst>
                                          <p:attrName>style.visibility</p:attrName>
                                        </p:attrNameLst>
                                      </p:cBhvr>
                                      <p:to>
                                        <p:strVal val="visible"/>
                                      </p:to>
                                    </p:set>
                                    <p:anim calcmode="lin" valueType="num">
                                      <p:cBhvr>
                                        <p:cTn id="842" dur="1000" fill="hold"/>
                                        <p:tgtEl>
                                          <p:spTgt spid="287"/>
                                        </p:tgtEl>
                                        <p:attrNameLst>
                                          <p:attrName>ppt_w</p:attrName>
                                        </p:attrNameLst>
                                      </p:cBhvr>
                                      <p:tavLst>
                                        <p:tav tm="0">
                                          <p:val>
                                            <p:fltVal val="0"/>
                                          </p:val>
                                        </p:tav>
                                        <p:tav tm="100000">
                                          <p:val>
                                            <p:strVal val="#ppt_w"/>
                                          </p:val>
                                        </p:tav>
                                      </p:tavLst>
                                    </p:anim>
                                    <p:anim calcmode="lin" valueType="num">
                                      <p:cBhvr>
                                        <p:cTn id="843" dur="1000" fill="hold"/>
                                        <p:tgtEl>
                                          <p:spTgt spid="287"/>
                                        </p:tgtEl>
                                        <p:attrNameLst>
                                          <p:attrName>ppt_h</p:attrName>
                                        </p:attrNameLst>
                                      </p:cBhvr>
                                      <p:tavLst>
                                        <p:tav tm="0">
                                          <p:val>
                                            <p:fltVal val="0"/>
                                          </p:val>
                                        </p:tav>
                                        <p:tav tm="100000">
                                          <p:val>
                                            <p:strVal val="#ppt_h"/>
                                          </p:val>
                                        </p:tav>
                                      </p:tavLst>
                                    </p:anim>
                                    <p:anim calcmode="lin" valueType="num">
                                      <p:cBhvr>
                                        <p:cTn id="844" dur="1000" fill="hold"/>
                                        <p:tgtEl>
                                          <p:spTgt spid="287"/>
                                        </p:tgtEl>
                                        <p:attrNameLst>
                                          <p:attrName>style.rotation</p:attrName>
                                        </p:attrNameLst>
                                      </p:cBhvr>
                                      <p:tavLst>
                                        <p:tav tm="0">
                                          <p:val>
                                            <p:fltVal val="90"/>
                                          </p:val>
                                        </p:tav>
                                        <p:tav tm="100000">
                                          <p:val>
                                            <p:fltVal val="0"/>
                                          </p:val>
                                        </p:tav>
                                      </p:tavLst>
                                    </p:anim>
                                    <p:animEffect transition="in" filter="fade">
                                      <p:cBhvr>
                                        <p:cTn id="845" dur="1000"/>
                                        <p:tgtEl>
                                          <p:spTgt spid="287"/>
                                        </p:tgtEl>
                                      </p:cBhvr>
                                    </p:animEffect>
                                  </p:childTnLst>
                                </p:cTn>
                              </p:par>
                              <p:par>
                                <p:cTn id="846" presetID="31" presetClass="entr" presetSubtype="0" fill="hold" nodeType="withEffect">
                                  <p:stCondLst>
                                    <p:cond delay="0"/>
                                  </p:stCondLst>
                                  <p:childTnLst>
                                    <p:set>
                                      <p:cBhvr>
                                        <p:cTn id="847" dur="1" fill="hold">
                                          <p:stCondLst>
                                            <p:cond delay="0"/>
                                          </p:stCondLst>
                                        </p:cTn>
                                        <p:tgtEl>
                                          <p:spTgt spid="289"/>
                                        </p:tgtEl>
                                        <p:attrNameLst>
                                          <p:attrName>style.visibility</p:attrName>
                                        </p:attrNameLst>
                                      </p:cBhvr>
                                      <p:to>
                                        <p:strVal val="visible"/>
                                      </p:to>
                                    </p:set>
                                    <p:anim calcmode="lin" valueType="num">
                                      <p:cBhvr>
                                        <p:cTn id="848" dur="1000" fill="hold"/>
                                        <p:tgtEl>
                                          <p:spTgt spid="289"/>
                                        </p:tgtEl>
                                        <p:attrNameLst>
                                          <p:attrName>ppt_w</p:attrName>
                                        </p:attrNameLst>
                                      </p:cBhvr>
                                      <p:tavLst>
                                        <p:tav tm="0">
                                          <p:val>
                                            <p:fltVal val="0"/>
                                          </p:val>
                                        </p:tav>
                                        <p:tav tm="100000">
                                          <p:val>
                                            <p:strVal val="#ppt_w"/>
                                          </p:val>
                                        </p:tav>
                                      </p:tavLst>
                                    </p:anim>
                                    <p:anim calcmode="lin" valueType="num">
                                      <p:cBhvr>
                                        <p:cTn id="849" dur="1000" fill="hold"/>
                                        <p:tgtEl>
                                          <p:spTgt spid="289"/>
                                        </p:tgtEl>
                                        <p:attrNameLst>
                                          <p:attrName>ppt_h</p:attrName>
                                        </p:attrNameLst>
                                      </p:cBhvr>
                                      <p:tavLst>
                                        <p:tav tm="0">
                                          <p:val>
                                            <p:fltVal val="0"/>
                                          </p:val>
                                        </p:tav>
                                        <p:tav tm="100000">
                                          <p:val>
                                            <p:strVal val="#ppt_h"/>
                                          </p:val>
                                        </p:tav>
                                      </p:tavLst>
                                    </p:anim>
                                    <p:anim calcmode="lin" valueType="num">
                                      <p:cBhvr>
                                        <p:cTn id="850" dur="1000" fill="hold"/>
                                        <p:tgtEl>
                                          <p:spTgt spid="289"/>
                                        </p:tgtEl>
                                        <p:attrNameLst>
                                          <p:attrName>style.rotation</p:attrName>
                                        </p:attrNameLst>
                                      </p:cBhvr>
                                      <p:tavLst>
                                        <p:tav tm="0">
                                          <p:val>
                                            <p:fltVal val="90"/>
                                          </p:val>
                                        </p:tav>
                                        <p:tav tm="100000">
                                          <p:val>
                                            <p:fltVal val="0"/>
                                          </p:val>
                                        </p:tav>
                                      </p:tavLst>
                                    </p:anim>
                                    <p:animEffect transition="in" filter="fade">
                                      <p:cBhvr>
                                        <p:cTn id="851" dur="1000"/>
                                        <p:tgtEl>
                                          <p:spTgt spid="289"/>
                                        </p:tgtEl>
                                      </p:cBhvr>
                                    </p:animEffect>
                                  </p:childTnLst>
                                </p:cTn>
                              </p:par>
                              <p:par>
                                <p:cTn id="852" presetID="31" presetClass="entr" presetSubtype="0" fill="hold" nodeType="withEffect">
                                  <p:stCondLst>
                                    <p:cond delay="0"/>
                                  </p:stCondLst>
                                  <p:childTnLst>
                                    <p:set>
                                      <p:cBhvr>
                                        <p:cTn id="853" dur="1" fill="hold">
                                          <p:stCondLst>
                                            <p:cond delay="0"/>
                                          </p:stCondLst>
                                        </p:cTn>
                                        <p:tgtEl>
                                          <p:spTgt spid="290"/>
                                        </p:tgtEl>
                                        <p:attrNameLst>
                                          <p:attrName>style.visibility</p:attrName>
                                        </p:attrNameLst>
                                      </p:cBhvr>
                                      <p:to>
                                        <p:strVal val="visible"/>
                                      </p:to>
                                    </p:set>
                                    <p:anim calcmode="lin" valueType="num">
                                      <p:cBhvr>
                                        <p:cTn id="854" dur="1000" fill="hold"/>
                                        <p:tgtEl>
                                          <p:spTgt spid="290"/>
                                        </p:tgtEl>
                                        <p:attrNameLst>
                                          <p:attrName>ppt_w</p:attrName>
                                        </p:attrNameLst>
                                      </p:cBhvr>
                                      <p:tavLst>
                                        <p:tav tm="0">
                                          <p:val>
                                            <p:fltVal val="0"/>
                                          </p:val>
                                        </p:tav>
                                        <p:tav tm="100000">
                                          <p:val>
                                            <p:strVal val="#ppt_w"/>
                                          </p:val>
                                        </p:tav>
                                      </p:tavLst>
                                    </p:anim>
                                    <p:anim calcmode="lin" valueType="num">
                                      <p:cBhvr>
                                        <p:cTn id="855" dur="1000" fill="hold"/>
                                        <p:tgtEl>
                                          <p:spTgt spid="290"/>
                                        </p:tgtEl>
                                        <p:attrNameLst>
                                          <p:attrName>ppt_h</p:attrName>
                                        </p:attrNameLst>
                                      </p:cBhvr>
                                      <p:tavLst>
                                        <p:tav tm="0">
                                          <p:val>
                                            <p:fltVal val="0"/>
                                          </p:val>
                                        </p:tav>
                                        <p:tav tm="100000">
                                          <p:val>
                                            <p:strVal val="#ppt_h"/>
                                          </p:val>
                                        </p:tav>
                                      </p:tavLst>
                                    </p:anim>
                                    <p:anim calcmode="lin" valueType="num">
                                      <p:cBhvr>
                                        <p:cTn id="856" dur="1000" fill="hold"/>
                                        <p:tgtEl>
                                          <p:spTgt spid="290"/>
                                        </p:tgtEl>
                                        <p:attrNameLst>
                                          <p:attrName>style.rotation</p:attrName>
                                        </p:attrNameLst>
                                      </p:cBhvr>
                                      <p:tavLst>
                                        <p:tav tm="0">
                                          <p:val>
                                            <p:fltVal val="90"/>
                                          </p:val>
                                        </p:tav>
                                        <p:tav tm="100000">
                                          <p:val>
                                            <p:fltVal val="0"/>
                                          </p:val>
                                        </p:tav>
                                      </p:tavLst>
                                    </p:anim>
                                    <p:animEffect transition="in" filter="fade">
                                      <p:cBhvr>
                                        <p:cTn id="857" dur="1000"/>
                                        <p:tgtEl>
                                          <p:spTgt spid="290"/>
                                        </p:tgtEl>
                                      </p:cBhvr>
                                    </p:animEffect>
                                  </p:childTnLst>
                                </p:cTn>
                              </p:par>
                              <p:par>
                                <p:cTn id="858" presetID="31" presetClass="entr" presetSubtype="0" fill="hold" nodeType="withEffect">
                                  <p:stCondLst>
                                    <p:cond delay="0"/>
                                  </p:stCondLst>
                                  <p:childTnLst>
                                    <p:set>
                                      <p:cBhvr>
                                        <p:cTn id="859" dur="1" fill="hold">
                                          <p:stCondLst>
                                            <p:cond delay="0"/>
                                          </p:stCondLst>
                                        </p:cTn>
                                        <p:tgtEl>
                                          <p:spTgt spid="291"/>
                                        </p:tgtEl>
                                        <p:attrNameLst>
                                          <p:attrName>style.visibility</p:attrName>
                                        </p:attrNameLst>
                                      </p:cBhvr>
                                      <p:to>
                                        <p:strVal val="visible"/>
                                      </p:to>
                                    </p:set>
                                    <p:anim calcmode="lin" valueType="num">
                                      <p:cBhvr>
                                        <p:cTn id="860" dur="1000" fill="hold"/>
                                        <p:tgtEl>
                                          <p:spTgt spid="291"/>
                                        </p:tgtEl>
                                        <p:attrNameLst>
                                          <p:attrName>ppt_w</p:attrName>
                                        </p:attrNameLst>
                                      </p:cBhvr>
                                      <p:tavLst>
                                        <p:tav tm="0">
                                          <p:val>
                                            <p:fltVal val="0"/>
                                          </p:val>
                                        </p:tav>
                                        <p:tav tm="100000">
                                          <p:val>
                                            <p:strVal val="#ppt_w"/>
                                          </p:val>
                                        </p:tav>
                                      </p:tavLst>
                                    </p:anim>
                                    <p:anim calcmode="lin" valueType="num">
                                      <p:cBhvr>
                                        <p:cTn id="861" dur="1000" fill="hold"/>
                                        <p:tgtEl>
                                          <p:spTgt spid="291"/>
                                        </p:tgtEl>
                                        <p:attrNameLst>
                                          <p:attrName>ppt_h</p:attrName>
                                        </p:attrNameLst>
                                      </p:cBhvr>
                                      <p:tavLst>
                                        <p:tav tm="0">
                                          <p:val>
                                            <p:fltVal val="0"/>
                                          </p:val>
                                        </p:tav>
                                        <p:tav tm="100000">
                                          <p:val>
                                            <p:strVal val="#ppt_h"/>
                                          </p:val>
                                        </p:tav>
                                      </p:tavLst>
                                    </p:anim>
                                    <p:anim calcmode="lin" valueType="num">
                                      <p:cBhvr>
                                        <p:cTn id="862" dur="1000" fill="hold"/>
                                        <p:tgtEl>
                                          <p:spTgt spid="291"/>
                                        </p:tgtEl>
                                        <p:attrNameLst>
                                          <p:attrName>style.rotation</p:attrName>
                                        </p:attrNameLst>
                                      </p:cBhvr>
                                      <p:tavLst>
                                        <p:tav tm="0">
                                          <p:val>
                                            <p:fltVal val="90"/>
                                          </p:val>
                                        </p:tav>
                                        <p:tav tm="100000">
                                          <p:val>
                                            <p:fltVal val="0"/>
                                          </p:val>
                                        </p:tav>
                                      </p:tavLst>
                                    </p:anim>
                                    <p:animEffect transition="in" filter="fade">
                                      <p:cBhvr>
                                        <p:cTn id="863" dur="1000"/>
                                        <p:tgtEl>
                                          <p:spTgt spid="291"/>
                                        </p:tgtEl>
                                      </p:cBhvr>
                                    </p:animEffect>
                                  </p:childTnLst>
                                </p:cTn>
                              </p:par>
                              <p:par>
                                <p:cTn id="864" presetID="31" presetClass="entr" presetSubtype="0" fill="hold" nodeType="withEffect">
                                  <p:stCondLst>
                                    <p:cond delay="0"/>
                                  </p:stCondLst>
                                  <p:childTnLst>
                                    <p:set>
                                      <p:cBhvr>
                                        <p:cTn id="865" dur="1" fill="hold">
                                          <p:stCondLst>
                                            <p:cond delay="0"/>
                                          </p:stCondLst>
                                        </p:cTn>
                                        <p:tgtEl>
                                          <p:spTgt spid="292"/>
                                        </p:tgtEl>
                                        <p:attrNameLst>
                                          <p:attrName>style.visibility</p:attrName>
                                        </p:attrNameLst>
                                      </p:cBhvr>
                                      <p:to>
                                        <p:strVal val="visible"/>
                                      </p:to>
                                    </p:set>
                                    <p:anim calcmode="lin" valueType="num">
                                      <p:cBhvr>
                                        <p:cTn id="866" dur="1000" fill="hold"/>
                                        <p:tgtEl>
                                          <p:spTgt spid="292"/>
                                        </p:tgtEl>
                                        <p:attrNameLst>
                                          <p:attrName>ppt_w</p:attrName>
                                        </p:attrNameLst>
                                      </p:cBhvr>
                                      <p:tavLst>
                                        <p:tav tm="0">
                                          <p:val>
                                            <p:fltVal val="0"/>
                                          </p:val>
                                        </p:tav>
                                        <p:tav tm="100000">
                                          <p:val>
                                            <p:strVal val="#ppt_w"/>
                                          </p:val>
                                        </p:tav>
                                      </p:tavLst>
                                    </p:anim>
                                    <p:anim calcmode="lin" valueType="num">
                                      <p:cBhvr>
                                        <p:cTn id="867" dur="1000" fill="hold"/>
                                        <p:tgtEl>
                                          <p:spTgt spid="292"/>
                                        </p:tgtEl>
                                        <p:attrNameLst>
                                          <p:attrName>ppt_h</p:attrName>
                                        </p:attrNameLst>
                                      </p:cBhvr>
                                      <p:tavLst>
                                        <p:tav tm="0">
                                          <p:val>
                                            <p:fltVal val="0"/>
                                          </p:val>
                                        </p:tav>
                                        <p:tav tm="100000">
                                          <p:val>
                                            <p:strVal val="#ppt_h"/>
                                          </p:val>
                                        </p:tav>
                                      </p:tavLst>
                                    </p:anim>
                                    <p:anim calcmode="lin" valueType="num">
                                      <p:cBhvr>
                                        <p:cTn id="868" dur="1000" fill="hold"/>
                                        <p:tgtEl>
                                          <p:spTgt spid="292"/>
                                        </p:tgtEl>
                                        <p:attrNameLst>
                                          <p:attrName>style.rotation</p:attrName>
                                        </p:attrNameLst>
                                      </p:cBhvr>
                                      <p:tavLst>
                                        <p:tav tm="0">
                                          <p:val>
                                            <p:fltVal val="90"/>
                                          </p:val>
                                        </p:tav>
                                        <p:tav tm="100000">
                                          <p:val>
                                            <p:fltVal val="0"/>
                                          </p:val>
                                        </p:tav>
                                      </p:tavLst>
                                    </p:anim>
                                    <p:animEffect transition="in" filter="fade">
                                      <p:cBhvr>
                                        <p:cTn id="869" dur="1000"/>
                                        <p:tgtEl>
                                          <p:spTgt spid="292"/>
                                        </p:tgtEl>
                                      </p:cBhvr>
                                    </p:animEffect>
                                  </p:childTnLst>
                                </p:cTn>
                              </p:par>
                              <p:par>
                                <p:cTn id="870" presetID="31" presetClass="entr" presetSubtype="0" fill="hold" grpId="0" nodeType="withEffect">
                                  <p:stCondLst>
                                    <p:cond delay="0"/>
                                  </p:stCondLst>
                                  <p:childTnLst>
                                    <p:set>
                                      <p:cBhvr>
                                        <p:cTn id="871" dur="1" fill="hold">
                                          <p:stCondLst>
                                            <p:cond delay="0"/>
                                          </p:stCondLst>
                                        </p:cTn>
                                        <p:tgtEl>
                                          <p:spTgt spid="293"/>
                                        </p:tgtEl>
                                        <p:attrNameLst>
                                          <p:attrName>style.visibility</p:attrName>
                                        </p:attrNameLst>
                                      </p:cBhvr>
                                      <p:to>
                                        <p:strVal val="visible"/>
                                      </p:to>
                                    </p:set>
                                    <p:anim calcmode="lin" valueType="num">
                                      <p:cBhvr>
                                        <p:cTn id="872" dur="1000" fill="hold"/>
                                        <p:tgtEl>
                                          <p:spTgt spid="293"/>
                                        </p:tgtEl>
                                        <p:attrNameLst>
                                          <p:attrName>ppt_w</p:attrName>
                                        </p:attrNameLst>
                                      </p:cBhvr>
                                      <p:tavLst>
                                        <p:tav tm="0">
                                          <p:val>
                                            <p:fltVal val="0"/>
                                          </p:val>
                                        </p:tav>
                                        <p:tav tm="100000">
                                          <p:val>
                                            <p:strVal val="#ppt_w"/>
                                          </p:val>
                                        </p:tav>
                                      </p:tavLst>
                                    </p:anim>
                                    <p:anim calcmode="lin" valueType="num">
                                      <p:cBhvr>
                                        <p:cTn id="873" dur="1000" fill="hold"/>
                                        <p:tgtEl>
                                          <p:spTgt spid="293"/>
                                        </p:tgtEl>
                                        <p:attrNameLst>
                                          <p:attrName>ppt_h</p:attrName>
                                        </p:attrNameLst>
                                      </p:cBhvr>
                                      <p:tavLst>
                                        <p:tav tm="0">
                                          <p:val>
                                            <p:fltVal val="0"/>
                                          </p:val>
                                        </p:tav>
                                        <p:tav tm="100000">
                                          <p:val>
                                            <p:strVal val="#ppt_h"/>
                                          </p:val>
                                        </p:tav>
                                      </p:tavLst>
                                    </p:anim>
                                    <p:anim calcmode="lin" valueType="num">
                                      <p:cBhvr>
                                        <p:cTn id="874" dur="1000" fill="hold"/>
                                        <p:tgtEl>
                                          <p:spTgt spid="293"/>
                                        </p:tgtEl>
                                        <p:attrNameLst>
                                          <p:attrName>style.rotation</p:attrName>
                                        </p:attrNameLst>
                                      </p:cBhvr>
                                      <p:tavLst>
                                        <p:tav tm="0">
                                          <p:val>
                                            <p:fltVal val="90"/>
                                          </p:val>
                                        </p:tav>
                                        <p:tav tm="100000">
                                          <p:val>
                                            <p:fltVal val="0"/>
                                          </p:val>
                                        </p:tav>
                                      </p:tavLst>
                                    </p:anim>
                                    <p:animEffect transition="in" filter="fade">
                                      <p:cBhvr>
                                        <p:cTn id="875" dur="1000"/>
                                        <p:tgtEl>
                                          <p:spTgt spid="293"/>
                                        </p:tgtEl>
                                      </p:cBhvr>
                                    </p:animEffect>
                                  </p:childTnLst>
                                </p:cTn>
                              </p:par>
                              <p:par>
                                <p:cTn id="876" presetID="31" presetClass="entr" presetSubtype="0" fill="hold" grpId="0" nodeType="withEffect">
                                  <p:stCondLst>
                                    <p:cond delay="0"/>
                                  </p:stCondLst>
                                  <p:childTnLst>
                                    <p:set>
                                      <p:cBhvr>
                                        <p:cTn id="877" dur="1" fill="hold">
                                          <p:stCondLst>
                                            <p:cond delay="0"/>
                                          </p:stCondLst>
                                        </p:cTn>
                                        <p:tgtEl>
                                          <p:spTgt spid="295"/>
                                        </p:tgtEl>
                                        <p:attrNameLst>
                                          <p:attrName>style.visibility</p:attrName>
                                        </p:attrNameLst>
                                      </p:cBhvr>
                                      <p:to>
                                        <p:strVal val="visible"/>
                                      </p:to>
                                    </p:set>
                                    <p:anim calcmode="lin" valueType="num">
                                      <p:cBhvr>
                                        <p:cTn id="878" dur="1000" fill="hold"/>
                                        <p:tgtEl>
                                          <p:spTgt spid="295"/>
                                        </p:tgtEl>
                                        <p:attrNameLst>
                                          <p:attrName>ppt_w</p:attrName>
                                        </p:attrNameLst>
                                      </p:cBhvr>
                                      <p:tavLst>
                                        <p:tav tm="0">
                                          <p:val>
                                            <p:fltVal val="0"/>
                                          </p:val>
                                        </p:tav>
                                        <p:tav tm="100000">
                                          <p:val>
                                            <p:strVal val="#ppt_w"/>
                                          </p:val>
                                        </p:tav>
                                      </p:tavLst>
                                    </p:anim>
                                    <p:anim calcmode="lin" valueType="num">
                                      <p:cBhvr>
                                        <p:cTn id="879" dur="1000" fill="hold"/>
                                        <p:tgtEl>
                                          <p:spTgt spid="295"/>
                                        </p:tgtEl>
                                        <p:attrNameLst>
                                          <p:attrName>ppt_h</p:attrName>
                                        </p:attrNameLst>
                                      </p:cBhvr>
                                      <p:tavLst>
                                        <p:tav tm="0">
                                          <p:val>
                                            <p:fltVal val="0"/>
                                          </p:val>
                                        </p:tav>
                                        <p:tav tm="100000">
                                          <p:val>
                                            <p:strVal val="#ppt_h"/>
                                          </p:val>
                                        </p:tav>
                                      </p:tavLst>
                                    </p:anim>
                                    <p:anim calcmode="lin" valueType="num">
                                      <p:cBhvr>
                                        <p:cTn id="880" dur="1000" fill="hold"/>
                                        <p:tgtEl>
                                          <p:spTgt spid="295"/>
                                        </p:tgtEl>
                                        <p:attrNameLst>
                                          <p:attrName>style.rotation</p:attrName>
                                        </p:attrNameLst>
                                      </p:cBhvr>
                                      <p:tavLst>
                                        <p:tav tm="0">
                                          <p:val>
                                            <p:fltVal val="90"/>
                                          </p:val>
                                        </p:tav>
                                        <p:tav tm="100000">
                                          <p:val>
                                            <p:fltVal val="0"/>
                                          </p:val>
                                        </p:tav>
                                      </p:tavLst>
                                    </p:anim>
                                    <p:animEffect transition="in" filter="fade">
                                      <p:cBhvr>
                                        <p:cTn id="881" dur="1000"/>
                                        <p:tgtEl>
                                          <p:spTgt spid="295"/>
                                        </p:tgtEl>
                                      </p:cBhvr>
                                    </p:animEffect>
                                  </p:childTnLst>
                                </p:cTn>
                              </p:par>
                              <p:par>
                                <p:cTn id="882" presetID="31" presetClass="entr" presetSubtype="0" fill="hold" grpId="0" nodeType="withEffect">
                                  <p:stCondLst>
                                    <p:cond delay="0"/>
                                  </p:stCondLst>
                                  <p:childTnLst>
                                    <p:set>
                                      <p:cBhvr>
                                        <p:cTn id="883" dur="1" fill="hold">
                                          <p:stCondLst>
                                            <p:cond delay="0"/>
                                          </p:stCondLst>
                                        </p:cTn>
                                        <p:tgtEl>
                                          <p:spTgt spid="296"/>
                                        </p:tgtEl>
                                        <p:attrNameLst>
                                          <p:attrName>style.visibility</p:attrName>
                                        </p:attrNameLst>
                                      </p:cBhvr>
                                      <p:to>
                                        <p:strVal val="visible"/>
                                      </p:to>
                                    </p:set>
                                    <p:anim calcmode="lin" valueType="num">
                                      <p:cBhvr>
                                        <p:cTn id="884" dur="1000" fill="hold"/>
                                        <p:tgtEl>
                                          <p:spTgt spid="296"/>
                                        </p:tgtEl>
                                        <p:attrNameLst>
                                          <p:attrName>ppt_w</p:attrName>
                                        </p:attrNameLst>
                                      </p:cBhvr>
                                      <p:tavLst>
                                        <p:tav tm="0">
                                          <p:val>
                                            <p:fltVal val="0"/>
                                          </p:val>
                                        </p:tav>
                                        <p:tav tm="100000">
                                          <p:val>
                                            <p:strVal val="#ppt_w"/>
                                          </p:val>
                                        </p:tav>
                                      </p:tavLst>
                                    </p:anim>
                                    <p:anim calcmode="lin" valueType="num">
                                      <p:cBhvr>
                                        <p:cTn id="885" dur="1000" fill="hold"/>
                                        <p:tgtEl>
                                          <p:spTgt spid="296"/>
                                        </p:tgtEl>
                                        <p:attrNameLst>
                                          <p:attrName>ppt_h</p:attrName>
                                        </p:attrNameLst>
                                      </p:cBhvr>
                                      <p:tavLst>
                                        <p:tav tm="0">
                                          <p:val>
                                            <p:fltVal val="0"/>
                                          </p:val>
                                        </p:tav>
                                        <p:tav tm="100000">
                                          <p:val>
                                            <p:strVal val="#ppt_h"/>
                                          </p:val>
                                        </p:tav>
                                      </p:tavLst>
                                    </p:anim>
                                    <p:anim calcmode="lin" valueType="num">
                                      <p:cBhvr>
                                        <p:cTn id="886" dur="1000" fill="hold"/>
                                        <p:tgtEl>
                                          <p:spTgt spid="296"/>
                                        </p:tgtEl>
                                        <p:attrNameLst>
                                          <p:attrName>style.rotation</p:attrName>
                                        </p:attrNameLst>
                                      </p:cBhvr>
                                      <p:tavLst>
                                        <p:tav tm="0">
                                          <p:val>
                                            <p:fltVal val="90"/>
                                          </p:val>
                                        </p:tav>
                                        <p:tav tm="100000">
                                          <p:val>
                                            <p:fltVal val="0"/>
                                          </p:val>
                                        </p:tav>
                                      </p:tavLst>
                                    </p:anim>
                                    <p:animEffect transition="in" filter="fade">
                                      <p:cBhvr>
                                        <p:cTn id="887" dur="1000"/>
                                        <p:tgtEl>
                                          <p:spTgt spid="296"/>
                                        </p:tgtEl>
                                      </p:cBhvr>
                                    </p:animEffect>
                                  </p:childTnLst>
                                </p:cTn>
                              </p:par>
                              <p:par>
                                <p:cTn id="888" presetID="31" presetClass="entr" presetSubtype="0" fill="hold" grpId="0" nodeType="withEffect">
                                  <p:stCondLst>
                                    <p:cond delay="0"/>
                                  </p:stCondLst>
                                  <p:childTnLst>
                                    <p:set>
                                      <p:cBhvr>
                                        <p:cTn id="889" dur="1" fill="hold">
                                          <p:stCondLst>
                                            <p:cond delay="0"/>
                                          </p:stCondLst>
                                        </p:cTn>
                                        <p:tgtEl>
                                          <p:spTgt spid="297"/>
                                        </p:tgtEl>
                                        <p:attrNameLst>
                                          <p:attrName>style.visibility</p:attrName>
                                        </p:attrNameLst>
                                      </p:cBhvr>
                                      <p:to>
                                        <p:strVal val="visible"/>
                                      </p:to>
                                    </p:set>
                                    <p:anim calcmode="lin" valueType="num">
                                      <p:cBhvr>
                                        <p:cTn id="890" dur="1000" fill="hold"/>
                                        <p:tgtEl>
                                          <p:spTgt spid="297"/>
                                        </p:tgtEl>
                                        <p:attrNameLst>
                                          <p:attrName>ppt_w</p:attrName>
                                        </p:attrNameLst>
                                      </p:cBhvr>
                                      <p:tavLst>
                                        <p:tav tm="0">
                                          <p:val>
                                            <p:fltVal val="0"/>
                                          </p:val>
                                        </p:tav>
                                        <p:tav tm="100000">
                                          <p:val>
                                            <p:strVal val="#ppt_w"/>
                                          </p:val>
                                        </p:tav>
                                      </p:tavLst>
                                    </p:anim>
                                    <p:anim calcmode="lin" valueType="num">
                                      <p:cBhvr>
                                        <p:cTn id="891" dur="1000" fill="hold"/>
                                        <p:tgtEl>
                                          <p:spTgt spid="297"/>
                                        </p:tgtEl>
                                        <p:attrNameLst>
                                          <p:attrName>ppt_h</p:attrName>
                                        </p:attrNameLst>
                                      </p:cBhvr>
                                      <p:tavLst>
                                        <p:tav tm="0">
                                          <p:val>
                                            <p:fltVal val="0"/>
                                          </p:val>
                                        </p:tav>
                                        <p:tav tm="100000">
                                          <p:val>
                                            <p:strVal val="#ppt_h"/>
                                          </p:val>
                                        </p:tav>
                                      </p:tavLst>
                                    </p:anim>
                                    <p:anim calcmode="lin" valueType="num">
                                      <p:cBhvr>
                                        <p:cTn id="892" dur="1000" fill="hold"/>
                                        <p:tgtEl>
                                          <p:spTgt spid="297"/>
                                        </p:tgtEl>
                                        <p:attrNameLst>
                                          <p:attrName>style.rotation</p:attrName>
                                        </p:attrNameLst>
                                      </p:cBhvr>
                                      <p:tavLst>
                                        <p:tav tm="0">
                                          <p:val>
                                            <p:fltVal val="90"/>
                                          </p:val>
                                        </p:tav>
                                        <p:tav tm="100000">
                                          <p:val>
                                            <p:fltVal val="0"/>
                                          </p:val>
                                        </p:tav>
                                      </p:tavLst>
                                    </p:anim>
                                    <p:animEffect transition="in" filter="fade">
                                      <p:cBhvr>
                                        <p:cTn id="893" dur="1000"/>
                                        <p:tgtEl>
                                          <p:spTgt spid="297"/>
                                        </p:tgtEl>
                                      </p:cBhvr>
                                    </p:animEffect>
                                  </p:childTnLst>
                                </p:cTn>
                              </p:par>
                            </p:childTnLst>
                          </p:cTn>
                        </p:par>
                      </p:childTnLst>
                    </p:cTn>
                  </p:par>
                  <p:par>
                    <p:cTn id="894" fill="hold">
                      <p:stCondLst>
                        <p:cond delay="indefinite"/>
                      </p:stCondLst>
                      <p:childTnLst>
                        <p:par>
                          <p:cTn id="895" fill="hold">
                            <p:stCondLst>
                              <p:cond delay="0"/>
                            </p:stCondLst>
                            <p:childTnLst>
                              <p:par>
                                <p:cTn id="896" presetID="31" presetClass="entr" presetSubtype="0" fill="hold" grpId="0" nodeType="clickEffect">
                                  <p:stCondLst>
                                    <p:cond delay="0"/>
                                  </p:stCondLst>
                                  <p:childTnLst>
                                    <p:set>
                                      <p:cBhvr>
                                        <p:cTn id="897" dur="1" fill="hold">
                                          <p:stCondLst>
                                            <p:cond delay="0"/>
                                          </p:stCondLst>
                                        </p:cTn>
                                        <p:tgtEl>
                                          <p:spTgt spid="57"/>
                                        </p:tgtEl>
                                        <p:attrNameLst>
                                          <p:attrName>style.visibility</p:attrName>
                                        </p:attrNameLst>
                                      </p:cBhvr>
                                      <p:to>
                                        <p:strVal val="visible"/>
                                      </p:to>
                                    </p:set>
                                    <p:anim calcmode="lin" valueType="num">
                                      <p:cBhvr>
                                        <p:cTn id="898" dur="1000" fill="hold"/>
                                        <p:tgtEl>
                                          <p:spTgt spid="57"/>
                                        </p:tgtEl>
                                        <p:attrNameLst>
                                          <p:attrName>ppt_w</p:attrName>
                                        </p:attrNameLst>
                                      </p:cBhvr>
                                      <p:tavLst>
                                        <p:tav tm="0">
                                          <p:val>
                                            <p:fltVal val="0"/>
                                          </p:val>
                                        </p:tav>
                                        <p:tav tm="100000">
                                          <p:val>
                                            <p:strVal val="#ppt_w"/>
                                          </p:val>
                                        </p:tav>
                                      </p:tavLst>
                                    </p:anim>
                                    <p:anim calcmode="lin" valueType="num">
                                      <p:cBhvr>
                                        <p:cTn id="899" dur="1000" fill="hold"/>
                                        <p:tgtEl>
                                          <p:spTgt spid="57"/>
                                        </p:tgtEl>
                                        <p:attrNameLst>
                                          <p:attrName>ppt_h</p:attrName>
                                        </p:attrNameLst>
                                      </p:cBhvr>
                                      <p:tavLst>
                                        <p:tav tm="0">
                                          <p:val>
                                            <p:fltVal val="0"/>
                                          </p:val>
                                        </p:tav>
                                        <p:tav tm="100000">
                                          <p:val>
                                            <p:strVal val="#ppt_h"/>
                                          </p:val>
                                        </p:tav>
                                      </p:tavLst>
                                    </p:anim>
                                    <p:anim calcmode="lin" valueType="num">
                                      <p:cBhvr>
                                        <p:cTn id="900" dur="1000" fill="hold"/>
                                        <p:tgtEl>
                                          <p:spTgt spid="57"/>
                                        </p:tgtEl>
                                        <p:attrNameLst>
                                          <p:attrName>style.rotation</p:attrName>
                                        </p:attrNameLst>
                                      </p:cBhvr>
                                      <p:tavLst>
                                        <p:tav tm="0">
                                          <p:val>
                                            <p:fltVal val="90"/>
                                          </p:val>
                                        </p:tav>
                                        <p:tav tm="100000">
                                          <p:val>
                                            <p:fltVal val="0"/>
                                          </p:val>
                                        </p:tav>
                                      </p:tavLst>
                                    </p:anim>
                                    <p:animEffect transition="in" filter="fade">
                                      <p:cBhvr>
                                        <p:cTn id="901" dur="1000"/>
                                        <p:tgtEl>
                                          <p:spTgt spid="57"/>
                                        </p:tgtEl>
                                      </p:cBhvr>
                                    </p:animEffect>
                                  </p:childTnLst>
                                </p:cTn>
                              </p:par>
                            </p:childTnLst>
                          </p:cTn>
                        </p:par>
                      </p:childTnLst>
                    </p:cTn>
                  </p:par>
                  <p:par>
                    <p:cTn id="902" fill="hold">
                      <p:stCondLst>
                        <p:cond delay="indefinite"/>
                      </p:stCondLst>
                      <p:childTnLst>
                        <p:par>
                          <p:cTn id="903" fill="hold">
                            <p:stCondLst>
                              <p:cond delay="0"/>
                            </p:stCondLst>
                            <p:childTnLst>
                              <p:par>
                                <p:cTn id="904" presetID="31" presetClass="entr" presetSubtype="0" fill="hold" grpId="0" nodeType="clickEffect">
                                  <p:stCondLst>
                                    <p:cond delay="0"/>
                                  </p:stCondLst>
                                  <p:childTnLst>
                                    <p:set>
                                      <p:cBhvr>
                                        <p:cTn id="905" dur="1" fill="hold">
                                          <p:stCondLst>
                                            <p:cond delay="0"/>
                                          </p:stCondLst>
                                        </p:cTn>
                                        <p:tgtEl>
                                          <p:spTgt spid="255"/>
                                        </p:tgtEl>
                                        <p:attrNameLst>
                                          <p:attrName>style.visibility</p:attrName>
                                        </p:attrNameLst>
                                      </p:cBhvr>
                                      <p:to>
                                        <p:strVal val="visible"/>
                                      </p:to>
                                    </p:set>
                                    <p:anim calcmode="lin" valueType="num">
                                      <p:cBhvr>
                                        <p:cTn id="906" dur="1000" fill="hold"/>
                                        <p:tgtEl>
                                          <p:spTgt spid="255"/>
                                        </p:tgtEl>
                                        <p:attrNameLst>
                                          <p:attrName>ppt_w</p:attrName>
                                        </p:attrNameLst>
                                      </p:cBhvr>
                                      <p:tavLst>
                                        <p:tav tm="0">
                                          <p:val>
                                            <p:fltVal val="0"/>
                                          </p:val>
                                        </p:tav>
                                        <p:tav tm="100000">
                                          <p:val>
                                            <p:strVal val="#ppt_w"/>
                                          </p:val>
                                        </p:tav>
                                      </p:tavLst>
                                    </p:anim>
                                    <p:anim calcmode="lin" valueType="num">
                                      <p:cBhvr>
                                        <p:cTn id="907" dur="1000" fill="hold"/>
                                        <p:tgtEl>
                                          <p:spTgt spid="255"/>
                                        </p:tgtEl>
                                        <p:attrNameLst>
                                          <p:attrName>ppt_h</p:attrName>
                                        </p:attrNameLst>
                                      </p:cBhvr>
                                      <p:tavLst>
                                        <p:tav tm="0">
                                          <p:val>
                                            <p:fltVal val="0"/>
                                          </p:val>
                                        </p:tav>
                                        <p:tav tm="100000">
                                          <p:val>
                                            <p:strVal val="#ppt_h"/>
                                          </p:val>
                                        </p:tav>
                                      </p:tavLst>
                                    </p:anim>
                                    <p:anim calcmode="lin" valueType="num">
                                      <p:cBhvr>
                                        <p:cTn id="908" dur="1000" fill="hold"/>
                                        <p:tgtEl>
                                          <p:spTgt spid="255"/>
                                        </p:tgtEl>
                                        <p:attrNameLst>
                                          <p:attrName>style.rotation</p:attrName>
                                        </p:attrNameLst>
                                      </p:cBhvr>
                                      <p:tavLst>
                                        <p:tav tm="0">
                                          <p:val>
                                            <p:fltVal val="90"/>
                                          </p:val>
                                        </p:tav>
                                        <p:tav tm="100000">
                                          <p:val>
                                            <p:fltVal val="0"/>
                                          </p:val>
                                        </p:tav>
                                      </p:tavLst>
                                    </p:anim>
                                    <p:animEffect transition="in" filter="fade">
                                      <p:cBhvr>
                                        <p:cTn id="909" dur="1000"/>
                                        <p:tgtEl>
                                          <p:spTgt spid="255"/>
                                        </p:tgtEl>
                                      </p:cBhvr>
                                    </p:animEffect>
                                  </p:childTnLst>
                                </p:cTn>
                              </p:par>
                            </p:childTnLst>
                          </p:cTn>
                        </p:par>
                      </p:childTnLst>
                    </p:cTn>
                  </p:par>
                  <p:par>
                    <p:cTn id="910" fill="hold">
                      <p:stCondLst>
                        <p:cond delay="indefinite"/>
                      </p:stCondLst>
                      <p:childTnLst>
                        <p:par>
                          <p:cTn id="911" fill="hold">
                            <p:stCondLst>
                              <p:cond delay="0"/>
                            </p:stCondLst>
                            <p:childTnLst>
                              <p:par>
                                <p:cTn id="912" presetID="31" presetClass="entr" presetSubtype="0" fill="hold" grpId="0" nodeType="clickEffect">
                                  <p:stCondLst>
                                    <p:cond delay="0"/>
                                  </p:stCondLst>
                                  <p:childTnLst>
                                    <p:set>
                                      <p:cBhvr>
                                        <p:cTn id="913" dur="1" fill="hold">
                                          <p:stCondLst>
                                            <p:cond delay="0"/>
                                          </p:stCondLst>
                                        </p:cTn>
                                        <p:tgtEl>
                                          <p:spTgt spid="288"/>
                                        </p:tgtEl>
                                        <p:attrNameLst>
                                          <p:attrName>style.visibility</p:attrName>
                                        </p:attrNameLst>
                                      </p:cBhvr>
                                      <p:to>
                                        <p:strVal val="visible"/>
                                      </p:to>
                                    </p:set>
                                    <p:anim calcmode="lin" valueType="num">
                                      <p:cBhvr>
                                        <p:cTn id="914" dur="1000" fill="hold"/>
                                        <p:tgtEl>
                                          <p:spTgt spid="288"/>
                                        </p:tgtEl>
                                        <p:attrNameLst>
                                          <p:attrName>ppt_w</p:attrName>
                                        </p:attrNameLst>
                                      </p:cBhvr>
                                      <p:tavLst>
                                        <p:tav tm="0">
                                          <p:val>
                                            <p:fltVal val="0"/>
                                          </p:val>
                                        </p:tav>
                                        <p:tav tm="100000">
                                          <p:val>
                                            <p:strVal val="#ppt_w"/>
                                          </p:val>
                                        </p:tav>
                                      </p:tavLst>
                                    </p:anim>
                                    <p:anim calcmode="lin" valueType="num">
                                      <p:cBhvr>
                                        <p:cTn id="915" dur="1000" fill="hold"/>
                                        <p:tgtEl>
                                          <p:spTgt spid="288"/>
                                        </p:tgtEl>
                                        <p:attrNameLst>
                                          <p:attrName>ppt_h</p:attrName>
                                        </p:attrNameLst>
                                      </p:cBhvr>
                                      <p:tavLst>
                                        <p:tav tm="0">
                                          <p:val>
                                            <p:fltVal val="0"/>
                                          </p:val>
                                        </p:tav>
                                        <p:tav tm="100000">
                                          <p:val>
                                            <p:strVal val="#ppt_h"/>
                                          </p:val>
                                        </p:tav>
                                      </p:tavLst>
                                    </p:anim>
                                    <p:anim calcmode="lin" valueType="num">
                                      <p:cBhvr>
                                        <p:cTn id="916" dur="1000" fill="hold"/>
                                        <p:tgtEl>
                                          <p:spTgt spid="288"/>
                                        </p:tgtEl>
                                        <p:attrNameLst>
                                          <p:attrName>style.rotation</p:attrName>
                                        </p:attrNameLst>
                                      </p:cBhvr>
                                      <p:tavLst>
                                        <p:tav tm="0">
                                          <p:val>
                                            <p:fltVal val="90"/>
                                          </p:val>
                                        </p:tav>
                                        <p:tav tm="100000">
                                          <p:val>
                                            <p:fltVal val="0"/>
                                          </p:val>
                                        </p:tav>
                                      </p:tavLst>
                                    </p:anim>
                                    <p:animEffect transition="in" filter="fade">
                                      <p:cBhvr>
                                        <p:cTn id="917" dur="1000"/>
                                        <p:tgtEl>
                                          <p:spTgt spid="288"/>
                                        </p:tgtEl>
                                      </p:cBhvr>
                                    </p:animEffect>
                                  </p:childTnLst>
                                </p:cTn>
                              </p:par>
                            </p:childTnLst>
                          </p:cTn>
                        </p:par>
                      </p:childTnLst>
                    </p:cTn>
                  </p:par>
                  <p:par>
                    <p:cTn id="918" fill="hold">
                      <p:stCondLst>
                        <p:cond delay="indefinite"/>
                      </p:stCondLst>
                      <p:childTnLst>
                        <p:par>
                          <p:cTn id="919" fill="hold">
                            <p:stCondLst>
                              <p:cond delay="0"/>
                            </p:stCondLst>
                            <p:childTnLst>
                              <p:par>
                                <p:cTn id="920" presetID="31" presetClass="entr" presetSubtype="0" fill="hold" grpId="0" nodeType="clickEffect">
                                  <p:stCondLst>
                                    <p:cond delay="0"/>
                                  </p:stCondLst>
                                  <p:childTnLst>
                                    <p:set>
                                      <p:cBhvr>
                                        <p:cTn id="921" dur="1" fill="hold">
                                          <p:stCondLst>
                                            <p:cond delay="0"/>
                                          </p:stCondLst>
                                        </p:cTn>
                                        <p:tgtEl>
                                          <p:spTgt spid="23"/>
                                        </p:tgtEl>
                                        <p:attrNameLst>
                                          <p:attrName>style.visibility</p:attrName>
                                        </p:attrNameLst>
                                      </p:cBhvr>
                                      <p:to>
                                        <p:strVal val="visible"/>
                                      </p:to>
                                    </p:set>
                                    <p:anim calcmode="lin" valueType="num">
                                      <p:cBhvr>
                                        <p:cTn id="922" dur="1000" fill="hold"/>
                                        <p:tgtEl>
                                          <p:spTgt spid="23"/>
                                        </p:tgtEl>
                                        <p:attrNameLst>
                                          <p:attrName>ppt_w</p:attrName>
                                        </p:attrNameLst>
                                      </p:cBhvr>
                                      <p:tavLst>
                                        <p:tav tm="0">
                                          <p:val>
                                            <p:fltVal val="0"/>
                                          </p:val>
                                        </p:tav>
                                        <p:tav tm="100000">
                                          <p:val>
                                            <p:strVal val="#ppt_w"/>
                                          </p:val>
                                        </p:tav>
                                      </p:tavLst>
                                    </p:anim>
                                    <p:anim calcmode="lin" valueType="num">
                                      <p:cBhvr>
                                        <p:cTn id="923" dur="1000" fill="hold"/>
                                        <p:tgtEl>
                                          <p:spTgt spid="23"/>
                                        </p:tgtEl>
                                        <p:attrNameLst>
                                          <p:attrName>ppt_h</p:attrName>
                                        </p:attrNameLst>
                                      </p:cBhvr>
                                      <p:tavLst>
                                        <p:tav tm="0">
                                          <p:val>
                                            <p:fltVal val="0"/>
                                          </p:val>
                                        </p:tav>
                                        <p:tav tm="100000">
                                          <p:val>
                                            <p:strVal val="#ppt_h"/>
                                          </p:val>
                                        </p:tav>
                                      </p:tavLst>
                                    </p:anim>
                                    <p:anim calcmode="lin" valueType="num">
                                      <p:cBhvr>
                                        <p:cTn id="924" dur="1000" fill="hold"/>
                                        <p:tgtEl>
                                          <p:spTgt spid="23"/>
                                        </p:tgtEl>
                                        <p:attrNameLst>
                                          <p:attrName>style.rotation</p:attrName>
                                        </p:attrNameLst>
                                      </p:cBhvr>
                                      <p:tavLst>
                                        <p:tav tm="0">
                                          <p:val>
                                            <p:fltVal val="90"/>
                                          </p:val>
                                        </p:tav>
                                        <p:tav tm="100000">
                                          <p:val>
                                            <p:fltVal val="0"/>
                                          </p:val>
                                        </p:tav>
                                      </p:tavLst>
                                    </p:anim>
                                    <p:animEffect transition="in" filter="fade">
                                      <p:cBhvr>
                                        <p:cTn id="925" dur="1000"/>
                                        <p:tgtEl>
                                          <p:spTgt spid="23"/>
                                        </p:tgtEl>
                                      </p:cBhvr>
                                    </p:animEffect>
                                  </p:childTnLst>
                                </p:cTn>
                              </p:par>
                            </p:childTnLst>
                          </p:cTn>
                        </p:par>
                      </p:childTnLst>
                    </p:cTn>
                  </p:par>
                  <p:par>
                    <p:cTn id="926" fill="hold">
                      <p:stCondLst>
                        <p:cond delay="indefinite"/>
                      </p:stCondLst>
                      <p:childTnLst>
                        <p:par>
                          <p:cTn id="927" fill="hold">
                            <p:stCondLst>
                              <p:cond delay="0"/>
                            </p:stCondLst>
                            <p:childTnLst>
                              <p:par>
                                <p:cTn id="928" presetID="31" presetClass="entr" presetSubtype="0" fill="hold" grpId="0" nodeType="clickEffect">
                                  <p:stCondLst>
                                    <p:cond delay="0"/>
                                  </p:stCondLst>
                                  <p:childTnLst>
                                    <p:set>
                                      <p:cBhvr>
                                        <p:cTn id="929" dur="1" fill="hold">
                                          <p:stCondLst>
                                            <p:cond delay="0"/>
                                          </p:stCondLst>
                                        </p:cTn>
                                        <p:tgtEl>
                                          <p:spTgt spid="294"/>
                                        </p:tgtEl>
                                        <p:attrNameLst>
                                          <p:attrName>style.visibility</p:attrName>
                                        </p:attrNameLst>
                                      </p:cBhvr>
                                      <p:to>
                                        <p:strVal val="visible"/>
                                      </p:to>
                                    </p:set>
                                    <p:anim calcmode="lin" valueType="num">
                                      <p:cBhvr>
                                        <p:cTn id="930" dur="1000" fill="hold"/>
                                        <p:tgtEl>
                                          <p:spTgt spid="294"/>
                                        </p:tgtEl>
                                        <p:attrNameLst>
                                          <p:attrName>ppt_w</p:attrName>
                                        </p:attrNameLst>
                                      </p:cBhvr>
                                      <p:tavLst>
                                        <p:tav tm="0">
                                          <p:val>
                                            <p:fltVal val="0"/>
                                          </p:val>
                                        </p:tav>
                                        <p:tav tm="100000">
                                          <p:val>
                                            <p:strVal val="#ppt_w"/>
                                          </p:val>
                                        </p:tav>
                                      </p:tavLst>
                                    </p:anim>
                                    <p:anim calcmode="lin" valueType="num">
                                      <p:cBhvr>
                                        <p:cTn id="931" dur="1000" fill="hold"/>
                                        <p:tgtEl>
                                          <p:spTgt spid="294"/>
                                        </p:tgtEl>
                                        <p:attrNameLst>
                                          <p:attrName>ppt_h</p:attrName>
                                        </p:attrNameLst>
                                      </p:cBhvr>
                                      <p:tavLst>
                                        <p:tav tm="0">
                                          <p:val>
                                            <p:fltVal val="0"/>
                                          </p:val>
                                        </p:tav>
                                        <p:tav tm="100000">
                                          <p:val>
                                            <p:strVal val="#ppt_h"/>
                                          </p:val>
                                        </p:tav>
                                      </p:tavLst>
                                    </p:anim>
                                    <p:anim calcmode="lin" valueType="num">
                                      <p:cBhvr>
                                        <p:cTn id="932" dur="1000" fill="hold"/>
                                        <p:tgtEl>
                                          <p:spTgt spid="294"/>
                                        </p:tgtEl>
                                        <p:attrNameLst>
                                          <p:attrName>style.rotation</p:attrName>
                                        </p:attrNameLst>
                                      </p:cBhvr>
                                      <p:tavLst>
                                        <p:tav tm="0">
                                          <p:val>
                                            <p:fltVal val="90"/>
                                          </p:val>
                                        </p:tav>
                                        <p:tav tm="100000">
                                          <p:val>
                                            <p:fltVal val="0"/>
                                          </p:val>
                                        </p:tav>
                                      </p:tavLst>
                                    </p:anim>
                                    <p:animEffect transition="in" filter="fade">
                                      <p:cBhvr>
                                        <p:cTn id="933" dur="1000"/>
                                        <p:tgtEl>
                                          <p:spTgt spid="294"/>
                                        </p:tgtEl>
                                      </p:cBhvr>
                                    </p:animEffect>
                                  </p:childTnLst>
                                </p:cTn>
                              </p:par>
                            </p:childTnLst>
                          </p:cTn>
                        </p:par>
                      </p:childTnLst>
                    </p:cTn>
                  </p:par>
                  <p:par>
                    <p:cTn id="934" fill="hold">
                      <p:stCondLst>
                        <p:cond delay="indefinite"/>
                      </p:stCondLst>
                      <p:childTnLst>
                        <p:par>
                          <p:cTn id="935" fill="hold">
                            <p:stCondLst>
                              <p:cond delay="0"/>
                            </p:stCondLst>
                            <p:childTnLst>
                              <p:par>
                                <p:cTn id="936" presetID="31" presetClass="entr" presetSubtype="0" fill="hold" nodeType="clickEffect">
                                  <p:stCondLst>
                                    <p:cond delay="0"/>
                                  </p:stCondLst>
                                  <p:childTnLst>
                                    <p:set>
                                      <p:cBhvr>
                                        <p:cTn id="937" dur="1" fill="hold">
                                          <p:stCondLst>
                                            <p:cond delay="0"/>
                                          </p:stCondLst>
                                        </p:cTn>
                                        <p:tgtEl>
                                          <p:spTgt spid="302"/>
                                        </p:tgtEl>
                                        <p:attrNameLst>
                                          <p:attrName>style.visibility</p:attrName>
                                        </p:attrNameLst>
                                      </p:cBhvr>
                                      <p:to>
                                        <p:strVal val="visible"/>
                                      </p:to>
                                    </p:set>
                                    <p:anim calcmode="lin" valueType="num">
                                      <p:cBhvr>
                                        <p:cTn id="938" dur="1000" fill="hold"/>
                                        <p:tgtEl>
                                          <p:spTgt spid="302"/>
                                        </p:tgtEl>
                                        <p:attrNameLst>
                                          <p:attrName>ppt_w</p:attrName>
                                        </p:attrNameLst>
                                      </p:cBhvr>
                                      <p:tavLst>
                                        <p:tav tm="0">
                                          <p:val>
                                            <p:fltVal val="0"/>
                                          </p:val>
                                        </p:tav>
                                        <p:tav tm="100000">
                                          <p:val>
                                            <p:strVal val="#ppt_w"/>
                                          </p:val>
                                        </p:tav>
                                      </p:tavLst>
                                    </p:anim>
                                    <p:anim calcmode="lin" valueType="num">
                                      <p:cBhvr>
                                        <p:cTn id="939" dur="1000" fill="hold"/>
                                        <p:tgtEl>
                                          <p:spTgt spid="302"/>
                                        </p:tgtEl>
                                        <p:attrNameLst>
                                          <p:attrName>ppt_h</p:attrName>
                                        </p:attrNameLst>
                                      </p:cBhvr>
                                      <p:tavLst>
                                        <p:tav tm="0">
                                          <p:val>
                                            <p:fltVal val="0"/>
                                          </p:val>
                                        </p:tav>
                                        <p:tav tm="100000">
                                          <p:val>
                                            <p:strVal val="#ppt_h"/>
                                          </p:val>
                                        </p:tav>
                                      </p:tavLst>
                                    </p:anim>
                                    <p:anim calcmode="lin" valueType="num">
                                      <p:cBhvr>
                                        <p:cTn id="940" dur="1000" fill="hold"/>
                                        <p:tgtEl>
                                          <p:spTgt spid="302"/>
                                        </p:tgtEl>
                                        <p:attrNameLst>
                                          <p:attrName>style.rotation</p:attrName>
                                        </p:attrNameLst>
                                      </p:cBhvr>
                                      <p:tavLst>
                                        <p:tav tm="0">
                                          <p:val>
                                            <p:fltVal val="90"/>
                                          </p:val>
                                        </p:tav>
                                        <p:tav tm="100000">
                                          <p:val>
                                            <p:fltVal val="0"/>
                                          </p:val>
                                        </p:tav>
                                      </p:tavLst>
                                    </p:anim>
                                    <p:animEffect transition="in" filter="fade">
                                      <p:cBhvr>
                                        <p:cTn id="941" dur="1000"/>
                                        <p:tgtEl>
                                          <p:spTgt spid="302"/>
                                        </p:tgtEl>
                                      </p:cBhvr>
                                    </p:animEffect>
                                  </p:childTnLst>
                                </p:cTn>
                              </p:par>
                            </p:childTnLst>
                          </p:cTn>
                        </p:par>
                      </p:childTnLst>
                    </p:cTn>
                  </p:par>
                  <p:par>
                    <p:cTn id="942" fill="hold">
                      <p:stCondLst>
                        <p:cond delay="indefinite"/>
                      </p:stCondLst>
                      <p:childTnLst>
                        <p:par>
                          <p:cTn id="943" fill="hold">
                            <p:stCondLst>
                              <p:cond delay="0"/>
                            </p:stCondLst>
                            <p:childTnLst>
                              <p:par>
                                <p:cTn id="944" presetID="31" presetClass="entr" presetSubtype="0" fill="hold" nodeType="clickEffect">
                                  <p:stCondLst>
                                    <p:cond delay="0"/>
                                  </p:stCondLst>
                                  <p:childTnLst>
                                    <p:set>
                                      <p:cBhvr>
                                        <p:cTn id="945" dur="1" fill="hold">
                                          <p:stCondLst>
                                            <p:cond delay="0"/>
                                          </p:stCondLst>
                                        </p:cTn>
                                        <p:tgtEl>
                                          <p:spTgt spid="303"/>
                                        </p:tgtEl>
                                        <p:attrNameLst>
                                          <p:attrName>style.visibility</p:attrName>
                                        </p:attrNameLst>
                                      </p:cBhvr>
                                      <p:to>
                                        <p:strVal val="visible"/>
                                      </p:to>
                                    </p:set>
                                    <p:anim calcmode="lin" valueType="num">
                                      <p:cBhvr>
                                        <p:cTn id="946" dur="1000" fill="hold"/>
                                        <p:tgtEl>
                                          <p:spTgt spid="303"/>
                                        </p:tgtEl>
                                        <p:attrNameLst>
                                          <p:attrName>ppt_w</p:attrName>
                                        </p:attrNameLst>
                                      </p:cBhvr>
                                      <p:tavLst>
                                        <p:tav tm="0">
                                          <p:val>
                                            <p:fltVal val="0"/>
                                          </p:val>
                                        </p:tav>
                                        <p:tav tm="100000">
                                          <p:val>
                                            <p:strVal val="#ppt_w"/>
                                          </p:val>
                                        </p:tav>
                                      </p:tavLst>
                                    </p:anim>
                                    <p:anim calcmode="lin" valueType="num">
                                      <p:cBhvr>
                                        <p:cTn id="947" dur="1000" fill="hold"/>
                                        <p:tgtEl>
                                          <p:spTgt spid="303"/>
                                        </p:tgtEl>
                                        <p:attrNameLst>
                                          <p:attrName>ppt_h</p:attrName>
                                        </p:attrNameLst>
                                      </p:cBhvr>
                                      <p:tavLst>
                                        <p:tav tm="0">
                                          <p:val>
                                            <p:fltVal val="0"/>
                                          </p:val>
                                        </p:tav>
                                        <p:tav tm="100000">
                                          <p:val>
                                            <p:strVal val="#ppt_h"/>
                                          </p:val>
                                        </p:tav>
                                      </p:tavLst>
                                    </p:anim>
                                    <p:anim calcmode="lin" valueType="num">
                                      <p:cBhvr>
                                        <p:cTn id="948" dur="1000" fill="hold"/>
                                        <p:tgtEl>
                                          <p:spTgt spid="303"/>
                                        </p:tgtEl>
                                        <p:attrNameLst>
                                          <p:attrName>style.rotation</p:attrName>
                                        </p:attrNameLst>
                                      </p:cBhvr>
                                      <p:tavLst>
                                        <p:tav tm="0">
                                          <p:val>
                                            <p:fltVal val="90"/>
                                          </p:val>
                                        </p:tav>
                                        <p:tav tm="100000">
                                          <p:val>
                                            <p:fltVal val="0"/>
                                          </p:val>
                                        </p:tav>
                                      </p:tavLst>
                                    </p:anim>
                                    <p:animEffect transition="in" filter="fade">
                                      <p:cBhvr>
                                        <p:cTn id="949" dur="1000"/>
                                        <p:tgtEl>
                                          <p:spTgt spid="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16" grpId="0"/>
      <p:bldP spid="17" grpId="0" animBg="1"/>
      <p:bldP spid="18" grpId="0" animBg="1"/>
      <p:bldP spid="19" grpId="0"/>
      <p:bldP spid="20" grpId="0" animBg="1"/>
      <p:bldP spid="21" grpId="0"/>
      <p:bldP spid="22" grpId="0"/>
      <p:bldP spid="23" grpId="0"/>
      <p:bldP spid="24" grpId="0" animBg="1"/>
      <p:bldP spid="25" grpId="0" animBg="1"/>
      <p:bldP spid="26" grpId="0" animBg="1"/>
      <p:bldP spid="27" grpId="0" animBg="1"/>
      <p:bldP spid="28" grpId="0"/>
      <p:bldP spid="29" grpId="0" animBg="1"/>
      <p:bldP spid="30" grpId="0"/>
      <p:bldP spid="31" grpId="0"/>
      <p:bldP spid="32" grpId="0"/>
      <p:bldP spid="33" grpId="0"/>
      <p:bldP spid="34" grpId="0" animBg="1"/>
      <p:bldP spid="35" grpId="0"/>
      <p:bldP spid="36" grpId="0"/>
      <p:bldP spid="37" grpId="0" animBg="1"/>
      <p:bldP spid="38" grpId="0" animBg="1"/>
      <p:bldP spid="39" grpId="0" animBg="1"/>
      <p:bldP spid="40" grpId="0" animBg="1"/>
      <p:bldP spid="41" grpId="0" animBg="1"/>
      <p:bldP spid="42" grpId="0"/>
      <p:bldP spid="43" grpId="0"/>
      <p:bldP spid="44" grpId="0"/>
      <p:bldP spid="45" grpId="0"/>
      <p:bldP spid="46" grpId="0"/>
      <p:bldP spid="47" grpId="0" animBg="1"/>
      <p:bldP spid="48" grpId="0"/>
      <p:bldP spid="49" grpId="0" animBg="1"/>
      <p:bldP spid="50" grpId="0" animBg="1"/>
      <p:bldP spid="51" grpId="0" animBg="1"/>
      <p:bldP spid="52" grpId="0"/>
      <p:bldP spid="53" grpId="0"/>
      <p:bldP spid="54" grpId="0"/>
      <p:bldP spid="55" grpId="0"/>
      <p:bldP spid="56" grpId="0"/>
      <p:bldP spid="57" grpId="0"/>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p:bldP spid="206" grpId="0"/>
      <p:bldP spid="207" grpId="0"/>
      <p:bldP spid="208" grpId="0"/>
      <p:bldP spid="209" grpId="0"/>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p:bldP spid="223" grpId="0"/>
      <p:bldP spid="224" grpId="0"/>
      <p:bldP spid="225" grpId="0"/>
      <p:bldP spid="226" grpId="0"/>
      <p:bldP spid="227" grpId="0" animBg="1"/>
      <p:bldP spid="228" grpId="0"/>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p:bldP spid="239" grpId="0"/>
      <p:bldP spid="240" grpId="0"/>
      <p:bldP spid="241" grpId="0"/>
      <p:bldP spid="242" grpId="0" animBg="1"/>
      <p:bldP spid="243" grpId="0" animBg="1"/>
      <p:bldP spid="244" grpId="0" animBg="1"/>
      <p:bldP spid="245" grpId="0"/>
      <p:bldP spid="246" grpId="0"/>
      <p:bldP spid="247" grpId="0"/>
      <p:bldP spid="248" grpId="0"/>
      <p:bldP spid="249" grpId="0"/>
      <p:bldP spid="251" grpId="0"/>
      <p:bldP spid="252" grpId="0" animBg="1"/>
      <p:bldP spid="253" grpId="0"/>
      <p:bldP spid="254" grpId="0"/>
      <p:bldP spid="255" grpId="0"/>
      <p:bldP spid="258" grpId="0"/>
      <p:bldP spid="261" grpId="0"/>
      <p:bldP spid="264" grpId="0"/>
      <p:bldP spid="267" grpId="0"/>
      <p:bldP spid="268" grpId="0" animBg="1"/>
      <p:bldP spid="271" grpId="0"/>
      <p:bldP spid="274" grpId="0"/>
      <p:bldP spid="275" grpId="0" animBg="1"/>
      <p:bldP spid="288" grpId="0"/>
      <p:bldP spid="293" grpId="0"/>
      <p:bldP spid="294" grpId="0"/>
      <p:bldP spid="295" grpId="0"/>
      <p:bldP spid="296" grpId="0"/>
      <p:bldP spid="297" grpId="0"/>
      <p:bldP spid="29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2C2564-C03D-4433-A9FE-1AEDCBA27DC3}"/>
              </a:ext>
            </a:extLst>
          </p:cNvPr>
          <p:cNvSpPr>
            <a:spLocks noGrp="1"/>
          </p:cNvSpPr>
          <p:nvPr>
            <p:ph type="sldNum" sz="quarter" idx="12"/>
          </p:nvPr>
        </p:nvSpPr>
        <p:spPr/>
        <p:txBody>
          <a:bodyPr/>
          <a:lstStyle/>
          <a:p>
            <a:fld id="{1E1B8BD3-EEEF-4896-BEE3-06C250004F3C}" type="slidenum">
              <a:rPr lang="en-US" smtClean="0"/>
              <a:pPr/>
              <a:t>23</a:t>
            </a:fld>
            <a:endParaRPr lang="en-US"/>
          </a:p>
        </p:txBody>
      </p:sp>
      <p:sp>
        <p:nvSpPr>
          <p:cNvPr id="3" name="Text Box 2">
            <a:extLst>
              <a:ext uri="{FF2B5EF4-FFF2-40B4-BE49-F238E27FC236}">
                <a16:creationId xmlns:a16="http://schemas.microsoft.com/office/drawing/2014/main" id="{AF248621-5CE8-422D-A689-D51DC9F4FECB}"/>
              </a:ext>
            </a:extLst>
          </p:cNvPr>
          <p:cNvSpPr txBox="1">
            <a:spLocks noChangeArrowheads="1"/>
          </p:cNvSpPr>
          <p:nvPr/>
        </p:nvSpPr>
        <p:spPr bwMode="auto">
          <a:xfrm>
            <a:off x="4685820" y="1109443"/>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FF13D74A-D72B-44F3-B7CA-42F6C43E5754}"/>
              </a:ext>
            </a:extLst>
          </p:cNvPr>
          <p:cNvSpPr>
            <a:spLocks noChangeShapeType="1"/>
          </p:cNvSpPr>
          <p:nvPr/>
        </p:nvSpPr>
        <p:spPr bwMode="auto">
          <a:xfrm>
            <a:off x="4914420" y="1623793"/>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FBE453FB-FBAD-43F6-8CC9-98F6281D18D1}"/>
              </a:ext>
            </a:extLst>
          </p:cNvPr>
          <p:cNvSpPr>
            <a:spLocks noChangeShapeType="1"/>
          </p:cNvSpPr>
          <p:nvPr/>
        </p:nvSpPr>
        <p:spPr bwMode="auto">
          <a:xfrm>
            <a:off x="491442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3E6A0CD7-ED1C-4322-BF70-2E289E11E375}"/>
              </a:ext>
            </a:extLst>
          </p:cNvPr>
          <p:cNvSpPr>
            <a:spLocks noChangeShapeType="1"/>
          </p:cNvSpPr>
          <p:nvPr/>
        </p:nvSpPr>
        <p:spPr bwMode="auto">
          <a:xfrm>
            <a:off x="1017222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32121D5D-95CD-43FB-8508-227827BF0CF1}"/>
              </a:ext>
            </a:extLst>
          </p:cNvPr>
          <p:cNvSpPr>
            <a:spLocks noChangeShapeType="1"/>
          </p:cNvSpPr>
          <p:nvPr/>
        </p:nvSpPr>
        <p:spPr bwMode="auto">
          <a:xfrm>
            <a:off x="4825520" y="13951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E305C76-F2C6-4D50-9DF2-32221EE16D28}"/>
              </a:ext>
            </a:extLst>
          </p:cNvPr>
          <p:cNvSpPr>
            <a:spLocks noChangeShapeType="1"/>
          </p:cNvSpPr>
          <p:nvPr/>
        </p:nvSpPr>
        <p:spPr bwMode="auto">
          <a:xfrm>
            <a:off x="10057920" y="139519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97810666-0DCD-4D63-B345-0F00342B4D8D}"/>
              </a:ext>
            </a:extLst>
          </p:cNvPr>
          <p:cNvSpPr>
            <a:spLocks noChangeShapeType="1"/>
          </p:cNvSpPr>
          <p:nvPr/>
        </p:nvSpPr>
        <p:spPr bwMode="auto">
          <a:xfrm>
            <a:off x="1069292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826764D7-A566-4B43-ABAC-1973D3143241}"/>
              </a:ext>
            </a:extLst>
          </p:cNvPr>
          <p:cNvSpPr>
            <a:spLocks noChangeShapeType="1"/>
          </p:cNvSpPr>
          <p:nvPr/>
        </p:nvSpPr>
        <p:spPr bwMode="auto">
          <a:xfrm>
            <a:off x="10605607" y="1395193"/>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B87ED690-3ED6-44D3-B3FD-CCE6513212B4}"/>
              </a:ext>
            </a:extLst>
          </p:cNvPr>
          <p:cNvSpPr>
            <a:spLocks noChangeShapeType="1"/>
          </p:cNvSpPr>
          <p:nvPr/>
        </p:nvSpPr>
        <p:spPr bwMode="auto">
          <a:xfrm>
            <a:off x="565737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03E8DC87-7B77-47E5-8B86-895193E7A0F5}"/>
              </a:ext>
            </a:extLst>
          </p:cNvPr>
          <p:cNvSpPr>
            <a:spLocks noChangeShapeType="1"/>
          </p:cNvSpPr>
          <p:nvPr/>
        </p:nvSpPr>
        <p:spPr bwMode="auto">
          <a:xfrm>
            <a:off x="5568470" y="13951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7CC4F2AD-F206-4D5C-845B-457FDA19ACA4}"/>
              </a:ext>
            </a:extLst>
          </p:cNvPr>
          <p:cNvSpPr>
            <a:spLocks noChangeShapeType="1"/>
          </p:cNvSpPr>
          <p:nvPr/>
        </p:nvSpPr>
        <p:spPr bwMode="auto">
          <a:xfrm>
            <a:off x="1120092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EEE05F47-C38B-4688-A512-90C523A7A2BE}"/>
              </a:ext>
            </a:extLst>
          </p:cNvPr>
          <p:cNvSpPr>
            <a:spLocks noChangeShapeType="1"/>
          </p:cNvSpPr>
          <p:nvPr/>
        </p:nvSpPr>
        <p:spPr bwMode="auto">
          <a:xfrm>
            <a:off x="11112020" y="13951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E810F126-AC4D-4DF3-971E-4AC37500619A}"/>
              </a:ext>
            </a:extLst>
          </p:cNvPr>
          <p:cNvSpPr txBox="1">
            <a:spLocks noChangeArrowheads="1"/>
          </p:cNvSpPr>
          <p:nvPr/>
        </p:nvSpPr>
        <p:spPr bwMode="auto">
          <a:xfrm>
            <a:off x="4685820" y="11094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DADDD626-4EC8-4BDF-86C5-F2C7A20B20DC}"/>
              </a:ext>
            </a:extLst>
          </p:cNvPr>
          <p:cNvSpPr txBox="1">
            <a:spLocks noChangeArrowheads="1"/>
          </p:cNvSpPr>
          <p:nvPr/>
        </p:nvSpPr>
        <p:spPr bwMode="auto">
          <a:xfrm>
            <a:off x="5371620" y="11094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CE59C746-7D6D-4878-8922-5CC8AEFA8FE2}"/>
              </a:ext>
            </a:extLst>
          </p:cNvPr>
          <p:cNvSpPr txBox="1">
            <a:spLocks noChangeArrowheads="1"/>
          </p:cNvSpPr>
          <p:nvPr/>
        </p:nvSpPr>
        <p:spPr bwMode="auto">
          <a:xfrm>
            <a:off x="10000770" y="110944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AEC8BF71-BFFB-436E-87C1-1043AB8364E7}"/>
              </a:ext>
            </a:extLst>
          </p:cNvPr>
          <p:cNvSpPr txBox="1">
            <a:spLocks noChangeArrowheads="1"/>
          </p:cNvSpPr>
          <p:nvPr/>
        </p:nvSpPr>
        <p:spPr bwMode="auto">
          <a:xfrm>
            <a:off x="10457970" y="1109443"/>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ECD67FEA-058D-4A48-87EF-003C43435A4F}"/>
              </a:ext>
            </a:extLst>
          </p:cNvPr>
          <p:cNvSpPr txBox="1">
            <a:spLocks noChangeArrowheads="1"/>
          </p:cNvSpPr>
          <p:nvPr/>
        </p:nvSpPr>
        <p:spPr bwMode="auto">
          <a:xfrm>
            <a:off x="10972320" y="1109443"/>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CDDBDF73-13DD-4DC9-9F6A-0F9CA17F6607}"/>
              </a:ext>
            </a:extLst>
          </p:cNvPr>
          <p:cNvSpPr>
            <a:spLocks noChangeShapeType="1"/>
          </p:cNvSpPr>
          <p:nvPr/>
        </p:nvSpPr>
        <p:spPr bwMode="auto">
          <a:xfrm>
            <a:off x="948642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9C5DB63C-FDC8-4E19-8C8F-4A08096D4B0D}"/>
              </a:ext>
            </a:extLst>
          </p:cNvPr>
          <p:cNvSpPr>
            <a:spLocks noChangeShapeType="1"/>
          </p:cNvSpPr>
          <p:nvPr/>
        </p:nvSpPr>
        <p:spPr bwMode="auto">
          <a:xfrm>
            <a:off x="9397520" y="13951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609C781F-80FF-4095-BF90-9B85F3882406}"/>
              </a:ext>
            </a:extLst>
          </p:cNvPr>
          <p:cNvSpPr txBox="1">
            <a:spLocks noChangeArrowheads="1"/>
          </p:cNvSpPr>
          <p:nvPr/>
        </p:nvSpPr>
        <p:spPr bwMode="auto">
          <a:xfrm>
            <a:off x="9257820" y="1109443"/>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9CCA5140-9C99-4D96-806E-9D6961A164CB}"/>
              </a:ext>
            </a:extLst>
          </p:cNvPr>
          <p:cNvSpPr>
            <a:spLocks noChangeShapeType="1"/>
          </p:cNvSpPr>
          <p:nvPr/>
        </p:nvSpPr>
        <p:spPr bwMode="auto">
          <a:xfrm flipV="1">
            <a:off x="9486420" y="1452343"/>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CAAA65EE-3A32-482E-8B8C-B1CADF4FA475}"/>
              </a:ext>
            </a:extLst>
          </p:cNvPr>
          <p:cNvSpPr>
            <a:spLocks noChangeShapeType="1"/>
          </p:cNvSpPr>
          <p:nvPr/>
        </p:nvSpPr>
        <p:spPr bwMode="auto">
          <a:xfrm>
            <a:off x="4914420" y="2595343"/>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E8F01109-B1F0-4D96-A40E-F2587B6FB89A}"/>
              </a:ext>
            </a:extLst>
          </p:cNvPr>
          <p:cNvSpPr>
            <a:spLocks noChangeShapeType="1"/>
          </p:cNvSpPr>
          <p:nvPr/>
        </p:nvSpPr>
        <p:spPr bwMode="auto">
          <a:xfrm>
            <a:off x="491442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D6845E29-70E0-4307-B0E5-028F94A84565}"/>
              </a:ext>
            </a:extLst>
          </p:cNvPr>
          <p:cNvSpPr>
            <a:spLocks noChangeShapeType="1"/>
          </p:cNvSpPr>
          <p:nvPr/>
        </p:nvSpPr>
        <p:spPr bwMode="auto">
          <a:xfrm>
            <a:off x="714327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DA5A8245-2C79-44A4-B03E-AECE3D8FD76F}"/>
              </a:ext>
            </a:extLst>
          </p:cNvPr>
          <p:cNvSpPr>
            <a:spLocks noChangeShapeType="1"/>
          </p:cNvSpPr>
          <p:nvPr/>
        </p:nvSpPr>
        <p:spPr bwMode="auto">
          <a:xfrm>
            <a:off x="4825520" y="23667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11A36494-EA76-449C-8730-D54EDD48A7E4}"/>
              </a:ext>
            </a:extLst>
          </p:cNvPr>
          <p:cNvSpPr>
            <a:spLocks noChangeShapeType="1"/>
          </p:cNvSpPr>
          <p:nvPr/>
        </p:nvSpPr>
        <p:spPr bwMode="auto">
          <a:xfrm>
            <a:off x="7028970" y="236674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610BE935-CF62-4136-BD62-325264164527}"/>
              </a:ext>
            </a:extLst>
          </p:cNvPr>
          <p:cNvSpPr>
            <a:spLocks noChangeShapeType="1"/>
          </p:cNvSpPr>
          <p:nvPr/>
        </p:nvSpPr>
        <p:spPr bwMode="auto">
          <a:xfrm>
            <a:off x="777827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38CD833F-9C28-4676-BDE3-7D20E21E196A}"/>
              </a:ext>
            </a:extLst>
          </p:cNvPr>
          <p:cNvSpPr>
            <a:spLocks noChangeShapeType="1"/>
          </p:cNvSpPr>
          <p:nvPr/>
        </p:nvSpPr>
        <p:spPr bwMode="auto">
          <a:xfrm>
            <a:off x="7714770" y="236674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299A2747-E72D-4281-99CB-EE8B27B8C59D}"/>
              </a:ext>
            </a:extLst>
          </p:cNvPr>
          <p:cNvSpPr>
            <a:spLocks noChangeShapeType="1"/>
          </p:cNvSpPr>
          <p:nvPr/>
        </p:nvSpPr>
        <p:spPr bwMode="auto">
          <a:xfrm>
            <a:off x="565737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56EE48B9-9F98-47DD-AB6D-B443497FA252}"/>
              </a:ext>
            </a:extLst>
          </p:cNvPr>
          <p:cNvSpPr>
            <a:spLocks noChangeShapeType="1"/>
          </p:cNvSpPr>
          <p:nvPr/>
        </p:nvSpPr>
        <p:spPr bwMode="auto">
          <a:xfrm>
            <a:off x="5568470" y="23667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FBE106E2-6E67-4E24-9CA9-603E1D2B9B31}"/>
              </a:ext>
            </a:extLst>
          </p:cNvPr>
          <p:cNvSpPr>
            <a:spLocks noChangeShapeType="1"/>
          </p:cNvSpPr>
          <p:nvPr/>
        </p:nvSpPr>
        <p:spPr bwMode="auto">
          <a:xfrm>
            <a:off x="851487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845A8BC-4035-4CD5-B8D2-6CE6CF35151F}"/>
              </a:ext>
            </a:extLst>
          </p:cNvPr>
          <p:cNvSpPr>
            <a:spLocks noChangeShapeType="1"/>
          </p:cNvSpPr>
          <p:nvPr/>
        </p:nvSpPr>
        <p:spPr bwMode="auto">
          <a:xfrm>
            <a:off x="8425970" y="23667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1B91FD8B-4A5A-49F5-9E01-8E10772F24E0}"/>
              </a:ext>
            </a:extLst>
          </p:cNvPr>
          <p:cNvSpPr>
            <a:spLocks noChangeShapeType="1"/>
          </p:cNvSpPr>
          <p:nvPr/>
        </p:nvSpPr>
        <p:spPr bwMode="auto">
          <a:xfrm>
            <a:off x="645747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80DFA9D8-DB4C-40E4-9B74-DF3668A79CD3}"/>
              </a:ext>
            </a:extLst>
          </p:cNvPr>
          <p:cNvSpPr>
            <a:spLocks noChangeShapeType="1"/>
          </p:cNvSpPr>
          <p:nvPr/>
        </p:nvSpPr>
        <p:spPr bwMode="auto">
          <a:xfrm>
            <a:off x="6368570" y="23667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F42467BA-8D04-4605-8E43-F4B62B1B3BBD}"/>
              </a:ext>
            </a:extLst>
          </p:cNvPr>
          <p:cNvSpPr>
            <a:spLocks noChangeShapeType="1"/>
          </p:cNvSpPr>
          <p:nvPr/>
        </p:nvSpPr>
        <p:spPr bwMode="auto">
          <a:xfrm flipV="1">
            <a:off x="6457470" y="2423893"/>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F176271B-0C39-48C9-9283-3EDA246A7EB3}"/>
              </a:ext>
            </a:extLst>
          </p:cNvPr>
          <p:cNvSpPr txBox="1">
            <a:spLocks noChangeArrowheads="1"/>
          </p:cNvSpPr>
          <p:nvPr/>
        </p:nvSpPr>
        <p:spPr bwMode="auto">
          <a:xfrm>
            <a:off x="4685820" y="196669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07A2059F-BB1B-4486-84CE-87193730E278}"/>
              </a:ext>
            </a:extLst>
          </p:cNvPr>
          <p:cNvSpPr txBox="1">
            <a:spLocks noChangeArrowheads="1"/>
          </p:cNvSpPr>
          <p:nvPr/>
        </p:nvSpPr>
        <p:spPr bwMode="auto">
          <a:xfrm>
            <a:off x="5543070" y="19666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084E194D-C35A-4837-B91F-BCBAF30A22E4}"/>
              </a:ext>
            </a:extLst>
          </p:cNvPr>
          <p:cNvSpPr txBox="1">
            <a:spLocks noChangeArrowheads="1"/>
          </p:cNvSpPr>
          <p:nvPr/>
        </p:nvSpPr>
        <p:spPr bwMode="auto">
          <a:xfrm>
            <a:off x="6171720" y="196669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B12D4235-09D8-4A01-BD77-6B48BB98CE61}"/>
              </a:ext>
            </a:extLst>
          </p:cNvPr>
          <p:cNvSpPr txBox="1">
            <a:spLocks noChangeArrowheads="1"/>
          </p:cNvSpPr>
          <p:nvPr/>
        </p:nvSpPr>
        <p:spPr bwMode="auto">
          <a:xfrm>
            <a:off x="6971820" y="19666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31E386BE-3EED-4468-9DF7-3804AB737511}"/>
              </a:ext>
            </a:extLst>
          </p:cNvPr>
          <p:cNvSpPr txBox="1">
            <a:spLocks noChangeArrowheads="1"/>
          </p:cNvSpPr>
          <p:nvPr/>
        </p:nvSpPr>
        <p:spPr bwMode="auto">
          <a:xfrm>
            <a:off x="7600470" y="19666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7D9C5A84-2DC0-416E-878E-7E4E24BB8610}"/>
              </a:ext>
            </a:extLst>
          </p:cNvPr>
          <p:cNvSpPr txBox="1">
            <a:spLocks noChangeArrowheads="1"/>
          </p:cNvSpPr>
          <p:nvPr/>
        </p:nvSpPr>
        <p:spPr bwMode="auto">
          <a:xfrm>
            <a:off x="7829070" y="236674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B4C06521-A2CA-4EA6-9F53-7131EF010018}"/>
              </a:ext>
            </a:extLst>
          </p:cNvPr>
          <p:cNvSpPr>
            <a:spLocks noChangeShapeType="1"/>
          </p:cNvSpPr>
          <p:nvPr/>
        </p:nvSpPr>
        <p:spPr bwMode="auto">
          <a:xfrm>
            <a:off x="5600220" y="3852643"/>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DD480192-1CB2-48C5-8F53-452BF2C8B0AD}"/>
              </a:ext>
            </a:extLst>
          </p:cNvPr>
          <p:cNvSpPr>
            <a:spLocks noChangeShapeType="1"/>
          </p:cNvSpPr>
          <p:nvPr/>
        </p:nvSpPr>
        <p:spPr bwMode="auto">
          <a:xfrm>
            <a:off x="5600220" y="36240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A88E8A24-6DE0-4D0B-87A3-907BAF45CBBF}"/>
              </a:ext>
            </a:extLst>
          </p:cNvPr>
          <p:cNvSpPr>
            <a:spLocks noChangeShapeType="1"/>
          </p:cNvSpPr>
          <p:nvPr/>
        </p:nvSpPr>
        <p:spPr bwMode="auto">
          <a:xfrm>
            <a:off x="7829070" y="36240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CE4AF38E-06B9-43C4-AAF7-8356004F6A1F}"/>
              </a:ext>
            </a:extLst>
          </p:cNvPr>
          <p:cNvSpPr>
            <a:spLocks noChangeShapeType="1"/>
          </p:cNvSpPr>
          <p:nvPr/>
        </p:nvSpPr>
        <p:spPr bwMode="auto">
          <a:xfrm>
            <a:off x="5511320" y="36240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628817CB-D280-41D1-9BB6-7B1B1233B70D}"/>
              </a:ext>
            </a:extLst>
          </p:cNvPr>
          <p:cNvSpPr>
            <a:spLocks noChangeShapeType="1"/>
          </p:cNvSpPr>
          <p:nvPr/>
        </p:nvSpPr>
        <p:spPr bwMode="auto">
          <a:xfrm>
            <a:off x="7714770" y="362404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C6D8723D-F4B5-4E6C-8A96-EB2AE7C91323}"/>
              </a:ext>
            </a:extLst>
          </p:cNvPr>
          <p:cNvSpPr>
            <a:spLocks noChangeShapeType="1"/>
          </p:cNvSpPr>
          <p:nvPr/>
        </p:nvSpPr>
        <p:spPr bwMode="auto">
          <a:xfrm>
            <a:off x="8464070" y="36240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4FA971C6-A369-41EF-B3E8-9C8A3925574E}"/>
              </a:ext>
            </a:extLst>
          </p:cNvPr>
          <p:cNvSpPr>
            <a:spLocks noChangeShapeType="1"/>
          </p:cNvSpPr>
          <p:nvPr/>
        </p:nvSpPr>
        <p:spPr bwMode="auto">
          <a:xfrm>
            <a:off x="8400570" y="362404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1BC883EE-A914-4F36-9289-E878CA9DB326}"/>
              </a:ext>
            </a:extLst>
          </p:cNvPr>
          <p:cNvSpPr>
            <a:spLocks noChangeShapeType="1"/>
          </p:cNvSpPr>
          <p:nvPr/>
        </p:nvSpPr>
        <p:spPr bwMode="auto">
          <a:xfrm>
            <a:off x="6400320" y="36240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5B48FFE0-27AD-4572-B390-A919E0F9CE04}"/>
              </a:ext>
            </a:extLst>
          </p:cNvPr>
          <p:cNvSpPr>
            <a:spLocks noChangeShapeType="1"/>
          </p:cNvSpPr>
          <p:nvPr/>
        </p:nvSpPr>
        <p:spPr bwMode="auto">
          <a:xfrm>
            <a:off x="6311420" y="36240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3CA9EA5D-8FE5-4833-9F75-08B74270F4CB}"/>
              </a:ext>
            </a:extLst>
          </p:cNvPr>
          <p:cNvSpPr>
            <a:spLocks noChangeShapeType="1"/>
          </p:cNvSpPr>
          <p:nvPr/>
        </p:nvSpPr>
        <p:spPr bwMode="auto">
          <a:xfrm>
            <a:off x="9429270" y="36240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E2740AFA-C2C6-40F5-A02C-2FF01E21B86A}"/>
              </a:ext>
            </a:extLst>
          </p:cNvPr>
          <p:cNvSpPr>
            <a:spLocks noChangeShapeType="1"/>
          </p:cNvSpPr>
          <p:nvPr/>
        </p:nvSpPr>
        <p:spPr bwMode="auto">
          <a:xfrm>
            <a:off x="9340370" y="36240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972AEA1A-CFF5-4A60-9D0B-13BD5E588E7E}"/>
              </a:ext>
            </a:extLst>
          </p:cNvPr>
          <p:cNvSpPr txBox="1">
            <a:spLocks noChangeArrowheads="1"/>
          </p:cNvSpPr>
          <p:nvPr/>
        </p:nvSpPr>
        <p:spPr bwMode="auto">
          <a:xfrm>
            <a:off x="5428770" y="3338293"/>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A411E28B-B16F-4B98-8D5A-3AFB573962FD}"/>
              </a:ext>
            </a:extLst>
          </p:cNvPr>
          <p:cNvSpPr txBox="1">
            <a:spLocks noChangeArrowheads="1"/>
          </p:cNvSpPr>
          <p:nvPr/>
        </p:nvSpPr>
        <p:spPr bwMode="auto">
          <a:xfrm>
            <a:off x="6228870" y="33382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9BB57ADB-FD87-44C0-A0D7-8DC65A1F03B1}"/>
              </a:ext>
            </a:extLst>
          </p:cNvPr>
          <p:cNvSpPr txBox="1">
            <a:spLocks noChangeArrowheads="1"/>
          </p:cNvSpPr>
          <p:nvPr/>
        </p:nvSpPr>
        <p:spPr bwMode="auto">
          <a:xfrm>
            <a:off x="7600470" y="33382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71C73080-E059-4BC0-8F24-DF87D23D4FD7}"/>
              </a:ext>
            </a:extLst>
          </p:cNvPr>
          <p:cNvSpPr txBox="1">
            <a:spLocks noChangeArrowheads="1"/>
          </p:cNvSpPr>
          <p:nvPr/>
        </p:nvSpPr>
        <p:spPr bwMode="auto">
          <a:xfrm>
            <a:off x="8229120" y="333829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0CF44720-6FF0-4314-B604-8B9AE11CE04D}"/>
              </a:ext>
            </a:extLst>
          </p:cNvPr>
          <p:cNvSpPr txBox="1">
            <a:spLocks noChangeArrowheads="1"/>
          </p:cNvSpPr>
          <p:nvPr/>
        </p:nvSpPr>
        <p:spPr bwMode="auto">
          <a:xfrm>
            <a:off x="9257820" y="33382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A4C93B2E-F0AC-4E69-A9A1-720DD150682B}"/>
              </a:ext>
            </a:extLst>
          </p:cNvPr>
          <p:cNvSpPr txBox="1">
            <a:spLocks noChangeArrowheads="1"/>
          </p:cNvSpPr>
          <p:nvPr/>
        </p:nvSpPr>
        <p:spPr bwMode="auto">
          <a:xfrm>
            <a:off x="8514870" y="362404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E9B2DDF9-AB45-46E4-AAB6-DCC076BD7B79}"/>
              </a:ext>
            </a:extLst>
          </p:cNvPr>
          <p:cNvSpPr txBox="1">
            <a:spLocks noChangeArrowheads="1"/>
          </p:cNvSpPr>
          <p:nvPr/>
        </p:nvSpPr>
        <p:spPr bwMode="auto">
          <a:xfrm>
            <a:off x="8229120" y="196669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435B9206-49E5-4422-9B13-C5227700F00B}"/>
              </a:ext>
            </a:extLst>
          </p:cNvPr>
          <p:cNvSpPr>
            <a:spLocks noChangeShapeType="1"/>
          </p:cNvSpPr>
          <p:nvPr/>
        </p:nvSpPr>
        <p:spPr bwMode="auto">
          <a:xfrm>
            <a:off x="6343170" y="4938493"/>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9FC2C9E-6ACA-45BF-8993-363BEA54B3D0}"/>
              </a:ext>
            </a:extLst>
          </p:cNvPr>
          <p:cNvSpPr>
            <a:spLocks noChangeShapeType="1"/>
          </p:cNvSpPr>
          <p:nvPr/>
        </p:nvSpPr>
        <p:spPr bwMode="auto">
          <a:xfrm>
            <a:off x="6400320" y="47098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70113B48-974A-4E92-8C61-6E24DD4B6306}"/>
              </a:ext>
            </a:extLst>
          </p:cNvPr>
          <p:cNvSpPr>
            <a:spLocks noChangeShapeType="1"/>
          </p:cNvSpPr>
          <p:nvPr/>
        </p:nvSpPr>
        <p:spPr bwMode="auto">
          <a:xfrm>
            <a:off x="7829070" y="47098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C37B6AF0-23AB-456B-8B9C-D93ADFEFB975}"/>
              </a:ext>
            </a:extLst>
          </p:cNvPr>
          <p:cNvSpPr>
            <a:spLocks noChangeShapeType="1"/>
          </p:cNvSpPr>
          <p:nvPr/>
        </p:nvSpPr>
        <p:spPr bwMode="auto">
          <a:xfrm>
            <a:off x="6311420" y="47098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5">
            <a:extLst>
              <a:ext uri="{FF2B5EF4-FFF2-40B4-BE49-F238E27FC236}">
                <a16:creationId xmlns:a16="http://schemas.microsoft.com/office/drawing/2014/main" id="{B721561F-4309-46D2-AD13-B284CD4EDDE1}"/>
              </a:ext>
            </a:extLst>
          </p:cNvPr>
          <p:cNvSpPr>
            <a:spLocks noChangeShapeType="1"/>
          </p:cNvSpPr>
          <p:nvPr/>
        </p:nvSpPr>
        <p:spPr bwMode="auto">
          <a:xfrm>
            <a:off x="7714770" y="470989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9CCE586D-D096-4990-86EF-10212B9F2A3B}"/>
              </a:ext>
            </a:extLst>
          </p:cNvPr>
          <p:cNvSpPr>
            <a:spLocks noChangeShapeType="1"/>
          </p:cNvSpPr>
          <p:nvPr/>
        </p:nvSpPr>
        <p:spPr bwMode="auto">
          <a:xfrm>
            <a:off x="8464070" y="47098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FF70FA40-0880-4178-AC9B-8369A1A213D8}"/>
              </a:ext>
            </a:extLst>
          </p:cNvPr>
          <p:cNvSpPr>
            <a:spLocks noChangeShapeType="1"/>
          </p:cNvSpPr>
          <p:nvPr/>
        </p:nvSpPr>
        <p:spPr bwMode="auto">
          <a:xfrm>
            <a:off x="8400570" y="470989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211FEBC5-04D3-43B7-A3DB-F6F4BCADA90B}"/>
              </a:ext>
            </a:extLst>
          </p:cNvPr>
          <p:cNvSpPr>
            <a:spLocks noChangeShapeType="1"/>
          </p:cNvSpPr>
          <p:nvPr/>
        </p:nvSpPr>
        <p:spPr bwMode="auto">
          <a:xfrm>
            <a:off x="9429270" y="47098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83A607D3-161D-405B-A564-CB8F9E330807}"/>
              </a:ext>
            </a:extLst>
          </p:cNvPr>
          <p:cNvSpPr>
            <a:spLocks noChangeShapeType="1"/>
          </p:cNvSpPr>
          <p:nvPr/>
        </p:nvSpPr>
        <p:spPr bwMode="auto">
          <a:xfrm>
            <a:off x="9340370" y="47098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3D8D5C2E-F50E-478A-94A2-57DF62C873E2}"/>
              </a:ext>
            </a:extLst>
          </p:cNvPr>
          <p:cNvSpPr txBox="1">
            <a:spLocks noChangeArrowheads="1"/>
          </p:cNvSpPr>
          <p:nvPr/>
        </p:nvSpPr>
        <p:spPr bwMode="auto">
          <a:xfrm>
            <a:off x="6171720" y="4424143"/>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DF0EEC7-62F7-4500-B2E4-9C9BFE9907FC}"/>
              </a:ext>
            </a:extLst>
          </p:cNvPr>
          <p:cNvSpPr txBox="1">
            <a:spLocks noChangeArrowheads="1"/>
          </p:cNvSpPr>
          <p:nvPr/>
        </p:nvSpPr>
        <p:spPr bwMode="auto">
          <a:xfrm>
            <a:off x="7600470" y="442414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06154C64-FE4F-4204-81AB-493E9064EB10}"/>
              </a:ext>
            </a:extLst>
          </p:cNvPr>
          <p:cNvSpPr txBox="1">
            <a:spLocks noChangeArrowheads="1"/>
          </p:cNvSpPr>
          <p:nvPr/>
        </p:nvSpPr>
        <p:spPr bwMode="auto">
          <a:xfrm>
            <a:off x="8171970" y="442414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9B5BA00E-1C85-4B6B-B675-4F0CA44238DD}"/>
              </a:ext>
            </a:extLst>
          </p:cNvPr>
          <p:cNvSpPr txBox="1">
            <a:spLocks noChangeArrowheads="1"/>
          </p:cNvSpPr>
          <p:nvPr/>
        </p:nvSpPr>
        <p:spPr bwMode="auto">
          <a:xfrm>
            <a:off x="9257820" y="442414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B0502F04-3DAA-458A-8221-E2603E7F0740}"/>
              </a:ext>
            </a:extLst>
          </p:cNvPr>
          <p:cNvSpPr txBox="1">
            <a:spLocks noChangeArrowheads="1"/>
          </p:cNvSpPr>
          <p:nvPr/>
        </p:nvSpPr>
        <p:spPr bwMode="auto">
          <a:xfrm>
            <a:off x="9486420" y="470989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8EEB5406-05C1-4C89-9E85-6289163DAEE2}"/>
              </a:ext>
            </a:extLst>
          </p:cNvPr>
          <p:cNvSpPr>
            <a:spLocks noChangeShapeType="1"/>
          </p:cNvSpPr>
          <p:nvPr/>
        </p:nvSpPr>
        <p:spPr bwMode="auto">
          <a:xfrm>
            <a:off x="10743720" y="47098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FA029735-2806-44FB-A436-2A8F018BC090}"/>
              </a:ext>
            </a:extLst>
          </p:cNvPr>
          <p:cNvSpPr>
            <a:spLocks noChangeShapeType="1"/>
          </p:cNvSpPr>
          <p:nvPr/>
        </p:nvSpPr>
        <p:spPr bwMode="auto">
          <a:xfrm>
            <a:off x="10654820" y="47098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9A7EFAA9-FBE0-499C-9480-015A3E5610E8}"/>
              </a:ext>
            </a:extLst>
          </p:cNvPr>
          <p:cNvSpPr txBox="1">
            <a:spLocks noChangeArrowheads="1"/>
          </p:cNvSpPr>
          <p:nvPr/>
        </p:nvSpPr>
        <p:spPr bwMode="auto">
          <a:xfrm>
            <a:off x="10572270" y="442414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84440566-135E-4936-9059-691BF4AF6570}"/>
              </a:ext>
            </a:extLst>
          </p:cNvPr>
          <p:cNvSpPr txBox="1">
            <a:spLocks noChangeArrowheads="1"/>
          </p:cNvSpPr>
          <p:nvPr/>
        </p:nvSpPr>
        <p:spPr bwMode="auto">
          <a:xfrm>
            <a:off x="6800370" y="49956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445CF817-5BF2-4717-B3B8-C726393F2927}"/>
              </a:ext>
            </a:extLst>
          </p:cNvPr>
          <p:cNvSpPr txBox="1">
            <a:spLocks noChangeArrowheads="1"/>
          </p:cNvSpPr>
          <p:nvPr/>
        </p:nvSpPr>
        <p:spPr bwMode="auto">
          <a:xfrm>
            <a:off x="7829070" y="49956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0FE3C9F0-5ADD-413F-A951-70104B24D638}"/>
              </a:ext>
            </a:extLst>
          </p:cNvPr>
          <p:cNvSpPr txBox="1">
            <a:spLocks noChangeArrowheads="1"/>
          </p:cNvSpPr>
          <p:nvPr/>
        </p:nvSpPr>
        <p:spPr bwMode="auto">
          <a:xfrm>
            <a:off x="8686320" y="49956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1">
            <a:extLst>
              <a:ext uri="{FF2B5EF4-FFF2-40B4-BE49-F238E27FC236}">
                <a16:creationId xmlns:a16="http://schemas.microsoft.com/office/drawing/2014/main" id="{FB0C1DD6-6BD6-483C-82A0-8B9BAD06021D}"/>
              </a:ext>
            </a:extLst>
          </p:cNvPr>
          <p:cNvSpPr txBox="1">
            <a:spLocks noChangeArrowheads="1"/>
          </p:cNvSpPr>
          <p:nvPr/>
        </p:nvSpPr>
        <p:spPr bwMode="auto">
          <a:xfrm>
            <a:off x="9918220" y="4681318"/>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2">
            <a:extLst>
              <a:ext uri="{FF2B5EF4-FFF2-40B4-BE49-F238E27FC236}">
                <a16:creationId xmlns:a16="http://schemas.microsoft.com/office/drawing/2014/main" id="{2DA4E31B-E1D1-470C-9E27-B698FEA89CB5}"/>
              </a:ext>
            </a:extLst>
          </p:cNvPr>
          <p:cNvSpPr txBox="1">
            <a:spLocks noChangeArrowheads="1"/>
          </p:cNvSpPr>
          <p:nvPr/>
        </p:nvSpPr>
        <p:spPr bwMode="auto">
          <a:xfrm>
            <a:off x="10686570" y="8808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7406BCDF-86C5-40E9-9132-33882AA15410}"/>
              </a:ext>
            </a:extLst>
          </p:cNvPr>
          <p:cNvSpPr txBox="1">
            <a:spLocks noChangeArrowheads="1"/>
          </p:cNvSpPr>
          <p:nvPr/>
        </p:nvSpPr>
        <p:spPr bwMode="auto">
          <a:xfrm>
            <a:off x="10743720" y="139519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DFD19CA3-C254-40A1-8395-71A0D10A58A1}"/>
              </a:ext>
            </a:extLst>
          </p:cNvPr>
          <p:cNvSpPr txBox="1">
            <a:spLocks noChangeArrowheads="1"/>
          </p:cNvSpPr>
          <p:nvPr/>
        </p:nvSpPr>
        <p:spPr bwMode="auto">
          <a:xfrm>
            <a:off x="10400820" y="1966693"/>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85">
            <a:extLst>
              <a:ext uri="{FF2B5EF4-FFF2-40B4-BE49-F238E27FC236}">
                <a16:creationId xmlns:a16="http://schemas.microsoft.com/office/drawing/2014/main" id="{782FCF4B-9167-4ECF-B395-903BE2EEE8F5}"/>
              </a:ext>
            </a:extLst>
          </p:cNvPr>
          <p:cNvSpPr>
            <a:spLocks noChangeShapeType="1"/>
          </p:cNvSpPr>
          <p:nvPr/>
        </p:nvSpPr>
        <p:spPr bwMode="auto">
          <a:xfrm>
            <a:off x="10686570" y="1680943"/>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B4220938-7365-41D0-A3FD-408E7AA39804}"/>
              </a:ext>
            </a:extLst>
          </p:cNvPr>
          <p:cNvSpPr txBox="1">
            <a:spLocks noChangeArrowheads="1"/>
          </p:cNvSpPr>
          <p:nvPr/>
        </p:nvSpPr>
        <p:spPr bwMode="auto">
          <a:xfrm>
            <a:off x="6628920" y="2366743"/>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5A482898-8598-45AE-9A61-E045B8B244AA}"/>
              </a:ext>
            </a:extLst>
          </p:cNvPr>
          <p:cNvSpPr>
            <a:spLocks noChangeShapeType="1"/>
          </p:cNvSpPr>
          <p:nvPr/>
        </p:nvSpPr>
        <p:spPr bwMode="auto">
          <a:xfrm flipV="1">
            <a:off x="6857520" y="2595343"/>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88">
            <a:extLst>
              <a:ext uri="{FF2B5EF4-FFF2-40B4-BE49-F238E27FC236}">
                <a16:creationId xmlns:a16="http://schemas.microsoft.com/office/drawing/2014/main" id="{810CAA62-13A0-4A91-B929-BDCAE6B2D785}"/>
              </a:ext>
            </a:extLst>
          </p:cNvPr>
          <p:cNvSpPr txBox="1">
            <a:spLocks noChangeArrowheads="1"/>
          </p:cNvSpPr>
          <p:nvPr/>
        </p:nvSpPr>
        <p:spPr bwMode="auto">
          <a:xfrm>
            <a:off x="6228870" y="259534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9">
            <a:extLst>
              <a:ext uri="{FF2B5EF4-FFF2-40B4-BE49-F238E27FC236}">
                <a16:creationId xmlns:a16="http://schemas.microsoft.com/office/drawing/2014/main" id="{D804AE69-CD35-40CB-9D3B-F52D0E287A1E}"/>
              </a:ext>
            </a:extLst>
          </p:cNvPr>
          <p:cNvSpPr txBox="1">
            <a:spLocks noChangeArrowheads="1"/>
          </p:cNvSpPr>
          <p:nvPr/>
        </p:nvSpPr>
        <p:spPr bwMode="auto">
          <a:xfrm>
            <a:off x="6914670" y="259534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90">
            <a:extLst>
              <a:ext uri="{FF2B5EF4-FFF2-40B4-BE49-F238E27FC236}">
                <a16:creationId xmlns:a16="http://schemas.microsoft.com/office/drawing/2014/main" id="{CCCF1160-FD3C-4AA8-83D3-F4E4150B37EA}"/>
              </a:ext>
            </a:extLst>
          </p:cNvPr>
          <p:cNvSpPr txBox="1">
            <a:spLocks noChangeArrowheads="1"/>
          </p:cNvSpPr>
          <p:nvPr/>
        </p:nvSpPr>
        <p:spPr bwMode="auto">
          <a:xfrm>
            <a:off x="6571770" y="2823943"/>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07" name="AutoShape 91">
            <a:extLst>
              <a:ext uri="{FF2B5EF4-FFF2-40B4-BE49-F238E27FC236}">
                <a16:creationId xmlns:a16="http://schemas.microsoft.com/office/drawing/2014/main" id="{797768DC-FC3F-46B1-B3DA-14B947175EB2}"/>
              </a:ext>
            </a:extLst>
          </p:cNvPr>
          <p:cNvCxnSpPr>
            <a:cxnSpLocks noChangeShapeType="1"/>
          </p:cNvCxnSpPr>
          <p:nvPr/>
        </p:nvCxnSpPr>
        <p:spPr bwMode="auto">
          <a:xfrm>
            <a:off x="6828945" y="47098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08" name="AutoShape 92">
            <a:extLst>
              <a:ext uri="{FF2B5EF4-FFF2-40B4-BE49-F238E27FC236}">
                <a16:creationId xmlns:a16="http://schemas.microsoft.com/office/drawing/2014/main" id="{FBA94F1E-9EFF-43CF-BE6F-054058A9E024}"/>
              </a:ext>
            </a:extLst>
          </p:cNvPr>
          <p:cNvCxnSpPr>
            <a:cxnSpLocks noChangeShapeType="1"/>
          </p:cNvCxnSpPr>
          <p:nvPr/>
        </p:nvCxnSpPr>
        <p:spPr bwMode="auto">
          <a:xfrm>
            <a:off x="6733695" y="471941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 name="Text Box 93">
            <a:extLst>
              <a:ext uri="{FF2B5EF4-FFF2-40B4-BE49-F238E27FC236}">
                <a16:creationId xmlns:a16="http://schemas.microsoft.com/office/drawing/2014/main" id="{CCAF4338-2F89-4FDF-8F71-7B36E94CD3E4}"/>
              </a:ext>
            </a:extLst>
          </p:cNvPr>
          <p:cNvSpPr txBox="1">
            <a:spLocks noChangeArrowheads="1"/>
          </p:cNvSpPr>
          <p:nvPr/>
        </p:nvSpPr>
        <p:spPr bwMode="auto">
          <a:xfrm>
            <a:off x="6644795" y="4262218"/>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10" name="AutoShape 94">
            <a:extLst>
              <a:ext uri="{FF2B5EF4-FFF2-40B4-BE49-F238E27FC236}">
                <a16:creationId xmlns:a16="http://schemas.microsoft.com/office/drawing/2014/main" id="{D140CCB9-EFA7-4138-B445-0D982E4A1D2B}"/>
              </a:ext>
            </a:extLst>
          </p:cNvPr>
          <p:cNvCxnSpPr>
            <a:cxnSpLocks noChangeShapeType="1"/>
          </p:cNvCxnSpPr>
          <p:nvPr/>
        </p:nvCxnSpPr>
        <p:spPr bwMode="auto">
          <a:xfrm>
            <a:off x="7270270" y="47098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11" name="AutoShape 95">
            <a:extLst>
              <a:ext uri="{FF2B5EF4-FFF2-40B4-BE49-F238E27FC236}">
                <a16:creationId xmlns:a16="http://schemas.microsoft.com/office/drawing/2014/main" id="{426B95DD-EF4F-4693-A262-DD131B59FC6A}"/>
              </a:ext>
            </a:extLst>
          </p:cNvPr>
          <p:cNvCxnSpPr>
            <a:cxnSpLocks noChangeShapeType="1"/>
          </p:cNvCxnSpPr>
          <p:nvPr/>
        </p:nvCxnSpPr>
        <p:spPr bwMode="auto">
          <a:xfrm>
            <a:off x="7175020" y="471941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3" name="Text Box 96">
            <a:extLst>
              <a:ext uri="{FF2B5EF4-FFF2-40B4-BE49-F238E27FC236}">
                <a16:creationId xmlns:a16="http://schemas.microsoft.com/office/drawing/2014/main" id="{CE17A5EE-D0D5-44E7-B98C-96EFD6E4E65B}"/>
              </a:ext>
            </a:extLst>
          </p:cNvPr>
          <p:cNvSpPr txBox="1">
            <a:spLocks noChangeArrowheads="1"/>
          </p:cNvSpPr>
          <p:nvPr/>
        </p:nvSpPr>
        <p:spPr bwMode="auto">
          <a:xfrm>
            <a:off x="7086120" y="4205068"/>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13" name="AutoShape 97">
            <a:extLst>
              <a:ext uri="{FF2B5EF4-FFF2-40B4-BE49-F238E27FC236}">
                <a16:creationId xmlns:a16="http://schemas.microsoft.com/office/drawing/2014/main" id="{01AB47DE-685D-4656-B455-FE55C5F89545}"/>
              </a:ext>
            </a:extLst>
          </p:cNvPr>
          <p:cNvCxnSpPr>
            <a:cxnSpLocks noChangeShapeType="1"/>
          </p:cNvCxnSpPr>
          <p:nvPr/>
        </p:nvCxnSpPr>
        <p:spPr bwMode="auto">
          <a:xfrm>
            <a:off x="5155720" y="23476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14" name="AutoShape 98">
            <a:extLst>
              <a:ext uri="{FF2B5EF4-FFF2-40B4-BE49-F238E27FC236}">
                <a16:creationId xmlns:a16="http://schemas.microsoft.com/office/drawing/2014/main" id="{AAE41FBE-9752-49ED-A96C-13713D4002D8}"/>
              </a:ext>
            </a:extLst>
          </p:cNvPr>
          <p:cNvCxnSpPr>
            <a:cxnSpLocks noChangeShapeType="1"/>
          </p:cNvCxnSpPr>
          <p:nvPr/>
        </p:nvCxnSpPr>
        <p:spPr bwMode="auto">
          <a:xfrm>
            <a:off x="5060470" y="235721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4" name="Text Box 99">
            <a:extLst>
              <a:ext uri="{FF2B5EF4-FFF2-40B4-BE49-F238E27FC236}">
                <a16:creationId xmlns:a16="http://schemas.microsoft.com/office/drawing/2014/main" id="{DFAC5E1E-C5B5-4CA0-B73E-03FF72371F7F}"/>
              </a:ext>
            </a:extLst>
          </p:cNvPr>
          <p:cNvSpPr txBox="1">
            <a:spLocks noChangeArrowheads="1"/>
          </p:cNvSpPr>
          <p:nvPr/>
        </p:nvSpPr>
        <p:spPr bwMode="auto">
          <a:xfrm>
            <a:off x="5050945" y="2128618"/>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16" name="AutoShape 100">
            <a:extLst>
              <a:ext uri="{FF2B5EF4-FFF2-40B4-BE49-F238E27FC236}">
                <a16:creationId xmlns:a16="http://schemas.microsoft.com/office/drawing/2014/main" id="{CC4867CD-B6E3-41A7-858A-1A54A5BD0106}"/>
              </a:ext>
            </a:extLst>
          </p:cNvPr>
          <p:cNvCxnSpPr>
            <a:cxnSpLocks noChangeShapeType="1"/>
          </p:cNvCxnSpPr>
          <p:nvPr/>
        </p:nvCxnSpPr>
        <p:spPr bwMode="auto">
          <a:xfrm>
            <a:off x="5404957" y="23476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17" name="AutoShape 101">
            <a:extLst>
              <a:ext uri="{FF2B5EF4-FFF2-40B4-BE49-F238E27FC236}">
                <a16:creationId xmlns:a16="http://schemas.microsoft.com/office/drawing/2014/main" id="{BEFC7F0F-2804-4C6B-82D8-EBEEE0E4F5C2}"/>
              </a:ext>
            </a:extLst>
          </p:cNvPr>
          <p:cNvCxnSpPr>
            <a:cxnSpLocks noChangeShapeType="1"/>
          </p:cNvCxnSpPr>
          <p:nvPr/>
        </p:nvCxnSpPr>
        <p:spPr bwMode="auto">
          <a:xfrm>
            <a:off x="5320820" y="234769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102">
            <a:extLst>
              <a:ext uri="{FF2B5EF4-FFF2-40B4-BE49-F238E27FC236}">
                <a16:creationId xmlns:a16="http://schemas.microsoft.com/office/drawing/2014/main" id="{27375474-45C0-405C-B30E-20D8AEE6A885}"/>
              </a:ext>
            </a:extLst>
          </p:cNvPr>
          <p:cNvSpPr txBox="1">
            <a:spLocks noChangeArrowheads="1"/>
          </p:cNvSpPr>
          <p:nvPr/>
        </p:nvSpPr>
        <p:spPr bwMode="auto">
          <a:xfrm>
            <a:off x="5225570" y="2128618"/>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0" name="Line 103">
            <a:extLst>
              <a:ext uri="{FF2B5EF4-FFF2-40B4-BE49-F238E27FC236}">
                <a16:creationId xmlns:a16="http://schemas.microsoft.com/office/drawing/2014/main" id="{70C8E487-B711-4A4F-9773-2CA237425556}"/>
              </a:ext>
            </a:extLst>
          </p:cNvPr>
          <p:cNvSpPr>
            <a:spLocks noChangeShapeType="1"/>
          </p:cNvSpPr>
          <p:nvPr/>
        </p:nvSpPr>
        <p:spPr bwMode="auto">
          <a:xfrm flipV="1">
            <a:off x="4914420" y="2452468"/>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9320" name="AutoShape 104">
            <a:extLst>
              <a:ext uri="{FF2B5EF4-FFF2-40B4-BE49-F238E27FC236}">
                <a16:creationId xmlns:a16="http://schemas.microsoft.com/office/drawing/2014/main" id="{45136B82-A7DE-48D6-A1F7-46EBC785A31F}"/>
              </a:ext>
            </a:extLst>
          </p:cNvPr>
          <p:cNvCxnSpPr>
            <a:cxnSpLocks noChangeShapeType="1"/>
          </p:cNvCxnSpPr>
          <p:nvPr/>
        </p:nvCxnSpPr>
        <p:spPr bwMode="auto">
          <a:xfrm>
            <a:off x="5812945" y="36049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1" name="AutoShape 105">
            <a:extLst>
              <a:ext uri="{FF2B5EF4-FFF2-40B4-BE49-F238E27FC236}">
                <a16:creationId xmlns:a16="http://schemas.microsoft.com/office/drawing/2014/main" id="{1A179656-B961-47E9-A178-0E4D352217F8}"/>
              </a:ext>
            </a:extLst>
          </p:cNvPr>
          <p:cNvCxnSpPr>
            <a:cxnSpLocks noChangeShapeType="1"/>
          </p:cNvCxnSpPr>
          <p:nvPr/>
        </p:nvCxnSpPr>
        <p:spPr bwMode="auto">
          <a:xfrm>
            <a:off x="5717695" y="361451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2" name="AutoShape 106">
            <a:extLst>
              <a:ext uri="{FF2B5EF4-FFF2-40B4-BE49-F238E27FC236}">
                <a16:creationId xmlns:a16="http://schemas.microsoft.com/office/drawing/2014/main" id="{4ACEB9F5-45E9-4BE4-BA17-B39454BABE4B}"/>
              </a:ext>
            </a:extLst>
          </p:cNvPr>
          <p:cNvCxnSpPr>
            <a:cxnSpLocks noChangeShapeType="1"/>
          </p:cNvCxnSpPr>
          <p:nvPr/>
        </p:nvCxnSpPr>
        <p:spPr bwMode="auto">
          <a:xfrm>
            <a:off x="6062182" y="36049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3" name="AutoShape 107">
            <a:extLst>
              <a:ext uri="{FF2B5EF4-FFF2-40B4-BE49-F238E27FC236}">
                <a16:creationId xmlns:a16="http://schemas.microsoft.com/office/drawing/2014/main" id="{3CD258A3-9C18-4ADC-9BBE-E070008E4A54}"/>
              </a:ext>
            </a:extLst>
          </p:cNvPr>
          <p:cNvCxnSpPr>
            <a:cxnSpLocks noChangeShapeType="1"/>
          </p:cNvCxnSpPr>
          <p:nvPr/>
        </p:nvCxnSpPr>
        <p:spPr bwMode="auto">
          <a:xfrm>
            <a:off x="5978045" y="360499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81" name="Text Box 108">
            <a:extLst>
              <a:ext uri="{FF2B5EF4-FFF2-40B4-BE49-F238E27FC236}">
                <a16:creationId xmlns:a16="http://schemas.microsoft.com/office/drawing/2014/main" id="{6F0D0642-844C-4A36-9F73-0E14FCE6246E}"/>
              </a:ext>
            </a:extLst>
          </p:cNvPr>
          <p:cNvSpPr txBox="1">
            <a:spLocks noChangeArrowheads="1"/>
          </p:cNvSpPr>
          <p:nvPr/>
        </p:nvSpPr>
        <p:spPr bwMode="auto">
          <a:xfrm>
            <a:off x="5885970" y="3223993"/>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2" name="Line 109">
            <a:extLst>
              <a:ext uri="{FF2B5EF4-FFF2-40B4-BE49-F238E27FC236}">
                <a16:creationId xmlns:a16="http://schemas.microsoft.com/office/drawing/2014/main" id="{EC574DAD-532F-485F-8A42-9ACA1D368F2F}"/>
              </a:ext>
            </a:extLst>
          </p:cNvPr>
          <p:cNvSpPr>
            <a:spLocks noChangeShapeType="1"/>
          </p:cNvSpPr>
          <p:nvPr/>
        </p:nvSpPr>
        <p:spPr bwMode="auto">
          <a:xfrm flipV="1">
            <a:off x="5595457" y="3690718"/>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9326" name="AutoShape 110">
            <a:extLst>
              <a:ext uri="{FF2B5EF4-FFF2-40B4-BE49-F238E27FC236}">
                <a16:creationId xmlns:a16="http://schemas.microsoft.com/office/drawing/2014/main" id="{4225A3A7-ADF5-40D1-B8C6-97262A3B338F}"/>
              </a:ext>
            </a:extLst>
          </p:cNvPr>
          <p:cNvCxnSpPr>
            <a:cxnSpLocks noChangeShapeType="1"/>
          </p:cNvCxnSpPr>
          <p:nvPr/>
        </p:nvCxnSpPr>
        <p:spPr bwMode="auto">
          <a:xfrm>
            <a:off x="8010045" y="361451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7" name="AutoShape 111">
            <a:extLst>
              <a:ext uri="{FF2B5EF4-FFF2-40B4-BE49-F238E27FC236}">
                <a16:creationId xmlns:a16="http://schemas.microsoft.com/office/drawing/2014/main" id="{FD3FEB9A-00D5-4621-AA8D-F0B1D7AF82F9}"/>
              </a:ext>
            </a:extLst>
          </p:cNvPr>
          <p:cNvCxnSpPr>
            <a:cxnSpLocks noChangeShapeType="1"/>
          </p:cNvCxnSpPr>
          <p:nvPr/>
        </p:nvCxnSpPr>
        <p:spPr bwMode="auto">
          <a:xfrm>
            <a:off x="7914795" y="362404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8" name="AutoShape 112">
            <a:extLst>
              <a:ext uri="{FF2B5EF4-FFF2-40B4-BE49-F238E27FC236}">
                <a16:creationId xmlns:a16="http://schemas.microsoft.com/office/drawing/2014/main" id="{3B3A65C2-90D6-4ECE-A514-33E6065ACC75}"/>
              </a:ext>
            </a:extLst>
          </p:cNvPr>
          <p:cNvCxnSpPr>
            <a:cxnSpLocks noChangeShapeType="1"/>
          </p:cNvCxnSpPr>
          <p:nvPr/>
        </p:nvCxnSpPr>
        <p:spPr bwMode="auto">
          <a:xfrm>
            <a:off x="8267220" y="361451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9" name="AutoShape 113">
            <a:extLst>
              <a:ext uri="{FF2B5EF4-FFF2-40B4-BE49-F238E27FC236}">
                <a16:creationId xmlns:a16="http://schemas.microsoft.com/office/drawing/2014/main" id="{59EC43AE-664B-4F61-8B97-0C18239145BD}"/>
              </a:ext>
            </a:extLst>
          </p:cNvPr>
          <p:cNvCxnSpPr>
            <a:cxnSpLocks noChangeShapeType="1"/>
          </p:cNvCxnSpPr>
          <p:nvPr/>
        </p:nvCxnSpPr>
        <p:spPr bwMode="auto">
          <a:xfrm>
            <a:off x="8171970" y="362404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0" name="AutoShape 114">
            <a:extLst>
              <a:ext uri="{FF2B5EF4-FFF2-40B4-BE49-F238E27FC236}">
                <a16:creationId xmlns:a16="http://schemas.microsoft.com/office/drawing/2014/main" id="{C2BD94EF-9398-4FEE-9C03-BCCC9F030956}"/>
              </a:ext>
            </a:extLst>
          </p:cNvPr>
          <p:cNvCxnSpPr>
            <a:cxnSpLocks noChangeShapeType="1"/>
          </p:cNvCxnSpPr>
          <p:nvPr/>
        </p:nvCxnSpPr>
        <p:spPr bwMode="auto">
          <a:xfrm>
            <a:off x="10831032" y="16237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1" name="AutoShape 115">
            <a:extLst>
              <a:ext uri="{FF2B5EF4-FFF2-40B4-BE49-F238E27FC236}">
                <a16:creationId xmlns:a16="http://schemas.microsoft.com/office/drawing/2014/main" id="{29DF0349-D693-4511-83C9-DC40CDCD82AC}"/>
              </a:ext>
            </a:extLst>
          </p:cNvPr>
          <p:cNvCxnSpPr>
            <a:cxnSpLocks noChangeShapeType="1"/>
          </p:cNvCxnSpPr>
          <p:nvPr/>
        </p:nvCxnSpPr>
        <p:spPr bwMode="auto">
          <a:xfrm>
            <a:off x="11100907" y="16237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83" name="Text Box 116">
            <a:extLst>
              <a:ext uri="{FF2B5EF4-FFF2-40B4-BE49-F238E27FC236}">
                <a16:creationId xmlns:a16="http://schemas.microsoft.com/office/drawing/2014/main" id="{7DEBE3A8-A40C-44D7-9DD6-B245297905DC}"/>
              </a:ext>
            </a:extLst>
          </p:cNvPr>
          <p:cNvSpPr txBox="1">
            <a:spLocks noChangeArrowheads="1"/>
          </p:cNvSpPr>
          <p:nvPr/>
        </p:nvSpPr>
        <p:spPr bwMode="auto">
          <a:xfrm>
            <a:off x="10978670" y="2166718"/>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4" name="Text Box 117">
            <a:extLst>
              <a:ext uri="{FF2B5EF4-FFF2-40B4-BE49-F238E27FC236}">
                <a16:creationId xmlns:a16="http://schemas.microsoft.com/office/drawing/2014/main" id="{1C756E34-57F3-4253-BEE2-410999D14CF1}"/>
              </a:ext>
            </a:extLst>
          </p:cNvPr>
          <p:cNvSpPr txBox="1">
            <a:spLocks noChangeArrowheads="1"/>
          </p:cNvSpPr>
          <p:nvPr/>
        </p:nvSpPr>
        <p:spPr bwMode="auto">
          <a:xfrm>
            <a:off x="10710383" y="2176243"/>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34" name="AutoShape 118">
            <a:extLst>
              <a:ext uri="{FF2B5EF4-FFF2-40B4-BE49-F238E27FC236}">
                <a16:creationId xmlns:a16="http://schemas.microsoft.com/office/drawing/2014/main" id="{8D070E96-EA55-49D9-A820-F055AB9C47A2}"/>
              </a:ext>
            </a:extLst>
          </p:cNvPr>
          <p:cNvCxnSpPr>
            <a:cxnSpLocks noChangeShapeType="1"/>
          </p:cNvCxnSpPr>
          <p:nvPr/>
        </p:nvCxnSpPr>
        <p:spPr bwMode="auto">
          <a:xfrm>
            <a:off x="6844820" y="358594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5" name="AutoShape 119">
            <a:extLst>
              <a:ext uri="{FF2B5EF4-FFF2-40B4-BE49-F238E27FC236}">
                <a16:creationId xmlns:a16="http://schemas.microsoft.com/office/drawing/2014/main" id="{37C4C831-26BD-4C33-8FBE-CDD0417E12EE}"/>
              </a:ext>
            </a:extLst>
          </p:cNvPr>
          <p:cNvCxnSpPr>
            <a:cxnSpLocks noChangeShapeType="1"/>
          </p:cNvCxnSpPr>
          <p:nvPr/>
        </p:nvCxnSpPr>
        <p:spPr bwMode="auto">
          <a:xfrm>
            <a:off x="6749570" y="359546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6" name="AutoShape 120">
            <a:extLst>
              <a:ext uri="{FF2B5EF4-FFF2-40B4-BE49-F238E27FC236}">
                <a16:creationId xmlns:a16="http://schemas.microsoft.com/office/drawing/2014/main" id="{A2FC7723-9E96-473B-82CA-80719B7927A9}"/>
              </a:ext>
            </a:extLst>
          </p:cNvPr>
          <p:cNvCxnSpPr>
            <a:cxnSpLocks noChangeShapeType="1"/>
          </p:cNvCxnSpPr>
          <p:nvPr/>
        </p:nvCxnSpPr>
        <p:spPr bwMode="auto">
          <a:xfrm>
            <a:off x="7305195" y="358594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7" name="AutoShape 121">
            <a:extLst>
              <a:ext uri="{FF2B5EF4-FFF2-40B4-BE49-F238E27FC236}">
                <a16:creationId xmlns:a16="http://schemas.microsoft.com/office/drawing/2014/main" id="{F2F896EA-BB10-4977-BB4C-D4FA6EB918BD}"/>
              </a:ext>
            </a:extLst>
          </p:cNvPr>
          <p:cNvCxnSpPr>
            <a:cxnSpLocks noChangeShapeType="1"/>
          </p:cNvCxnSpPr>
          <p:nvPr/>
        </p:nvCxnSpPr>
        <p:spPr bwMode="auto">
          <a:xfrm>
            <a:off x="7209945" y="359546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8" name="AutoShape 122">
            <a:extLst>
              <a:ext uri="{FF2B5EF4-FFF2-40B4-BE49-F238E27FC236}">
                <a16:creationId xmlns:a16="http://schemas.microsoft.com/office/drawing/2014/main" id="{965355BB-D310-4EC9-8669-63103FF07C55}"/>
              </a:ext>
            </a:extLst>
          </p:cNvPr>
          <p:cNvCxnSpPr>
            <a:cxnSpLocks noChangeShapeType="1"/>
          </p:cNvCxnSpPr>
          <p:nvPr/>
        </p:nvCxnSpPr>
        <p:spPr bwMode="auto">
          <a:xfrm>
            <a:off x="8784745" y="47098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9" name="AutoShape 123">
            <a:extLst>
              <a:ext uri="{FF2B5EF4-FFF2-40B4-BE49-F238E27FC236}">
                <a16:creationId xmlns:a16="http://schemas.microsoft.com/office/drawing/2014/main" id="{7B891E2C-A20C-44B0-BFBA-2E0F6ADAD478}"/>
              </a:ext>
            </a:extLst>
          </p:cNvPr>
          <p:cNvCxnSpPr>
            <a:cxnSpLocks noChangeShapeType="1"/>
          </p:cNvCxnSpPr>
          <p:nvPr/>
        </p:nvCxnSpPr>
        <p:spPr bwMode="auto">
          <a:xfrm>
            <a:off x="8689495" y="471941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85" name="Text Box 124">
            <a:extLst>
              <a:ext uri="{FF2B5EF4-FFF2-40B4-BE49-F238E27FC236}">
                <a16:creationId xmlns:a16="http://schemas.microsoft.com/office/drawing/2014/main" id="{304F222E-1DD1-4392-A5F2-4F8D2908182B}"/>
              </a:ext>
            </a:extLst>
          </p:cNvPr>
          <p:cNvSpPr txBox="1">
            <a:spLocks noChangeArrowheads="1"/>
          </p:cNvSpPr>
          <p:nvPr/>
        </p:nvSpPr>
        <p:spPr bwMode="auto">
          <a:xfrm>
            <a:off x="8664095" y="4490818"/>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41" name="AutoShape 125">
            <a:extLst>
              <a:ext uri="{FF2B5EF4-FFF2-40B4-BE49-F238E27FC236}">
                <a16:creationId xmlns:a16="http://schemas.microsoft.com/office/drawing/2014/main" id="{4886CAE7-53B5-494A-9073-B4C6688A9091}"/>
              </a:ext>
            </a:extLst>
          </p:cNvPr>
          <p:cNvCxnSpPr>
            <a:cxnSpLocks noChangeShapeType="1"/>
          </p:cNvCxnSpPr>
          <p:nvPr/>
        </p:nvCxnSpPr>
        <p:spPr bwMode="auto">
          <a:xfrm>
            <a:off x="6847995" y="2633443"/>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42" name="AutoShape 126">
            <a:extLst>
              <a:ext uri="{FF2B5EF4-FFF2-40B4-BE49-F238E27FC236}">
                <a16:creationId xmlns:a16="http://schemas.microsoft.com/office/drawing/2014/main" id="{386788FA-FB57-4933-92F7-B041251D19FC}"/>
              </a:ext>
            </a:extLst>
          </p:cNvPr>
          <p:cNvCxnSpPr>
            <a:cxnSpLocks noChangeShapeType="1"/>
          </p:cNvCxnSpPr>
          <p:nvPr/>
        </p:nvCxnSpPr>
        <p:spPr bwMode="auto">
          <a:xfrm>
            <a:off x="7957657" y="3624043"/>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43" name="AutoShape 127">
            <a:extLst>
              <a:ext uri="{FF2B5EF4-FFF2-40B4-BE49-F238E27FC236}">
                <a16:creationId xmlns:a16="http://schemas.microsoft.com/office/drawing/2014/main" id="{EE4A6A56-4037-4857-8BA0-AECDF5DF3C88}"/>
              </a:ext>
            </a:extLst>
          </p:cNvPr>
          <p:cNvCxnSpPr>
            <a:cxnSpLocks noChangeShapeType="1"/>
          </p:cNvCxnSpPr>
          <p:nvPr/>
        </p:nvCxnSpPr>
        <p:spPr bwMode="auto">
          <a:xfrm>
            <a:off x="9078432" y="470036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44" name="AutoShape 128">
            <a:extLst>
              <a:ext uri="{FF2B5EF4-FFF2-40B4-BE49-F238E27FC236}">
                <a16:creationId xmlns:a16="http://schemas.microsoft.com/office/drawing/2014/main" id="{35161A41-A7C2-4BB4-B697-190E2319953A}"/>
              </a:ext>
            </a:extLst>
          </p:cNvPr>
          <p:cNvCxnSpPr>
            <a:cxnSpLocks noChangeShapeType="1"/>
          </p:cNvCxnSpPr>
          <p:nvPr/>
        </p:nvCxnSpPr>
        <p:spPr bwMode="auto">
          <a:xfrm>
            <a:off x="8983182" y="470989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86" name="Text Box 129">
            <a:extLst>
              <a:ext uri="{FF2B5EF4-FFF2-40B4-BE49-F238E27FC236}">
                <a16:creationId xmlns:a16="http://schemas.microsoft.com/office/drawing/2014/main" id="{B38085B4-EBFA-4575-8AD6-C4BD5CEBA4BF}"/>
              </a:ext>
            </a:extLst>
          </p:cNvPr>
          <p:cNvSpPr txBox="1">
            <a:spLocks noChangeArrowheads="1"/>
          </p:cNvSpPr>
          <p:nvPr/>
        </p:nvSpPr>
        <p:spPr bwMode="auto">
          <a:xfrm>
            <a:off x="7886220" y="3109693"/>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7" name="Text Box 130">
            <a:extLst>
              <a:ext uri="{FF2B5EF4-FFF2-40B4-BE49-F238E27FC236}">
                <a16:creationId xmlns:a16="http://schemas.microsoft.com/office/drawing/2014/main" id="{E65232ED-6BF5-471A-9520-FA166C3C142D}"/>
              </a:ext>
            </a:extLst>
          </p:cNvPr>
          <p:cNvSpPr txBox="1">
            <a:spLocks noChangeArrowheads="1"/>
          </p:cNvSpPr>
          <p:nvPr/>
        </p:nvSpPr>
        <p:spPr bwMode="auto">
          <a:xfrm>
            <a:off x="7657620" y="3852643"/>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8" name="Text Box 131">
            <a:extLst>
              <a:ext uri="{FF2B5EF4-FFF2-40B4-BE49-F238E27FC236}">
                <a16:creationId xmlns:a16="http://schemas.microsoft.com/office/drawing/2014/main" id="{AB4B3CB5-2CD7-4794-BAD3-5324E4448D7E}"/>
              </a:ext>
            </a:extLst>
          </p:cNvPr>
          <p:cNvSpPr txBox="1">
            <a:spLocks noChangeArrowheads="1"/>
          </p:cNvSpPr>
          <p:nvPr/>
        </p:nvSpPr>
        <p:spPr bwMode="auto">
          <a:xfrm>
            <a:off x="8057670" y="230959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9" name="Text Box 132">
            <a:extLst>
              <a:ext uri="{FF2B5EF4-FFF2-40B4-BE49-F238E27FC236}">
                <a16:creationId xmlns:a16="http://schemas.microsoft.com/office/drawing/2014/main" id="{3FFE2A4E-1D10-44D7-9B23-ADD1DE06988E}"/>
              </a:ext>
            </a:extLst>
          </p:cNvPr>
          <p:cNvSpPr txBox="1">
            <a:spLocks noChangeArrowheads="1"/>
          </p:cNvSpPr>
          <p:nvPr/>
        </p:nvSpPr>
        <p:spPr bwMode="auto">
          <a:xfrm>
            <a:off x="8857770" y="350974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290" name="Text Box 133">
            <a:extLst>
              <a:ext uri="{FF2B5EF4-FFF2-40B4-BE49-F238E27FC236}">
                <a16:creationId xmlns:a16="http://schemas.microsoft.com/office/drawing/2014/main" id="{327A6DFD-5581-4F38-A876-465D20EA68B4}"/>
              </a:ext>
            </a:extLst>
          </p:cNvPr>
          <p:cNvSpPr txBox="1">
            <a:spLocks noChangeArrowheads="1"/>
          </p:cNvSpPr>
          <p:nvPr/>
        </p:nvSpPr>
        <p:spPr bwMode="auto">
          <a:xfrm>
            <a:off x="10000770" y="442414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291" name="Text Box 134">
            <a:extLst>
              <a:ext uri="{FF2B5EF4-FFF2-40B4-BE49-F238E27FC236}">
                <a16:creationId xmlns:a16="http://schemas.microsoft.com/office/drawing/2014/main" id="{A20A6624-C222-43AD-94CE-D062ABD5D228}"/>
              </a:ext>
            </a:extLst>
          </p:cNvPr>
          <p:cNvSpPr txBox="1">
            <a:spLocks noChangeArrowheads="1"/>
          </p:cNvSpPr>
          <p:nvPr/>
        </p:nvSpPr>
        <p:spPr bwMode="auto">
          <a:xfrm>
            <a:off x="10800870" y="139519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292" name="Text Box 135">
            <a:extLst>
              <a:ext uri="{FF2B5EF4-FFF2-40B4-BE49-F238E27FC236}">
                <a16:creationId xmlns:a16="http://schemas.microsoft.com/office/drawing/2014/main" id="{22834D10-D0FA-4571-95A9-BCACC47D8D09}"/>
              </a:ext>
            </a:extLst>
          </p:cNvPr>
          <p:cNvSpPr txBox="1">
            <a:spLocks noChangeArrowheads="1"/>
          </p:cNvSpPr>
          <p:nvPr/>
        </p:nvSpPr>
        <p:spPr bwMode="auto">
          <a:xfrm>
            <a:off x="11258070" y="162379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Box 136">
            <a:extLst>
              <a:ext uri="{FF2B5EF4-FFF2-40B4-BE49-F238E27FC236}">
                <a16:creationId xmlns:a16="http://schemas.microsoft.com/office/drawing/2014/main" id="{5EA0467F-55B2-4ACE-B274-F30BED44D9EE}"/>
              </a:ext>
            </a:extLst>
          </p:cNvPr>
          <p:cNvSpPr txBox="1"/>
          <p:nvPr/>
        </p:nvSpPr>
        <p:spPr>
          <a:xfrm>
            <a:off x="3696764" y="2309593"/>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8" name="TextBox 137">
            <a:extLst>
              <a:ext uri="{FF2B5EF4-FFF2-40B4-BE49-F238E27FC236}">
                <a16:creationId xmlns:a16="http://schemas.microsoft.com/office/drawing/2014/main" id="{38D44BFC-933C-4728-9CAE-A79EBEEB8DB9}"/>
              </a:ext>
            </a:extLst>
          </p:cNvPr>
          <p:cNvSpPr txBox="1"/>
          <p:nvPr/>
        </p:nvSpPr>
        <p:spPr>
          <a:xfrm>
            <a:off x="3589209" y="1285180"/>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39" name="TextBox 138">
            <a:extLst>
              <a:ext uri="{FF2B5EF4-FFF2-40B4-BE49-F238E27FC236}">
                <a16:creationId xmlns:a16="http://schemas.microsoft.com/office/drawing/2014/main" id="{646444B4-C85D-4B37-BDF2-D54E62530FA6}"/>
              </a:ext>
            </a:extLst>
          </p:cNvPr>
          <p:cNvSpPr txBox="1"/>
          <p:nvPr/>
        </p:nvSpPr>
        <p:spPr>
          <a:xfrm>
            <a:off x="4471465" y="3585943"/>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0" name="TextBox 139">
            <a:extLst>
              <a:ext uri="{FF2B5EF4-FFF2-40B4-BE49-F238E27FC236}">
                <a16:creationId xmlns:a16="http://schemas.microsoft.com/office/drawing/2014/main" id="{7C285897-F709-4A92-8C3B-A6A0D95C5E09}"/>
              </a:ext>
            </a:extLst>
          </p:cNvPr>
          <p:cNvSpPr txBox="1"/>
          <p:nvPr/>
        </p:nvSpPr>
        <p:spPr>
          <a:xfrm>
            <a:off x="4990135" y="4593670"/>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9293" name="TextBox 9292">
            <a:extLst>
              <a:ext uri="{FF2B5EF4-FFF2-40B4-BE49-F238E27FC236}">
                <a16:creationId xmlns:a16="http://schemas.microsoft.com/office/drawing/2014/main" id="{03BC5719-5B56-42D9-8189-CD579C2D5782}"/>
              </a:ext>
            </a:extLst>
          </p:cNvPr>
          <p:cNvSpPr txBox="1"/>
          <p:nvPr/>
        </p:nvSpPr>
        <p:spPr>
          <a:xfrm>
            <a:off x="586778" y="961203"/>
            <a:ext cx="2867987" cy="5109091"/>
          </a:xfrm>
          <a:prstGeom prst="rect">
            <a:avLst/>
          </a:prstGeom>
          <a:noFill/>
        </p:spPr>
        <p:txBody>
          <a:bodyPr wrap="square" rtlCol="0">
            <a:spAutoFit/>
          </a:bodyPr>
          <a:lstStyle/>
          <a:p>
            <a:r>
              <a:rPr lang="en-US" sz="1400" dirty="0">
                <a:latin typeface="Arial Narrow" panose="020B0606020202030204" pitchFamily="34" charset="0"/>
              </a:rPr>
              <a:t>Question concerning the line of the 144,00 and the priests:  </a:t>
            </a:r>
          </a:p>
          <a:p>
            <a:endParaRPr lang="en-US" sz="1400" dirty="0">
              <a:latin typeface="Arial Narrow" panose="020B0606020202030204" pitchFamily="34" charset="0"/>
            </a:endParaRPr>
          </a:p>
          <a:p>
            <a:r>
              <a:rPr lang="en-US" sz="1400" dirty="0">
                <a:latin typeface="Arial Narrow" panose="020B0606020202030204" pitchFamily="34" charset="0"/>
              </a:rPr>
              <a:t>If we say that they are the priests how could it be that they have two different harvests? We can call it a binding off, a period of test. We come to 2019 to </a:t>
            </a:r>
            <a:r>
              <a:rPr lang="en-US" sz="1400" dirty="0" err="1">
                <a:latin typeface="Arial Narrow" panose="020B0606020202030204" pitchFamily="34" charset="0"/>
              </a:rPr>
              <a:t>Panium</a:t>
            </a:r>
            <a:r>
              <a:rPr lang="en-US" sz="1400" dirty="0">
                <a:latin typeface="Arial Narrow" panose="020B0606020202030204" pitchFamily="34" charset="0"/>
              </a:rPr>
              <a:t>, we have this special experience and we call it a binding off or harvest. Then we come to </a:t>
            </a:r>
            <a:r>
              <a:rPr lang="en-US" sz="1400" dirty="0" err="1">
                <a:latin typeface="Arial Narrow" panose="020B0606020202030204" pitchFamily="34" charset="0"/>
              </a:rPr>
              <a:t>Panium</a:t>
            </a:r>
            <a:r>
              <a:rPr lang="en-US" sz="1400" dirty="0">
                <a:latin typeface="Arial Narrow" panose="020B0606020202030204" pitchFamily="34" charset="0"/>
              </a:rPr>
              <a:t> and second Advent, what is happening to us in this history? Because we don't get lifted up to Heaven at </a:t>
            </a:r>
            <a:r>
              <a:rPr lang="en-US" sz="1400" dirty="0" err="1">
                <a:latin typeface="Arial Narrow" panose="020B0606020202030204" pitchFamily="34" charset="0"/>
              </a:rPr>
              <a:t>Panium</a:t>
            </a:r>
            <a:r>
              <a:rPr lang="en-US" sz="1400" dirty="0">
                <a:latin typeface="Arial Narrow" panose="020B0606020202030204" pitchFamily="34" charset="0"/>
              </a:rPr>
              <a:t>, where are we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Still on earth and nothing happens. What's our experience regarding our training? Because we have to go through another binding off and then we have to go through a third and then we have to go through fourth and then we have a thousand years. We can identify at least four binding offs and perhaps 5.</a:t>
            </a:r>
          </a:p>
          <a:p>
            <a:r>
              <a:rPr lang="en-US" dirty="0"/>
              <a:t> </a:t>
            </a:r>
          </a:p>
        </p:txBody>
      </p:sp>
    </p:spTree>
    <p:extLst>
      <p:ext uri="{BB962C8B-B14F-4D97-AF65-F5344CB8AC3E}">
        <p14:creationId xmlns:p14="http://schemas.microsoft.com/office/powerpoint/2010/main" val="216390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293"/>
                                        </p:tgtEl>
                                        <p:attrNameLst>
                                          <p:attrName>style.visibility</p:attrName>
                                        </p:attrNameLst>
                                      </p:cBhvr>
                                      <p:to>
                                        <p:strVal val="visible"/>
                                      </p:to>
                                    </p:set>
                                    <p:anim calcmode="lin" valueType="num">
                                      <p:cBhvr>
                                        <p:cTn id="7" dur="1000" fill="hold"/>
                                        <p:tgtEl>
                                          <p:spTgt spid="9293"/>
                                        </p:tgtEl>
                                        <p:attrNameLst>
                                          <p:attrName>ppt_w</p:attrName>
                                        </p:attrNameLst>
                                      </p:cBhvr>
                                      <p:tavLst>
                                        <p:tav tm="0">
                                          <p:val>
                                            <p:fltVal val="0"/>
                                          </p:val>
                                        </p:tav>
                                        <p:tav tm="100000">
                                          <p:val>
                                            <p:strVal val="#ppt_w"/>
                                          </p:val>
                                        </p:tav>
                                      </p:tavLst>
                                    </p:anim>
                                    <p:anim calcmode="lin" valueType="num">
                                      <p:cBhvr>
                                        <p:cTn id="8" dur="1000" fill="hold"/>
                                        <p:tgtEl>
                                          <p:spTgt spid="9293"/>
                                        </p:tgtEl>
                                        <p:attrNameLst>
                                          <p:attrName>ppt_h</p:attrName>
                                        </p:attrNameLst>
                                      </p:cBhvr>
                                      <p:tavLst>
                                        <p:tav tm="0">
                                          <p:val>
                                            <p:fltVal val="0"/>
                                          </p:val>
                                        </p:tav>
                                        <p:tav tm="100000">
                                          <p:val>
                                            <p:strVal val="#ppt_h"/>
                                          </p:val>
                                        </p:tav>
                                      </p:tavLst>
                                    </p:anim>
                                    <p:anim calcmode="lin" valueType="num">
                                      <p:cBhvr>
                                        <p:cTn id="9" dur="1000" fill="hold"/>
                                        <p:tgtEl>
                                          <p:spTgt spid="9293"/>
                                        </p:tgtEl>
                                        <p:attrNameLst>
                                          <p:attrName>style.rotation</p:attrName>
                                        </p:attrNameLst>
                                      </p:cBhvr>
                                      <p:tavLst>
                                        <p:tav tm="0">
                                          <p:val>
                                            <p:fltVal val="90"/>
                                          </p:val>
                                        </p:tav>
                                        <p:tav tm="100000">
                                          <p:val>
                                            <p:fltVal val="0"/>
                                          </p:val>
                                        </p:tav>
                                      </p:tavLst>
                                    </p:anim>
                                    <p:animEffect transition="in" filter="fade">
                                      <p:cBhvr>
                                        <p:cTn id="10" dur="1000"/>
                                        <p:tgtEl>
                                          <p:spTgt spid="929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ppt_w</p:attrName>
                                        </p:attrNameLst>
                                      </p:cBhvr>
                                      <p:tavLst>
                                        <p:tav tm="0">
                                          <p:val>
                                            <p:fltVal val="0"/>
                                          </p:val>
                                        </p:tav>
                                        <p:tav tm="100000">
                                          <p:val>
                                            <p:strVal val="#ppt_w"/>
                                          </p:val>
                                        </p:tav>
                                      </p:tavLst>
                                    </p:anim>
                                    <p:anim calcmode="lin" valueType="num">
                                      <p:cBhvr>
                                        <p:cTn id="34" dur="1000" fill="hold"/>
                                        <p:tgtEl>
                                          <p:spTgt spid="6"/>
                                        </p:tgtEl>
                                        <p:attrNameLst>
                                          <p:attrName>ppt_h</p:attrName>
                                        </p:attrNameLst>
                                      </p:cBhvr>
                                      <p:tavLst>
                                        <p:tav tm="0">
                                          <p:val>
                                            <p:fltVal val="0"/>
                                          </p:val>
                                        </p:tav>
                                        <p:tav tm="100000">
                                          <p:val>
                                            <p:strVal val="#ppt_h"/>
                                          </p:val>
                                        </p:tav>
                                      </p:tavLst>
                                    </p:anim>
                                    <p:anim calcmode="lin" valueType="num">
                                      <p:cBhvr>
                                        <p:cTn id="35" dur="1000" fill="hold"/>
                                        <p:tgtEl>
                                          <p:spTgt spid="6"/>
                                        </p:tgtEl>
                                        <p:attrNameLst>
                                          <p:attrName>style.rotation</p:attrName>
                                        </p:attrNameLst>
                                      </p:cBhvr>
                                      <p:tavLst>
                                        <p:tav tm="0">
                                          <p:val>
                                            <p:fltVal val="90"/>
                                          </p:val>
                                        </p:tav>
                                        <p:tav tm="100000">
                                          <p:val>
                                            <p:fltVal val="0"/>
                                          </p:val>
                                        </p:tav>
                                      </p:tavLst>
                                    </p:anim>
                                    <p:animEffect transition="in" filter="fade">
                                      <p:cBhvr>
                                        <p:cTn id="36" dur="1000"/>
                                        <p:tgtEl>
                                          <p:spTgt spid="6"/>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1000" fill="hold"/>
                                        <p:tgtEl>
                                          <p:spTgt spid="8"/>
                                        </p:tgtEl>
                                        <p:attrNameLst>
                                          <p:attrName>ppt_w</p:attrName>
                                        </p:attrNameLst>
                                      </p:cBhvr>
                                      <p:tavLst>
                                        <p:tav tm="0">
                                          <p:val>
                                            <p:fltVal val="0"/>
                                          </p:val>
                                        </p:tav>
                                        <p:tav tm="100000">
                                          <p:val>
                                            <p:strVal val="#ppt_w"/>
                                          </p:val>
                                        </p:tav>
                                      </p:tavLst>
                                    </p:anim>
                                    <p:anim calcmode="lin" valueType="num">
                                      <p:cBhvr>
                                        <p:cTn id="46" dur="1000" fill="hold"/>
                                        <p:tgtEl>
                                          <p:spTgt spid="8"/>
                                        </p:tgtEl>
                                        <p:attrNameLst>
                                          <p:attrName>ppt_h</p:attrName>
                                        </p:attrNameLst>
                                      </p:cBhvr>
                                      <p:tavLst>
                                        <p:tav tm="0">
                                          <p:val>
                                            <p:fltVal val="0"/>
                                          </p:val>
                                        </p:tav>
                                        <p:tav tm="100000">
                                          <p:val>
                                            <p:strVal val="#ppt_h"/>
                                          </p:val>
                                        </p:tav>
                                      </p:tavLst>
                                    </p:anim>
                                    <p:anim calcmode="lin" valueType="num">
                                      <p:cBhvr>
                                        <p:cTn id="47" dur="1000" fill="hold"/>
                                        <p:tgtEl>
                                          <p:spTgt spid="8"/>
                                        </p:tgtEl>
                                        <p:attrNameLst>
                                          <p:attrName>style.rotation</p:attrName>
                                        </p:attrNameLst>
                                      </p:cBhvr>
                                      <p:tavLst>
                                        <p:tav tm="0">
                                          <p:val>
                                            <p:fltVal val="90"/>
                                          </p:val>
                                        </p:tav>
                                        <p:tav tm="100000">
                                          <p:val>
                                            <p:fltVal val="0"/>
                                          </p:val>
                                        </p:tav>
                                      </p:tavLst>
                                    </p:anim>
                                    <p:animEffect transition="in" filter="fade">
                                      <p:cBhvr>
                                        <p:cTn id="48" dur="1000"/>
                                        <p:tgtEl>
                                          <p:spTgt spid="8"/>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ppt_w</p:attrName>
                                        </p:attrNameLst>
                                      </p:cBhvr>
                                      <p:tavLst>
                                        <p:tav tm="0">
                                          <p:val>
                                            <p:fltVal val="0"/>
                                          </p:val>
                                        </p:tav>
                                        <p:tav tm="100000">
                                          <p:val>
                                            <p:strVal val="#ppt_w"/>
                                          </p:val>
                                        </p:tav>
                                      </p:tavLst>
                                    </p:anim>
                                    <p:anim calcmode="lin" valueType="num">
                                      <p:cBhvr>
                                        <p:cTn id="52" dur="1000" fill="hold"/>
                                        <p:tgtEl>
                                          <p:spTgt spid="9"/>
                                        </p:tgtEl>
                                        <p:attrNameLst>
                                          <p:attrName>ppt_h</p:attrName>
                                        </p:attrNameLst>
                                      </p:cBhvr>
                                      <p:tavLst>
                                        <p:tav tm="0">
                                          <p:val>
                                            <p:fltVal val="0"/>
                                          </p:val>
                                        </p:tav>
                                        <p:tav tm="100000">
                                          <p:val>
                                            <p:strVal val="#ppt_h"/>
                                          </p:val>
                                        </p:tav>
                                      </p:tavLst>
                                    </p:anim>
                                    <p:anim calcmode="lin" valueType="num">
                                      <p:cBhvr>
                                        <p:cTn id="53" dur="1000" fill="hold"/>
                                        <p:tgtEl>
                                          <p:spTgt spid="9"/>
                                        </p:tgtEl>
                                        <p:attrNameLst>
                                          <p:attrName>style.rotation</p:attrName>
                                        </p:attrNameLst>
                                      </p:cBhvr>
                                      <p:tavLst>
                                        <p:tav tm="0">
                                          <p:val>
                                            <p:fltVal val="90"/>
                                          </p:val>
                                        </p:tav>
                                        <p:tav tm="100000">
                                          <p:val>
                                            <p:fltVal val="0"/>
                                          </p:val>
                                        </p:tav>
                                      </p:tavLst>
                                    </p:anim>
                                    <p:animEffect transition="in" filter="fade">
                                      <p:cBhvr>
                                        <p:cTn id="54" dur="1000"/>
                                        <p:tgtEl>
                                          <p:spTgt spid="9"/>
                                        </p:tgtEl>
                                      </p:cBhvr>
                                    </p:animEffect>
                                  </p:childTnLst>
                                </p:cTn>
                              </p:par>
                              <p:par>
                                <p:cTn id="55" presetID="31"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1000" fill="hold"/>
                                        <p:tgtEl>
                                          <p:spTgt spid="10"/>
                                        </p:tgtEl>
                                        <p:attrNameLst>
                                          <p:attrName>ppt_w</p:attrName>
                                        </p:attrNameLst>
                                      </p:cBhvr>
                                      <p:tavLst>
                                        <p:tav tm="0">
                                          <p:val>
                                            <p:fltVal val="0"/>
                                          </p:val>
                                        </p:tav>
                                        <p:tav tm="100000">
                                          <p:val>
                                            <p:strVal val="#ppt_w"/>
                                          </p:val>
                                        </p:tav>
                                      </p:tavLst>
                                    </p:anim>
                                    <p:anim calcmode="lin" valueType="num">
                                      <p:cBhvr>
                                        <p:cTn id="58" dur="1000" fill="hold"/>
                                        <p:tgtEl>
                                          <p:spTgt spid="10"/>
                                        </p:tgtEl>
                                        <p:attrNameLst>
                                          <p:attrName>ppt_h</p:attrName>
                                        </p:attrNameLst>
                                      </p:cBhvr>
                                      <p:tavLst>
                                        <p:tav tm="0">
                                          <p:val>
                                            <p:fltVal val="0"/>
                                          </p:val>
                                        </p:tav>
                                        <p:tav tm="100000">
                                          <p:val>
                                            <p:strVal val="#ppt_h"/>
                                          </p:val>
                                        </p:tav>
                                      </p:tavLst>
                                    </p:anim>
                                    <p:anim calcmode="lin" valueType="num">
                                      <p:cBhvr>
                                        <p:cTn id="59" dur="1000" fill="hold"/>
                                        <p:tgtEl>
                                          <p:spTgt spid="10"/>
                                        </p:tgtEl>
                                        <p:attrNameLst>
                                          <p:attrName>style.rotation</p:attrName>
                                        </p:attrNameLst>
                                      </p:cBhvr>
                                      <p:tavLst>
                                        <p:tav tm="0">
                                          <p:val>
                                            <p:fltVal val="90"/>
                                          </p:val>
                                        </p:tav>
                                        <p:tav tm="100000">
                                          <p:val>
                                            <p:fltVal val="0"/>
                                          </p:val>
                                        </p:tav>
                                      </p:tavLst>
                                    </p:anim>
                                    <p:animEffect transition="in" filter="fade">
                                      <p:cBhvr>
                                        <p:cTn id="60" dur="1000"/>
                                        <p:tgtEl>
                                          <p:spTgt spid="10"/>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1000" fill="hold"/>
                                        <p:tgtEl>
                                          <p:spTgt spid="11"/>
                                        </p:tgtEl>
                                        <p:attrNameLst>
                                          <p:attrName>ppt_w</p:attrName>
                                        </p:attrNameLst>
                                      </p:cBhvr>
                                      <p:tavLst>
                                        <p:tav tm="0">
                                          <p:val>
                                            <p:fltVal val="0"/>
                                          </p:val>
                                        </p:tav>
                                        <p:tav tm="100000">
                                          <p:val>
                                            <p:strVal val="#ppt_w"/>
                                          </p:val>
                                        </p:tav>
                                      </p:tavLst>
                                    </p:anim>
                                    <p:anim calcmode="lin" valueType="num">
                                      <p:cBhvr>
                                        <p:cTn id="64" dur="1000" fill="hold"/>
                                        <p:tgtEl>
                                          <p:spTgt spid="11"/>
                                        </p:tgtEl>
                                        <p:attrNameLst>
                                          <p:attrName>ppt_h</p:attrName>
                                        </p:attrNameLst>
                                      </p:cBhvr>
                                      <p:tavLst>
                                        <p:tav tm="0">
                                          <p:val>
                                            <p:fltVal val="0"/>
                                          </p:val>
                                        </p:tav>
                                        <p:tav tm="100000">
                                          <p:val>
                                            <p:strVal val="#ppt_h"/>
                                          </p:val>
                                        </p:tav>
                                      </p:tavLst>
                                    </p:anim>
                                    <p:anim calcmode="lin" valueType="num">
                                      <p:cBhvr>
                                        <p:cTn id="65" dur="1000" fill="hold"/>
                                        <p:tgtEl>
                                          <p:spTgt spid="11"/>
                                        </p:tgtEl>
                                        <p:attrNameLst>
                                          <p:attrName>style.rotation</p:attrName>
                                        </p:attrNameLst>
                                      </p:cBhvr>
                                      <p:tavLst>
                                        <p:tav tm="0">
                                          <p:val>
                                            <p:fltVal val="90"/>
                                          </p:val>
                                        </p:tav>
                                        <p:tav tm="100000">
                                          <p:val>
                                            <p:fltVal val="0"/>
                                          </p:val>
                                        </p:tav>
                                      </p:tavLst>
                                    </p:anim>
                                    <p:animEffect transition="in" filter="fade">
                                      <p:cBhvr>
                                        <p:cTn id="66" dur="1000"/>
                                        <p:tgtEl>
                                          <p:spTgt spid="11"/>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1000" fill="hold"/>
                                        <p:tgtEl>
                                          <p:spTgt spid="12"/>
                                        </p:tgtEl>
                                        <p:attrNameLst>
                                          <p:attrName>ppt_w</p:attrName>
                                        </p:attrNameLst>
                                      </p:cBhvr>
                                      <p:tavLst>
                                        <p:tav tm="0">
                                          <p:val>
                                            <p:fltVal val="0"/>
                                          </p:val>
                                        </p:tav>
                                        <p:tav tm="100000">
                                          <p:val>
                                            <p:strVal val="#ppt_w"/>
                                          </p:val>
                                        </p:tav>
                                      </p:tavLst>
                                    </p:anim>
                                    <p:anim calcmode="lin" valueType="num">
                                      <p:cBhvr>
                                        <p:cTn id="70" dur="1000" fill="hold"/>
                                        <p:tgtEl>
                                          <p:spTgt spid="12"/>
                                        </p:tgtEl>
                                        <p:attrNameLst>
                                          <p:attrName>ppt_h</p:attrName>
                                        </p:attrNameLst>
                                      </p:cBhvr>
                                      <p:tavLst>
                                        <p:tav tm="0">
                                          <p:val>
                                            <p:fltVal val="0"/>
                                          </p:val>
                                        </p:tav>
                                        <p:tav tm="100000">
                                          <p:val>
                                            <p:strVal val="#ppt_h"/>
                                          </p:val>
                                        </p:tav>
                                      </p:tavLst>
                                    </p:anim>
                                    <p:anim calcmode="lin" valueType="num">
                                      <p:cBhvr>
                                        <p:cTn id="71" dur="1000" fill="hold"/>
                                        <p:tgtEl>
                                          <p:spTgt spid="12"/>
                                        </p:tgtEl>
                                        <p:attrNameLst>
                                          <p:attrName>style.rotation</p:attrName>
                                        </p:attrNameLst>
                                      </p:cBhvr>
                                      <p:tavLst>
                                        <p:tav tm="0">
                                          <p:val>
                                            <p:fltVal val="90"/>
                                          </p:val>
                                        </p:tav>
                                        <p:tav tm="100000">
                                          <p:val>
                                            <p:fltVal val="0"/>
                                          </p:val>
                                        </p:tav>
                                      </p:tavLst>
                                    </p:anim>
                                    <p:animEffect transition="in" filter="fade">
                                      <p:cBhvr>
                                        <p:cTn id="72" dur="1000"/>
                                        <p:tgtEl>
                                          <p:spTgt spid="12"/>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1000" fill="hold"/>
                                        <p:tgtEl>
                                          <p:spTgt spid="13"/>
                                        </p:tgtEl>
                                        <p:attrNameLst>
                                          <p:attrName>ppt_w</p:attrName>
                                        </p:attrNameLst>
                                      </p:cBhvr>
                                      <p:tavLst>
                                        <p:tav tm="0">
                                          <p:val>
                                            <p:fltVal val="0"/>
                                          </p:val>
                                        </p:tav>
                                        <p:tav tm="100000">
                                          <p:val>
                                            <p:strVal val="#ppt_w"/>
                                          </p:val>
                                        </p:tav>
                                      </p:tavLst>
                                    </p:anim>
                                    <p:anim calcmode="lin" valueType="num">
                                      <p:cBhvr>
                                        <p:cTn id="76" dur="1000" fill="hold"/>
                                        <p:tgtEl>
                                          <p:spTgt spid="13"/>
                                        </p:tgtEl>
                                        <p:attrNameLst>
                                          <p:attrName>ppt_h</p:attrName>
                                        </p:attrNameLst>
                                      </p:cBhvr>
                                      <p:tavLst>
                                        <p:tav tm="0">
                                          <p:val>
                                            <p:fltVal val="0"/>
                                          </p:val>
                                        </p:tav>
                                        <p:tav tm="100000">
                                          <p:val>
                                            <p:strVal val="#ppt_h"/>
                                          </p:val>
                                        </p:tav>
                                      </p:tavLst>
                                    </p:anim>
                                    <p:anim calcmode="lin" valueType="num">
                                      <p:cBhvr>
                                        <p:cTn id="77" dur="1000" fill="hold"/>
                                        <p:tgtEl>
                                          <p:spTgt spid="13"/>
                                        </p:tgtEl>
                                        <p:attrNameLst>
                                          <p:attrName>style.rotation</p:attrName>
                                        </p:attrNameLst>
                                      </p:cBhvr>
                                      <p:tavLst>
                                        <p:tav tm="0">
                                          <p:val>
                                            <p:fltVal val="90"/>
                                          </p:val>
                                        </p:tav>
                                        <p:tav tm="100000">
                                          <p:val>
                                            <p:fltVal val="0"/>
                                          </p:val>
                                        </p:tav>
                                      </p:tavLst>
                                    </p:anim>
                                    <p:animEffect transition="in" filter="fade">
                                      <p:cBhvr>
                                        <p:cTn id="78" dur="1000"/>
                                        <p:tgtEl>
                                          <p:spTgt spid="13"/>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14"/>
                                        </p:tgtEl>
                                        <p:attrNameLst>
                                          <p:attrName>style.visibility</p:attrName>
                                        </p:attrNameLst>
                                      </p:cBhvr>
                                      <p:to>
                                        <p:strVal val="visible"/>
                                      </p:to>
                                    </p:set>
                                    <p:anim calcmode="lin" valueType="num">
                                      <p:cBhvr>
                                        <p:cTn id="81" dur="1000" fill="hold"/>
                                        <p:tgtEl>
                                          <p:spTgt spid="14"/>
                                        </p:tgtEl>
                                        <p:attrNameLst>
                                          <p:attrName>ppt_w</p:attrName>
                                        </p:attrNameLst>
                                      </p:cBhvr>
                                      <p:tavLst>
                                        <p:tav tm="0">
                                          <p:val>
                                            <p:fltVal val="0"/>
                                          </p:val>
                                        </p:tav>
                                        <p:tav tm="100000">
                                          <p:val>
                                            <p:strVal val="#ppt_w"/>
                                          </p:val>
                                        </p:tav>
                                      </p:tavLst>
                                    </p:anim>
                                    <p:anim calcmode="lin" valueType="num">
                                      <p:cBhvr>
                                        <p:cTn id="82" dur="1000" fill="hold"/>
                                        <p:tgtEl>
                                          <p:spTgt spid="14"/>
                                        </p:tgtEl>
                                        <p:attrNameLst>
                                          <p:attrName>ppt_h</p:attrName>
                                        </p:attrNameLst>
                                      </p:cBhvr>
                                      <p:tavLst>
                                        <p:tav tm="0">
                                          <p:val>
                                            <p:fltVal val="0"/>
                                          </p:val>
                                        </p:tav>
                                        <p:tav tm="100000">
                                          <p:val>
                                            <p:strVal val="#ppt_h"/>
                                          </p:val>
                                        </p:tav>
                                      </p:tavLst>
                                    </p:anim>
                                    <p:anim calcmode="lin" valueType="num">
                                      <p:cBhvr>
                                        <p:cTn id="83" dur="1000" fill="hold"/>
                                        <p:tgtEl>
                                          <p:spTgt spid="14"/>
                                        </p:tgtEl>
                                        <p:attrNameLst>
                                          <p:attrName>style.rotation</p:attrName>
                                        </p:attrNameLst>
                                      </p:cBhvr>
                                      <p:tavLst>
                                        <p:tav tm="0">
                                          <p:val>
                                            <p:fltVal val="90"/>
                                          </p:val>
                                        </p:tav>
                                        <p:tav tm="100000">
                                          <p:val>
                                            <p:fltVal val="0"/>
                                          </p:val>
                                        </p:tav>
                                      </p:tavLst>
                                    </p:anim>
                                    <p:animEffect transition="in" filter="fade">
                                      <p:cBhvr>
                                        <p:cTn id="84" dur="1000"/>
                                        <p:tgtEl>
                                          <p:spTgt spid="1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15"/>
                                        </p:tgtEl>
                                        <p:attrNameLst>
                                          <p:attrName>style.visibility</p:attrName>
                                        </p:attrNameLst>
                                      </p:cBhvr>
                                      <p:to>
                                        <p:strVal val="visible"/>
                                      </p:to>
                                    </p:set>
                                    <p:anim calcmode="lin" valueType="num">
                                      <p:cBhvr>
                                        <p:cTn id="87" dur="1000" fill="hold"/>
                                        <p:tgtEl>
                                          <p:spTgt spid="15"/>
                                        </p:tgtEl>
                                        <p:attrNameLst>
                                          <p:attrName>ppt_w</p:attrName>
                                        </p:attrNameLst>
                                      </p:cBhvr>
                                      <p:tavLst>
                                        <p:tav tm="0">
                                          <p:val>
                                            <p:fltVal val="0"/>
                                          </p:val>
                                        </p:tav>
                                        <p:tav tm="100000">
                                          <p:val>
                                            <p:strVal val="#ppt_w"/>
                                          </p:val>
                                        </p:tav>
                                      </p:tavLst>
                                    </p:anim>
                                    <p:anim calcmode="lin" valueType="num">
                                      <p:cBhvr>
                                        <p:cTn id="88" dur="1000" fill="hold"/>
                                        <p:tgtEl>
                                          <p:spTgt spid="15"/>
                                        </p:tgtEl>
                                        <p:attrNameLst>
                                          <p:attrName>ppt_h</p:attrName>
                                        </p:attrNameLst>
                                      </p:cBhvr>
                                      <p:tavLst>
                                        <p:tav tm="0">
                                          <p:val>
                                            <p:fltVal val="0"/>
                                          </p:val>
                                        </p:tav>
                                        <p:tav tm="100000">
                                          <p:val>
                                            <p:strVal val="#ppt_h"/>
                                          </p:val>
                                        </p:tav>
                                      </p:tavLst>
                                    </p:anim>
                                    <p:anim calcmode="lin" valueType="num">
                                      <p:cBhvr>
                                        <p:cTn id="89" dur="1000" fill="hold"/>
                                        <p:tgtEl>
                                          <p:spTgt spid="15"/>
                                        </p:tgtEl>
                                        <p:attrNameLst>
                                          <p:attrName>style.rotation</p:attrName>
                                        </p:attrNameLst>
                                      </p:cBhvr>
                                      <p:tavLst>
                                        <p:tav tm="0">
                                          <p:val>
                                            <p:fltVal val="90"/>
                                          </p:val>
                                        </p:tav>
                                        <p:tav tm="100000">
                                          <p:val>
                                            <p:fltVal val="0"/>
                                          </p:val>
                                        </p:tav>
                                      </p:tavLst>
                                    </p:anim>
                                    <p:animEffect transition="in" filter="fade">
                                      <p:cBhvr>
                                        <p:cTn id="90" dur="1000"/>
                                        <p:tgtEl>
                                          <p:spTgt spid="15"/>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1000" fill="hold"/>
                                        <p:tgtEl>
                                          <p:spTgt spid="16"/>
                                        </p:tgtEl>
                                        <p:attrNameLst>
                                          <p:attrName>ppt_w</p:attrName>
                                        </p:attrNameLst>
                                      </p:cBhvr>
                                      <p:tavLst>
                                        <p:tav tm="0">
                                          <p:val>
                                            <p:fltVal val="0"/>
                                          </p:val>
                                        </p:tav>
                                        <p:tav tm="100000">
                                          <p:val>
                                            <p:strVal val="#ppt_w"/>
                                          </p:val>
                                        </p:tav>
                                      </p:tavLst>
                                    </p:anim>
                                    <p:anim calcmode="lin" valueType="num">
                                      <p:cBhvr>
                                        <p:cTn id="94" dur="1000" fill="hold"/>
                                        <p:tgtEl>
                                          <p:spTgt spid="16"/>
                                        </p:tgtEl>
                                        <p:attrNameLst>
                                          <p:attrName>ppt_h</p:attrName>
                                        </p:attrNameLst>
                                      </p:cBhvr>
                                      <p:tavLst>
                                        <p:tav tm="0">
                                          <p:val>
                                            <p:fltVal val="0"/>
                                          </p:val>
                                        </p:tav>
                                        <p:tav tm="100000">
                                          <p:val>
                                            <p:strVal val="#ppt_h"/>
                                          </p:val>
                                        </p:tav>
                                      </p:tavLst>
                                    </p:anim>
                                    <p:anim calcmode="lin" valueType="num">
                                      <p:cBhvr>
                                        <p:cTn id="95" dur="1000" fill="hold"/>
                                        <p:tgtEl>
                                          <p:spTgt spid="16"/>
                                        </p:tgtEl>
                                        <p:attrNameLst>
                                          <p:attrName>style.rotation</p:attrName>
                                        </p:attrNameLst>
                                      </p:cBhvr>
                                      <p:tavLst>
                                        <p:tav tm="0">
                                          <p:val>
                                            <p:fltVal val="90"/>
                                          </p:val>
                                        </p:tav>
                                        <p:tav tm="100000">
                                          <p:val>
                                            <p:fltVal val="0"/>
                                          </p:val>
                                        </p:tav>
                                      </p:tavLst>
                                    </p:anim>
                                    <p:animEffect transition="in" filter="fade">
                                      <p:cBhvr>
                                        <p:cTn id="96" dur="1000"/>
                                        <p:tgtEl>
                                          <p:spTgt spid="16"/>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1000" fill="hold"/>
                                        <p:tgtEl>
                                          <p:spTgt spid="17"/>
                                        </p:tgtEl>
                                        <p:attrNameLst>
                                          <p:attrName>ppt_w</p:attrName>
                                        </p:attrNameLst>
                                      </p:cBhvr>
                                      <p:tavLst>
                                        <p:tav tm="0">
                                          <p:val>
                                            <p:fltVal val="0"/>
                                          </p:val>
                                        </p:tav>
                                        <p:tav tm="100000">
                                          <p:val>
                                            <p:strVal val="#ppt_w"/>
                                          </p:val>
                                        </p:tav>
                                      </p:tavLst>
                                    </p:anim>
                                    <p:anim calcmode="lin" valueType="num">
                                      <p:cBhvr>
                                        <p:cTn id="100" dur="1000" fill="hold"/>
                                        <p:tgtEl>
                                          <p:spTgt spid="17"/>
                                        </p:tgtEl>
                                        <p:attrNameLst>
                                          <p:attrName>ppt_h</p:attrName>
                                        </p:attrNameLst>
                                      </p:cBhvr>
                                      <p:tavLst>
                                        <p:tav tm="0">
                                          <p:val>
                                            <p:fltVal val="0"/>
                                          </p:val>
                                        </p:tav>
                                        <p:tav tm="100000">
                                          <p:val>
                                            <p:strVal val="#ppt_h"/>
                                          </p:val>
                                        </p:tav>
                                      </p:tavLst>
                                    </p:anim>
                                    <p:anim calcmode="lin" valueType="num">
                                      <p:cBhvr>
                                        <p:cTn id="101" dur="1000" fill="hold"/>
                                        <p:tgtEl>
                                          <p:spTgt spid="17"/>
                                        </p:tgtEl>
                                        <p:attrNameLst>
                                          <p:attrName>style.rotation</p:attrName>
                                        </p:attrNameLst>
                                      </p:cBhvr>
                                      <p:tavLst>
                                        <p:tav tm="0">
                                          <p:val>
                                            <p:fltVal val="90"/>
                                          </p:val>
                                        </p:tav>
                                        <p:tav tm="100000">
                                          <p:val>
                                            <p:fltVal val="0"/>
                                          </p:val>
                                        </p:tav>
                                      </p:tavLst>
                                    </p:anim>
                                    <p:animEffect transition="in" filter="fade">
                                      <p:cBhvr>
                                        <p:cTn id="102" dur="1000"/>
                                        <p:tgtEl>
                                          <p:spTgt spid="17"/>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18"/>
                                        </p:tgtEl>
                                        <p:attrNameLst>
                                          <p:attrName>style.visibility</p:attrName>
                                        </p:attrNameLst>
                                      </p:cBhvr>
                                      <p:to>
                                        <p:strVal val="visible"/>
                                      </p:to>
                                    </p:set>
                                    <p:anim calcmode="lin" valueType="num">
                                      <p:cBhvr>
                                        <p:cTn id="105" dur="1000" fill="hold"/>
                                        <p:tgtEl>
                                          <p:spTgt spid="18"/>
                                        </p:tgtEl>
                                        <p:attrNameLst>
                                          <p:attrName>ppt_w</p:attrName>
                                        </p:attrNameLst>
                                      </p:cBhvr>
                                      <p:tavLst>
                                        <p:tav tm="0">
                                          <p:val>
                                            <p:fltVal val="0"/>
                                          </p:val>
                                        </p:tav>
                                        <p:tav tm="100000">
                                          <p:val>
                                            <p:strVal val="#ppt_w"/>
                                          </p:val>
                                        </p:tav>
                                      </p:tavLst>
                                    </p:anim>
                                    <p:anim calcmode="lin" valueType="num">
                                      <p:cBhvr>
                                        <p:cTn id="106" dur="1000" fill="hold"/>
                                        <p:tgtEl>
                                          <p:spTgt spid="18"/>
                                        </p:tgtEl>
                                        <p:attrNameLst>
                                          <p:attrName>ppt_h</p:attrName>
                                        </p:attrNameLst>
                                      </p:cBhvr>
                                      <p:tavLst>
                                        <p:tav tm="0">
                                          <p:val>
                                            <p:fltVal val="0"/>
                                          </p:val>
                                        </p:tav>
                                        <p:tav tm="100000">
                                          <p:val>
                                            <p:strVal val="#ppt_h"/>
                                          </p:val>
                                        </p:tav>
                                      </p:tavLst>
                                    </p:anim>
                                    <p:anim calcmode="lin" valueType="num">
                                      <p:cBhvr>
                                        <p:cTn id="107" dur="1000" fill="hold"/>
                                        <p:tgtEl>
                                          <p:spTgt spid="18"/>
                                        </p:tgtEl>
                                        <p:attrNameLst>
                                          <p:attrName>style.rotation</p:attrName>
                                        </p:attrNameLst>
                                      </p:cBhvr>
                                      <p:tavLst>
                                        <p:tav tm="0">
                                          <p:val>
                                            <p:fltVal val="90"/>
                                          </p:val>
                                        </p:tav>
                                        <p:tav tm="100000">
                                          <p:val>
                                            <p:fltVal val="0"/>
                                          </p:val>
                                        </p:tav>
                                      </p:tavLst>
                                    </p:anim>
                                    <p:animEffect transition="in" filter="fade">
                                      <p:cBhvr>
                                        <p:cTn id="108" dur="1000"/>
                                        <p:tgtEl>
                                          <p:spTgt spid="18"/>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19"/>
                                        </p:tgtEl>
                                        <p:attrNameLst>
                                          <p:attrName>style.visibility</p:attrName>
                                        </p:attrNameLst>
                                      </p:cBhvr>
                                      <p:to>
                                        <p:strVal val="visible"/>
                                      </p:to>
                                    </p:set>
                                    <p:anim calcmode="lin" valueType="num">
                                      <p:cBhvr>
                                        <p:cTn id="111" dur="1000" fill="hold"/>
                                        <p:tgtEl>
                                          <p:spTgt spid="19"/>
                                        </p:tgtEl>
                                        <p:attrNameLst>
                                          <p:attrName>ppt_w</p:attrName>
                                        </p:attrNameLst>
                                      </p:cBhvr>
                                      <p:tavLst>
                                        <p:tav tm="0">
                                          <p:val>
                                            <p:fltVal val="0"/>
                                          </p:val>
                                        </p:tav>
                                        <p:tav tm="100000">
                                          <p:val>
                                            <p:strVal val="#ppt_w"/>
                                          </p:val>
                                        </p:tav>
                                      </p:tavLst>
                                    </p:anim>
                                    <p:anim calcmode="lin" valueType="num">
                                      <p:cBhvr>
                                        <p:cTn id="112" dur="1000" fill="hold"/>
                                        <p:tgtEl>
                                          <p:spTgt spid="19"/>
                                        </p:tgtEl>
                                        <p:attrNameLst>
                                          <p:attrName>ppt_h</p:attrName>
                                        </p:attrNameLst>
                                      </p:cBhvr>
                                      <p:tavLst>
                                        <p:tav tm="0">
                                          <p:val>
                                            <p:fltVal val="0"/>
                                          </p:val>
                                        </p:tav>
                                        <p:tav tm="100000">
                                          <p:val>
                                            <p:strVal val="#ppt_h"/>
                                          </p:val>
                                        </p:tav>
                                      </p:tavLst>
                                    </p:anim>
                                    <p:anim calcmode="lin" valueType="num">
                                      <p:cBhvr>
                                        <p:cTn id="113" dur="1000" fill="hold"/>
                                        <p:tgtEl>
                                          <p:spTgt spid="19"/>
                                        </p:tgtEl>
                                        <p:attrNameLst>
                                          <p:attrName>style.rotation</p:attrName>
                                        </p:attrNameLst>
                                      </p:cBhvr>
                                      <p:tavLst>
                                        <p:tav tm="0">
                                          <p:val>
                                            <p:fltVal val="90"/>
                                          </p:val>
                                        </p:tav>
                                        <p:tav tm="100000">
                                          <p:val>
                                            <p:fltVal val="0"/>
                                          </p:val>
                                        </p:tav>
                                      </p:tavLst>
                                    </p:anim>
                                    <p:animEffect transition="in" filter="fade">
                                      <p:cBhvr>
                                        <p:cTn id="114" dur="1000"/>
                                        <p:tgtEl>
                                          <p:spTgt spid="19"/>
                                        </p:tgtEl>
                                      </p:cBhvr>
                                    </p:animEffect>
                                  </p:childTnLst>
                                </p:cTn>
                              </p:par>
                              <p:par>
                                <p:cTn id="115" presetID="31" presetClass="entr" presetSubtype="0" fill="hold" grpId="0" nodeType="withEffect">
                                  <p:stCondLst>
                                    <p:cond delay="0"/>
                                  </p:stCondLst>
                                  <p:childTnLst>
                                    <p:set>
                                      <p:cBhvr>
                                        <p:cTn id="116" dur="1" fill="hold">
                                          <p:stCondLst>
                                            <p:cond delay="0"/>
                                          </p:stCondLst>
                                        </p:cTn>
                                        <p:tgtEl>
                                          <p:spTgt spid="20"/>
                                        </p:tgtEl>
                                        <p:attrNameLst>
                                          <p:attrName>style.visibility</p:attrName>
                                        </p:attrNameLst>
                                      </p:cBhvr>
                                      <p:to>
                                        <p:strVal val="visible"/>
                                      </p:to>
                                    </p:set>
                                    <p:anim calcmode="lin" valueType="num">
                                      <p:cBhvr>
                                        <p:cTn id="117" dur="1000" fill="hold"/>
                                        <p:tgtEl>
                                          <p:spTgt spid="20"/>
                                        </p:tgtEl>
                                        <p:attrNameLst>
                                          <p:attrName>ppt_w</p:attrName>
                                        </p:attrNameLst>
                                      </p:cBhvr>
                                      <p:tavLst>
                                        <p:tav tm="0">
                                          <p:val>
                                            <p:fltVal val="0"/>
                                          </p:val>
                                        </p:tav>
                                        <p:tav tm="100000">
                                          <p:val>
                                            <p:strVal val="#ppt_w"/>
                                          </p:val>
                                        </p:tav>
                                      </p:tavLst>
                                    </p:anim>
                                    <p:anim calcmode="lin" valueType="num">
                                      <p:cBhvr>
                                        <p:cTn id="118" dur="1000" fill="hold"/>
                                        <p:tgtEl>
                                          <p:spTgt spid="20"/>
                                        </p:tgtEl>
                                        <p:attrNameLst>
                                          <p:attrName>ppt_h</p:attrName>
                                        </p:attrNameLst>
                                      </p:cBhvr>
                                      <p:tavLst>
                                        <p:tav tm="0">
                                          <p:val>
                                            <p:fltVal val="0"/>
                                          </p:val>
                                        </p:tav>
                                        <p:tav tm="100000">
                                          <p:val>
                                            <p:strVal val="#ppt_h"/>
                                          </p:val>
                                        </p:tav>
                                      </p:tavLst>
                                    </p:anim>
                                    <p:anim calcmode="lin" valueType="num">
                                      <p:cBhvr>
                                        <p:cTn id="119" dur="1000" fill="hold"/>
                                        <p:tgtEl>
                                          <p:spTgt spid="20"/>
                                        </p:tgtEl>
                                        <p:attrNameLst>
                                          <p:attrName>style.rotation</p:attrName>
                                        </p:attrNameLst>
                                      </p:cBhvr>
                                      <p:tavLst>
                                        <p:tav tm="0">
                                          <p:val>
                                            <p:fltVal val="90"/>
                                          </p:val>
                                        </p:tav>
                                        <p:tav tm="100000">
                                          <p:val>
                                            <p:fltVal val="0"/>
                                          </p:val>
                                        </p:tav>
                                      </p:tavLst>
                                    </p:anim>
                                    <p:animEffect transition="in" filter="fade">
                                      <p:cBhvr>
                                        <p:cTn id="120" dur="1000"/>
                                        <p:tgtEl>
                                          <p:spTgt spid="20"/>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21"/>
                                        </p:tgtEl>
                                        <p:attrNameLst>
                                          <p:attrName>style.visibility</p:attrName>
                                        </p:attrNameLst>
                                      </p:cBhvr>
                                      <p:to>
                                        <p:strVal val="visible"/>
                                      </p:to>
                                    </p:set>
                                    <p:anim calcmode="lin" valueType="num">
                                      <p:cBhvr>
                                        <p:cTn id="123" dur="1000" fill="hold"/>
                                        <p:tgtEl>
                                          <p:spTgt spid="21"/>
                                        </p:tgtEl>
                                        <p:attrNameLst>
                                          <p:attrName>ppt_w</p:attrName>
                                        </p:attrNameLst>
                                      </p:cBhvr>
                                      <p:tavLst>
                                        <p:tav tm="0">
                                          <p:val>
                                            <p:fltVal val="0"/>
                                          </p:val>
                                        </p:tav>
                                        <p:tav tm="100000">
                                          <p:val>
                                            <p:strVal val="#ppt_w"/>
                                          </p:val>
                                        </p:tav>
                                      </p:tavLst>
                                    </p:anim>
                                    <p:anim calcmode="lin" valueType="num">
                                      <p:cBhvr>
                                        <p:cTn id="124" dur="1000" fill="hold"/>
                                        <p:tgtEl>
                                          <p:spTgt spid="21"/>
                                        </p:tgtEl>
                                        <p:attrNameLst>
                                          <p:attrName>ppt_h</p:attrName>
                                        </p:attrNameLst>
                                      </p:cBhvr>
                                      <p:tavLst>
                                        <p:tav tm="0">
                                          <p:val>
                                            <p:fltVal val="0"/>
                                          </p:val>
                                        </p:tav>
                                        <p:tav tm="100000">
                                          <p:val>
                                            <p:strVal val="#ppt_h"/>
                                          </p:val>
                                        </p:tav>
                                      </p:tavLst>
                                    </p:anim>
                                    <p:anim calcmode="lin" valueType="num">
                                      <p:cBhvr>
                                        <p:cTn id="125" dur="1000" fill="hold"/>
                                        <p:tgtEl>
                                          <p:spTgt spid="21"/>
                                        </p:tgtEl>
                                        <p:attrNameLst>
                                          <p:attrName>style.rotation</p:attrName>
                                        </p:attrNameLst>
                                      </p:cBhvr>
                                      <p:tavLst>
                                        <p:tav tm="0">
                                          <p:val>
                                            <p:fltVal val="90"/>
                                          </p:val>
                                        </p:tav>
                                        <p:tav tm="100000">
                                          <p:val>
                                            <p:fltVal val="0"/>
                                          </p:val>
                                        </p:tav>
                                      </p:tavLst>
                                    </p:anim>
                                    <p:animEffect transition="in" filter="fade">
                                      <p:cBhvr>
                                        <p:cTn id="126" dur="1000"/>
                                        <p:tgtEl>
                                          <p:spTgt spid="21"/>
                                        </p:tgtEl>
                                      </p:cBhvr>
                                    </p:animEffect>
                                  </p:childTnLst>
                                </p:cTn>
                              </p:par>
                              <p:par>
                                <p:cTn id="127" presetID="31" presetClass="entr" presetSubtype="0" fill="hold" grpId="0" nodeType="withEffect">
                                  <p:stCondLst>
                                    <p:cond delay="0"/>
                                  </p:stCondLst>
                                  <p:childTnLst>
                                    <p:set>
                                      <p:cBhvr>
                                        <p:cTn id="128" dur="1" fill="hold">
                                          <p:stCondLst>
                                            <p:cond delay="0"/>
                                          </p:stCondLst>
                                        </p:cTn>
                                        <p:tgtEl>
                                          <p:spTgt spid="22"/>
                                        </p:tgtEl>
                                        <p:attrNameLst>
                                          <p:attrName>style.visibility</p:attrName>
                                        </p:attrNameLst>
                                      </p:cBhvr>
                                      <p:to>
                                        <p:strVal val="visible"/>
                                      </p:to>
                                    </p:set>
                                    <p:anim calcmode="lin" valueType="num">
                                      <p:cBhvr>
                                        <p:cTn id="129" dur="1000" fill="hold"/>
                                        <p:tgtEl>
                                          <p:spTgt spid="22"/>
                                        </p:tgtEl>
                                        <p:attrNameLst>
                                          <p:attrName>ppt_w</p:attrName>
                                        </p:attrNameLst>
                                      </p:cBhvr>
                                      <p:tavLst>
                                        <p:tav tm="0">
                                          <p:val>
                                            <p:fltVal val="0"/>
                                          </p:val>
                                        </p:tav>
                                        <p:tav tm="100000">
                                          <p:val>
                                            <p:strVal val="#ppt_w"/>
                                          </p:val>
                                        </p:tav>
                                      </p:tavLst>
                                    </p:anim>
                                    <p:anim calcmode="lin" valueType="num">
                                      <p:cBhvr>
                                        <p:cTn id="130" dur="1000" fill="hold"/>
                                        <p:tgtEl>
                                          <p:spTgt spid="22"/>
                                        </p:tgtEl>
                                        <p:attrNameLst>
                                          <p:attrName>ppt_h</p:attrName>
                                        </p:attrNameLst>
                                      </p:cBhvr>
                                      <p:tavLst>
                                        <p:tav tm="0">
                                          <p:val>
                                            <p:fltVal val="0"/>
                                          </p:val>
                                        </p:tav>
                                        <p:tav tm="100000">
                                          <p:val>
                                            <p:strVal val="#ppt_h"/>
                                          </p:val>
                                        </p:tav>
                                      </p:tavLst>
                                    </p:anim>
                                    <p:anim calcmode="lin" valueType="num">
                                      <p:cBhvr>
                                        <p:cTn id="131" dur="1000" fill="hold"/>
                                        <p:tgtEl>
                                          <p:spTgt spid="22"/>
                                        </p:tgtEl>
                                        <p:attrNameLst>
                                          <p:attrName>style.rotation</p:attrName>
                                        </p:attrNameLst>
                                      </p:cBhvr>
                                      <p:tavLst>
                                        <p:tav tm="0">
                                          <p:val>
                                            <p:fltVal val="90"/>
                                          </p:val>
                                        </p:tav>
                                        <p:tav tm="100000">
                                          <p:val>
                                            <p:fltVal val="0"/>
                                          </p:val>
                                        </p:tav>
                                      </p:tavLst>
                                    </p:anim>
                                    <p:animEffect transition="in" filter="fade">
                                      <p:cBhvr>
                                        <p:cTn id="132" dur="1000"/>
                                        <p:tgtEl>
                                          <p:spTgt spid="22"/>
                                        </p:tgtEl>
                                      </p:cBhvr>
                                    </p:animEffect>
                                  </p:childTnLst>
                                </p:cTn>
                              </p:par>
                              <p:par>
                                <p:cTn id="133" presetID="31" presetClass="entr" presetSubtype="0" fill="hold" grpId="0" nodeType="withEffect">
                                  <p:stCondLst>
                                    <p:cond delay="0"/>
                                  </p:stCondLst>
                                  <p:childTnLst>
                                    <p:set>
                                      <p:cBhvr>
                                        <p:cTn id="134" dur="1" fill="hold">
                                          <p:stCondLst>
                                            <p:cond delay="0"/>
                                          </p:stCondLst>
                                        </p:cTn>
                                        <p:tgtEl>
                                          <p:spTgt spid="23"/>
                                        </p:tgtEl>
                                        <p:attrNameLst>
                                          <p:attrName>style.visibility</p:attrName>
                                        </p:attrNameLst>
                                      </p:cBhvr>
                                      <p:to>
                                        <p:strVal val="visible"/>
                                      </p:to>
                                    </p:set>
                                    <p:anim calcmode="lin" valueType="num">
                                      <p:cBhvr>
                                        <p:cTn id="135" dur="1000" fill="hold"/>
                                        <p:tgtEl>
                                          <p:spTgt spid="23"/>
                                        </p:tgtEl>
                                        <p:attrNameLst>
                                          <p:attrName>ppt_w</p:attrName>
                                        </p:attrNameLst>
                                      </p:cBhvr>
                                      <p:tavLst>
                                        <p:tav tm="0">
                                          <p:val>
                                            <p:fltVal val="0"/>
                                          </p:val>
                                        </p:tav>
                                        <p:tav tm="100000">
                                          <p:val>
                                            <p:strVal val="#ppt_w"/>
                                          </p:val>
                                        </p:tav>
                                      </p:tavLst>
                                    </p:anim>
                                    <p:anim calcmode="lin" valueType="num">
                                      <p:cBhvr>
                                        <p:cTn id="136" dur="1000" fill="hold"/>
                                        <p:tgtEl>
                                          <p:spTgt spid="23"/>
                                        </p:tgtEl>
                                        <p:attrNameLst>
                                          <p:attrName>ppt_h</p:attrName>
                                        </p:attrNameLst>
                                      </p:cBhvr>
                                      <p:tavLst>
                                        <p:tav tm="0">
                                          <p:val>
                                            <p:fltVal val="0"/>
                                          </p:val>
                                        </p:tav>
                                        <p:tav tm="100000">
                                          <p:val>
                                            <p:strVal val="#ppt_h"/>
                                          </p:val>
                                        </p:tav>
                                      </p:tavLst>
                                    </p:anim>
                                    <p:anim calcmode="lin" valueType="num">
                                      <p:cBhvr>
                                        <p:cTn id="137" dur="1000" fill="hold"/>
                                        <p:tgtEl>
                                          <p:spTgt spid="23"/>
                                        </p:tgtEl>
                                        <p:attrNameLst>
                                          <p:attrName>style.rotation</p:attrName>
                                        </p:attrNameLst>
                                      </p:cBhvr>
                                      <p:tavLst>
                                        <p:tav tm="0">
                                          <p:val>
                                            <p:fltVal val="90"/>
                                          </p:val>
                                        </p:tav>
                                        <p:tav tm="100000">
                                          <p:val>
                                            <p:fltVal val="0"/>
                                          </p:val>
                                        </p:tav>
                                      </p:tavLst>
                                    </p:anim>
                                    <p:animEffect transition="in" filter="fade">
                                      <p:cBhvr>
                                        <p:cTn id="138" dur="1000"/>
                                        <p:tgtEl>
                                          <p:spTgt spid="23"/>
                                        </p:tgtEl>
                                      </p:cBhvr>
                                    </p:animEffect>
                                  </p:childTnLst>
                                </p:cTn>
                              </p:par>
                              <p:par>
                                <p:cTn id="139" presetID="31" presetClass="entr" presetSubtype="0" fill="hold" grpId="0" nodeType="withEffect">
                                  <p:stCondLst>
                                    <p:cond delay="0"/>
                                  </p:stCondLst>
                                  <p:childTnLst>
                                    <p:set>
                                      <p:cBhvr>
                                        <p:cTn id="140" dur="1" fill="hold">
                                          <p:stCondLst>
                                            <p:cond delay="0"/>
                                          </p:stCondLst>
                                        </p:cTn>
                                        <p:tgtEl>
                                          <p:spTgt spid="24"/>
                                        </p:tgtEl>
                                        <p:attrNameLst>
                                          <p:attrName>style.visibility</p:attrName>
                                        </p:attrNameLst>
                                      </p:cBhvr>
                                      <p:to>
                                        <p:strVal val="visible"/>
                                      </p:to>
                                    </p:set>
                                    <p:anim calcmode="lin" valueType="num">
                                      <p:cBhvr>
                                        <p:cTn id="141" dur="1000" fill="hold"/>
                                        <p:tgtEl>
                                          <p:spTgt spid="24"/>
                                        </p:tgtEl>
                                        <p:attrNameLst>
                                          <p:attrName>ppt_w</p:attrName>
                                        </p:attrNameLst>
                                      </p:cBhvr>
                                      <p:tavLst>
                                        <p:tav tm="0">
                                          <p:val>
                                            <p:fltVal val="0"/>
                                          </p:val>
                                        </p:tav>
                                        <p:tav tm="100000">
                                          <p:val>
                                            <p:strVal val="#ppt_w"/>
                                          </p:val>
                                        </p:tav>
                                      </p:tavLst>
                                    </p:anim>
                                    <p:anim calcmode="lin" valueType="num">
                                      <p:cBhvr>
                                        <p:cTn id="142" dur="1000" fill="hold"/>
                                        <p:tgtEl>
                                          <p:spTgt spid="24"/>
                                        </p:tgtEl>
                                        <p:attrNameLst>
                                          <p:attrName>ppt_h</p:attrName>
                                        </p:attrNameLst>
                                      </p:cBhvr>
                                      <p:tavLst>
                                        <p:tav tm="0">
                                          <p:val>
                                            <p:fltVal val="0"/>
                                          </p:val>
                                        </p:tav>
                                        <p:tav tm="100000">
                                          <p:val>
                                            <p:strVal val="#ppt_h"/>
                                          </p:val>
                                        </p:tav>
                                      </p:tavLst>
                                    </p:anim>
                                    <p:anim calcmode="lin" valueType="num">
                                      <p:cBhvr>
                                        <p:cTn id="143" dur="1000" fill="hold"/>
                                        <p:tgtEl>
                                          <p:spTgt spid="24"/>
                                        </p:tgtEl>
                                        <p:attrNameLst>
                                          <p:attrName>style.rotation</p:attrName>
                                        </p:attrNameLst>
                                      </p:cBhvr>
                                      <p:tavLst>
                                        <p:tav tm="0">
                                          <p:val>
                                            <p:fltVal val="90"/>
                                          </p:val>
                                        </p:tav>
                                        <p:tav tm="100000">
                                          <p:val>
                                            <p:fltVal val="0"/>
                                          </p:val>
                                        </p:tav>
                                      </p:tavLst>
                                    </p:anim>
                                    <p:animEffect transition="in" filter="fade">
                                      <p:cBhvr>
                                        <p:cTn id="144" dur="1000"/>
                                        <p:tgtEl>
                                          <p:spTgt spid="24"/>
                                        </p:tgtEl>
                                      </p:cBhvr>
                                    </p:animEffect>
                                  </p:childTnLst>
                                </p:cTn>
                              </p:par>
                              <p:par>
                                <p:cTn id="145" presetID="31" presetClass="entr" presetSubtype="0" fill="hold" grpId="0" nodeType="withEffect">
                                  <p:stCondLst>
                                    <p:cond delay="0"/>
                                  </p:stCondLst>
                                  <p:childTnLst>
                                    <p:set>
                                      <p:cBhvr>
                                        <p:cTn id="146" dur="1" fill="hold">
                                          <p:stCondLst>
                                            <p:cond delay="0"/>
                                          </p:stCondLst>
                                        </p:cTn>
                                        <p:tgtEl>
                                          <p:spTgt spid="25"/>
                                        </p:tgtEl>
                                        <p:attrNameLst>
                                          <p:attrName>style.visibility</p:attrName>
                                        </p:attrNameLst>
                                      </p:cBhvr>
                                      <p:to>
                                        <p:strVal val="visible"/>
                                      </p:to>
                                    </p:set>
                                    <p:anim calcmode="lin" valueType="num">
                                      <p:cBhvr>
                                        <p:cTn id="147" dur="1000" fill="hold"/>
                                        <p:tgtEl>
                                          <p:spTgt spid="25"/>
                                        </p:tgtEl>
                                        <p:attrNameLst>
                                          <p:attrName>ppt_w</p:attrName>
                                        </p:attrNameLst>
                                      </p:cBhvr>
                                      <p:tavLst>
                                        <p:tav tm="0">
                                          <p:val>
                                            <p:fltVal val="0"/>
                                          </p:val>
                                        </p:tav>
                                        <p:tav tm="100000">
                                          <p:val>
                                            <p:strVal val="#ppt_w"/>
                                          </p:val>
                                        </p:tav>
                                      </p:tavLst>
                                    </p:anim>
                                    <p:anim calcmode="lin" valueType="num">
                                      <p:cBhvr>
                                        <p:cTn id="148" dur="1000" fill="hold"/>
                                        <p:tgtEl>
                                          <p:spTgt spid="25"/>
                                        </p:tgtEl>
                                        <p:attrNameLst>
                                          <p:attrName>ppt_h</p:attrName>
                                        </p:attrNameLst>
                                      </p:cBhvr>
                                      <p:tavLst>
                                        <p:tav tm="0">
                                          <p:val>
                                            <p:fltVal val="0"/>
                                          </p:val>
                                        </p:tav>
                                        <p:tav tm="100000">
                                          <p:val>
                                            <p:strVal val="#ppt_h"/>
                                          </p:val>
                                        </p:tav>
                                      </p:tavLst>
                                    </p:anim>
                                    <p:anim calcmode="lin" valueType="num">
                                      <p:cBhvr>
                                        <p:cTn id="149" dur="1000" fill="hold"/>
                                        <p:tgtEl>
                                          <p:spTgt spid="25"/>
                                        </p:tgtEl>
                                        <p:attrNameLst>
                                          <p:attrName>style.rotation</p:attrName>
                                        </p:attrNameLst>
                                      </p:cBhvr>
                                      <p:tavLst>
                                        <p:tav tm="0">
                                          <p:val>
                                            <p:fltVal val="90"/>
                                          </p:val>
                                        </p:tav>
                                        <p:tav tm="100000">
                                          <p:val>
                                            <p:fltVal val="0"/>
                                          </p:val>
                                        </p:tav>
                                      </p:tavLst>
                                    </p:anim>
                                    <p:animEffect transition="in" filter="fade">
                                      <p:cBhvr>
                                        <p:cTn id="150" dur="1000"/>
                                        <p:tgtEl>
                                          <p:spTgt spid="25"/>
                                        </p:tgtEl>
                                      </p:cBhvr>
                                    </p:animEffect>
                                  </p:childTnLst>
                                </p:cTn>
                              </p:par>
                              <p:par>
                                <p:cTn id="151" presetID="31" presetClass="entr" presetSubtype="0" fill="hold" grpId="0" nodeType="withEffect">
                                  <p:stCondLst>
                                    <p:cond delay="0"/>
                                  </p:stCondLst>
                                  <p:childTnLst>
                                    <p:set>
                                      <p:cBhvr>
                                        <p:cTn id="152" dur="1" fill="hold">
                                          <p:stCondLst>
                                            <p:cond delay="0"/>
                                          </p:stCondLst>
                                        </p:cTn>
                                        <p:tgtEl>
                                          <p:spTgt spid="26"/>
                                        </p:tgtEl>
                                        <p:attrNameLst>
                                          <p:attrName>style.visibility</p:attrName>
                                        </p:attrNameLst>
                                      </p:cBhvr>
                                      <p:to>
                                        <p:strVal val="visible"/>
                                      </p:to>
                                    </p:set>
                                    <p:anim calcmode="lin" valueType="num">
                                      <p:cBhvr>
                                        <p:cTn id="153" dur="1000" fill="hold"/>
                                        <p:tgtEl>
                                          <p:spTgt spid="26"/>
                                        </p:tgtEl>
                                        <p:attrNameLst>
                                          <p:attrName>ppt_w</p:attrName>
                                        </p:attrNameLst>
                                      </p:cBhvr>
                                      <p:tavLst>
                                        <p:tav tm="0">
                                          <p:val>
                                            <p:fltVal val="0"/>
                                          </p:val>
                                        </p:tav>
                                        <p:tav tm="100000">
                                          <p:val>
                                            <p:strVal val="#ppt_w"/>
                                          </p:val>
                                        </p:tav>
                                      </p:tavLst>
                                    </p:anim>
                                    <p:anim calcmode="lin" valueType="num">
                                      <p:cBhvr>
                                        <p:cTn id="154" dur="1000" fill="hold"/>
                                        <p:tgtEl>
                                          <p:spTgt spid="26"/>
                                        </p:tgtEl>
                                        <p:attrNameLst>
                                          <p:attrName>ppt_h</p:attrName>
                                        </p:attrNameLst>
                                      </p:cBhvr>
                                      <p:tavLst>
                                        <p:tav tm="0">
                                          <p:val>
                                            <p:fltVal val="0"/>
                                          </p:val>
                                        </p:tav>
                                        <p:tav tm="100000">
                                          <p:val>
                                            <p:strVal val="#ppt_h"/>
                                          </p:val>
                                        </p:tav>
                                      </p:tavLst>
                                    </p:anim>
                                    <p:anim calcmode="lin" valueType="num">
                                      <p:cBhvr>
                                        <p:cTn id="155" dur="1000" fill="hold"/>
                                        <p:tgtEl>
                                          <p:spTgt spid="26"/>
                                        </p:tgtEl>
                                        <p:attrNameLst>
                                          <p:attrName>style.rotation</p:attrName>
                                        </p:attrNameLst>
                                      </p:cBhvr>
                                      <p:tavLst>
                                        <p:tav tm="0">
                                          <p:val>
                                            <p:fltVal val="90"/>
                                          </p:val>
                                        </p:tav>
                                        <p:tav tm="100000">
                                          <p:val>
                                            <p:fltVal val="0"/>
                                          </p:val>
                                        </p:tav>
                                      </p:tavLst>
                                    </p:anim>
                                    <p:animEffect transition="in" filter="fade">
                                      <p:cBhvr>
                                        <p:cTn id="156" dur="1000"/>
                                        <p:tgtEl>
                                          <p:spTgt spid="26"/>
                                        </p:tgtEl>
                                      </p:cBhvr>
                                    </p:animEffect>
                                  </p:childTnLst>
                                </p:cTn>
                              </p:par>
                              <p:par>
                                <p:cTn id="157" presetID="31" presetClass="entr" presetSubtype="0" fill="hold" grpId="0" nodeType="withEffect">
                                  <p:stCondLst>
                                    <p:cond delay="0"/>
                                  </p:stCondLst>
                                  <p:childTnLst>
                                    <p:set>
                                      <p:cBhvr>
                                        <p:cTn id="158" dur="1" fill="hold">
                                          <p:stCondLst>
                                            <p:cond delay="0"/>
                                          </p:stCondLst>
                                        </p:cTn>
                                        <p:tgtEl>
                                          <p:spTgt spid="27"/>
                                        </p:tgtEl>
                                        <p:attrNameLst>
                                          <p:attrName>style.visibility</p:attrName>
                                        </p:attrNameLst>
                                      </p:cBhvr>
                                      <p:to>
                                        <p:strVal val="visible"/>
                                      </p:to>
                                    </p:set>
                                    <p:anim calcmode="lin" valueType="num">
                                      <p:cBhvr>
                                        <p:cTn id="159" dur="1000" fill="hold"/>
                                        <p:tgtEl>
                                          <p:spTgt spid="27"/>
                                        </p:tgtEl>
                                        <p:attrNameLst>
                                          <p:attrName>ppt_w</p:attrName>
                                        </p:attrNameLst>
                                      </p:cBhvr>
                                      <p:tavLst>
                                        <p:tav tm="0">
                                          <p:val>
                                            <p:fltVal val="0"/>
                                          </p:val>
                                        </p:tav>
                                        <p:tav tm="100000">
                                          <p:val>
                                            <p:strVal val="#ppt_w"/>
                                          </p:val>
                                        </p:tav>
                                      </p:tavLst>
                                    </p:anim>
                                    <p:anim calcmode="lin" valueType="num">
                                      <p:cBhvr>
                                        <p:cTn id="160" dur="1000" fill="hold"/>
                                        <p:tgtEl>
                                          <p:spTgt spid="27"/>
                                        </p:tgtEl>
                                        <p:attrNameLst>
                                          <p:attrName>ppt_h</p:attrName>
                                        </p:attrNameLst>
                                      </p:cBhvr>
                                      <p:tavLst>
                                        <p:tav tm="0">
                                          <p:val>
                                            <p:fltVal val="0"/>
                                          </p:val>
                                        </p:tav>
                                        <p:tav tm="100000">
                                          <p:val>
                                            <p:strVal val="#ppt_h"/>
                                          </p:val>
                                        </p:tav>
                                      </p:tavLst>
                                    </p:anim>
                                    <p:anim calcmode="lin" valueType="num">
                                      <p:cBhvr>
                                        <p:cTn id="161" dur="1000" fill="hold"/>
                                        <p:tgtEl>
                                          <p:spTgt spid="27"/>
                                        </p:tgtEl>
                                        <p:attrNameLst>
                                          <p:attrName>style.rotation</p:attrName>
                                        </p:attrNameLst>
                                      </p:cBhvr>
                                      <p:tavLst>
                                        <p:tav tm="0">
                                          <p:val>
                                            <p:fltVal val="90"/>
                                          </p:val>
                                        </p:tav>
                                        <p:tav tm="100000">
                                          <p:val>
                                            <p:fltVal val="0"/>
                                          </p:val>
                                        </p:tav>
                                      </p:tavLst>
                                    </p:anim>
                                    <p:animEffect transition="in" filter="fade">
                                      <p:cBhvr>
                                        <p:cTn id="162" dur="1000"/>
                                        <p:tgtEl>
                                          <p:spTgt spid="27"/>
                                        </p:tgtEl>
                                      </p:cBhvr>
                                    </p:animEffect>
                                  </p:childTnLst>
                                </p:cTn>
                              </p:par>
                              <p:par>
                                <p:cTn id="163" presetID="31" presetClass="entr" presetSubtype="0" fill="hold" grpId="0" nodeType="withEffect">
                                  <p:stCondLst>
                                    <p:cond delay="0"/>
                                  </p:stCondLst>
                                  <p:childTnLst>
                                    <p:set>
                                      <p:cBhvr>
                                        <p:cTn id="164" dur="1" fill="hold">
                                          <p:stCondLst>
                                            <p:cond delay="0"/>
                                          </p:stCondLst>
                                        </p:cTn>
                                        <p:tgtEl>
                                          <p:spTgt spid="28"/>
                                        </p:tgtEl>
                                        <p:attrNameLst>
                                          <p:attrName>style.visibility</p:attrName>
                                        </p:attrNameLst>
                                      </p:cBhvr>
                                      <p:to>
                                        <p:strVal val="visible"/>
                                      </p:to>
                                    </p:set>
                                    <p:anim calcmode="lin" valueType="num">
                                      <p:cBhvr>
                                        <p:cTn id="165" dur="1000" fill="hold"/>
                                        <p:tgtEl>
                                          <p:spTgt spid="28"/>
                                        </p:tgtEl>
                                        <p:attrNameLst>
                                          <p:attrName>ppt_w</p:attrName>
                                        </p:attrNameLst>
                                      </p:cBhvr>
                                      <p:tavLst>
                                        <p:tav tm="0">
                                          <p:val>
                                            <p:fltVal val="0"/>
                                          </p:val>
                                        </p:tav>
                                        <p:tav tm="100000">
                                          <p:val>
                                            <p:strVal val="#ppt_w"/>
                                          </p:val>
                                        </p:tav>
                                      </p:tavLst>
                                    </p:anim>
                                    <p:anim calcmode="lin" valueType="num">
                                      <p:cBhvr>
                                        <p:cTn id="166" dur="1000" fill="hold"/>
                                        <p:tgtEl>
                                          <p:spTgt spid="28"/>
                                        </p:tgtEl>
                                        <p:attrNameLst>
                                          <p:attrName>ppt_h</p:attrName>
                                        </p:attrNameLst>
                                      </p:cBhvr>
                                      <p:tavLst>
                                        <p:tav tm="0">
                                          <p:val>
                                            <p:fltVal val="0"/>
                                          </p:val>
                                        </p:tav>
                                        <p:tav tm="100000">
                                          <p:val>
                                            <p:strVal val="#ppt_h"/>
                                          </p:val>
                                        </p:tav>
                                      </p:tavLst>
                                    </p:anim>
                                    <p:anim calcmode="lin" valueType="num">
                                      <p:cBhvr>
                                        <p:cTn id="167" dur="1000" fill="hold"/>
                                        <p:tgtEl>
                                          <p:spTgt spid="28"/>
                                        </p:tgtEl>
                                        <p:attrNameLst>
                                          <p:attrName>style.rotation</p:attrName>
                                        </p:attrNameLst>
                                      </p:cBhvr>
                                      <p:tavLst>
                                        <p:tav tm="0">
                                          <p:val>
                                            <p:fltVal val="90"/>
                                          </p:val>
                                        </p:tav>
                                        <p:tav tm="100000">
                                          <p:val>
                                            <p:fltVal val="0"/>
                                          </p:val>
                                        </p:tav>
                                      </p:tavLst>
                                    </p:anim>
                                    <p:animEffect transition="in" filter="fade">
                                      <p:cBhvr>
                                        <p:cTn id="168" dur="1000"/>
                                        <p:tgtEl>
                                          <p:spTgt spid="28"/>
                                        </p:tgtEl>
                                      </p:cBhvr>
                                    </p:animEffect>
                                  </p:childTnLst>
                                </p:cTn>
                              </p:par>
                              <p:par>
                                <p:cTn id="169" presetID="31" presetClass="entr" presetSubtype="0" fill="hold" grpId="0" nodeType="withEffect">
                                  <p:stCondLst>
                                    <p:cond delay="0"/>
                                  </p:stCondLst>
                                  <p:childTnLst>
                                    <p:set>
                                      <p:cBhvr>
                                        <p:cTn id="170" dur="1" fill="hold">
                                          <p:stCondLst>
                                            <p:cond delay="0"/>
                                          </p:stCondLst>
                                        </p:cTn>
                                        <p:tgtEl>
                                          <p:spTgt spid="29"/>
                                        </p:tgtEl>
                                        <p:attrNameLst>
                                          <p:attrName>style.visibility</p:attrName>
                                        </p:attrNameLst>
                                      </p:cBhvr>
                                      <p:to>
                                        <p:strVal val="visible"/>
                                      </p:to>
                                    </p:set>
                                    <p:anim calcmode="lin" valueType="num">
                                      <p:cBhvr>
                                        <p:cTn id="171" dur="1000" fill="hold"/>
                                        <p:tgtEl>
                                          <p:spTgt spid="29"/>
                                        </p:tgtEl>
                                        <p:attrNameLst>
                                          <p:attrName>ppt_w</p:attrName>
                                        </p:attrNameLst>
                                      </p:cBhvr>
                                      <p:tavLst>
                                        <p:tav tm="0">
                                          <p:val>
                                            <p:fltVal val="0"/>
                                          </p:val>
                                        </p:tav>
                                        <p:tav tm="100000">
                                          <p:val>
                                            <p:strVal val="#ppt_w"/>
                                          </p:val>
                                        </p:tav>
                                      </p:tavLst>
                                    </p:anim>
                                    <p:anim calcmode="lin" valueType="num">
                                      <p:cBhvr>
                                        <p:cTn id="172" dur="1000" fill="hold"/>
                                        <p:tgtEl>
                                          <p:spTgt spid="29"/>
                                        </p:tgtEl>
                                        <p:attrNameLst>
                                          <p:attrName>ppt_h</p:attrName>
                                        </p:attrNameLst>
                                      </p:cBhvr>
                                      <p:tavLst>
                                        <p:tav tm="0">
                                          <p:val>
                                            <p:fltVal val="0"/>
                                          </p:val>
                                        </p:tav>
                                        <p:tav tm="100000">
                                          <p:val>
                                            <p:strVal val="#ppt_h"/>
                                          </p:val>
                                        </p:tav>
                                      </p:tavLst>
                                    </p:anim>
                                    <p:anim calcmode="lin" valueType="num">
                                      <p:cBhvr>
                                        <p:cTn id="173" dur="1000" fill="hold"/>
                                        <p:tgtEl>
                                          <p:spTgt spid="29"/>
                                        </p:tgtEl>
                                        <p:attrNameLst>
                                          <p:attrName>style.rotation</p:attrName>
                                        </p:attrNameLst>
                                      </p:cBhvr>
                                      <p:tavLst>
                                        <p:tav tm="0">
                                          <p:val>
                                            <p:fltVal val="90"/>
                                          </p:val>
                                        </p:tav>
                                        <p:tav tm="100000">
                                          <p:val>
                                            <p:fltVal val="0"/>
                                          </p:val>
                                        </p:tav>
                                      </p:tavLst>
                                    </p:anim>
                                    <p:animEffect transition="in" filter="fade">
                                      <p:cBhvr>
                                        <p:cTn id="174" dur="1000"/>
                                        <p:tgtEl>
                                          <p:spTgt spid="29"/>
                                        </p:tgtEl>
                                      </p:cBhvr>
                                    </p:animEffect>
                                  </p:childTnLst>
                                </p:cTn>
                              </p:par>
                              <p:par>
                                <p:cTn id="175" presetID="31" presetClass="entr" presetSubtype="0" fill="hold" grpId="0" nodeType="withEffect">
                                  <p:stCondLst>
                                    <p:cond delay="0"/>
                                  </p:stCondLst>
                                  <p:childTnLst>
                                    <p:set>
                                      <p:cBhvr>
                                        <p:cTn id="176" dur="1" fill="hold">
                                          <p:stCondLst>
                                            <p:cond delay="0"/>
                                          </p:stCondLst>
                                        </p:cTn>
                                        <p:tgtEl>
                                          <p:spTgt spid="30"/>
                                        </p:tgtEl>
                                        <p:attrNameLst>
                                          <p:attrName>style.visibility</p:attrName>
                                        </p:attrNameLst>
                                      </p:cBhvr>
                                      <p:to>
                                        <p:strVal val="visible"/>
                                      </p:to>
                                    </p:set>
                                    <p:anim calcmode="lin" valueType="num">
                                      <p:cBhvr>
                                        <p:cTn id="177" dur="1000" fill="hold"/>
                                        <p:tgtEl>
                                          <p:spTgt spid="30"/>
                                        </p:tgtEl>
                                        <p:attrNameLst>
                                          <p:attrName>ppt_w</p:attrName>
                                        </p:attrNameLst>
                                      </p:cBhvr>
                                      <p:tavLst>
                                        <p:tav tm="0">
                                          <p:val>
                                            <p:fltVal val="0"/>
                                          </p:val>
                                        </p:tav>
                                        <p:tav tm="100000">
                                          <p:val>
                                            <p:strVal val="#ppt_w"/>
                                          </p:val>
                                        </p:tav>
                                      </p:tavLst>
                                    </p:anim>
                                    <p:anim calcmode="lin" valueType="num">
                                      <p:cBhvr>
                                        <p:cTn id="178" dur="1000" fill="hold"/>
                                        <p:tgtEl>
                                          <p:spTgt spid="30"/>
                                        </p:tgtEl>
                                        <p:attrNameLst>
                                          <p:attrName>ppt_h</p:attrName>
                                        </p:attrNameLst>
                                      </p:cBhvr>
                                      <p:tavLst>
                                        <p:tav tm="0">
                                          <p:val>
                                            <p:fltVal val="0"/>
                                          </p:val>
                                        </p:tav>
                                        <p:tav tm="100000">
                                          <p:val>
                                            <p:strVal val="#ppt_h"/>
                                          </p:val>
                                        </p:tav>
                                      </p:tavLst>
                                    </p:anim>
                                    <p:anim calcmode="lin" valueType="num">
                                      <p:cBhvr>
                                        <p:cTn id="179" dur="1000" fill="hold"/>
                                        <p:tgtEl>
                                          <p:spTgt spid="30"/>
                                        </p:tgtEl>
                                        <p:attrNameLst>
                                          <p:attrName>style.rotation</p:attrName>
                                        </p:attrNameLst>
                                      </p:cBhvr>
                                      <p:tavLst>
                                        <p:tav tm="0">
                                          <p:val>
                                            <p:fltVal val="90"/>
                                          </p:val>
                                        </p:tav>
                                        <p:tav tm="100000">
                                          <p:val>
                                            <p:fltVal val="0"/>
                                          </p:val>
                                        </p:tav>
                                      </p:tavLst>
                                    </p:anim>
                                    <p:animEffect transition="in" filter="fade">
                                      <p:cBhvr>
                                        <p:cTn id="180" dur="1000"/>
                                        <p:tgtEl>
                                          <p:spTgt spid="30"/>
                                        </p:tgtEl>
                                      </p:cBhvr>
                                    </p:animEffect>
                                  </p:childTnLst>
                                </p:cTn>
                              </p:par>
                              <p:par>
                                <p:cTn id="181" presetID="31" presetClass="entr" presetSubtype="0" fill="hold" grpId="0" nodeType="withEffect">
                                  <p:stCondLst>
                                    <p:cond delay="0"/>
                                  </p:stCondLst>
                                  <p:childTnLst>
                                    <p:set>
                                      <p:cBhvr>
                                        <p:cTn id="182" dur="1" fill="hold">
                                          <p:stCondLst>
                                            <p:cond delay="0"/>
                                          </p:stCondLst>
                                        </p:cTn>
                                        <p:tgtEl>
                                          <p:spTgt spid="31"/>
                                        </p:tgtEl>
                                        <p:attrNameLst>
                                          <p:attrName>style.visibility</p:attrName>
                                        </p:attrNameLst>
                                      </p:cBhvr>
                                      <p:to>
                                        <p:strVal val="visible"/>
                                      </p:to>
                                    </p:set>
                                    <p:anim calcmode="lin" valueType="num">
                                      <p:cBhvr>
                                        <p:cTn id="183" dur="1000" fill="hold"/>
                                        <p:tgtEl>
                                          <p:spTgt spid="31"/>
                                        </p:tgtEl>
                                        <p:attrNameLst>
                                          <p:attrName>ppt_w</p:attrName>
                                        </p:attrNameLst>
                                      </p:cBhvr>
                                      <p:tavLst>
                                        <p:tav tm="0">
                                          <p:val>
                                            <p:fltVal val="0"/>
                                          </p:val>
                                        </p:tav>
                                        <p:tav tm="100000">
                                          <p:val>
                                            <p:strVal val="#ppt_w"/>
                                          </p:val>
                                        </p:tav>
                                      </p:tavLst>
                                    </p:anim>
                                    <p:anim calcmode="lin" valueType="num">
                                      <p:cBhvr>
                                        <p:cTn id="184" dur="1000" fill="hold"/>
                                        <p:tgtEl>
                                          <p:spTgt spid="31"/>
                                        </p:tgtEl>
                                        <p:attrNameLst>
                                          <p:attrName>ppt_h</p:attrName>
                                        </p:attrNameLst>
                                      </p:cBhvr>
                                      <p:tavLst>
                                        <p:tav tm="0">
                                          <p:val>
                                            <p:fltVal val="0"/>
                                          </p:val>
                                        </p:tav>
                                        <p:tav tm="100000">
                                          <p:val>
                                            <p:strVal val="#ppt_h"/>
                                          </p:val>
                                        </p:tav>
                                      </p:tavLst>
                                    </p:anim>
                                    <p:anim calcmode="lin" valueType="num">
                                      <p:cBhvr>
                                        <p:cTn id="185" dur="1000" fill="hold"/>
                                        <p:tgtEl>
                                          <p:spTgt spid="31"/>
                                        </p:tgtEl>
                                        <p:attrNameLst>
                                          <p:attrName>style.rotation</p:attrName>
                                        </p:attrNameLst>
                                      </p:cBhvr>
                                      <p:tavLst>
                                        <p:tav tm="0">
                                          <p:val>
                                            <p:fltVal val="90"/>
                                          </p:val>
                                        </p:tav>
                                        <p:tav tm="100000">
                                          <p:val>
                                            <p:fltVal val="0"/>
                                          </p:val>
                                        </p:tav>
                                      </p:tavLst>
                                    </p:anim>
                                    <p:animEffect transition="in" filter="fade">
                                      <p:cBhvr>
                                        <p:cTn id="186" dur="1000"/>
                                        <p:tgtEl>
                                          <p:spTgt spid="31"/>
                                        </p:tgtEl>
                                      </p:cBhvr>
                                    </p:animEffect>
                                  </p:childTnLst>
                                </p:cTn>
                              </p:par>
                              <p:par>
                                <p:cTn id="187" presetID="31" presetClass="entr" presetSubtype="0" fill="hold" grpId="0" nodeType="withEffect">
                                  <p:stCondLst>
                                    <p:cond delay="0"/>
                                  </p:stCondLst>
                                  <p:childTnLst>
                                    <p:set>
                                      <p:cBhvr>
                                        <p:cTn id="188" dur="1" fill="hold">
                                          <p:stCondLst>
                                            <p:cond delay="0"/>
                                          </p:stCondLst>
                                        </p:cTn>
                                        <p:tgtEl>
                                          <p:spTgt spid="32"/>
                                        </p:tgtEl>
                                        <p:attrNameLst>
                                          <p:attrName>style.visibility</p:attrName>
                                        </p:attrNameLst>
                                      </p:cBhvr>
                                      <p:to>
                                        <p:strVal val="visible"/>
                                      </p:to>
                                    </p:set>
                                    <p:anim calcmode="lin" valueType="num">
                                      <p:cBhvr>
                                        <p:cTn id="189" dur="1000" fill="hold"/>
                                        <p:tgtEl>
                                          <p:spTgt spid="32"/>
                                        </p:tgtEl>
                                        <p:attrNameLst>
                                          <p:attrName>ppt_w</p:attrName>
                                        </p:attrNameLst>
                                      </p:cBhvr>
                                      <p:tavLst>
                                        <p:tav tm="0">
                                          <p:val>
                                            <p:fltVal val="0"/>
                                          </p:val>
                                        </p:tav>
                                        <p:tav tm="100000">
                                          <p:val>
                                            <p:strVal val="#ppt_w"/>
                                          </p:val>
                                        </p:tav>
                                      </p:tavLst>
                                    </p:anim>
                                    <p:anim calcmode="lin" valueType="num">
                                      <p:cBhvr>
                                        <p:cTn id="190" dur="1000" fill="hold"/>
                                        <p:tgtEl>
                                          <p:spTgt spid="32"/>
                                        </p:tgtEl>
                                        <p:attrNameLst>
                                          <p:attrName>ppt_h</p:attrName>
                                        </p:attrNameLst>
                                      </p:cBhvr>
                                      <p:tavLst>
                                        <p:tav tm="0">
                                          <p:val>
                                            <p:fltVal val="0"/>
                                          </p:val>
                                        </p:tav>
                                        <p:tav tm="100000">
                                          <p:val>
                                            <p:strVal val="#ppt_h"/>
                                          </p:val>
                                        </p:tav>
                                      </p:tavLst>
                                    </p:anim>
                                    <p:anim calcmode="lin" valueType="num">
                                      <p:cBhvr>
                                        <p:cTn id="191" dur="1000" fill="hold"/>
                                        <p:tgtEl>
                                          <p:spTgt spid="32"/>
                                        </p:tgtEl>
                                        <p:attrNameLst>
                                          <p:attrName>style.rotation</p:attrName>
                                        </p:attrNameLst>
                                      </p:cBhvr>
                                      <p:tavLst>
                                        <p:tav tm="0">
                                          <p:val>
                                            <p:fltVal val="90"/>
                                          </p:val>
                                        </p:tav>
                                        <p:tav tm="100000">
                                          <p:val>
                                            <p:fltVal val="0"/>
                                          </p:val>
                                        </p:tav>
                                      </p:tavLst>
                                    </p:anim>
                                    <p:animEffect transition="in" filter="fade">
                                      <p:cBhvr>
                                        <p:cTn id="192" dur="1000"/>
                                        <p:tgtEl>
                                          <p:spTgt spid="32"/>
                                        </p:tgtEl>
                                      </p:cBhvr>
                                    </p:animEffect>
                                  </p:childTnLst>
                                </p:cTn>
                              </p:par>
                              <p:par>
                                <p:cTn id="193" presetID="31" presetClass="entr" presetSubtype="0" fill="hold" grpId="0" nodeType="withEffect">
                                  <p:stCondLst>
                                    <p:cond delay="0"/>
                                  </p:stCondLst>
                                  <p:childTnLst>
                                    <p:set>
                                      <p:cBhvr>
                                        <p:cTn id="194" dur="1" fill="hold">
                                          <p:stCondLst>
                                            <p:cond delay="0"/>
                                          </p:stCondLst>
                                        </p:cTn>
                                        <p:tgtEl>
                                          <p:spTgt spid="33"/>
                                        </p:tgtEl>
                                        <p:attrNameLst>
                                          <p:attrName>style.visibility</p:attrName>
                                        </p:attrNameLst>
                                      </p:cBhvr>
                                      <p:to>
                                        <p:strVal val="visible"/>
                                      </p:to>
                                    </p:set>
                                    <p:anim calcmode="lin" valueType="num">
                                      <p:cBhvr>
                                        <p:cTn id="195" dur="1000" fill="hold"/>
                                        <p:tgtEl>
                                          <p:spTgt spid="33"/>
                                        </p:tgtEl>
                                        <p:attrNameLst>
                                          <p:attrName>ppt_w</p:attrName>
                                        </p:attrNameLst>
                                      </p:cBhvr>
                                      <p:tavLst>
                                        <p:tav tm="0">
                                          <p:val>
                                            <p:fltVal val="0"/>
                                          </p:val>
                                        </p:tav>
                                        <p:tav tm="100000">
                                          <p:val>
                                            <p:strVal val="#ppt_w"/>
                                          </p:val>
                                        </p:tav>
                                      </p:tavLst>
                                    </p:anim>
                                    <p:anim calcmode="lin" valueType="num">
                                      <p:cBhvr>
                                        <p:cTn id="196" dur="1000" fill="hold"/>
                                        <p:tgtEl>
                                          <p:spTgt spid="33"/>
                                        </p:tgtEl>
                                        <p:attrNameLst>
                                          <p:attrName>ppt_h</p:attrName>
                                        </p:attrNameLst>
                                      </p:cBhvr>
                                      <p:tavLst>
                                        <p:tav tm="0">
                                          <p:val>
                                            <p:fltVal val="0"/>
                                          </p:val>
                                        </p:tav>
                                        <p:tav tm="100000">
                                          <p:val>
                                            <p:strVal val="#ppt_h"/>
                                          </p:val>
                                        </p:tav>
                                      </p:tavLst>
                                    </p:anim>
                                    <p:anim calcmode="lin" valueType="num">
                                      <p:cBhvr>
                                        <p:cTn id="197" dur="1000" fill="hold"/>
                                        <p:tgtEl>
                                          <p:spTgt spid="33"/>
                                        </p:tgtEl>
                                        <p:attrNameLst>
                                          <p:attrName>style.rotation</p:attrName>
                                        </p:attrNameLst>
                                      </p:cBhvr>
                                      <p:tavLst>
                                        <p:tav tm="0">
                                          <p:val>
                                            <p:fltVal val="90"/>
                                          </p:val>
                                        </p:tav>
                                        <p:tav tm="100000">
                                          <p:val>
                                            <p:fltVal val="0"/>
                                          </p:val>
                                        </p:tav>
                                      </p:tavLst>
                                    </p:anim>
                                    <p:animEffect transition="in" filter="fade">
                                      <p:cBhvr>
                                        <p:cTn id="198" dur="1000"/>
                                        <p:tgtEl>
                                          <p:spTgt spid="33"/>
                                        </p:tgtEl>
                                      </p:cBhvr>
                                    </p:animEffect>
                                  </p:childTnLst>
                                </p:cTn>
                              </p:par>
                              <p:par>
                                <p:cTn id="199" presetID="31" presetClass="entr" presetSubtype="0" fill="hold" grpId="0" nodeType="withEffect">
                                  <p:stCondLst>
                                    <p:cond delay="0"/>
                                  </p:stCondLst>
                                  <p:childTnLst>
                                    <p:set>
                                      <p:cBhvr>
                                        <p:cTn id="200" dur="1" fill="hold">
                                          <p:stCondLst>
                                            <p:cond delay="0"/>
                                          </p:stCondLst>
                                        </p:cTn>
                                        <p:tgtEl>
                                          <p:spTgt spid="34"/>
                                        </p:tgtEl>
                                        <p:attrNameLst>
                                          <p:attrName>style.visibility</p:attrName>
                                        </p:attrNameLst>
                                      </p:cBhvr>
                                      <p:to>
                                        <p:strVal val="visible"/>
                                      </p:to>
                                    </p:set>
                                    <p:anim calcmode="lin" valueType="num">
                                      <p:cBhvr>
                                        <p:cTn id="201" dur="1000" fill="hold"/>
                                        <p:tgtEl>
                                          <p:spTgt spid="34"/>
                                        </p:tgtEl>
                                        <p:attrNameLst>
                                          <p:attrName>ppt_w</p:attrName>
                                        </p:attrNameLst>
                                      </p:cBhvr>
                                      <p:tavLst>
                                        <p:tav tm="0">
                                          <p:val>
                                            <p:fltVal val="0"/>
                                          </p:val>
                                        </p:tav>
                                        <p:tav tm="100000">
                                          <p:val>
                                            <p:strVal val="#ppt_w"/>
                                          </p:val>
                                        </p:tav>
                                      </p:tavLst>
                                    </p:anim>
                                    <p:anim calcmode="lin" valueType="num">
                                      <p:cBhvr>
                                        <p:cTn id="202" dur="1000" fill="hold"/>
                                        <p:tgtEl>
                                          <p:spTgt spid="34"/>
                                        </p:tgtEl>
                                        <p:attrNameLst>
                                          <p:attrName>ppt_h</p:attrName>
                                        </p:attrNameLst>
                                      </p:cBhvr>
                                      <p:tavLst>
                                        <p:tav tm="0">
                                          <p:val>
                                            <p:fltVal val="0"/>
                                          </p:val>
                                        </p:tav>
                                        <p:tav tm="100000">
                                          <p:val>
                                            <p:strVal val="#ppt_h"/>
                                          </p:val>
                                        </p:tav>
                                      </p:tavLst>
                                    </p:anim>
                                    <p:anim calcmode="lin" valueType="num">
                                      <p:cBhvr>
                                        <p:cTn id="203" dur="1000" fill="hold"/>
                                        <p:tgtEl>
                                          <p:spTgt spid="34"/>
                                        </p:tgtEl>
                                        <p:attrNameLst>
                                          <p:attrName>style.rotation</p:attrName>
                                        </p:attrNameLst>
                                      </p:cBhvr>
                                      <p:tavLst>
                                        <p:tav tm="0">
                                          <p:val>
                                            <p:fltVal val="90"/>
                                          </p:val>
                                        </p:tav>
                                        <p:tav tm="100000">
                                          <p:val>
                                            <p:fltVal val="0"/>
                                          </p:val>
                                        </p:tav>
                                      </p:tavLst>
                                    </p:anim>
                                    <p:animEffect transition="in" filter="fade">
                                      <p:cBhvr>
                                        <p:cTn id="204" dur="1000"/>
                                        <p:tgtEl>
                                          <p:spTgt spid="34"/>
                                        </p:tgtEl>
                                      </p:cBhvr>
                                    </p:animEffect>
                                  </p:childTnLst>
                                </p:cTn>
                              </p:par>
                              <p:par>
                                <p:cTn id="205" presetID="31" presetClass="entr" presetSubtype="0" fill="hold" grpId="0" nodeType="withEffect">
                                  <p:stCondLst>
                                    <p:cond delay="0"/>
                                  </p:stCondLst>
                                  <p:childTnLst>
                                    <p:set>
                                      <p:cBhvr>
                                        <p:cTn id="206" dur="1" fill="hold">
                                          <p:stCondLst>
                                            <p:cond delay="0"/>
                                          </p:stCondLst>
                                        </p:cTn>
                                        <p:tgtEl>
                                          <p:spTgt spid="35"/>
                                        </p:tgtEl>
                                        <p:attrNameLst>
                                          <p:attrName>style.visibility</p:attrName>
                                        </p:attrNameLst>
                                      </p:cBhvr>
                                      <p:to>
                                        <p:strVal val="visible"/>
                                      </p:to>
                                    </p:set>
                                    <p:anim calcmode="lin" valueType="num">
                                      <p:cBhvr>
                                        <p:cTn id="207" dur="1000" fill="hold"/>
                                        <p:tgtEl>
                                          <p:spTgt spid="35"/>
                                        </p:tgtEl>
                                        <p:attrNameLst>
                                          <p:attrName>ppt_w</p:attrName>
                                        </p:attrNameLst>
                                      </p:cBhvr>
                                      <p:tavLst>
                                        <p:tav tm="0">
                                          <p:val>
                                            <p:fltVal val="0"/>
                                          </p:val>
                                        </p:tav>
                                        <p:tav tm="100000">
                                          <p:val>
                                            <p:strVal val="#ppt_w"/>
                                          </p:val>
                                        </p:tav>
                                      </p:tavLst>
                                    </p:anim>
                                    <p:anim calcmode="lin" valueType="num">
                                      <p:cBhvr>
                                        <p:cTn id="208" dur="1000" fill="hold"/>
                                        <p:tgtEl>
                                          <p:spTgt spid="35"/>
                                        </p:tgtEl>
                                        <p:attrNameLst>
                                          <p:attrName>ppt_h</p:attrName>
                                        </p:attrNameLst>
                                      </p:cBhvr>
                                      <p:tavLst>
                                        <p:tav tm="0">
                                          <p:val>
                                            <p:fltVal val="0"/>
                                          </p:val>
                                        </p:tav>
                                        <p:tav tm="100000">
                                          <p:val>
                                            <p:strVal val="#ppt_h"/>
                                          </p:val>
                                        </p:tav>
                                      </p:tavLst>
                                    </p:anim>
                                    <p:anim calcmode="lin" valueType="num">
                                      <p:cBhvr>
                                        <p:cTn id="209" dur="1000" fill="hold"/>
                                        <p:tgtEl>
                                          <p:spTgt spid="35"/>
                                        </p:tgtEl>
                                        <p:attrNameLst>
                                          <p:attrName>style.rotation</p:attrName>
                                        </p:attrNameLst>
                                      </p:cBhvr>
                                      <p:tavLst>
                                        <p:tav tm="0">
                                          <p:val>
                                            <p:fltVal val="90"/>
                                          </p:val>
                                        </p:tav>
                                        <p:tav tm="100000">
                                          <p:val>
                                            <p:fltVal val="0"/>
                                          </p:val>
                                        </p:tav>
                                      </p:tavLst>
                                    </p:anim>
                                    <p:animEffect transition="in" filter="fade">
                                      <p:cBhvr>
                                        <p:cTn id="210" dur="1000"/>
                                        <p:tgtEl>
                                          <p:spTgt spid="35"/>
                                        </p:tgtEl>
                                      </p:cBhvr>
                                    </p:animEffect>
                                  </p:childTnLst>
                                </p:cTn>
                              </p:par>
                              <p:par>
                                <p:cTn id="211" presetID="31" presetClass="entr" presetSubtype="0" fill="hold" grpId="0" nodeType="withEffect">
                                  <p:stCondLst>
                                    <p:cond delay="0"/>
                                  </p:stCondLst>
                                  <p:childTnLst>
                                    <p:set>
                                      <p:cBhvr>
                                        <p:cTn id="212" dur="1" fill="hold">
                                          <p:stCondLst>
                                            <p:cond delay="0"/>
                                          </p:stCondLst>
                                        </p:cTn>
                                        <p:tgtEl>
                                          <p:spTgt spid="36"/>
                                        </p:tgtEl>
                                        <p:attrNameLst>
                                          <p:attrName>style.visibility</p:attrName>
                                        </p:attrNameLst>
                                      </p:cBhvr>
                                      <p:to>
                                        <p:strVal val="visible"/>
                                      </p:to>
                                    </p:set>
                                    <p:anim calcmode="lin" valueType="num">
                                      <p:cBhvr>
                                        <p:cTn id="213" dur="1000" fill="hold"/>
                                        <p:tgtEl>
                                          <p:spTgt spid="36"/>
                                        </p:tgtEl>
                                        <p:attrNameLst>
                                          <p:attrName>ppt_w</p:attrName>
                                        </p:attrNameLst>
                                      </p:cBhvr>
                                      <p:tavLst>
                                        <p:tav tm="0">
                                          <p:val>
                                            <p:fltVal val="0"/>
                                          </p:val>
                                        </p:tav>
                                        <p:tav tm="100000">
                                          <p:val>
                                            <p:strVal val="#ppt_w"/>
                                          </p:val>
                                        </p:tav>
                                      </p:tavLst>
                                    </p:anim>
                                    <p:anim calcmode="lin" valueType="num">
                                      <p:cBhvr>
                                        <p:cTn id="214" dur="1000" fill="hold"/>
                                        <p:tgtEl>
                                          <p:spTgt spid="36"/>
                                        </p:tgtEl>
                                        <p:attrNameLst>
                                          <p:attrName>ppt_h</p:attrName>
                                        </p:attrNameLst>
                                      </p:cBhvr>
                                      <p:tavLst>
                                        <p:tav tm="0">
                                          <p:val>
                                            <p:fltVal val="0"/>
                                          </p:val>
                                        </p:tav>
                                        <p:tav tm="100000">
                                          <p:val>
                                            <p:strVal val="#ppt_h"/>
                                          </p:val>
                                        </p:tav>
                                      </p:tavLst>
                                    </p:anim>
                                    <p:anim calcmode="lin" valueType="num">
                                      <p:cBhvr>
                                        <p:cTn id="215" dur="1000" fill="hold"/>
                                        <p:tgtEl>
                                          <p:spTgt spid="36"/>
                                        </p:tgtEl>
                                        <p:attrNameLst>
                                          <p:attrName>style.rotation</p:attrName>
                                        </p:attrNameLst>
                                      </p:cBhvr>
                                      <p:tavLst>
                                        <p:tav tm="0">
                                          <p:val>
                                            <p:fltVal val="90"/>
                                          </p:val>
                                        </p:tav>
                                        <p:tav tm="100000">
                                          <p:val>
                                            <p:fltVal val="0"/>
                                          </p:val>
                                        </p:tav>
                                      </p:tavLst>
                                    </p:anim>
                                    <p:animEffect transition="in" filter="fade">
                                      <p:cBhvr>
                                        <p:cTn id="216" dur="1000"/>
                                        <p:tgtEl>
                                          <p:spTgt spid="36"/>
                                        </p:tgtEl>
                                      </p:cBhvr>
                                    </p:animEffect>
                                  </p:childTnLst>
                                </p:cTn>
                              </p:par>
                              <p:par>
                                <p:cTn id="217" presetID="31" presetClass="entr" presetSubtype="0" fill="hold" grpId="0" nodeType="withEffect">
                                  <p:stCondLst>
                                    <p:cond delay="0"/>
                                  </p:stCondLst>
                                  <p:childTnLst>
                                    <p:set>
                                      <p:cBhvr>
                                        <p:cTn id="218" dur="1" fill="hold">
                                          <p:stCondLst>
                                            <p:cond delay="0"/>
                                          </p:stCondLst>
                                        </p:cTn>
                                        <p:tgtEl>
                                          <p:spTgt spid="37"/>
                                        </p:tgtEl>
                                        <p:attrNameLst>
                                          <p:attrName>style.visibility</p:attrName>
                                        </p:attrNameLst>
                                      </p:cBhvr>
                                      <p:to>
                                        <p:strVal val="visible"/>
                                      </p:to>
                                    </p:set>
                                    <p:anim calcmode="lin" valueType="num">
                                      <p:cBhvr>
                                        <p:cTn id="219" dur="1000" fill="hold"/>
                                        <p:tgtEl>
                                          <p:spTgt spid="37"/>
                                        </p:tgtEl>
                                        <p:attrNameLst>
                                          <p:attrName>ppt_w</p:attrName>
                                        </p:attrNameLst>
                                      </p:cBhvr>
                                      <p:tavLst>
                                        <p:tav tm="0">
                                          <p:val>
                                            <p:fltVal val="0"/>
                                          </p:val>
                                        </p:tav>
                                        <p:tav tm="100000">
                                          <p:val>
                                            <p:strVal val="#ppt_w"/>
                                          </p:val>
                                        </p:tav>
                                      </p:tavLst>
                                    </p:anim>
                                    <p:anim calcmode="lin" valueType="num">
                                      <p:cBhvr>
                                        <p:cTn id="220" dur="1000" fill="hold"/>
                                        <p:tgtEl>
                                          <p:spTgt spid="37"/>
                                        </p:tgtEl>
                                        <p:attrNameLst>
                                          <p:attrName>ppt_h</p:attrName>
                                        </p:attrNameLst>
                                      </p:cBhvr>
                                      <p:tavLst>
                                        <p:tav tm="0">
                                          <p:val>
                                            <p:fltVal val="0"/>
                                          </p:val>
                                        </p:tav>
                                        <p:tav tm="100000">
                                          <p:val>
                                            <p:strVal val="#ppt_h"/>
                                          </p:val>
                                        </p:tav>
                                      </p:tavLst>
                                    </p:anim>
                                    <p:anim calcmode="lin" valueType="num">
                                      <p:cBhvr>
                                        <p:cTn id="221" dur="1000" fill="hold"/>
                                        <p:tgtEl>
                                          <p:spTgt spid="37"/>
                                        </p:tgtEl>
                                        <p:attrNameLst>
                                          <p:attrName>style.rotation</p:attrName>
                                        </p:attrNameLst>
                                      </p:cBhvr>
                                      <p:tavLst>
                                        <p:tav tm="0">
                                          <p:val>
                                            <p:fltVal val="90"/>
                                          </p:val>
                                        </p:tav>
                                        <p:tav tm="100000">
                                          <p:val>
                                            <p:fltVal val="0"/>
                                          </p:val>
                                        </p:tav>
                                      </p:tavLst>
                                    </p:anim>
                                    <p:animEffect transition="in" filter="fade">
                                      <p:cBhvr>
                                        <p:cTn id="222" dur="1000"/>
                                        <p:tgtEl>
                                          <p:spTgt spid="37"/>
                                        </p:tgtEl>
                                      </p:cBhvr>
                                    </p:animEffect>
                                  </p:childTnLst>
                                </p:cTn>
                              </p:par>
                              <p:par>
                                <p:cTn id="223" presetID="31" presetClass="entr" presetSubtype="0" fill="hold" grpId="0" nodeType="withEffect">
                                  <p:stCondLst>
                                    <p:cond delay="0"/>
                                  </p:stCondLst>
                                  <p:childTnLst>
                                    <p:set>
                                      <p:cBhvr>
                                        <p:cTn id="224" dur="1" fill="hold">
                                          <p:stCondLst>
                                            <p:cond delay="0"/>
                                          </p:stCondLst>
                                        </p:cTn>
                                        <p:tgtEl>
                                          <p:spTgt spid="38"/>
                                        </p:tgtEl>
                                        <p:attrNameLst>
                                          <p:attrName>style.visibility</p:attrName>
                                        </p:attrNameLst>
                                      </p:cBhvr>
                                      <p:to>
                                        <p:strVal val="visible"/>
                                      </p:to>
                                    </p:set>
                                    <p:anim calcmode="lin" valueType="num">
                                      <p:cBhvr>
                                        <p:cTn id="225" dur="1000" fill="hold"/>
                                        <p:tgtEl>
                                          <p:spTgt spid="38"/>
                                        </p:tgtEl>
                                        <p:attrNameLst>
                                          <p:attrName>ppt_w</p:attrName>
                                        </p:attrNameLst>
                                      </p:cBhvr>
                                      <p:tavLst>
                                        <p:tav tm="0">
                                          <p:val>
                                            <p:fltVal val="0"/>
                                          </p:val>
                                        </p:tav>
                                        <p:tav tm="100000">
                                          <p:val>
                                            <p:strVal val="#ppt_w"/>
                                          </p:val>
                                        </p:tav>
                                      </p:tavLst>
                                    </p:anim>
                                    <p:anim calcmode="lin" valueType="num">
                                      <p:cBhvr>
                                        <p:cTn id="226" dur="1000" fill="hold"/>
                                        <p:tgtEl>
                                          <p:spTgt spid="38"/>
                                        </p:tgtEl>
                                        <p:attrNameLst>
                                          <p:attrName>ppt_h</p:attrName>
                                        </p:attrNameLst>
                                      </p:cBhvr>
                                      <p:tavLst>
                                        <p:tav tm="0">
                                          <p:val>
                                            <p:fltVal val="0"/>
                                          </p:val>
                                        </p:tav>
                                        <p:tav tm="100000">
                                          <p:val>
                                            <p:strVal val="#ppt_h"/>
                                          </p:val>
                                        </p:tav>
                                      </p:tavLst>
                                    </p:anim>
                                    <p:anim calcmode="lin" valueType="num">
                                      <p:cBhvr>
                                        <p:cTn id="227" dur="1000" fill="hold"/>
                                        <p:tgtEl>
                                          <p:spTgt spid="38"/>
                                        </p:tgtEl>
                                        <p:attrNameLst>
                                          <p:attrName>style.rotation</p:attrName>
                                        </p:attrNameLst>
                                      </p:cBhvr>
                                      <p:tavLst>
                                        <p:tav tm="0">
                                          <p:val>
                                            <p:fltVal val="90"/>
                                          </p:val>
                                        </p:tav>
                                        <p:tav tm="100000">
                                          <p:val>
                                            <p:fltVal val="0"/>
                                          </p:val>
                                        </p:tav>
                                      </p:tavLst>
                                    </p:anim>
                                    <p:animEffect transition="in" filter="fade">
                                      <p:cBhvr>
                                        <p:cTn id="228" dur="1000"/>
                                        <p:tgtEl>
                                          <p:spTgt spid="38"/>
                                        </p:tgtEl>
                                      </p:cBhvr>
                                    </p:animEffect>
                                  </p:childTnLst>
                                </p:cTn>
                              </p:par>
                              <p:par>
                                <p:cTn id="229" presetID="31" presetClass="entr" presetSubtype="0" fill="hold" grpId="0" nodeType="withEffect">
                                  <p:stCondLst>
                                    <p:cond delay="0"/>
                                  </p:stCondLst>
                                  <p:childTnLst>
                                    <p:set>
                                      <p:cBhvr>
                                        <p:cTn id="230" dur="1" fill="hold">
                                          <p:stCondLst>
                                            <p:cond delay="0"/>
                                          </p:stCondLst>
                                        </p:cTn>
                                        <p:tgtEl>
                                          <p:spTgt spid="39"/>
                                        </p:tgtEl>
                                        <p:attrNameLst>
                                          <p:attrName>style.visibility</p:attrName>
                                        </p:attrNameLst>
                                      </p:cBhvr>
                                      <p:to>
                                        <p:strVal val="visible"/>
                                      </p:to>
                                    </p:set>
                                    <p:anim calcmode="lin" valueType="num">
                                      <p:cBhvr>
                                        <p:cTn id="231" dur="1000" fill="hold"/>
                                        <p:tgtEl>
                                          <p:spTgt spid="39"/>
                                        </p:tgtEl>
                                        <p:attrNameLst>
                                          <p:attrName>ppt_w</p:attrName>
                                        </p:attrNameLst>
                                      </p:cBhvr>
                                      <p:tavLst>
                                        <p:tav tm="0">
                                          <p:val>
                                            <p:fltVal val="0"/>
                                          </p:val>
                                        </p:tav>
                                        <p:tav tm="100000">
                                          <p:val>
                                            <p:strVal val="#ppt_w"/>
                                          </p:val>
                                        </p:tav>
                                      </p:tavLst>
                                    </p:anim>
                                    <p:anim calcmode="lin" valueType="num">
                                      <p:cBhvr>
                                        <p:cTn id="232" dur="1000" fill="hold"/>
                                        <p:tgtEl>
                                          <p:spTgt spid="39"/>
                                        </p:tgtEl>
                                        <p:attrNameLst>
                                          <p:attrName>ppt_h</p:attrName>
                                        </p:attrNameLst>
                                      </p:cBhvr>
                                      <p:tavLst>
                                        <p:tav tm="0">
                                          <p:val>
                                            <p:fltVal val="0"/>
                                          </p:val>
                                        </p:tav>
                                        <p:tav tm="100000">
                                          <p:val>
                                            <p:strVal val="#ppt_h"/>
                                          </p:val>
                                        </p:tav>
                                      </p:tavLst>
                                    </p:anim>
                                    <p:anim calcmode="lin" valueType="num">
                                      <p:cBhvr>
                                        <p:cTn id="233" dur="1000" fill="hold"/>
                                        <p:tgtEl>
                                          <p:spTgt spid="39"/>
                                        </p:tgtEl>
                                        <p:attrNameLst>
                                          <p:attrName>style.rotation</p:attrName>
                                        </p:attrNameLst>
                                      </p:cBhvr>
                                      <p:tavLst>
                                        <p:tav tm="0">
                                          <p:val>
                                            <p:fltVal val="90"/>
                                          </p:val>
                                        </p:tav>
                                        <p:tav tm="100000">
                                          <p:val>
                                            <p:fltVal val="0"/>
                                          </p:val>
                                        </p:tav>
                                      </p:tavLst>
                                    </p:anim>
                                    <p:animEffect transition="in" filter="fade">
                                      <p:cBhvr>
                                        <p:cTn id="234" dur="1000"/>
                                        <p:tgtEl>
                                          <p:spTgt spid="39"/>
                                        </p:tgtEl>
                                      </p:cBhvr>
                                    </p:animEffect>
                                  </p:childTnLst>
                                </p:cTn>
                              </p:par>
                              <p:par>
                                <p:cTn id="235" presetID="31" presetClass="entr" presetSubtype="0" fill="hold" grpId="0" nodeType="withEffect">
                                  <p:stCondLst>
                                    <p:cond delay="0"/>
                                  </p:stCondLst>
                                  <p:childTnLst>
                                    <p:set>
                                      <p:cBhvr>
                                        <p:cTn id="236" dur="1" fill="hold">
                                          <p:stCondLst>
                                            <p:cond delay="0"/>
                                          </p:stCondLst>
                                        </p:cTn>
                                        <p:tgtEl>
                                          <p:spTgt spid="40"/>
                                        </p:tgtEl>
                                        <p:attrNameLst>
                                          <p:attrName>style.visibility</p:attrName>
                                        </p:attrNameLst>
                                      </p:cBhvr>
                                      <p:to>
                                        <p:strVal val="visible"/>
                                      </p:to>
                                    </p:set>
                                    <p:anim calcmode="lin" valueType="num">
                                      <p:cBhvr>
                                        <p:cTn id="237" dur="1000" fill="hold"/>
                                        <p:tgtEl>
                                          <p:spTgt spid="40"/>
                                        </p:tgtEl>
                                        <p:attrNameLst>
                                          <p:attrName>ppt_w</p:attrName>
                                        </p:attrNameLst>
                                      </p:cBhvr>
                                      <p:tavLst>
                                        <p:tav tm="0">
                                          <p:val>
                                            <p:fltVal val="0"/>
                                          </p:val>
                                        </p:tav>
                                        <p:tav tm="100000">
                                          <p:val>
                                            <p:strVal val="#ppt_w"/>
                                          </p:val>
                                        </p:tav>
                                      </p:tavLst>
                                    </p:anim>
                                    <p:anim calcmode="lin" valueType="num">
                                      <p:cBhvr>
                                        <p:cTn id="238" dur="1000" fill="hold"/>
                                        <p:tgtEl>
                                          <p:spTgt spid="40"/>
                                        </p:tgtEl>
                                        <p:attrNameLst>
                                          <p:attrName>ppt_h</p:attrName>
                                        </p:attrNameLst>
                                      </p:cBhvr>
                                      <p:tavLst>
                                        <p:tav tm="0">
                                          <p:val>
                                            <p:fltVal val="0"/>
                                          </p:val>
                                        </p:tav>
                                        <p:tav tm="100000">
                                          <p:val>
                                            <p:strVal val="#ppt_h"/>
                                          </p:val>
                                        </p:tav>
                                      </p:tavLst>
                                    </p:anim>
                                    <p:anim calcmode="lin" valueType="num">
                                      <p:cBhvr>
                                        <p:cTn id="239" dur="1000" fill="hold"/>
                                        <p:tgtEl>
                                          <p:spTgt spid="40"/>
                                        </p:tgtEl>
                                        <p:attrNameLst>
                                          <p:attrName>style.rotation</p:attrName>
                                        </p:attrNameLst>
                                      </p:cBhvr>
                                      <p:tavLst>
                                        <p:tav tm="0">
                                          <p:val>
                                            <p:fltVal val="90"/>
                                          </p:val>
                                        </p:tav>
                                        <p:tav tm="100000">
                                          <p:val>
                                            <p:fltVal val="0"/>
                                          </p:val>
                                        </p:tav>
                                      </p:tavLst>
                                    </p:anim>
                                    <p:animEffect transition="in" filter="fade">
                                      <p:cBhvr>
                                        <p:cTn id="240" dur="1000"/>
                                        <p:tgtEl>
                                          <p:spTgt spid="40"/>
                                        </p:tgtEl>
                                      </p:cBhvr>
                                    </p:animEffect>
                                  </p:childTnLst>
                                </p:cTn>
                              </p:par>
                              <p:par>
                                <p:cTn id="241" presetID="31" presetClass="entr" presetSubtype="0" fill="hold" grpId="0" nodeType="withEffect">
                                  <p:stCondLst>
                                    <p:cond delay="0"/>
                                  </p:stCondLst>
                                  <p:childTnLst>
                                    <p:set>
                                      <p:cBhvr>
                                        <p:cTn id="242" dur="1" fill="hold">
                                          <p:stCondLst>
                                            <p:cond delay="0"/>
                                          </p:stCondLst>
                                        </p:cTn>
                                        <p:tgtEl>
                                          <p:spTgt spid="41"/>
                                        </p:tgtEl>
                                        <p:attrNameLst>
                                          <p:attrName>style.visibility</p:attrName>
                                        </p:attrNameLst>
                                      </p:cBhvr>
                                      <p:to>
                                        <p:strVal val="visible"/>
                                      </p:to>
                                    </p:set>
                                    <p:anim calcmode="lin" valueType="num">
                                      <p:cBhvr>
                                        <p:cTn id="243" dur="1000" fill="hold"/>
                                        <p:tgtEl>
                                          <p:spTgt spid="41"/>
                                        </p:tgtEl>
                                        <p:attrNameLst>
                                          <p:attrName>ppt_w</p:attrName>
                                        </p:attrNameLst>
                                      </p:cBhvr>
                                      <p:tavLst>
                                        <p:tav tm="0">
                                          <p:val>
                                            <p:fltVal val="0"/>
                                          </p:val>
                                        </p:tav>
                                        <p:tav tm="100000">
                                          <p:val>
                                            <p:strVal val="#ppt_w"/>
                                          </p:val>
                                        </p:tav>
                                      </p:tavLst>
                                    </p:anim>
                                    <p:anim calcmode="lin" valueType="num">
                                      <p:cBhvr>
                                        <p:cTn id="244" dur="1000" fill="hold"/>
                                        <p:tgtEl>
                                          <p:spTgt spid="41"/>
                                        </p:tgtEl>
                                        <p:attrNameLst>
                                          <p:attrName>ppt_h</p:attrName>
                                        </p:attrNameLst>
                                      </p:cBhvr>
                                      <p:tavLst>
                                        <p:tav tm="0">
                                          <p:val>
                                            <p:fltVal val="0"/>
                                          </p:val>
                                        </p:tav>
                                        <p:tav tm="100000">
                                          <p:val>
                                            <p:strVal val="#ppt_h"/>
                                          </p:val>
                                        </p:tav>
                                      </p:tavLst>
                                    </p:anim>
                                    <p:anim calcmode="lin" valueType="num">
                                      <p:cBhvr>
                                        <p:cTn id="245" dur="1000" fill="hold"/>
                                        <p:tgtEl>
                                          <p:spTgt spid="41"/>
                                        </p:tgtEl>
                                        <p:attrNameLst>
                                          <p:attrName>style.rotation</p:attrName>
                                        </p:attrNameLst>
                                      </p:cBhvr>
                                      <p:tavLst>
                                        <p:tav tm="0">
                                          <p:val>
                                            <p:fltVal val="90"/>
                                          </p:val>
                                        </p:tav>
                                        <p:tav tm="100000">
                                          <p:val>
                                            <p:fltVal val="0"/>
                                          </p:val>
                                        </p:tav>
                                      </p:tavLst>
                                    </p:anim>
                                    <p:animEffect transition="in" filter="fade">
                                      <p:cBhvr>
                                        <p:cTn id="246" dur="1000"/>
                                        <p:tgtEl>
                                          <p:spTgt spid="41"/>
                                        </p:tgtEl>
                                      </p:cBhvr>
                                    </p:animEffect>
                                  </p:childTnLst>
                                </p:cTn>
                              </p:par>
                              <p:par>
                                <p:cTn id="247" presetID="31" presetClass="entr" presetSubtype="0" fill="hold" grpId="0" nodeType="withEffect">
                                  <p:stCondLst>
                                    <p:cond delay="0"/>
                                  </p:stCondLst>
                                  <p:childTnLst>
                                    <p:set>
                                      <p:cBhvr>
                                        <p:cTn id="248" dur="1" fill="hold">
                                          <p:stCondLst>
                                            <p:cond delay="0"/>
                                          </p:stCondLst>
                                        </p:cTn>
                                        <p:tgtEl>
                                          <p:spTgt spid="42"/>
                                        </p:tgtEl>
                                        <p:attrNameLst>
                                          <p:attrName>style.visibility</p:attrName>
                                        </p:attrNameLst>
                                      </p:cBhvr>
                                      <p:to>
                                        <p:strVal val="visible"/>
                                      </p:to>
                                    </p:set>
                                    <p:anim calcmode="lin" valueType="num">
                                      <p:cBhvr>
                                        <p:cTn id="249" dur="1000" fill="hold"/>
                                        <p:tgtEl>
                                          <p:spTgt spid="42"/>
                                        </p:tgtEl>
                                        <p:attrNameLst>
                                          <p:attrName>ppt_w</p:attrName>
                                        </p:attrNameLst>
                                      </p:cBhvr>
                                      <p:tavLst>
                                        <p:tav tm="0">
                                          <p:val>
                                            <p:fltVal val="0"/>
                                          </p:val>
                                        </p:tav>
                                        <p:tav tm="100000">
                                          <p:val>
                                            <p:strVal val="#ppt_w"/>
                                          </p:val>
                                        </p:tav>
                                      </p:tavLst>
                                    </p:anim>
                                    <p:anim calcmode="lin" valueType="num">
                                      <p:cBhvr>
                                        <p:cTn id="250" dur="1000" fill="hold"/>
                                        <p:tgtEl>
                                          <p:spTgt spid="42"/>
                                        </p:tgtEl>
                                        <p:attrNameLst>
                                          <p:attrName>ppt_h</p:attrName>
                                        </p:attrNameLst>
                                      </p:cBhvr>
                                      <p:tavLst>
                                        <p:tav tm="0">
                                          <p:val>
                                            <p:fltVal val="0"/>
                                          </p:val>
                                        </p:tav>
                                        <p:tav tm="100000">
                                          <p:val>
                                            <p:strVal val="#ppt_h"/>
                                          </p:val>
                                        </p:tav>
                                      </p:tavLst>
                                    </p:anim>
                                    <p:anim calcmode="lin" valueType="num">
                                      <p:cBhvr>
                                        <p:cTn id="251" dur="1000" fill="hold"/>
                                        <p:tgtEl>
                                          <p:spTgt spid="42"/>
                                        </p:tgtEl>
                                        <p:attrNameLst>
                                          <p:attrName>style.rotation</p:attrName>
                                        </p:attrNameLst>
                                      </p:cBhvr>
                                      <p:tavLst>
                                        <p:tav tm="0">
                                          <p:val>
                                            <p:fltVal val="90"/>
                                          </p:val>
                                        </p:tav>
                                        <p:tav tm="100000">
                                          <p:val>
                                            <p:fltVal val="0"/>
                                          </p:val>
                                        </p:tav>
                                      </p:tavLst>
                                    </p:anim>
                                    <p:animEffect transition="in" filter="fade">
                                      <p:cBhvr>
                                        <p:cTn id="252" dur="1000"/>
                                        <p:tgtEl>
                                          <p:spTgt spid="42"/>
                                        </p:tgtEl>
                                      </p:cBhvr>
                                    </p:animEffect>
                                  </p:childTnLst>
                                </p:cTn>
                              </p:par>
                              <p:par>
                                <p:cTn id="253" presetID="31" presetClass="entr" presetSubtype="0" fill="hold" grpId="0" nodeType="withEffect">
                                  <p:stCondLst>
                                    <p:cond delay="0"/>
                                  </p:stCondLst>
                                  <p:childTnLst>
                                    <p:set>
                                      <p:cBhvr>
                                        <p:cTn id="254" dur="1" fill="hold">
                                          <p:stCondLst>
                                            <p:cond delay="0"/>
                                          </p:stCondLst>
                                        </p:cTn>
                                        <p:tgtEl>
                                          <p:spTgt spid="43"/>
                                        </p:tgtEl>
                                        <p:attrNameLst>
                                          <p:attrName>style.visibility</p:attrName>
                                        </p:attrNameLst>
                                      </p:cBhvr>
                                      <p:to>
                                        <p:strVal val="visible"/>
                                      </p:to>
                                    </p:set>
                                    <p:anim calcmode="lin" valueType="num">
                                      <p:cBhvr>
                                        <p:cTn id="255" dur="1000" fill="hold"/>
                                        <p:tgtEl>
                                          <p:spTgt spid="43"/>
                                        </p:tgtEl>
                                        <p:attrNameLst>
                                          <p:attrName>ppt_w</p:attrName>
                                        </p:attrNameLst>
                                      </p:cBhvr>
                                      <p:tavLst>
                                        <p:tav tm="0">
                                          <p:val>
                                            <p:fltVal val="0"/>
                                          </p:val>
                                        </p:tav>
                                        <p:tav tm="100000">
                                          <p:val>
                                            <p:strVal val="#ppt_w"/>
                                          </p:val>
                                        </p:tav>
                                      </p:tavLst>
                                    </p:anim>
                                    <p:anim calcmode="lin" valueType="num">
                                      <p:cBhvr>
                                        <p:cTn id="256" dur="1000" fill="hold"/>
                                        <p:tgtEl>
                                          <p:spTgt spid="43"/>
                                        </p:tgtEl>
                                        <p:attrNameLst>
                                          <p:attrName>ppt_h</p:attrName>
                                        </p:attrNameLst>
                                      </p:cBhvr>
                                      <p:tavLst>
                                        <p:tav tm="0">
                                          <p:val>
                                            <p:fltVal val="0"/>
                                          </p:val>
                                        </p:tav>
                                        <p:tav tm="100000">
                                          <p:val>
                                            <p:strVal val="#ppt_h"/>
                                          </p:val>
                                        </p:tav>
                                      </p:tavLst>
                                    </p:anim>
                                    <p:anim calcmode="lin" valueType="num">
                                      <p:cBhvr>
                                        <p:cTn id="257" dur="1000" fill="hold"/>
                                        <p:tgtEl>
                                          <p:spTgt spid="43"/>
                                        </p:tgtEl>
                                        <p:attrNameLst>
                                          <p:attrName>style.rotation</p:attrName>
                                        </p:attrNameLst>
                                      </p:cBhvr>
                                      <p:tavLst>
                                        <p:tav tm="0">
                                          <p:val>
                                            <p:fltVal val="90"/>
                                          </p:val>
                                        </p:tav>
                                        <p:tav tm="100000">
                                          <p:val>
                                            <p:fltVal val="0"/>
                                          </p:val>
                                        </p:tav>
                                      </p:tavLst>
                                    </p:anim>
                                    <p:animEffect transition="in" filter="fade">
                                      <p:cBhvr>
                                        <p:cTn id="258" dur="1000"/>
                                        <p:tgtEl>
                                          <p:spTgt spid="43"/>
                                        </p:tgtEl>
                                      </p:cBhvr>
                                    </p:animEffect>
                                  </p:childTnLst>
                                </p:cTn>
                              </p:par>
                              <p:par>
                                <p:cTn id="259" presetID="31" presetClass="entr" presetSubtype="0" fill="hold" grpId="0" nodeType="withEffect">
                                  <p:stCondLst>
                                    <p:cond delay="0"/>
                                  </p:stCondLst>
                                  <p:childTnLst>
                                    <p:set>
                                      <p:cBhvr>
                                        <p:cTn id="260" dur="1" fill="hold">
                                          <p:stCondLst>
                                            <p:cond delay="0"/>
                                          </p:stCondLst>
                                        </p:cTn>
                                        <p:tgtEl>
                                          <p:spTgt spid="44"/>
                                        </p:tgtEl>
                                        <p:attrNameLst>
                                          <p:attrName>style.visibility</p:attrName>
                                        </p:attrNameLst>
                                      </p:cBhvr>
                                      <p:to>
                                        <p:strVal val="visible"/>
                                      </p:to>
                                    </p:set>
                                    <p:anim calcmode="lin" valueType="num">
                                      <p:cBhvr>
                                        <p:cTn id="261" dur="1000" fill="hold"/>
                                        <p:tgtEl>
                                          <p:spTgt spid="44"/>
                                        </p:tgtEl>
                                        <p:attrNameLst>
                                          <p:attrName>ppt_w</p:attrName>
                                        </p:attrNameLst>
                                      </p:cBhvr>
                                      <p:tavLst>
                                        <p:tav tm="0">
                                          <p:val>
                                            <p:fltVal val="0"/>
                                          </p:val>
                                        </p:tav>
                                        <p:tav tm="100000">
                                          <p:val>
                                            <p:strVal val="#ppt_w"/>
                                          </p:val>
                                        </p:tav>
                                      </p:tavLst>
                                    </p:anim>
                                    <p:anim calcmode="lin" valueType="num">
                                      <p:cBhvr>
                                        <p:cTn id="262" dur="1000" fill="hold"/>
                                        <p:tgtEl>
                                          <p:spTgt spid="44"/>
                                        </p:tgtEl>
                                        <p:attrNameLst>
                                          <p:attrName>ppt_h</p:attrName>
                                        </p:attrNameLst>
                                      </p:cBhvr>
                                      <p:tavLst>
                                        <p:tav tm="0">
                                          <p:val>
                                            <p:fltVal val="0"/>
                                          </p:val>
                                        </p:tav>
                                        <p:tav tm="100000">
                                          <p:val>
                                            <p:strVal val="#ppt_h"/>
                                          </p:val>
                                        </p:tav>
                                      </p:tavLst>
                                    </p:anim>
                                    <p:anim calcmode="lin" valueType="num">
                                      <p:cBhvr>
                                        <p:cTn id="263" dur="1000" fill="hold"/>
                                        <p:tgtEl>
                                          <p:spTgt spid="44"/>
                                        </p:tgtEl>
                                        <p:attrNameLst>
                                          <p:attrName>style.rotation</p:attrName>
                                        </p:attrNameLst>
                                      </p:cBhvr>
                                      <p:tavLst>
                                        <p:tav tm="0">
                                          <p:val>
                                            <p:fltVal val="90"/>
                                          </p:val>
                                        </p:tav>
                                        <p:tav tm="100000">
                                          <p:val>
                                            <p:fltVal val="0"/>
                                          </p:val>
                                        </p:tav>
                                      </p:tavLst>
                                    </p:anim>
                                    <p:animEffect transition="in" filter="fade">
                                      <p:cBhvr>
                                        <p:cTn id="264" dur="1000"/>
                                        <p:tgtEl>
                                          <p:spTgt spid="44"/>
                                        </p:tgtEl>
                                      </p:cBhvr>
                                    </p:animEffect>
                                  </p:childTnLst>
                                </p:cTn>
                              </p:par>
                              <p:par>
                                <p:cTn id="265" presetID="31" presetClass="entr" presetSubtype="0" fill="hold" grpId="0" nodeType="withEffect">
                                  <p:stCondLst>
                                    <p:cond delay="0"/>
                                  </p:stCondLst>
                                  <p:childTnLst>
                                    <p:set>
                                      <p:cBhvr>
                                        <p:cTn id="266" dur="1" fill="hold">
                                          <p:stCondLst>
                                            <p:cond delay="0"/>
                                          </p:stCondLst>
                                        </p:cTn>
                                        <p:tgtEl>
                                          <p:spTgt spid="45"/>
                                        </p:tgtEl>
                                        <p:attrNameLst>
                                          <p:attrName>style.visibility</p:attrName>
                                        </p:attrNameLst>
                                      </p:cBhvr>
                                      <p:to>
                                        <p:strVal val="visible"/>
                                      </p:to>
                                    </p:set>
                                    <p:anim calcmode="lin" valueType="num">
                                      <p:cBhvr>
                                        <p:cTn id="267" dur="1000" fill="hold"/>
                                        <p:tgtEl>
                                          <p:spTgt spid="45"/>
                                        </p:tgtEl>
                                        <p:attrNameLst>
                                          <p:attrName>ppt_w</p:attrName>
                                        </p:attrNameLst>
                                      </p:cBhvr>
                                      <p:tavLst>
                                        <p:tav tm="0">
                                          <p:val>
                                            <p:fltVal val="0"/>
                                          </p:val>
                                        </p:tav>
                                        <p:tav tm="100000">
                                          <p:val>
                                            <p:strVal val="#ppt_w"/>
                                          </p:val>
                                        </p:tav>
                                      </p:tavLst>
                                    </p:anim>
                                    <p:anim calcmode="lin" valueType="num">
                                      <p:cBhvr>
                                        <p:cTn id="268" dur="1000" fill="hold"/>
                                        <p:tgtEl>
                                          <p:spTgt spid="45"/>
                                        </p:tgtEl>
                                        <p:attrNameLst>
                                          <p:attrName>ppt_h</p:attrName>
                                        </p:attrNameLst>
                                      </p:cBhvr>
                                      <p:tavLst>
                                        <p:tav tm="0">
                                          <p:val>
                                            <p:fltVal val="0"/>
                                          </p:val>
                                        </p:tav>
                                        <p:tav tm="100000">
                                          <p:val>
                                            <p:strVal val="#ppt_h"/>
                                          </p:val>
                                        </p:tav>
                                      </p:tavLst>
                                    </p:anim>
                                    <p:anim calcmode="lin" valueType="num">
                                      <p:cBhvr>
                                        <p:cTn id="269" dur="1000" fill="hold"/>
                                        <p:tgtEl>
                                          <p:spTgt spid="45"/>
                                        </p:tgtEl>
                                        <p:attrNameLst>
                                          <p:attrName>style.rotation</p:attrName>
                                        </p:attrNameLst>
                                      </p:cBhvr>
                                      <p:tavLst>
                                        <p:tav tm="0">
                                          <p:val>
                                            <p:fltVal val="90"/>
                                          </p:val>
                                        </p:tav>
                                        <p:tav tm="100000">
                                          <p:val>
                                            <p:fltVal val="0"/>
                                          </p:val>
                                        </p:tav>
                                      </p:tavLst>
                                    </p:anim>
                                    <p:animEffect transition="in" filter="fade">
                                      <p:cBhvr>
                                        <p:cTn id="270" dur="1000"/>
                                        <p:tgtEl>
                                          <p:spTgt spid="45"/>
                                        </p:tgtEl>
                                      </p:cBhvr>
                                    </p:animEffect>
                                  </p:childTnLst>
                                </p:cTn>
                              </p:par>
                              <p:par>
                                <p:cTn id="271" presetID="31" presetClass="entr" presetSubtype="0" fill="hold" grpId="0" nodeType="withEffect">
                                  <p:stCondLst>
                                    <p:cond delay="0"/>
                                  </p:stCondLst>
                                  <p:childTnLst>
                                    <p:set>
                                      <p:cBhvr>
                                        <p:cTn id="272" dur="1" fill="hold">
                                          <p:stCondLst>
                                            <p:cond delay="0"/>
                                          </p:stCondLst>
                                        </p:cTn>
                                        <p:tgtEl>
                                          <p:spTgt spid="46"/>
                                        </p:tgtEl>
                                        <p:attrNameLst>
                                          <p:attrName>style.visibility</p:attrName>
                                        </p:attrNameLst>
                                      </p:cBhvr>
                                      <p:to>
                                        <p:strVal val="visible"/>
                                      </p:to>
                                    </p:set>
                                    <p:anim calcmode="lin" valueType="num">
                                      <p:cBhvr>
                                        <p:cTn id="273" dur="1000" fill="hold"/>
                                        <p:tgtEl>
                                          <p:spTgt spid="46"/>
                                        </p:tgtEl>
                                        <p:attrNameLst>
                                          <p:attrName>ppt_w</p:attrName>
                                        </p:attrNameLst>
                                      </p:cBhvr>
                                      <p:tavLst>
                                        <p:tav tm="0">
                                          <p:val>
                                            <p:fltVal val="0"/>
                                          </p:val>
                                        </p:tav>
                                        <p:tav tm="100000">
                                          <p:val>
                                            <p:strVal val="#ppt_w"/>
                                          </p:val>
                                        </p:tav>
                                      </p:tavLst>
                                    </p:anim>
                                    <p:anim calcmode="lin" valueType="num">
                                      <p:cBhvr>
                                        <p:cTn id="274" dur="1000" fill="hold"/>
                                        <p:tgtEl>
                                          <p:spTgt spid="46"/>
                                        </p:tgtEl>
                                        <p:attrNameLst>
                                          <p:attrName>ppt_h</p:attrName>
                                        </p:attrNameLst>
                                      </p:cBhvr>
                                      <p:tavLst>
                                        <p:tav tm="0">
                                          <p:val>
                                            <p:fltVal val="0"/>
                                          </p:val>
                                        </p:tav>
                                        <p:tav tm="100000">
                                          <p:val>
                                            <p:strVal val="#ppt_h"/>
                                          </p:val>
                                        </p:tav>
                                      </p:tavLst>
                                    </p:anim>
                                    <p:anim calcmode="lin" valueType="num">
                                      <p:cBhvr>
                                        <p:cTn id="275" dur="1000" fill="hold"/>
                                        <p:tgtEl>
                                          <p:spTgt spid="46"/>
                                        </p:tgtEl>
                                        <p:attrNameLst>
                                          <p:attrName>style.rotation</p:attrName>
                                        </p:attrNameLst>
                                      </p:cBhvr>
                                      <p:tavLst>
                                        <p:tav tm="0">
                                          <p:val>
                                            <p:fltVal val="90"/>
                                          </p:val>
                                        </p:tav>
                                        <p:tav tm="100000">
                                          <p:val>
                                            <p:fltVal val="0"/>
                                          </p:val>
                                        </p:tav>
                                      </p:tavLst>
                                    </p:anim>
                                    <p:animEffect transition="in" filter="fade">
                                      <p:cBhvr>
                                        <p:cTn id="276" dur="1000"/>
                                        <p:tgtEl>
                                          <p:spTgt spid="46"/>
                                        </p:tgtEl>
                                      </p:cBhvr>
                                    </p:animEffect>
                                  </p:childTnLst>
                                </p:cTn>
                              </p:par>
                              <p:par>
                                <p:cTn id="277" presetID="31" presetClass="entr" presetSubtype="0" fill="hold" grpId="0" nodeType="withEffect">
                                  <p:stCondLst>
                                    <p:cond delay="0"/>
                                  </p:stCondLst>
                                  <p:childTnLst>
                                    <p:set>
                                      <p:cBhvr>
                                        <p:cTn id="278" dur="1" fill="hold">
                                          <p:stCondLst>
                                            <p:cond delay="0"/>
                                          </p:stCondLst>
                                        </p:cTn>
                                        <p:tgtEl>
                                          <p:spTgt spid="47"/>
                                        </p:tgtEl>
                                        <p:attrNameLst>
                                          <p:attrName>style.visibility</p:attrName>
                                        </p:attrNameLst>
                                      </p:cBhvr>
                                      <p:to>
                                        <p:strVal val="visible"/>
                                      </p:to>
                                    </p:set>
                                    <p:anim calcmode="lin" valueType="num">
                                      <p:cBhvr>
                                        <p:cTn id="279" dur="1000" fill="hold"/>
                                        <p:tgtEl>
                                          <p:spTgt spid="47"/>
                                        </p:tgtEl>
                                        <p:attrNameLst>
                                          <p:attrName>ppt_w</p:attrName>
                                        </p:attrNameLst>
                                      </p:cBhvr>
                                      <p:tavLst>
                                        <p:tav tm="0">
                                          <p:val>
                                            <p:fltVal val="0"/>
                                          </p:val>
                                        </p:tav>
                                        <p:tav tm="100000">
                                          <p:val>
                                            <p:strVal val="#ppt_w"/>
                                          </p:val>
                                        </p:tav>
                                      </p:tavLst>
                                    </p:anim>
                                    <p:anim calcmode="lin" valueType="num">
                                      <p:cBhvr>
                                        <p:cTn id="280" dur="1000" fill="hold"/>
                                        <p:tgtEl>
                                          <p:spTgt spid="47"/>
                                        </p:tgtEl>
                                        <p:attrNameLst>
                                          <p:attrName>ppt_h</p:attrName>
                                        </p:attrNameLst>
                                      </p:cBhvr>
                                      <p:tavLst>
                                        <p:tav tm="0">
                                          <p:val>
                                            <p:fltVal val="0"/>
                                          </p:val>
                                        </p:tav>
                                        <p:tav tm="100000">
                                          <p:val>
                                            <p:strVal val="#ppt_h"/>
                                          </p:val>
                                        </p:tav>
                                      </p:tavLst>
                                    </p:anim>
                                    <p:anim calcmode="lin" valueType="num">
                                      <p:cBhvr>
                                        <p:cTn id="281" dur="1000" fill="hold"/>
                                        <p:tgtEl>
                                          <p:spTgt spid="47"/>
                                        </p:tgtEl>
                                        <p:attrNameLst>
                                          <p:attrName>style.rotation</p:attrName>
                                        </p:attrNameLst>
                                      </p:cBhvr>
                                      <p:tavLst>
                                        <p:tav tm="0">
                                          <p:val>
                                            <p:fltVal val="90"/>
                                          </p:val>
                                        </p:tav>
                                        <p:tav tm="100000">
                                          <p:val>
                                            <p:fltVal val="0"/>
                                          </p:val>
                                        </p:tav>
                                      </p:tavLst>
                                    </p:anim>
                                    <p:animEffect transition="in" filter="fade">
                                      <p:cBhvr>
                                        <p:cTn id="282" dur="1000"/>
                                        <p:tgtEl>
                                          <p:spTgt spid="47"/>
                                        </p:tgtEl>
                                      </p:cBhvr>
                                    </p:animEffect>
                                  </p:childTnLst>
                                </p:cTn>
                              </p:par>
                              <p:par>
                                <p:cTn id="283" presetID="31" presetClass="entr" presetSubtype="0" fill="hold" grpId="0" nodeType="withEffect">
                                  <p:stCondLst>
                                    <p:cond delay="0"/>
                                  </p:stCondLst>
                                  <p:childTnLst>
                                    <p:set>
                                      <p:cBhvr>
                                        <p:cTn id="284" dur="1" fill="hold">
                                          <p:stCondLst>
                                            <p:cond delay="0"/>
                                          </p:stCondLst>
                                        </p:cTn>
                                        <p:tgtEl>
                                          <p:spTgt spid="48"/>
                                        </p:tgtEl>
                                        <p:attrNameLst>
                                          <p:attrName>style.visibility</p:attrName>
                                        </p:attrNameLst>
                                      </p:cBhvr>
                                      <p:to>
                                        <p:strVal val="visible"/>
                                      </p:to>
                                    </p:set>
                                    <p:anim calcmode="lin" valueType="num">
                                      <p:cBhvr>
                                        <p:cTn id="285" dur="1000" fill="hold"/>
                                        <p:tgtEl>
                                          <p:spTgt spid="48"/>
                                        </p:tgtEl>
                                        <p:attrNameLst>
                                          <p:attrName>ppt_w</p:attrName>
                                        </p:attrNameLst>
                                      </p:cBhvr>
                                      <p:tavLst>
                                        <p:tav tm="0">
                                          <p:val>
                                            <p:fltVal val="0"/>
                                          </p:val>
                                        </p:tav>
                                        <p:tav tm="100000">
                                          <p:val>
                                            <p:strVal val="#ppt_w"/>
                                          </p:val>
                                        </p:tav>
                                      </p:tavLst>
                                    </p:anim>
                                    <p:anim calcmode="lin" valueType="num">
                                      <p:cBhvr>
                                        <p:cTn id="286" dur="1000" fill="hold"/>
                                        <p:tgtEl>
                                          <p:spTgt spid="48"/>
                                        </p:tgtEl>
                                        <p:attrNameLst>
                                          <p:attrName>ppt_h</p:attrName>
                                        </p:attrNameLst>
                                      </p:cBhvr>
                                      <p:tavLst>
                                        <p:tav tm="0">
                                          <p:val>
                                            <p:fltVal val="0"/>
                                          </p:val>
                                        </p:tav>
                                        <p:tav tm="100000">
                                          <p:val>
                                            <p:strVal val="#ppt_h"/>
                                          </p:val>
                                        </p:tav>
                                      </p:tavLst>
                                    </p:anim>
                                    <p:anim calcmode="lin" valueType="num">
                                      <p:cBhvr>
                                        <p:cTn id="287" dur="1000" fill="hold"/>
                                        <p:tgtEl>
                                          <p:spTgt spid="48"/>
                                        </p:tgtEl>
                                        <p:attrNameLst>
                                          <p:attrName>style.rotation</p:attrName>
                                        </p:attrNameLst>
                                      </p:cBhvr>
                                      <p:tavLst>
                                        <p:tav tm="0">
                                          <p:val>
                                            <p:fltVal val="90"/>
                                          </p:val>
                                        </p:tav>
                                        <p:tav tm="100000">
                                          <p:val>
                                            <p:fltVal val="0"/>
                                          </p:val>
                                        </p:tav>
                                      </p:tavLst>
                                    </p:anim>
                                    <p:animEffect transition="in" filter="fade">
                                      <p:cBhvr>
                                        <p:cTn id="288" dur="1000"/>
                                        <p:tgtEl>
                                          <p:spTgt spid="48"/>
                                        </p:tgtEl>
                                      </p:cBhvr>
                                    </p:animEffect>
                                  </p:childTnLst>
                                </p:cTn>
                              </p:par>
                              <p:par>
                                <p:cTn id="289" presetID="31" presetClass="entr" presetSubtype="0" fill="hold" grpId="0" nodeType="withEffect">
                                  <p:stCondLst>
                                    <p:cond delay="0"/>
                                  </p:stCondLst>
                                  <p:childTnLst>
                                    <p:set>
                                      <p:cBhvr>
                                        <p:cTn id="290" dur="1" fill="hold">
                                          <p:stCondLst>
                                            <p:cond delay="0"/>
                                          </p:stCondLst>
                                        </p:cTn>
                                        <p:tgtEl>
                                          <p:spTgt spid="49"/>
                                        </p:tgtEl>
                                        <p:attrNameLst>
                                          <p:attrName>style.visibility</p:attrName>
                                        </p:attrNameLst>
                                      </p:cBhvr>
                                      <p:to>
                                        <p:strVal val="visible"/>
                                      </p:to>
                                    </p:set>
                                    <p:anim calcmode="lin" valueType="num">
                                      <p:cBhvr>
                                        <p:cTn id="291" dur="1000" fill="hold"/>
                                        <p:tgtEl>
                                          <p:spTgt spid="49"/>
                                        </p:tgtEl>
                                        <p:attrNameLst>
                                          <p:attrName>ppt_w</p:attrName>
                                        </p:attrNameLst>
                                      </p:cBhvr>
                                      <p:tavLst>
                                        <p:tav tm="0">
                                          <p:val>
                                            <p:fltVal val="0"/>
                                          </p:val>
                                        </p:tav>
                                        <p:tav tm="100000">
                                          <p:val>
                                            <p:strVal val="#ppt_w"/>
                                          </p:val>
                                        </p:tav>
                                      </p:tavLst>
                                    </p:anim>
                                    <p:anim calcmode="lin" valueType="num">
                                      <p:cBhvr>
                                        <p:cTn id="292" dur="1000" fill="hold"/>
                                        <p:tgtEl>
                                          <p:spTgt spid="49"/>
                                        </p:tgtEl>
                                        <p:attrNameLst>
                                          <p:attrName>ppt_h</p:attrName>
                                        </p:attrNameLst>
                                      </p:cBhvr>
                                      <p:tavLst>
                                        <p:tav tm="0">
                                          <p:val>
                                            <p:fltVal val="0"/>
                                          </p:val>
                                        </p:tav>
                                        <p:tav tm="100000">
                                          <p:val>
                                            <p:strVal val="#ppt_h"/>
                                          </p:val>
                                        </p:tav>
                                      </p:tavLst>
                                    </p:anim>
                                    <p:anim calcmode="lin" valueType="num">
                                      <p:cBhvr>
                                        <p:cTn id="293" dur="1000" fill="hold"/>
                                        <p:tgtEl>
                                          <p:spTgt spid="49"/>
                                        </p:tgtEl>
                                        <p:attrNameLst>
                                          <p:attrName>style.rotation</p:attrName>
                                        </p:attrNameLst>
                                      </p:cBhvr>
                                      <p:tavLst>
                                        <p:tav tm="0">
                                          <p:val>
                                            <p:fltVal val="90"/>
                                          </p:val>
                                        </p:tav>
                                        <p:tav tm="100000">
                                          <p:val>
                                            <p:fltVal val="0"/>
                                          </p:val>
                                        </p:tav>
                                      </p:tavLst>
                                    </p:anim>
                                    <p:animEffect transition="in" filter="fade">
                                      <p:cBhvr>
                                        <p:cTn id="294" dur="1000"/>
                                        <p:tgtEl>
                                          <p:spTgt spid="49"/>
                                        </p:tgtEl>
                                      </p:cBhvr>
                                    </p:animEffect>
                                  </p:childTnLst>
                                </p:cTn>
                              </p:par>
                              <p:par>
                                <p:cTn id="295" presetID="31" presetClass="entr" presetSubtype="0" fill="hold" grpId="0" nodeType="withEffect">
                                  <p:stCondLst>
                                    <p:cond delay="0"/>
                                  </p:stCondLst>
                                  <p:childTnLst>
                                    <p:set>
                                      <p:cBhvr>
                                        <p:cTn id="296" dur="1" fill="hold">
                                          <p:stCondLst>
                                            <p:cond delay="0"/>
                                          </p:stCondLst>
                                        </p:cTn>
                                        <p:tgtEl>
                                          <p:spTgt spid="50"/>
                                        </p:tgtEl>
                                        <p:attrNameLst>
                                          <p:attrName>style.visibility</p:attrName>
                                        </p:attrNameLst>
                                      </p:cBhvr>
                                      <p:to>
                                        <p:strVal val="visible"/>
                                      </p:to>
                                    </p:set>
                                    <p:anim calcmode="lin" valueType="num">
                                      <p:cBhvr>
                                        <p:cTn id="297" dur="1000" fill="hold"/>
                                        <p:tgtEl>
                                          <p:spTgt spid="50"/>
                                        </p:tgtEl>
                                        <p:attrNameLst>
                                          <p:attrName>ppt_w</p:attrName>
                                        </p:attrNameLst>
                                      </p:cBhvr>
                                      <p:tavLst>
                                        <p:tav tm="0">
                                          <p:val>
                                            <p:fltVal val="0"/>
                                          </p:val>
                                        </p:tav>
                                        <p:tav tm="100000">
                                          <p:val>
                                            <p:strVal val="#ppt_w"/>
                                          </p:val>
                                        </p:tav>
                                      </p:tavLst>
                                    </p:anim>
                                    <p:anim calcmode="lin" valueType="num">
                                      <p:cBhvr>
                                        <p:cTn id="298" dur="1000" fill="hold"/>
                                        <p:tgtEl>
                                          <p:spTgt spid="50"/>
                                        </p:tgtEl>
                                        <p:attrNameLst>
                                          <p:attrName>ppt_h</p:attrName>
                                        </p:attrNameLst>
                                      </p:cBhvr>
                                      <p:tavLst>
                                        <p:tav tm="0">
                                          <p:val>
                                            <p:fltVal val="0"/>
                                          </p:val>
                                        </p:tav>
                                        <p:tav tm="100000">
                                          <p:val>
                                            <p:strVal val="#ppt_h"/>
                                          </p:val>
                                        </p:tav>
                                      </p:tavLst>
                                    </p:anim>
                                    <p:anim calcmode="lin" valueType="num">
                                      <p:cBhvr>
                                        <p:cTn id="299" dur="1000" fill="hold"/>
                                        <p:tgtEl>
                                          <p:spTgt spid="50"/>
                                        </p:tgtEl>
                                        <p:attrNameLst>
                                          <p:attrName>style.rotation</p:attrName>
                                        </p:attrNameLst>
                                      </p:cBhvr>
                                      <p:tavLst>
                                        <p:tav tm="0">
                                          <p:val>
                                            <p:fltVal val="90"/>
                                          </p:val>
                                        </p:tav>
                                        <p:tav tm="100000">
                                          <p:val>
                                            <p:fltVal val="0"/>
                                          </p:val>
                                        </p:tav>
                                      </p:tavLst>
                                    </p:anim>
                                    <p:animEffect transition="in" filter="fade">
                                      <p:cBhvr>
                                        <p:cTn id="300" dur="1000"/>
                                        <p:tgtEl>
                                          <p:spTgt spid="50"/>
                                        </p:tgtEl>
                                      </p:cBhvr>
                                    </p:animEffect>
                                  </p:childTnLst>
                                </p:cTn>
                              </p:par>
                              <p:par>
                                <p:cTn id="301" presetID="31" presetClass="entr" presetSubtype="0" fill="hold" grpId="0" nodeType="withEffect">
                                  <p:stCondLst>
                                    <p:cond delay="0"/>
                                  </p:stCondLst>
                                  <p:childTnLst>
                                    <p:set>
                                      <p:cBhvr>
                                        <p:cTn id="302" dur="1" fill="hold">
                                          <p:stCondLst>
                                            <p:cond delay="0"/>
                                          </p:stCondLst>
                                        </p:cTn>
                                        <p:tgtEl>
                                          <p:spTgt spid="51"/>
                                        </p:tgtEl>
                                        <p:attrNameLst>
                                          <p:attrName>style.visibility</p:attrName>
                                        </p:attrNameLst>
                                      </p:cBhvr>
                                      <p:to>
                                        <p:strVal val="visible"/>
                                      </p:to>
                                    </p:set>
                                    <p:anim calcmode="lin" valueType="num">
                                      <p:cBhvr>
                                        <p:cTn id="303" dur="1000" fill="hold"/>
                                        <p:tgtEl>
                                          <p:spTgt spid="51"/>
                                        </p:tgtEl>
                                        <p:attrNameLst>
                                          <p:attrName>ppt_w</p:attrName>
                                        </p:attrNameLst>
                                      </p:cBhvr>
                                      <p:tavLst>
                                        <p:tav tm="0">
                                          <p:val>
                                            <p:fltVal val="0"/>
                                          </p:val>
                                        </p:tav>
                                        <p:tav tm="100000">
                                          <p:val>
                                            <p:strVal val="#ppt_w"/>
                                          </p:val>
                                        </p:tav>
                                      </p:tavLst>
                                    </p:anim>
                                    <p:anim calcmode="lin" valueType="num">
                                      <p:cBhvr>
                                        <p:cTn id="304" dur="1000" fill="hold"/>
                                        <p:tgtEl>
                                          <p:spTgt spid="51"/>
                                        </p:tgtEl>
                                        <p:attrNameLst>
                                          <p:attrName>ppt_h</p:attrName>
                                        </p:attrNameLst>
                                      </p:cBhvr>
                                      <p:tavLst>
                                        <p:tav tm="0">
                                          <p:val>
                                            <p:fltVal val="0"/>
                                          </p:val>
                                        </p:tav>
                                        <p:tav tm="100000">
                                          <p:val>
                                            <p:strVal val="#ppt_h"/>
                                          </p:val>
                                        </p:tav>
                                      </p:tavLst>
                                    </p:anim>
                                    <p:anim calcmode="lin" valueType="num">
                                      <p:cBhvr>
                                        <p:cTn id="305" dur="1000" fill="hold"/>
                                        <p:tgtEl>
                                          <p:spTgt spid="51"/>
                                        </p:tgtEl>
                                        <p:attrNameLst>
                                          <p:attrName>style.rotation</p:attrName>
                                        </p:attrNameLst>
                                      </p:cBhvr>
                                      <p:tavLst>
                                        <p:tav tm="0">
                                          <p:val>
                                            <p:fltVal val="90"/>
                                          </p:val>
                                        </p:tav>
                                        <p:tav tm="100000">
                                          <p:val>
                                            <p:fltVal val="0"/>
                                          </p:val>
                                        </p:tav>
                                      </p:tavLst>
                                    </p:anim>
                                    <p:animEffect transition="in" filter="fade">
                                      <p:cBhvr>
                                        <p:cTn id="306" dur="1000"/>
                                        <p:tgtEl>
                                          <p:spTgt spid="51"/>
                                        </p:tgtEl>
                                      </p:cBhvr>
                                    </p:animEffect>
                                  </p:childTnLst>
                                </p:cTn>
                              </p:par>
                              <p:par>
                                <p:cTn id="307" presetID="31" presetClass="entr" presetSubtype="0" fill="hold" grpId="0" nodeType="withEffect">
                                  <p:stCondLst>
                                    <p:cond delay="0"/>
                                  </p:stCondLst>
                                  <p:childTnLst>
                                    <p:set>
                                      <p:cBhvr>
                                        <p:cTn id="308" dur="1" fill="hold">
                                          <p:stCondLst>
                                            <p:cond delay="0"/>
                                          </p:stCondLst>
                                        </p:cTn>
                                        <p:tgtEl>
                                          <p:spTgt spid="52"/>
                                        </p:tgtEl>
                                        <p:attrNameLst>
                                          <p:attrName>style.visibility</p:attrName>
                                        </p:attrNameLst>
                                      </p:cBhvr>
                                      <p:to>
                                        <p:strVal val="visible"/>
                                      </p:to>
                                    </p:set>
                                    <p:anim calcmode="lin" valueType="num">
                                      <p:cBhvr>
                                        <p:cTn id="309" dur="1000" fill="hold"/>
                                        <p:tgtEl>
                                          <p:spTgt spid="52"/>
                                        </p:tgtEl>
                                        <p:attrNameLst>
                                          <p:attrName>ppt_w</p:attrName>
                                        </p:attrNameLst>
                                      </p:cBhvr>
                                      <p:tavLst>
                                        <p:tav tm="0">
                                          <p:val>
                                            <p:fltVal val="0"/>
                                          </p:val>
                                        </p:tav>
                                        <p:tav tm="100000">
                                          <p:val>
                                            <p:strVal val="#ppt_w"/>
                                          </p:val>
                                        </p:tav>
                                      </p:tavLst>
                                    </p:anim>
                                    <p:anim calcmode="lin" valueType="num">
                                      <p:cBhvr>
                                        <p:cTn id="310" dur="1000" fill="hold"/>
                                        <p:tgtEl>
                                          <p:spTgt spid="52"/>
                                        </p:tgtEl>
                                        <p:attrNameLst>
                                          <p:attrName>ppt_h</p:attrName>
                                        </p:attrNameLst>
                                      </p:cBhvr>
                                      <p:tavLst>
                                        <p:tav tm="0">
                                          <p:val>
                                            <p:fltVal val="0"/>
                                          </p:val>
                                        </p:tav>
                                        <p:tav tm="100000">
                                          <p:val>
                                            <p:strVal val="#ppt_h"/>
                                          </p:val>
                                        </p:tav>
                                      </p:tavLst>
                                    </p:anim>
                                    <p:anim calcmode="lin" valueType="num">
                                      <p:cBhvr>
                                        <p:cTn id="311" dur="1000" fill="hold"/>
                                        <p:tgtEl>
                                          <p:spTgt spid="52"/>
                                        </p:tgtEl>
                                        <p:attrNameLst>
                                          <p:attrName>style.rotation</p:attrName>
                                        </p:attrNameLst>
                                      </p:cBhvr>
                                      <p:tavLst>
                                        <p:tav tm="0">
                                          <p:val>
                                            <p:fltVal val="90"/>
                                          </p:val>
                                        </p:tav>
                                        <p:tav tm="100000">
                                          <p:val>
                                            <p:fltVal val="0"/>
                                          </p:val>
                                        </p:tav>
                                      </p:tavLst>
                                    </p:anim>
                                    <p:animEffect transition="in" filter="fade">
                                      <p:cBhvr>
                                        <p:cTn id="312" dur="1000"/>
                                        <p:tgtEl>
                                          <p:spTgt spid="52"/>
                                        </p:tgtEl>
                                      </p:cBhvr>
                                    </p:animEffect>
                                  </p:childTnLst>
                                </p:cTn>
                              </p:par>
                              <p:par>
                                <p:cTn id="313" presetID="31" presetClass="entr" presetSubtype="0" fill="hold" grpId="0" nodeType="withEffect">
                                  <p:stCondLst>
                                    <p:cond delay="0"/>
                                  </p:stCondLst>
                                  <p:childTnLst>
                                    <p:set>
                                      <p:cBhvr>
                                        <p:cTn id="314" dur="1" fill="hold">
                                          <p:stCondLst>
                                            <p:cond delay="0"/>
                                          </p:stCondLst>
                                        </p:cTn>
                                        <p:tgtEl>
                                          <p:spTgt spid="53"/>
                                        </p:tgtEl>
                                        <p:attrNameLst>
                                          <p:attrName>style.visibility</p:attrName>
                                        </p:attrNameLst>
                                      </p:cBhvr>
                                      <p:to>
                                        <p:strVal val="visible"/>
                                      </p:to>
                                    </p:set>
                                    <p:anim calcmode="lin" valueType="num">
                                      <p:cBhvr>
                                        <p:cTn id="315" dur="1000" fill="hold"/>
                                        <p:tgtEl>
                                          <p:spTgt spid="53"/>
                                        </p:tgtEl>
                                        <p:attrNameLst>
                                          <p:attrName>ppt_w</p:attrName>
                                        </p:attrNameLst>
                                      </p:cBhvr>
                                      <p:tavLst>
                                        <p:tav tm="0">
                                          <p:val>
                                            <p:fltVal val="0"/>
                                          </p:val>
                                        </p:tav>
                                        <p:tav tm="100000">
                                          <p:val>
                                            <p:strVal val="#ppt_w"/>
                                          </p:val>
                                        </p:tav>
                                      </p:tavLst>
                                    </p:anim>
                                    <p:anim calcmode="lin" valueType="num">
                                      <p:cBhvr>
                                        <p:cTn id="316" dur="1000" fill="hold"/>
                                        <p:tgtEl>
                                          <p:spTgt spid="53"/>
                                        </p:tgtEl>
                                        <p:attrNameLst>
                                          <p:attrName>ppt_h</p:attrName>
                                        </p:attrNameLst>
                                      </p:cBhvr>
                                      <p:tavLst>
                                        <p:tav tm="0">
                                          <p:val>
                                            <p:fltVal val="0"/>
                                          </p:val>
                                        </p:tav>
                                        <p:tav tm="100000">
                                          <p:val>
                                            <p:strVal val="#ppt_h"/>
                                          </p:val>
                                        </p:tav>
                                      </p:tavLst>
                                    </p:anim>
                                    <p:anim calcmode="lin" valueType="num">
                                      <p:cBhvr>
                                        <p:cTn id="317" dur="1000" fill="hold"/>
                                        <p:tgtEl>
                                          <p:spTgt spid="53"/>
                                        </p:tgtEl>
                                        <p:attrNameLst>
                                          <p:attrName>style.rotation</p:attrName>
                                        </p:attrNameLst>
                                      </p:cBhvr>
                                      <p:tavLst>
                                        <p:tav tm="0">
                                          <p:val>
                                            <p:fltVal val="90"/>
                                          </p:val>
                                        </p:tav>
                                        <p:tav tm="100000">
                                          <p:val>
                                            <p:fltVal val="0"/>
                                          </p:val>
                                        </p:tav>
                                      </p:tavLst>
                                    </p:anim>
                                    <p:animEffect transition="in" filter="fade">
                                      <p:cBhvr>
                                        <p:cTn id="318" dur="1000"/>
                                        <p:tgtEl>
                                          <p:spTgt spid="53"/>
                                        </p:tgtEl>
                                      </p:cBhvr>
                                    </p:animEffect>
                                  </p:childTnLst>
                                </p:cTn>
                              </p:par>
                              <p:par>
                                <p:cTn id="319" presetID="31" presetClass="entr" presetSubtype="0" fill="hold" grpId="0" nodeType="withEffect">
                                  <p:stCondLst>
                                    <p:cond delay="0"/>
                                  </p:stCondLst>
                                  <p:childTnLst>
                                    <p:set>
                                      <p:cBhvr>
                                        <p:cTn id="320" dur="1" fill="hold">
                                          <p:stCondLst>
                                            <p:cond delay="0"/>
                                          </p:stCondLst>
                                        </p:cTn>
                                        <p:tgtEl>
                                          <p:spTgt spid="54"/>
                                        </p:tgtEl>
                                        <p:attrNameLst>
                                          <p:attrName>style.visibility</p:attrName>
                                        </p:attrNameLst>
                                      </p:cBhvr>
                                      <p:to>
                                        <p:strVal val="visible"/>
                                      </p:to>
                                    </p:set>
                                    <p:anim calcmode="lin" valueType="num">
                                      <p:cBhvr>
                                        <p:cTn id="321" dur="1000" fill="hold"/>
                                        <p:tgtEl>
                                          <p:spTgt spid="54"/>
                                        </p:tgtEl>
                                        <p:attrNameLst>
                                          <p:attrName>ppt_w</p:attrName>
                                        </p:attrNameLst>
                                      </p:cBhvr>
                                      <p:tavLst>
                                        <p:tav tm="0">
                                          <p:val>
                                            <p:fltVal val="0"/>
                                          </p:val>
                                        </p:tav>
                                        <p:tav tm="100000">
                                          <p:val>
                                            <p:strVal val="#ppt_w"/>
                                          </p:val>
                                        </p:tav>
                                      </p:tavLst>
                                    </p:anim>
                                    <p:anim calcmode="lin" valueType="num">
                                      <p:cBhvr>
                                        <p:cTn id="322" dur="1000" fill="hold"/>
                                        <p:tgtEl>
                                          <p:spTgt spid="54"/>
                                        </p:tgtEl>
                                        <p:attrNameLst>
                                          <p:attrName>ppt_h</p:attrName>
                                        </p:attrNameLst>
                                      </p:cBhvr>
                                      <p:tavLst>
                                        <p:tav tm="0">
                                          <p:val>
                                            <p:fltVal val="0"/>
                                          </p:val>
                                        </p:tav>
                                        <p:tav tm="100000">
                                          <p:val>
                                            <p:strVal val="#ppt_h"/>
                                          </p:val>
                                        </p:tav>
                                      </p:tavLst>
                                    </p:anim>
                                    <p:anim calcmode="lin" valueType="num">
                                      <p:cBhvr>
                                        <p:cTn id="323" dur="1000" fill="hold"/>
                                        <p:tgtEl>
                                          <p:spTgt spid="54"/>
                                        </p:tgtEl>
                                        <p:attrNameLst>
                                          <p:attrName>style.rotation</p:attrName>
                                        </p:attrNameLst>
                                      </p:cBhvr>
                                      <p:tavLst>
                                        <p:tav tm="0">
                                          <p:val>
                                            <p:fltVal val="90"/>
                                          </p:val>
                                        </p:tav>
                                        <p:tav tm="100000">
                                          <p:val>
                                            <p:fltVal val="0"/>
                                          </p:val>
                                        </p:tav>
                                      </p:tavLst>
                                    </p:anim>
                                    <p:animEffect transition="in" filter="fade">
                                      <p:cBhvr>
                                        <p:cTn id="324" dur="1000"/>
                                        <p:tgtEl>
                                          <p:spTgt spid="54"/>
                                        </p:tgtEl>
                                      </p:cBhvr>
                                    </p:animEffect>
                                  </p:childTnLst>
                                </p:cTn>
                              </p:par>
                              <p:par>
                                <p:cTn id="325" presetID="31" presetClass="entr" presetSubtype="0" fill="hold" grpId="0" nodeType="withEffect">
                                  <p:stCondLst>
                                    <p:cond delay="0"/>
                                  </p:stCondLst>
                                  <p:childTnLst>
                                    <p:set>
                                      <p:cBhvr>
                                        <p:cTn id="326" dur="1" fill="hold">
                                          <p:stCondLst>
                                            <p:cond delay="0"/>
                                          </p:stCondLst>
                                        </p:cTn>
                                        <p:tgtEl>
                                          <p:spTgt spid="55"/>
                                        </p:tgtEl>
                                        <p:attrNameLst>
                                          <p:attrName>style.visibility</p:attrName>
                                        </p:attrNameLst>
                                      </p:cBhvr>
                                      <p:to>
                                        <p:strVal val="visible"/>
                                      </p:to>
                                    </p:set>
                                    <p:anim calcmode="lin" valueType="num">
                                      <p:cBhvr>
                                        <p:cTn id="327" dur="1000" fill="hold"/>
                                        <p:tgtEl>
                                          <p:spTgt spid="55"/>
                                        </p:tgtEl>
                                        <p:attrNameLst>
                                          <p:attrName>ppt_w</p:attrName>
                                        </p:attrNameLst>
                                      </p:cBhvr>
                                      <p:tavLst>
                                        <p:tav tm="0">
                                          <p:val>
                                            <p:fltVal val="0"/>
                                          </p:val>
                                        </p:tav>
                                        <p:tav tm="100000">
                                          <p:val>
                                            <p:strVal val="#ppt_w"/>
                                          </p:val>
                                        </p:tav>
                                      </p:tavLst>
                                    </p:anim>
                                    <p:anim calcmode="lin" valueType="num">
                                      <p:cBhvr>
                                        <p:cTn id="328" dur="1000" fill="hold"/>
                                        <p:tgtEl>
                                          <p:spTgt spid="55"/>
                                        </p:tgtEl>
                                        <p:attrNameLst>
                                          <p:attrName>ppt_h</p:attrName>
                                        </p:attrNameLst>
                                      </p:cBhvr>
                                      <p:tavLst>
                                        <p:tav tm="0">
                                          <p:val>
                                            <p:fltVal val="0"/>
                                          </p:val>
                                        </p:tav>
                                        <p:tav tm="100000">
                                          <p:val>
                                            <p:strVal val="#ppt_h"/>
                                          </p:val>
                                        </p:tav>
                                      </p:tavLst>
                                    </p:anim>
                                    <p:anim calcmode="lin" valueType="num">
                                      <p:cBhvr>
                                        <p:cTn id="329" dur="1000" fill="hold"/>
                                        <p:tgtEl>
                                          <p:spTgt spid="55"/>
                                        </p:tgtEl>
                                        <p:attrNameLst>
                                          <p:attrName>style.rotation</p:attrName>
                                        </p:attrNameLst>
                                      </p:cBhvr>
                                      <p:tavLst>
                                        <p:tav tm="0">
                                          <p:val>
                                            <p:fltVal val="90"/>
                                          </p:val>
                                        </p:tav>
                                        <p:tav tm="100000">
                                          <p:val>
                                            <p:fltVal val="0"/>
                                          </p:val>
                                        </p:tav>
                                      </p:tavLst>
                                    </p:anim>
                                    <p:animEffect transition="in" filter="fade">
                                      <p:cBhvr>
                                        <p:cTn id="330" dur="1000"/>
                                        <p:tgtEl>
                                          <p:spTgt spid="55"/>
                                        </p:tgtEl>
                                      </p:cBhvr>
                                    </p:animEffect>
                                  </p:childTnLst>
                                </p:cTn>
                              </p:par>
                              <p:par>
                                <p:cTn id="331" presetID="31" presetClass="entr" presetSubtype="0" fill="hold" grpId="0" nodeType="withEffect">
                                  <p:stCondLst>
                                    <p:cond delay="0"/>
                                  </p:stCondLst>
                                  <p:childTnLst>
                                    <p:set>
                                      <p:cBhvr>
                                        <p:cTn id="332" dur="1" fill="hold">
                                          <p:stCondLst>
                                            <p:cond delay="0"/>
                                          </p:stCondLst>
                                        </p:cTn>
                                        <p:tgtEl>
                                          <p:spTgt spid="56"/>
                                        </p:tgtEl>
                                        <p:attrNameLst>
                                          <p:attrName>style.visibility</p:attrName>
                                        </p:attrNameLst>
                                      </p:cBhvr>
                                      <p:to>
                                        <p:strVal val="visible"/>
                                      </p:to>
                                    </p:set>
                                    <p:anim calcmode="lin" valueType="num">
                                      <p:cBhvr>
                                        <p:cTn id="333" dur="1000" fill="hold"/>
                                        <p:tgtEl>
                                          <p:spTgt spid="56"/>
                                        </p:tgtEl>
                                        <p:attrNameLst>
                                          <p:attrName>ppt_w</p:attrName>
                                        </p:attrNameLst>
                                      </p:cBhvr>
                                      <p:tavLst>
                                        <p:tav tm="0">
                                          <p:val>
                                            <p:fltVal val="0"/>
                                          </p:val>
                                        </p:tav>
                                        <p:tav tm="100000">
                                          <p:val>
                                            <p:strVal val="#ppt_w"/>
                                          </p:val>
                                        </p:tav>
                                      </p:tavLst>
                                    </p:anim>
                                    <p:anim calcmode="lin" valueType="num">
                                      <p:cBhvr>
                                        <p:cTn id="334" dur="1000" fill="hold"/>
                                        <p:tgtEl>
                                          <p:spTgt spid="56"/>
                                        </p:tgtEl>
                                        <p:attrNameLst>
                                          <p:attrName>ppt_h</p:attrName>
                                        </p:attrNameLst>
                                      </p:cBhvr>
                                      <p:tavLst>
                                        <p:tav tm="0">
                                          <p:val>
                                            <p:fltVal val="0"/>
                                          </p:val>
                                        </p:tav>
                                        <p:tav tm="100000">
                                          <p:val>
                                            <p:strVal val="#ppt_h"/>
                                          </p:val>
                                        </p:tav>
                                      </p:tavLst>
                                    </p:anim>
                                    <p:anim calcmode="lin" valueType="num">
                                      <p:cBhvr>
                                        <p:cTn id="335" dur="1000" fill="hold"/>
                                        <p:tgtEl>
                                          <p:spTgt spid="56"/>
                                        </p:tgtEl>
                                        <p:attrNameLst>
                                          <p:attrName>style.rotation</p:attrName>
                                        </p:attrNameLst>
                                      </p:cBhvr>
                                      <p:tavLst>
                                        <p:tav tm="0">
                                          <p:val>
                                            <p:fltVal val="90"/>
                                          </p:val>
                                        </p:tav>
                                        <p:tav tm="100000">
                                          <p:val>
                                            <p:fltVal val="0"/>
                                          </p:val>
                                        </p:tav>
                                      </p:tavLst>
                                    </p:anim>
                                    <p:animEffect transition="in" filter="fade">
                                      <p:cBhvr>
                                        <p:cTn id="336" dur="1000"/>
                                        <p:tgtEl>
                                          <p:spTgt spid="56"/>
                                        </p:tgtEl>
                                      </p:cBhvr>
                                    </p:animEffect>
                                  </p:childTnLst>
                                </p:cTn>
                              </p:par>
                              <p:par>
                                <p:cTn id="337" presetID="31" presetClass="entr" presetSubtype="0" fill="hold" grpId="0" nodeType="withEffect">
                                  <p:stCondLst>
                                    <p:cond delay="0"/>
                                  </p:stCondLst>
                                  <p:childTnLst>
                                    <p:set>
                                      <p:cBhvr>
                                        <p:cTn id="338" dur="1" fill="hold">
                                          <p:stCondLst>
                                            <p:cond delay="0"/>
                                          </p:stCondLst>
                                        </p:cTn>
                                        <p:tgtEl>
                                          <p:spTgt spid="57"/>
                                        </p:tgtEl>
                                        <p:attrNameLst>
                                          <p:attrName>style.visibility</p:attrName>
                                        </p:attrNameLst>
                                      </p:cBhvr>
                                      <p:to>
                                        <p:strVal val="visible"/>
                                      </p:to>
                                    </p:set>
                                    <p:anim calcmode="lin" valueType="num">
                                      <p:cBhvr>
                                        <p:cTn id="339" dur="1000" fill="hold"/>
                                        <p:tgtEl>
                                          <p:spTgt spid="57"/>
                                        </p:tgtEl>
                                        <p:attrNameLst>
                                          <p:attrName>ppt_w</p:attrName>
                                        </p:attrNameLst>
                                      </p:cBhvr>
                                      <p:tavLst>
                                        <p:tav tm="0">
                                          <p:val>
                                            <p:fltVal val="0"/>
                                          </p:val>
                                        </p:tav>
                                        <p:tav tm="100000">
                                          <p:val>
                                            <p:strVal val="#ppt_w"/>
                                          </p:val>
                                        </p:tav>
                                      </p:tavLst>
                                    </p:anim>
                                    <p:anim calcmode="lin" valueType="num">
                                      <p:cBhvr>
                                        <p:cTn id="340" dur="1000" fill="hold"/>
                                        <p:tgtEl>
                                          <p:spTgt spid="57"/>
                                        </p:tgtEl>
                                        <p:attrNameLst>
                                          <p:attrName>ppt_h</p:attrName>
                                        </p:attrNameLst>
                                      </p:cBhvr>
                                      <p:tavLst>
                                        <p:tav tm="0">
                                          <p:val>
                                            <p:fltVal val="0"/>
                                          </p:val>
                                        </p:tav>
                                        <p:tav tm="100000">
                                          <p:val>
                                            <p:strVal val="#ppt_h"/>
                                          </p:val>
                                        </p:tav>
                                      </p:tavLst>
                                    </p:anim>
                                    <p:anim calcmode="lin" valueType="num">
                                      <p:cBhvr>
                                        <p:cTn id="341" dur="1000" fill="hold"/>
                                        <p:tgtEl>
                                          <p:spTgt spid="57"/>
                                        </p:tgtEl>
                                        <p:attrNameLst>
                                          <p:attrName>style.rotation</p:attrName>
                                        </p:attrNameLst>
                                      </p:cBhvr>
                                      <p:tavLst>
                                        <p:tav tm="0">
                                          <p:val>
                                            <p:fltVal val="90"/>
                                          </p:val>
                                        </p:tav>
                                        <p:tav tm="100000">
                                          <p:val>
                                            <p:fltVal val="0"/>
                                          </p:val>
                                        </p:tav>
                                      </p:tavLst>
                                    </p:anim>
                                    <p:animEffect transition="in" filter="fade">
                                      <p:cBhvr>
                                        <p:cTn id="342" dur="1000"/>
                                        <p:tgtEl>
                                          <p:spTgt spid="57"/>
                                        </p:tgtEl>
                                      </p:cBhvr>
                                    </p:animEffect>
                                  </p:childTnLst>
                                </p:cTn>
                              </p:par>
                              <p:par>
                                <p:cTn id="343" presetID="31" presetClass="entr" presetSubtype="0" fill="hold" grpId="0" nodeType="withEffect">
                                  <p:stCondLst>
                                    <p:cond delay="0"/>
                                  </p:stCondLst>
                                  <p:childTnLst>
                                    <p:set>
                                      <p:cBhvr>
                                        <p:cTn id="344" dur="1" fill="hold">
                                          <p:stCondLst>
                                            <p:cond delay="0"/>
                                          </p:stCondLst>
                                        </p:cTn>
                                        <p:tgtEl>
                                          <p:spTgt spid="58"/>
                                        </p:tgtEl>
                                        <p:attrNameLst>
                                          <p:attrName>style.visibility</p:attrName>
                                        </p:attrNameLst>
                                      </p:cBhvr>
                                      <p:to>
                                        <p:strVal val="visible"/>
                                      </p:to>
                                    </p:set>
                                    <p:anim calcmode="lin" valueType="num">
                                      <p:cBhvr>
                                        <p:cTn id="345" dur="1000" fill="hold"/>
                                        <p:tgtEl>
                                          <p:spTgt spid="58"/>
                                        </p:tgtEl>
                                        <p:attrNameLst>
                                          <p:attrName>ppt_w</p:attrName>
                                        </p:attrNameLst>
                                      </p:cBhvr>
                                      <p:tavLst>
                                        <p:tav tm="0">
                                          <p:val>
                                            <p:fltVal val="0"/>
                                          </p:val>
                                        </p:tav>
                                        <p:tav tm="100000">
                                          <p:val>
                                            <p:strVal val="#ppt_w"/>
                                          </p:val>
                                        </p:tav>
                                      </p:tavLst>
                                    </p:anim>
                                    <p:anim calcmode="lin" valueType="num">
                                      <p:cBhvr>
                                        <p:cTn id="346" dur="1000" fill="hold"/>
                                        <p:tgtEl>
                                          <p:spTgt spid="58"/>
                                        </p:tgtEl>
                                        <p:attrNameLst>
                                          <p:attrName>ppt_h</p:attrName>
                                        </p:attrNameLst>
                                      </p:cBhvr>
                                      <p:tavLst>
                                        <p:tav tm="0">
                                          <p:val>
                                            <p:fltVal val="0"/>
                                          </p:val>
                                        </p:tav>
                                        <p:tav tm="100000">
                                          <p:val>
                                            <p:strVal val="#ppt_h"/>
                                          </p:val>
                                        </p:tav>
                                      </p:tavLst>
                                    </p:anim>
                                    <p:anim calcmode="lin" valueType="num">
                                      <p:cBhvr>
                                        <p:cTn id="347" dur="1000" fill="hold"/>
                                        <p:tgtEl>
                                          <p:spTgt spid="58"/>
                                        </p:tgtEl>
                                        <p:attrNameLst>
                                          <p:attrName>style.rotation</p:attrName>
                                        </p:attrNameLst>
                                      </p:cBhvr>
                                      <p:tavLst>
                                        <p:tav tm="0">
                                          <p:val>
                                            <p:fltVal val="90"/>
                                          </p:val>
                                        </p:tav>
                                        <p:tav tm="100000">
                                          <p:val>
                                            <p:fltVal val="0"/>
                                          </p:val>
                                        </p:tav>
                                      </p:tavLst>
                                    </p:anim>
                                    <p:animEffect transition="in" filter="fade">
                                      <p:cBhvr>
                                        <p:cTn id="348" dur="1000"/>
                                        <p:tgtEl>
                                          <p:spTgt spid="58"/>
                                        </p:tgtEl>
                                      </p:cBhvr>
                                    </p:animEffect>
                                  </p:childTnLst>
                                </p:cTn>
                              </p:par>
                              <p:par>
                                <p:cTn id="349" presetID="31" presetClass="entr" presetSubtype="0" fill="hold" grpId="0" nodeType="withEffect">
                                  <p:stCondLst>
                                    <p:cond delay="0"/>
                                  </p:stCondLst>
                                  <p:childTnLst>
                                    <p:set>
                                      <p:cBhvr>
                                        <p:cTn id="350" dur="1" fill="hold">
                                          <p:stCondLst>
                                            <p:cond delay="0"/>
                                          </p:stCondLst>
                                        </p:cTn>
                                        <p:tgtEl>
                                          <p:spTgt spid="59"/>
                                        </p:tgtEl>
                                        <p:attrNameLst>
                                          <p:attrName>style.visibility</p:attrName>
                                        </p:attrNameLst>
                                      </p:cBhvr>
                                      <p:to>
                                        <p:strVal val="visible"/>
                                      </p:to>
                                    </p:set>
                                    <p:anim calcmode="lin" valueType="num">
                                      <p:cBhvr>
                                        <p:cTn id="351" dur="1000" fill="hold"/>
                                        <p:tgtEl>
                                          <p:spTgt spid="59"/>
                                        </p:tgtEl>
                                        <p:attrNameLst>
                                          <p:attrName>ppt_w</p:attrName>
                                        </p:attrNameLst>
                                      </p:cBhvr>
                                      <p:tavLst>
                                        <p:tav tm="0">
                                          <p:val>
                                            <p:fltVal val="0"/>
                                          </p:val>
                                        </p:tav>
                                        <p:tav tm="100000">
                                          <p:val>
                                            <p:strVal val="#ppt_w"/>
                                          </p:val>
                                        </p:tav>
                                      </p:tavLst>
                                    </p:anim>
                                    <p:anim calcmode="lin" valueType="num">
                                      <p:cBhvr>
                                        <p:cTn id="352" dur="1000" fill="hold"/>
                                        <p:tgtEl>
                                          <p:spTgt spid="59"/>
                                        </p:tgtEl>
                                        <p:attrNameLst>
                                          <p:attrName>ppt_h</p:attrName>
                                        </p:attrNameLst>
                                      </p:cBhvr>
                                      <p:tavLst>
                                        <p:tav tm="0">
                                          <p:val>
                                            <p:fltVal val="0"/>
                                          </p:val>
                                        </p:tav>
                                        <p:tav tm="100000">
                                          <p:val>
                                            <p:strVal val="#ppt_h"/>
                                          </p:val>
                                        </p:tav>
                                      </p:tavLst>
                                    </p:anim>
                                    <p:anim calcmode="lin" valueType="num">
                                      <p:cBhvr>
                                        <p:cTn id="353" dur="1000" fill="hold"/>
                                        <p:tgtEl>
                                          <p:spTgt spid="59"/>
                                        </p:tgtEl>
                                        <p:attrNameLst>
                                          <p:attrName>style.rotation</p:attrName>
                                        </p:attrNameLst>
                                      </p:cBhvr>
                                      <p:tavLst>
                                        <p:tav tm="0">
                                          <p:val>
                                            <p:fltVal val="90"/>
                                          </p:val>
                                        </p:tav>
                                        <p:tav tm="100000">
                                          <p:val>
                                            <p:fltVal val="0"/>
                                          </p:val>
                                        </p:tav>
                                      </p:tavLst>
                                    </p:anim>
                                    <p:animEffect transition="in" filter="fade">
                                      <p:cBhvr>
                                        <p:cTn id="354" dur="1000"/>
                                        <p:tgtEl>
                                          <p:spTgt spid="59"/>
                                        </p:tgtEl>
                                      </p:cBhvr>
                                    </p:animEffect>
                                  </p:childTnLst>
                                </p:cTn>
                              </p:par>
                              <p:par>
                                <p:cTn id="355" presetID="31" presetClass="entr" presetSubtype="0" fill="hold" grpId="0" nodeType="withEffect">
                                  <p:stCondLst>
                                    <p:cond delay="0"/>
                                  </p:stCondLst>
                                  <p:childTnLst>
                                    <p:set>
                                      <p:cBhvr>
                                        <p:cTn id="356" dur="1" fill="hold">
                                          <p:stCondLst>
                                            <p:cond delay="0"/>
                                          </p:stCondLst>
                                        </p:cTn>
                                        <p:tgtEl>
                                          <p:spTgt spid="60"/>
                                        </p:tgtEl>
                                        <p:attrNameLst>
                                          <p:attrName>style.visibility</p:attrName>
                                        </p:attrNameLst>
                                      </p:cBhvr>
                                      <p:to>
                                        <p:strVal val="visible"/>
                                      </p:to>
                                    </p:set>
                                    <p:anim calcmode="lin" valueType="num">
                                      <p:cBhvr>
                                        <p:cTn id="357" dur="1000" fill="hold"/>
                                        <p:tgtEl>
                                          <p:spTgt spid="60"/>
                                        </p:tgtEl>
                                        <p:attrNameLst>
                                          <p:attrName>ppt_w</p:attrName>
                                        </p:attrNameLst>
                                      </p:cBhvr>
                                      <p:tavLst>
                                        <p:tav tm="0">
                                          <p:val>
                                            <p:fltVal val="0"/>
                                          </p:val>
                                        </p:tav>
                                        <p:tav tm="100000">
                                          <p:val>
                                            <p:strVal val="#ppt_w"/>
                                          </p:val>
                                        </p:tav>
                                      </p:tavLst>
                                    </p:anim>
                                    <p:anim calcmode="lin" valueType="num">
                                      <p:cBhvr>
                                        <p:cTn id="358" dur="1000" fill="hold"/>
                                        <p:tgtEl>
                                          <p:spTgt spid="60"/>
                                        </p:tgtEl>
                                        <p:attrNameLst>
                                          <p:attrName>ppt_h</p:attrName>
                                        </p:attrNameLst>
                                      </p:cBhvr>
                                      <p:tavLst>
                                        <p:tav tm="0">
                                          <p:val>
                                            <p:fltVal val="0"/>
                                          </p:val>
                                        </p:tav>
                                        <p:tav tm="100000">
                                          <p:val>
                                            <p:strVal val="#ppt_h"/>
                                          </p:val>
                                        </p:tav>
                                      </p:tavLst>
                                    </p:anim>
                                    <p:anim calcmode="lin" valueType="num">
                                      <p:cBhvr>
                                        <p:cTn id="359" dur="1000" fill="hold"/>
                                        <p:tgtEl>
                                          <p:spTgt spid="60"/>
                                        </p:tgtEl>
                                        <p:attrNameLst>
                                          <p:attrName>style.rotation</p:attrName>
                                        </p:attrNameLst>
                                      </p:cBhvr>
                                      <p:tavLst>
                                        <p:tav tm="0">
                                          <p:val>
                                            <p:fltVal val="90"/>
                                          </p:val>
                                        </p:tav>
                                        <p:tav tm="100000">
                                          <p:val>
                                            <p:fltVal val="0"/>
                                          </p:val>
                                        </p:tav>
                                      </p:tavLst>
                                    </p:anim>
                                    <p:animEffect transition="in" filter="fade">
                                      <p:cBhvr>
                                        <p:cTn id="360" dur="1000"/>
                                        <p:tgtEl>
                                          <p:spTgt spid="60"/>
                                        </p:tgtEl>
                                      </p:cBhvr>
                                    </p:animEffect>
                                  </p:childTnLst>
                                </p:cTn>
                              </p:par>
                              <p:par>
                                <p:cTn id="361" presetID="31" presetClass="entr" presetSubtype="0" fill="hold" grpId="0" nodeType="withEffect">
                                  <p:stCondLst>
                                    <p:cond delay="0"/>
                                  </p:stCondLst>
                                  <p:childTnLst>
                                    <p:set>
                                      <p:cBhvr>
                                        <p:cTn id="362" dur="1" fill="hold">
                                          <p:stCondLst>
                                            <p:cond delay="0"/>
                                          </p:stCondLst>
                                        </p:cTn>
                                        <p:tgtEl>
                                          <p:spTgt spid="61"/>
                                        </p:tgtEl>
                                        <p:attrNameLst>
                                          <p:attrName>style.visibility</p:attrName>
                                        </p:attrNameLst>
                                      </p:cBhvr>
                                      <p:to>
                                        <p:strVal val="visible"/>
                                      </p:to>
                                    </p:set>
                                    <p:anim calcmode="lin" valueType="num">
                                      <p:cBhvr>
                                        <p:cTn id="363" dur="1000" fill="hold"/>
                                        <p:tgtEl>
                                          <p:spTgt spid="61"/>
                                        </p:tgtEl>
                                        <p:attrNameLst>
                                          <p:attrName>ppt_w</p:attrName>
                                        </p:attrNameLst>
                                      </p:cBhvr>
                                      <p:tavLst>
                                        <p:tav tm="0">
                                          <p:val>
                                            <p:fltVal val="0"/>
                                          </p:val>
                                        </p:tav>
                                        <p:tav tm="100000">
                                          <p:val>
                                            <p:strVal val="#ppt_w"/>
                                          </p:val>
                                        </p:tav>
                                      </p:tavLst>
                                    </p:anim>
                                    <p:anim calcmode="lin" valueType="num">
                                      <p:cBhvr>
                                        <p:cTn id="364" dur="1000" fill="hold"/>
                                        <p:tgtEl>
                                          <p:spTgt spid="61"/>
                                        </p:tgtEl>
                                        <p:attrNameLst>
                                          <p:attrName>ppt_h</p:attrName>
                                        </p:attrNameLst>
                                      </p:cBhvr>
                                      <p:tavLst>
                                        <p:tav tm="0">
                                          <p:val>
                                            <p:fltVal val="0"/>
                                          </p:val>
                                        </p:tav>
                                        <p:tav tm="100000">
                                          <p:val>
                                            <p:strVal val="#ppt_h"/>
                                          </p:val>
                                        </p:tav>
                                      </p:tavLst>
                                    </p:anim>
                                    <p:anim calcmode="lin" valueType="num">
                                      <p:cBhvr>
                                        <p:cTn id="365" dur="1000" fill="hold"/>
                                        <p:tgtEl>
                                          <p:spTgt spid="61"/>
                                        </p:tgtEl>
                                        <p:attrNameLst>
                                          <p:attrName>style.rotation</p:attrName>
                                        </p:attrNameLst>
                                      </p:cBhvr>
                                      <p:tavLst>
                                        <p:tav tm="0">
                                          <p:val>
                                            <p:fltVal val="90"/>
                                          </p:val>
                                        </p:tav>
                                        <p:tav tm="100000">
                                          <p:val>
                                            <p:fltVal val="0"/>
                                          </p:val>
                                        </p:tav>
                                      </p:tavLst>
                                    </p:anim>
                                    <p:animEffect transition="in" filter="fade">
                                      <p:cBhvr>
                                        <p:cTn id="366" dur="1000"/>
                                        <p:tgtEl>
                                          <p:spTgt spid="61"/>
                                        </p:tgtEl>
                                      </p:cBhvr>
                                    </p:animEffect>
                                  </p:childTnLst>
                                </p:cTn>
                              </p:par>
                              <p:par>
                                <p:cTn id="367" presetID="31" presetClass="entr" presetSubtype="0" fill="hold" grpId="0" nodeType="withEffect">
                                  <p:stCondLst>
                                    <p:cond delay="0"/>
                                  </p:stCondLst>
                                  <p:childTnLst>
                                    <p:set>
                                      <p:cBhvr>
                                        <p:cTn id="368" dur="1" fill="hold">
                                          <p:stCondLst>
                                            <p:cond delay="0"/>
                                          </p:stCondLst>
                                        </p:cTn>
                                        <p:tgtEl>
                                          <p:spTgt spid="62"/>
                                        </p:tgtEl>
                                        <p:attrNameLst>
                                          <p:attrName>style.visibility</p:attrName>
                                        </p:attrNameLst>
                                      </p:cBhvr>
                                      <p:to>
                                        <p:strVal val="visible"/>
                                      </p:to>
                                    </p:set>
                                    <p:anim calcmode="lin" valueType="num">
                                      <p:cBhvr>
                                        <p:cTn id="369" dur="1000" fill="hold"/>
                                        <p:tgtEl>
                                          <p:spTgt spid="62"/>
                                        </p:tgtEl>
                                        <p:attrNameLst>
                                          <p:attrName>ppt_w</p:attrName>
                                        </p:attrNameLst>
                                      </p:cBhvr>
                                      <p:tavLst>
                                        <p:tav tm="0">
                                          <p:val>
                                            <p:fltVal val="0"/>
                                          </p:val>
                                        </p:tav>
                                        <p:tav tm="100000">
                                          <p:val>
                                            <p:strVal val="#ppt_w"/>
                                          </p:val>
                                        </p:tav>
                                      </p:tavLst>
                                    </p:anim>
                                    <p:anim calcmode="lin" valueType="num">
                                      <p:cBhvr>
                                        <p:cTn id="370" dur="1000" fill="hold"/>
                                        <p:tgtEl>
                                          <p:spTgt spid="62"/>
                                        </p:tgtEl>
                                        <p:attrNameLst>
                                          <p:attrName>ppt_h</p:attrName>
                                        </p:attrNameLst>
                                      </p:cBhvr>
                                      <p:tavLst>
                                        <p:tav tm="0">
                                          <p:val>
                                            <p:fltVal val="0"/>
                                          </p:val>
                                        </p:tav>
                                        <p:tav tm="100000">
                                          <p:val>
                                            <p:strVal val="#ppt_h"/>
                                          </p:val>
                                        </p:tav>
                                      </p:tavLst>
                                    </p:anim>
                                    <p:anim calcmode="lin" valueType="num">
                                      <p:cBhvr>
                                        <p:cTn id="371" dur="1000" fill="hold"/>
                                        <p:tgtEl>
                                          <p:spTgt spid="62"/>
                                        </p:tgtEl>
                                        <p:attrNameLst>
                                          <p:attrName>style.rotation</p:attrName>
                                        </p:attrNameLst>
                                      </p:cBhvr>
                                      <p:tavLst>
                                        <p:tav tm="0">
                                          <p:val>
                                            <p:fltVal val="90"/>
                                          </p:val>
                                        </p:tav>
                                        <p:tav tm="100000">
                                          <p:val>
                                            <p:fltVal val="0"/>
                                          </p:val>
                                        </p:tav>
                                      </p:tavLst>
                                    </p:anim>
                                    <p:animEffect transition="in" filter="fade">
                                      <p:cBhvr>
                                        <p:cTn id="372" dur="1000"/>
                                        <p:tgtEl>
                                          <p:spTgt spid="62"/>
                                        </p:tgtEl>
                                      </p:cBhvr>
                                    </p:animEffect>
                                  </p:childTnLst>
                                </p:cTn>
                              </p:par>
                              <p:par>
                                <p:cTn id="373" presetID="31" presetClass="entr" presetSubtype="0" fill="hold" grpId="0" nodeType="withEffect">
                                  <p:stCondLst>
                                    <p:cond delay="0"/>
                                  </p:stCondLst>
                                  <p:childTnLst>
                                    <p:set>
                                      <p:cBhvr>
                                        <p:cTn id="374" dur="1" fill="hold">
                                          <p:stCondLst>
                                            <p:cond delay="0"/>
                                          </p:stCondLst>
                                        </p:cTn>
                                        <p:tgtEl>
                                          <p:spTgt spid="63"/>
                                        </p:tgtEl>
                                        <p:attrNameLst>
                                          <p:attrName>style.visibility</p:attrName>
                                        </p:attrNameLst>
                                      </p:cBhvr>
                                      <p:to>
                                        <p:strVal val="visible"/>
                                      </p:to>
                                    </p:set>
                                    <p:anim calcmode="lin" valueType="num">
                                      <p:cBhvr>
                                        <p:cTn id="375" dur="1000" fill="hold"/>
                                        <p:tgtEl>
                                          <p:spTgt spid="63"/>
                                        </p:tgtEl>
                                        <p:attrNameLst>
                                          <p:attrName>ppt_w</p:attrName>
                                        </p:attrNameLst>
                                      </p:cBhvr>
                                      <p:tavLst>
                                        <p:tav tm="0">
                                          <p:val>
                                            <p:fltVal val="0"/>
                                          </p:val>
                                        </p:tav>
                                        <p:tav tm="100000">
                                          <p:val>
                                            <p:strVal val="#ppt_w"/>
                                          </p:val>
                                        </p:tav>
                                      </p:tavLst>
                                    </p:anim>
                                    <p:anim calcmode="lin" valueType="num">
                                      <p:cBhvr>
                                        <p:cTn id="376" dur="1000" fill="hold"/>
                                        <p:tgtEl>
                                          <p:spTgt spid="63"/>
                                        </p:tgtEl>
                                        <p:attrNameLst>
                                          <p:attrName>ppt_h</p:attrName>
                                        </p:attrNameLst>
                                      </p:cBhvr>
                                      <p:tavLst>
                                        <p:tav tm="0">
                                          <p:val>
                                            <p:fltVal val="0"/>
                                          </p:val>
                                        </p:tav>
                                        <p:tav tm="100000">
                                          <p:val>
                                            <p:strVal val="#ppt_h"/>
                                          </p:val>
                                        </p:tav>
                                      </p:tavLst>
                                    </p:anim>
                                    <p:anim calcmode="lin" valueType="num">
                                      <p:cBhvr>
                                        <p:cTn id="377" dur="1000" fill="hold"/>
                                        <p:tgtEl>
                                          <p:spTgt spid="63"/>
                                        </p:tgtEl>
                                        <p:attrNameLst>
                                          <p:attrName>style.rotation</p:attrName>
                                        </p:attrNameLst>
                                      </p:cBhvr>
                                      <p:tavLst>
                                        <p:tav tm="0">
                                          <p:val>
                                            <p:fltVal val="90"/>
                                          </p:val>
                                        </p:tav>
                                        <p:tav tm="100000">
                                          <p:val>
                                            <p:fltVal val="0"/>
                                          </p:val>
                                        </p:tav>
                                      </p:tavLst>
                                    </p:anim>
                                    <p:animEffect transition="in" filter="fade">
                                      <p:cBhvr>
                                        <p:cTn id="378" dur="1000"/>
                                        <p:tgtEl>
                                          <p:spTgt spid="63"/>
                                        </p:tgtEl>
                                      </p:cBhvr>
                                    </p:animEffect>
                                  </p:childTnLst>
                                </p:cTn>
                              </p:par>
                              <p:par>
                                <p:cTn id="379" presetID="31" presetClass="entr" presetSubtype="0" fill="hold" grpId="0" nodeType="withEffect">
                                  <p:stCondLst>
                                    <p:cond delay="0"/>
                                  </p:stCondLst>
                                  <p:childTnLst>
                                    <p:set>
                                      <p:cBhvr>
                                        <p:cTn id="380" dur="1" fill="hold">
                                          <p:stCondLst>
                                            <p:cond delay="0"/>
                                          </p:stCondLst>
                                        </p:cTn>
                                        <p:tgtEl>
                                          <p:spTgt spid="64"/>
                                        </p:tgtEl>
                                        <p:attrNameLst>
                                          <p:attrName>style.visibility</p:attrName>
                                        </p:attrNameLst>
                                      </p:cBhvr>
                                      <p:to>
                                        <p:strVal val="visible"/>
                                      </p:to>
                                    </p:set>
                                    <p:anim calcmode="lin" valueType="num">
                                      <p:cBhvr>
                                        <p:cTn id="381" dur="1000" fill="hold"/>
                                        <p:tgtEl>
                                          <p:spTgt spid="64"/>
                                        </p:tgtEl>
                                        <p:attrNameLst>
                                          <p:attrName>ppt_w</p:attrName>
                                        </p:attrNameLst>
                                      </p:cBhvr>
                                      <p:tavLst>
                                        <p:tav tm="0">
                                          <p:val>
                                            <p:fltVal val="0"/>
                                          </p:val>
                                        </p:tav>
                                        <p:tav tm="100000">
                                          <p:val>
                                            <p:strVal val="#ppt_w"/>
                                          </p:val>
                                        </p:tav>
                                      </p:tavLst>
                                    </p:anim>
                                    <p:anim calcmode="lin" valueType="num">
                                      <p:cBhvr>
                                        <p:cTn id="382" dur="1000" fill="hold"/>
                                        <p:tgtEl>
                                          <p:spTgt spid="64"/>
                                        </p:tgtEl>
                                        <p:attrNameLst>
                                          <p:attrName>ppt_h</p:attrName>
                                        </p:attrNameLst>
                                      </p:cBhvr>
                                      <p:tavLst>
                                        <p:tav tm="0">
                                          <p:val>
                                            <p:fltVal val="0"/>
                                          </p:val>
                                        </p:tav>
                                        <p:tav tm="100000">
                                          <p:val>
                                            <p:strVal val="#ppt_h"/>
                                          </p:val>
                                        </p:tav>
                                      </p:tavLst>
                                    </p:anim>
                                    <p:anim calcmode="lin" valueType="num">
                                      <p:cBhvr>
                                        <p:cTn id="383" dur="1000" fill="hold"/>
                                        <p:tgtEl>
                                          <p:spTgt spid="64"/>
                                        </p:tgtEl>
                                        <p:attrNameLst>
                                          <p:attrName>style.rotation</p:attrName>
                                        </p:attrNameLst>
                                      </p:cBhvr>
                                      <p:tavLst>
                                        <p:tav tm="0">
                                          <p:val>
                                            <p:fltVal val="90"/>
                                          </p:val>
                                        </p:tav>
                                        <p:tav tm="100000">
                                          <p:val>
                                            <p:fltVal val="0"/>
                                          </p:val>
                                        </p:tav>
                                      </p:tavLst>
                                    </p:anim>
                                    <p:animEffect transition="in" filter="fade">
                                      <p:cBhvr>
                                        <p:cTn id="384" dur="1000"/>
                                        <p:tgtEl>
                                          <p:spTgt spid="64"/>
                                        </p:tgtEl>
                                      </p:cBhvr>
                                    </p:animEffect>
                                  </p:childTnLst>
                                </p:cTn>
                              </p:par>
                              <p:par>
                                <p:cTn id="385" presetID="31" presetClass="entr" presetSubtype="0" fill="hold" grpId="0" nodeType="withEffect">
                                  <p:stCondLst>
                                    <p:cond delay="0"/>
                                  </p:stCondLst>
                                  <p:childTnLst>
                                    <p:set>
                                      <p:cBhvr>
                                        <p:cTn id="386" dur="1" fill="hold">
                                          <p:stCondLst>
                                            <p:cond delay="0"/>
                                          </p:stCondLst>
                                        </p:cTn>
                                        <p:tgtEl>
                                          <p:spTgt spid="65"/>
                                        </p:tgtEl>
                                        <p:attrNameLst>
                                          <p:attrName>style.visibility</p:attrName>
                                        </p:attrNameLst>
                                      </p:cBhvr>
                                      <p:to>
                                        <p:strVal val="visible"/>
                                      </p:to>
                                    </p:set>
                                    <p:anim calcmode="lin" valueType="num">
                                      <p:cBhvr>
                                        <p:cTn id="387" dur="1000" fill="hold"/>
                                        <p:tgtEl>
                                          <p:spTgt spid="65"/>
                                        </p:tgtEl>
                                        <p:attrNameLst>
                                          <p:attrName>ppt_w</p:attrName>
                                        </p:attrNameLst>
                                      </p:cBhvr>
                                      <p:tavLst>
                                        <p:tav tm="0">
                                          <p:val>
                                            <p:fltVal val="0"/>
                                          </p:val>
                                        </p:tav>
                                        <p:tav tm="100000">
                                          <p:val>
                                            <p:strVal val="#ppt_w"/>
                                          </p:val>
                                        </p:tav>
                                      </p:tavLst>
                                    </p:anim>
                                    <p:anim calcmode="lin" valueType="num">
                                      <p:cBhvr>
                                        <p:cTn id="388" dur="1000" fill="hold"/>
                                        <p:tgtEl>
                                          <p:spTgt spid="65"/>
                                        </p:tgtEl>
                                        <p:attrNameLst>
                                          <p:attrName>ppt_h</p:attrName>
                                        </p:attrNameLst>
                                      </p:cBhvr>
                                      <p:tavLst>
                                        <p:tav tm="0">
                                          <p:val>
                                            <p:fltVal val="0"/>
                                          </p:val>
                                        </p:tav>
                                        <p:tav tm="100000">
                                          <p:val>
                                            <p:strVal val="#ppt_h"/>
                                          </p:val>
                                        </p:tav>
                                      </p:tavLst>
                                    </p:anim>
                                    <p:anim calcmode="lin" valueType="num">
                                      <p:cBhvr>
                                        <p:cTn id="389" dur="1000" fill="hold"/>
                                        <p:tgtEl>
                                          <p:spTgt spid="65"/>
                                        </p:tgtEl>
                                        <p:attrNameLst>
                                          <p:attrName>style.rotation</p:attrName>
                                        </p:attrNameLst>
                                      </p:cBhvr>
                                      <p:tavLst>
                                        <p:tav tm="0">
                                          <p:val>
                                            <p:fltVal val="90"/>
                                          </p:val>
                                        </p:tav>
                                        <p:tav tm="100000">
                                          <p:val>
                                            <p:fltVal val="0"/>
                                          </p:val>
                                        </p:tav>
                                      </p:tavLst>
                                    </p:anim>
                                    <p:animEffect transition="in" filter="fade">
                                      <p:cBhvr>
                                        <p:cTn id="390" dur="1000"/>
                                        <p:tgtEl>
                                          <p:spTgt spid="65"/>
                                        </p:tgtEl>
                                      </p:cBhvr>
                                    </p:animEffect>
                                  </p:childTnLst>
                                </p:cTn>
                              </p:par>
                              <p:par>
                                <p:cTn id="391" presetID="31" presetClass="entr" presetSubtype="0" fill="hold" grpId="0" nodeType="withEffect">
                                  <p:stCondLst>
                                    <p:cond delay="0"/>
                                  </p:stCondLst>
                                  <p:childTnLst>
                                    <p:set>
                                      <p:cBhvr>
                                        <p:cTn id="392" dur="1" fill="hold">
                                          <p:stCondLst>
                                            <p:cond delay="0"/>
                                          </p:stCondLst>
                                        </p:cTn>
                                        <p:tgtEl>
                                          <p:spTgt spid="66"/>
                                        </p:tgtEl>
                                        <p:attrNameLst>
                                          <p:attrName>style.visibility</p:attrName>
                                        </p:attrNameLst>
                                      </p:cBhvr>
                                      <p:to>
                                        <p:strVal val="visible"/>
                                      </p:to>
                                    </p:set>
                                    <p:anim calcmode="lin" valueType="num">
                                      <p:cBhvr>
                                        <p:cTn id="393" dur="1000" fill="hold"/>
                                        <p:tgtEl>
                                          <p:spTgt spid="66"/>
                                        </p:tgtEl>
                                        <p:attrNameLst>
                                          <p:attrName>ppt_w</p:attrName>
                                        </p:attrNameLst>
                                      </p:cBhvr>
                                      <p:tavLst>
                                        <p:tav tm="0">
                                          <p:val>
                                            <p:fltVal val="0"/>
                                          </p:val>
                                        </p:tav>
                                        <p:tav tm="100000">
                                          <p:val>
                                            <p:strVal val="#ppt_w"/>
                                          </p:val>
                                        </p:tav>
                                      </p:tavLst>
                                    </p:anim>
                                    <p:anim calcmode="lin" valueType="num">
                                      <p:cBhvr>
                                        <p:cTn id="394" dur="1000" fill="hold"/>
                                        <p:tgtEl>
                                          <p:spTgt spid="66"/>
                                        </p:tgtEl>
                                        <p:attrNameLst>
                                          <p:attrName>ppt_h</p:attrName>
                                        </p:attrNameLst>
                                      </p:cBhvr>
                                      <p:tavLst>
                                        <p:tav tm="0">
                                          <p:val>
                                            <p:fltVal val="0"/>
                                          </p:val>
                                        </p:tav>
                                        <p:tav tm="100000">
                                          <p:val>
                                            <p:strVal val="#ppt_h"/>
                                          </p:val>
                                        </p:tav>
                                      </p:tavLst>
                                    </p:anim>
                                    <p:anim calcmode="lin" valueType="num">
                                      <p:cBhvr>
                                        <p:cTn id="395" dur="1000" fill="hold"/>
                                        <p:tgtEl>
                                          <p:spTgt spid="66"/>
                                        </p:tgtEl>
                                        <p:attrNameLst>
                                          <p:attrName>style.rotation</p:attrName>
                                        </p:attrNameLst>
                                      </p:cBhvr>
                                      <p:tavLst>
                                        <p:tav tm="0">
                                          <p:val>
                                            <p:fltVal val="90"/>
                                          </p:val>
                                        </p:tav>
                                        <p:tav tm="100000">
                                          <p:val>
                                            <p:fltVal val="0"/>
                                          </p:val>
                                        </p:tav>
                                      </p:tavLst>
                                    </p:anim>
                                    <p:animEffect transition="in" filter="fade">
                                      <p:cBhvr>
                                        <p:cTn id="396" dur="1000"/>
                                        <p:tgtEl>
                                          <p:spTgt spid="66"/>
                                        </p:tgtEl>
                                      </p:cBhvr>
                                    </p:animEffect>
                                  </p:childTnLst>
                                </p:cTn>
                              </p:par>
                              <p:par>
                                <p:cTn id="397" presetID="31" presetClass="entr" presetSubtype="0" fill="hold" grpId="0" nodeType="withEffect">
                                  <p:stCondLst>
                                    <p:cond delay="0"/>
                                  </p:stCondLst>
                                  <p:childTnLst>
                                    <p:set>
                                      <p:cBhvr>
                                        <p:cTn id="398" dur="1" fill="hold">
                                          <p:stCondLst>
                                            <p:cond delay="0"/>
                                          </p:stCondLst>
                                        </p:cTn>
                                        <p:tgtEl>
                                          <p:spTgt spid="67"/>
                                        </p:tgtEl>
                                        <p:attrNameLst>
                                          <p:attrName>style.visibility</p:attrName>
                                        </p:attrNameLst>
                                      </p:cBhvr>
                                      <p:to>
                                        <p:strVal val="visible"/>
                                      </p:to>
                                    </p:set>
                                    <p:anim calcmode="lin" valueType="num">
                                      <p:cBhvr>
                                        <p:cTn id="399" dur="1000" fill="hold"/>
                                        <p:tgtEl>
                                          <p:spTgt spid="67"/>
                                        </p:tgtEl>
                                        <p:attrNameLst>
                                          <p:attrName>ppt_w</p:attrName>
                                        </p:attrNameLst>
                                      </p:cBhvr>
                                      <p:tavLst>
                                        <p:tav tm="0">
                                          <p:val>
                                            <p:fltVal val="0"/>
                                          </p:val>
                                        </p:tav>
                                        <p:tav tm="100000">
                                          <p:val>
                                            <p:strVal val="#ppt_w"/>
                                          </p:val>
                                        </p:tav>
                                      </p:tavLst>
                                    </p:anim>
                                    <p:anim calcmode="lin" valueType="num">
                                      <p:cBhvr>
                                        <p:cTn id="400" dur="1000" fill="hold"/>
                                        <p:tgtEl>
                                          <p:spTgt spid="67"/>
                                        </p:tgtEl>
                                        <p:attrNameLst>
                                          <p:attrName>ppt_h</p:attrName>
                                        </p:attrNameLst>
                                      </p:cBhvr>
                                      <p:tavLst>
                                        <p:tav tm="0">
                                          <p:val>
                                            <p:fltVal val="0"/>
                                          </p:val>
                                        </p:tav>
                                        <p:tav tm="100000">
                                          <p:val>
                                            <p:strVal val="#ppt_h"/>
                                          </p:val>
                                        </p:tav>
                                      </p:tavLst>
                                    </p:anim>
                                    <p:anim calcmode="lin" valueType="num">
                                      <p:cBhvr>
                                        <p:cTn id="401" dur="1000" fill="hold"/>
                                        <p:tgtEl>
                                          <p:spTgt spid="67"/>
                                        </p:tgtEl>
                                        <p:attrNameLst>
                                          <p:attrName>style.rotation</p:attrName>
                                        </p:attrNameLst>
                                      </p:cBhvr>
                                      <p:tavLst>
                                        <p:tav tm="0">
                                          <p:val>
                                            <p:fltVal val="90"/>
                                          </p:val>
                                        </p:tav>
                                        <p:tav tm="100000">
                                          <p:val>
                                            <p:fltVal val="0"/>
                                          </p:val>
                                        </p:tav>
                                      </p:tavLst>
                                    </p:anim>
                                    <p:animEffect transition="in" filter="fade">
                                      <p:cBhvr>
                                        <p:cTn id="402" dur="1000"/>
                                        <p:tgtEl>
                                          <p:spTgt spid="67"/>
                                        </p:tgtEl>
                                      </p:cBhvr>
                                    </p:animEffect>
                                  </p:childTnLst>
                                </p:cTn>
                              </p:par>
                              <p:par>
                                <p:cTn id="403" presetID="31" presetClass="entr" presetSubtype="0" fill="hold" grpId="0" nodeType="withEffect">
                                  <p:stCondLst>
                                    <p:cond delay="0"/>
                                  </p:stCondLst>
                                  <p:childTnLst>
                                    <p:set>
                                      <p:cBhvr>
                                        <p:cTn id="404" dur="1" fill="hold">
                                          <p:stCondLst>
                                            <p:cond delay="0"/>
                                          </p:stCondLst>
                                        </p:cTn>
                                        <p:tgtEl>
                                          <p:spTgt spid="68"/>
                                        </p:tgtEl>
                                        <p:attrNameLst>
                                          <p:attrName>style.visibility</p:attrName>
                                        </p:attrNameLst>
                                      </p:cBhvr>
                                      <p:to>
                                        <p:strVal val="visible"/>
                                      </p:to>
                                    </p:set>
                                    <p:anim calcmode="lin" valueType="num">
                                      <p:cBhvr>
                                        <p:cTn id="405" dur="1000" fill="hold"/>
                                        <p:tgtEl>
                                          <p:spTgt spid="68"/>
                                        </p:tgtEl>
                                        <p:attrNameLst>
                                          <p:attrName>ppt_w</p:attrName>
                                        </p:attrNameLst>
                                      </p:cBhvr>
                                      <p:tavLst>
                                        <p:tav tm="0">
                                          <p:val>
                                            <p:fltVal val="0"/>
                                          </p:val>
                                        </p:tav>
                                        <p:tav tm="100000">
                                          <p:val>
                                            <p:strVal val="#ppt_w"/>
                                          </p:val>
                                        </p:tav>
                                      </p:tavLst>
                                    </p:anim>
                                    <p:anim calcmode="lin" valueType="num">
                                      <p:cBhvr>
                                        <p:cTn id="406" dur="1000" fill="hold"/>
                                        <p:tgtEl>
                                          <p:spTgt spid="68"/>
                                        </p:tgtEl>
                                        <p:attrNameLst>
                                          <p:attrName>ppt_h</p:attrName>
                                        </p:attrNameLst>
                                      </p:cBhvr>
                                      <p:tavLst>
                                        <p:tav tm="0">
                                          <p:val>
                                            <p:fltVal val="0"/>
                                          </p:val>
                                        </p:tav>
                                        <p:tav tm="100000">
                                          <p:val>
                                            <p:strVal val="#ppt_h"/>
                                          </p:val>
                                        </p:tav>
                                      </p:tavLst>
                                    </p:anim>
                                    <p:anim calcmode="lin" valueType="num">
                                      <p:cBhvr>
                                        <p:cTn id="407" dur="1000" fill="hold"/>
                                        <p:tgtEl>
                                          <p:spTgt spid="68"/>
                                        </p:tgtEl>
                                        <p:attrNameLst>
                                          <p:attrName>style.rotation</p:attrName>
                                        </p:attrNameLst>
                                      </p:cBhvr>
                                      <p:tavLst>
                                        <p:tav tm="0">
                                          <p:val>
                                            <p:fltVal val="90"/>
                                          </p:val>
                                        </p:tav>
                                        <p:tav tm="100000">
                                          <p:val>
                                            <p:fltVal val="0"/>
                                          </p:val>
                                        </p:tav>
                                      </p:tavLst>
                                    </p:anim>
                                    <p:animEffect transition="in" filter="fade">
                                      <p:cBhvr>
                                        <p:cTn id="408" dur="1000"/>
                                        <p:tgtEl>
                                          <p:spTgt spid="68"/>
                                        </p:tgtEl>
                                      </p:cBhvr>
                                    </p:animEffect>
                                  </p:childTnLst>
                                </p:cTn>
                              </p:par>
                              <p:par>
                                <p:cTn id="409" presetID="31" presetClass="entr" presetSubtype="0" fill="hold" grpId="0" nodeType="withEffect">
                                  <p:stCondLst>
                                    <p:cond delay="0"/>
                                  </p:stCondLst>
                                  <p:childTnLst>
                                    <p:set>
                                      <p:cBhvr>
                                        <p:cTn id="410" dur="1" fill="hold">
                                          <p:stCondLst>
                                            <p:cond delay="0"/>
                                          </p:stCondLst>
                                        </p:cTn>
                                        <p:tgtEl>
                                          <p:spTgt spid="69"/>
                                        </p:tgtEl>
                                        <p:attrNameLst>
                                          <p:attrName>style.visibility</p:attrName>
                                        </p:attrNameLst>
                                      </p:cBhvr>
                                      <p:to>
                                        <p:strVal val="visible"/>
                                      </p:to>
                                    </p:set>
                                    <p:anim calcmode="lin" valueType="num">
                                      <p:cBhvr>
                                        <p:cTn id="411" dur="1000" fill="hold"/>
                                        <p:tgtEl>
                                          <p:spTgt spid="69"/>
                                        </p:tgtEl>
                                        <p:attrNameLst>
                                          <p:attrName>ppt_w</p:attrName>
                                        </p:attrNameLst>
                                      </p:cBhvr>
                                      <p:tavLst>
                                        <p:tav tm="0">
                                          <p:val>
                                            <p:fltVal val="0"/>
                                          </p:val>
                                        </p:tav>
                                        <p:tav tm="100000">
                                          <p:val>
                                            <p:strVal val="#ppt_w"/>
                                          </p:val>
                                        </p:tav>
                                      </p:tavLst>
                                    </p:anim>
                                    <p:anim calcmode="lin" valueType="num">
                                      <p:cBhvr>
                                        <p:cTn id="412" dur="1000" fill="hold"/>
                                        <p:tgtEl>
                                          <p:spTgt spid="69"/>
                                        </p:tgtEl>
                                        <p:attrNameLst>
                                          <p:attrName>ppt_h</p:attrName>
                                        </p:attrNameLst>
                                      </p:cBhvr>
                                      <p:tavLst>
                                        <p:tav tm="0">
                                          <p:val>
                                            <p:fltVal val="0"/>
                                          </p:val>
                                        </p:tav>
                                        <p:tav tm="100000">
                                          <p:val>
                                            <p:strVal val="#ppt_h"/>
                                          </p:val>
                                        </p:tav>
                                      </p:tavLst>
                                    </p:anim>
                                    <p:anim calcmode="lin" valueType="num">
                                      <p:cBhvr>
                                        <p:cTn id="413" dur="1000" fill="hold"/>
                                        <p:tgtEl>
                                          <p:spTgt spid="69"/>
                                        </p:tgtEl>
                                        <p:attrNameLst>
                                          <p:attrName>style.rotation</p:attrName>
                                        </p:attrNameLst>
                                      </p:cBhvr>
                                      <p:tavLst>
                                        <p:tav tm="0">
                                          <p:val>
                                            <p:fltVal val="90"/>
                                          </p:val>
                                        </p:tav>
                                        <p:tav tm="100000">
                                          <p:val>
                                            <p:fltVal val="0"/>
                                          </p:val>
                                        </p:tav>
                                      </p:tavLst>
                                    </p:anim>
                                    <p:animEffect transition="in" filter="fade">
                                      <p:cBhvr>
                                        <p:cTn id="414" dur="1000"/>
                                        <p:tgtEl>
                                          <p:spTgt spid="69"/>
                                        </p:tgtEl>
                                      </p:cBhvr>
                                    </p:animEffect>
                                  </p:childTnLst>
                                </p:cTn>
                              </p:par>
                              <p:par>
                                <p:cTn id="415" presetID="31" presetClass="entr" presetSubtype="0" fill="hold" grpId="0" nodeType="withEffect">
                                  <p:stCondLst>
                                    <p:cond delay="0"/>
                                  </p:stCondLst>
                                  <p:childTnLst>
                                    <p:set>
                                      <p:cBhvr>
                                        <p:cTn id="416" dur="1" fill="hold">
                                          <p:stCondLst>
                                            <p:cond delay="0"/>
                                          </p:stCondLst>
                                        </p:cTn>
                                        <p:tgtEl>
                                          <p:spTgt spid="70"/>
                                        </p:tgtEl>
                                        <p:attrNameLst>
                                          <p:attrName>style.visibility</p:attrName>
                                        </p:attrNameLst>
                                      </p:cBhvr>
                                      <p:to>
                                        <p:strVal val="visible"/>
                                      </p:to>
                                    </p:set>
                                    <p:anim calcmode="lin" valueType="num">
                                      <p:cBhvr>
                                        <p:cTn id="417" dur="1000" fill="hold"/>
                                        <p:tgtEl>
                                          <p:spTgt spid="70"/>
                                        </p:tgtEl>
                                        <p:attrNameLst>
                                          <p:attrName>ppt_w</p:attrName>
                                        </p:attrNameLst>
                                      </p:cBhvr>
                                      <p:tavLst>
                                        <p:tav tm="0">
                                          <p:val>
                                            <p:fltVal val="0"/>
                                          </p:val>
                                        </p:tav>
                                        <p:tav tm="100000">
                                          <p:val>
                                            <p:strVal val="#ppt_w"/>
                                          </p:val>
                                        </p:tav>
                                      </p:tavLst>
                                    </p:anim>
                                    <p:anim calcmode="lin" valueType="num">
                                      <p:cBhvr>
                                        <p:cTn id="418" dur="1000" fill="hold"/>
                                        <p:tgtEl>
                                          <p:spTgt spid="70"/>
                                        </p:tgtEl>
                                        <p:attrNameLst>
                                          <p:attrName>ppt_h</p:attrName>
                                        </p:attrNameLst>
                                      </p:cBhvr>
                                      <p:tavLst>
                                        <p:tav tm="0">
                                          <p:val>
                                            <p:fltVal val="0"/>
                                          </p:val>
                                        </p:tav>
                                        <p:tav tm="100000">
                                          <p:val>
                                            <p:strVal val="#ppt_h"/>
                                          </p:val>
                                        </p:tav>
                                      </p:tavLst>
                                    </p:anim>
                                    <p:anim calcmode="lin" valueType="num">
                                      <p:cBhvr>
                                        <p:cTn id="419" dur="1000" fill="hold"/>
                                        <p:tgtEl>
                                          <p:spTgt spid="70"/>
                                        </p:tgtEl>
                                        <p:attrNameLst>
                                          <p:attrName>style.rotation</p:attrName>
                                        </p:attrNameLst>
                                      </p:cBhvr>
                                      <p:tavLst>
                                        <p:tav tm="0">
                                          <p:val>
                                            <p:fltVal val="90"/>
                                          </p:val>
                                        </p:tav>
                                        <p:tav tm="100000">
                                          <p:val>
                                            <p:fltVal val="0"/>
                                          </p:val>
                                        </p:tav>
                                      </p:tavLst>
                                    </p:anim>
                                    <p:animEffect transition="in" filter="fade">
                                      <p:cBhvr>
                                        <p:cTn id="420" dur="1000"/>
                                        <p:tgtEl>
                                          <p:spTgt spid="70"/>
                                        </p:tgtEl>
                                      </p:cBhvr>
                                    </p:animEffect>
                                  </p:childTnLst>
                                </p:cTn>
                              </p:par>
                              <p:par>
                                <p:cTn id="421" presetID="31" presetClass="entr" presetSubtype="0" fill="hold" grpId="0" nodeType="withEffect">
                                  <p:stCondLst>
                                    <p:cond delay="0"/>
                                  </p:stCondLst>
                                  <p:childTnLst>
                                    <p:set>
                                      <p:cBhvr>
                                        <p:cTn id="422" dur="1" fill="hold">
                                          <p:stCondLst>
                                            <p:cond delay="0"/>
                                          </p:stCondLst>
                                        </p:cTn>
                                        <p:tgtEl>
                                          <p:spTgt spid="71"/>
                                        </p:tgtEl>
                                        <p:attrNameLst>
                                          <p:attrName>style.visibility</p:attrName>
                                        </p:attrNameLst>
                                      </p:cBhvr>
                                      <p:to>
                                        <p:strVal val="visible"/>
                                      </p:to>
                                    </p:set>
                                    <p:anim calcmode="lin" valueType="num">
                                      <p:cBhvr>
                                        <p:cTn id="423" dur="1000" fill="hold"/>
                                        <p:tgtEl>
                                          <p:spTgt spid="71"/>
                                        </p:tgtEl>
                                        <p:attrNameLst>
                                          <p:attrName>ppt_w</p:attrName>
                                        </p:attrNameLst>
                                      </p:cBhvr>
                                      <p:tavLst>
                                        <p:tav tm="0">
                                          <p:val>
                                            <p:fltVal val="0"/>
                                          </p:val>
                                        </p:tav>
                                        <p:tav tm="100000">
                                          <p:val>
                                            <p:strVal val="#ppt_w"/>
                                          </p:val>
                                        </p:tav>
                                      </p:tavLst>
                                    </p:anim>
                                    <p:anim calcmode="lin" valueType="num">
                                      <p:cBhvr>
                                        <p:cTn id="424" dur="1000" fill="hold"/>
                                        <p:tgtEl>
                                          <p:spTgt spid="71"/>
                                        </p:tgtEl>
                                        <p:attrNameLst>
                                          <p:attrName>ppt_h</p:attrName>
                                        </p:attrNameLst>
                                      </p:cBhvr>
                                      <p:tavLst>
                                        <p:tav tm="0">
                                          <p:val>
                                            <p:fltVal val="0"/>
                                          </p:val>
                                        </p:tav>
                                        <p:tav tm="100000">
                                          <p:val>
                                            <p:strVal val="#ppt_h"/>
                                          </p:val>
                                        </p:tav>
                                      </p:tavLst>
                                    </p:anim>
                                    <p:anim calcmode="lin" valueType="num">
                                      <p:cBhvr>
                                        <p:cTn id="425" dur="1000" fill="hold"/>
                                        <p:tgtEl>
                                          <p:spTgt spid="71"/>
                                        </p:tgtEl>
                                        <p:attrNameLst>
                                          <p:attrName>style.rotation</p:attrName>
                                        </p:attrNameLst>
                                      </p:cBhvr>
                                      <p:tavLst>
                                        <p:tav tm="0">
                                          <p:val>
                                            <p:fltVal val="90"/>
                                          </p:val>
                                        </p:tav>
                                        <p:tav tm="100000">
                                          <p:val>
                                            <p:fltVal val="0"/>
                                          </p:val>
                                        </p:tav>
                                      </p:tavLst>
                                    </p:anim>
                                    <p:animEffect transition="in" filter="fade">
                                      <p:cBhvr>
                                        <p:cTn id="426" dur="1000"/>
                                        <p:tgtEl>
                                          <p:spTgt spid="71"/>
                                        </p:tgtEl>
                                      </p:cBhvr>
                                    </p:animEffect>
                                  </p:childTnLst>
                                </p:cTn>
                              </p:par>
                              <p:par>
                                <p:cTn id="427" presetID="31" presetClass="entr" presetSubtype="0" fill="hold" grpId="0" nodeType="withEffect">
                                  <p:stCondLst>
                                    <p:cond delay="0"/>
                                  </p:stCondLst>
                                  <p:childTnLst>
                                    <p:set>
                                      <p:cBhvr>
                                        <p:cTn id="428" dur="1" fill="hold">
                                          <p:stCondLst>
                                            <p:cond delay="0"/>
                                          </p:stCondLst>
                                        </p:cTn>
                                        <p:tgtEl>
                                          <p:spTgt spid="72"/>
                                        </p:tgtEl>
                                        <p:attrNameLst>
                                          <p:attrName>style.visibility</p:attrName>
                                        </p:attrNameLst>
                                      </p:cBhvr>
                                      <p:to>
                                        <p:strVal val="visible"/>
                                      </p:to>
                                    </p:set>
                                    <p:anim calcmode="lin" valueType="num">
                                      <p:cBhvr>
                                        <p:cTn id="429" dur="1000" fill="hold"/>
                                        <p:tgtEl>
                                          <p:spTgt spid="72"/>
                                        </p:tgtEl>
                                        <p:attrNameLst>
                                          <p:attrName>ppt_w</p:attrName>
                                        </p:attrNameLst>
                                      </p:cBhvr>
                                      <p:tavLst>
                                        <p:tav tm="0">
                                          <p:val>
                                            <p:fltVal val="0"/>
                                          </p:val>
                                        </p:tav>
                                        <p:tav tm="100000">
                                          <p:val>
                                            <p:strVal val="#ppt_w"/>
                                          </p:val>
                                        </p:tav>
                                      </p:tavLst>
                                    </p:anim>
                                    <p:anim calcmode="lin" valueType="num">
                                      <p:cBhvr>
                                        <p:cTn id="430" dur="1000" fill="hold"/>
                                        <p:tgtEl>
                                          <p:spTgt spid="72"/>
                                        </p:tgtEl>
                                        <p:attrNameLst>
                                          <p:attrName>ppt_h</p:attrName>
                                        </p:attrNameLst>
                                      </p:cBhvr>
                                      <p:tavLst>
                                        <p:tav tm="0">
                                          <p:val>
                                            <p:fltVal val="0"/>
                                          </p:val>
                                        </p:tav>
                                        <p:tav tm="100000">
                                          <p:val>
                                            <p:strVal val="#ppt_h"/>
                                          </p:val>
                                        </p:tav>
                                      </p:tavLst>
                                    </p:anim>
                                    <p:anim calcmode="lin" valueType="num">
                                      <p:cBhvr>
                                        <p:cTn id="431" dur="1000" fill="hold"/>
                                        <p:tgtEl>
                                          <p:spTgt spid="72"/>
                                        </p:tgtEl>
                                        <p:attrNameLst>
                                          <p:attrName>style.rotation</p:attrName>
                                        </p:attrNameLst>
                                      </p:cBhvr>
                                      <p:tavLst>
                                        <p:tav tm="0">
                                          <p:val>
                                            <p:fltVal val="90"/>
                                          </p:val>
                                        </p:tav>
                                        <p:tav tm="100000">
                                          <p:val>
                                            <p:fltVal val="0"/>
                                          </p:val>
                                        </p:tav>
                                      </p:tavLst>
                                    </p:anim>
                                    <p:animEffect transition="in" filter="fade">
                                      <p:cBhvr>
                                        <p:cTn id="432" dur="1000"/>
                                        <p:tgtEl>
                                          <p:spTgt spid="72"/>
                                        </p:tgtEl>
                                      </p:cBhvr>
                                    </p:animEffect>
                                  </p:childTnLst>
                                </p:cTn>
                              </p:par>
                              <p:par>
                                <p:cTn id="433" presetID="31" presetClass="entr" presetSubtype="0" fill="hold" grpId="0" nodeType="withEffect">
                                  <p:stCondLst>
                                    <p:cond delay="0"/>
                                  </p:stCondLst>
                                  <p:childTnLst>
                                    <p:set>
                                      <p:cBhvr>
                                        <p:cTn id="434" dur="1" fill="hold">
                                          <p:stCondLst>
                                            <p:cond delay="0"/>
                                          </p:stCondLst>
                                        </p:cTn>
                                        <p:tgtEl>
                                          <p:spTgt spid="73"/>
                                        </p:tgtEl>
                                        <p:attrNameLst>
                                          <p:attrName>style.visibility</p:attrName>
                                        </p:attrNameLst>
                                      </p:cBhvr>
                                      <p:to>
                                        <p:strVal val="visible"/>
                                      </p:to>
                                    </p:set>
                                    <p:anim calcmode="lin" valueType="num">
                                      <p:cBhvr>
                                        <p:cTn id="435" dur="1000" fill="hold"/>
                                        <p:tgtEl>
                                          <p:spTgt spid="73"/>
                                        </p:tgtEl>
                                        <p:attrNameLst>
                                          <p:attrName>ppt_w</p:attrName>
                                        </p:attrNameLst>
                                      </p:cBhvr>
                                      <p:tavLst>
                                        <p:tav tm="0">
                                          <p:val>
                                            <p:fltVal val="0"/>
                                          </p:val>
                                        </p:tav>
                                        <p:tav tm="100000">
                                          <p:val>
                                            <p:strVal val="#ppt_w"/>
                                          </p:val>
                                        </p:tav>
                                      </p:tavLst>
                                    </p:anim>
                                    <p:anim calcmode="lin" valueType="num">
                                      <p:cBhvr>
                                        <p:cTn id="436" dur="1000" fill="hold"/>
                                        <p:tgtEl>
                                          <p:spTgt spid="73"/>
                                        </p:tgtEl>
                                        <p:attrNameLst>
                                          <p:attrName>ppt_h</p:attrName>
                                        </p:attrNameLst>
                                      </p:cBhvr>
                                      <p:tavLst>
                                        <p:tav tm="0">
                                          <p:val>
                                            <p:fltVal val="0"/>
                                          </p:val>
                                        </p:tav>
                                        <p:tav tm="100000">
                                          <p:val>
                                            <p:strVal val="#ppt_h"/>
                                          </p:val>
                                        </p:tav>
                                      </p:tavLst>
                                    </p:anim>
                                    <p:anim calcmode="lin" valueType="num">
                                      <p:cBhvr>
                                        <p:cTn id="437" dur="1000" fill="hold"/>
                                        <p:tgtEl>
                                          <p:spTgt spid="73"/>
                                        </p:tgtEl>
                                        <p:attrNameLst>
                                          <p:attrName>style.rotation</p:attrName>
                                        </p:attrNameLst>
                                      </p:cBhvr>
                                      <p:tavLst>
                                        <p:tav tm="0">
                                          <p:val>
                                            <p:fltVal val="90"/>
                                          </p:val>
                                        </p:tav>
                                        <p:tav tm="100000">
                                          <p:val>
                                            <p:fltVal val="0"/>
                                          </p:val>
                                        </p:tav>
                                      </p:tavLst>
                                    </p:anim>
                                    <p:animEffect transition="in" filter="fade">
                                      <p:cBhvr>
                                        <p:cTn id="438" dur="1000"/>
                                        <p:tgtEl>
                                          <p:spTgt spid="73"/>
                                        </p:tgtEl>
                                      </p:cBhvr>
                                    </p:animEffect>
                                  </p:childTnLst>
                                </p:cTn>
                              </p:par>
                              <p:par>
                                <p:cTn id="439" presetID="31" presetClass="entr" presetSubtype="0" fill="hold" grpId="0" nodeType="withEffect">
                                  <p:stCondLst>
                                    <p:cond delay="0"/>
                                  </p:stCondLst>
                                  <p:childTnLst>
                                    <p:set>
                                      <p:cBhvr>
                                        <p:cTn id="440" dur="1" fill="hold">
                                          <p:stCondLst>
                                            <p:cond delay="0"/>
                                          </p:stCondLst>
                                        </p:cTn>
                                        <p:tgtEl>
                                          <p:spTgt spid="74"/>
                                        </p:tgtEl>
                                        <p:attrNameLst>
                                          <p:attrName>style.visibility</p:attrName>
                                        </p:attrNameLst>
                                      </p:cBhvr>
                                      <p:to>
                                        <p:strVal val="visible"/>
                                      </p:to>
                                    </p:set>
                                    <p:anim calcmode="lin" valueType="num">
                                      <p:cBhvr>
                                        <p:cTn id="441" dur="1000" fill="hold"/>
                                        <p:tgtEl>
                                          <p:spTgt spid="74"/>
                                        </p:tgtEl>
                                        <p:attrNameLst>
                                          <p:attrName>ppt_w</p:attrName>
                                        </p:attrNameLst>
                                      </p:cBhvr>
                                      <p:tavLst>
                                        <p:tav tm="0">
                                          <p:val>
                                            <p:fltVal val="0"/>
                                          </p:val>
                                        </p:tav>
                                        <p:tav tm="100000">
                                          <p:val>
                                            <p:strVal val="#ppt_w"/>
                                          </p:val>
                                        </p:tav>
                                      </p:tavLst>
                                    </p:anim>
                                    <p:anim calcmode="lin" valueType="num">
                                      <p:cBhvr>
                                        <p:cTn id="442" dur="1000" fill="hold"/>
                                        <p:tgtEl>
                                          <p:spTgt spid="74"/>
                                        </p:tgtEl>
                                        <p:attrNameLst>
                                          <p:attrName>ppt_h</p:attrName>
                                        </p:attrNameLst>
                                      </p:cBhvr>
                                      <p:tavLst>
                                        <p:tav tm="0">
                                          <p:val>
                                            <p:fltVal val="0"/>
                                          </p:val>
                                        </p:tav>
                                        <p:tav tm="100000">
                                          <p:val>
                                            <p:strVal val="#ppt_h"/>
                                          </p:val>
                                        </p:tav>
                                      </p:tavLst>
                                    </p:anim>
                                    <p:anim calcmode="lin" valueType="num">
                                      <p:cBhvr>
                                        <p:cTn id="443" dur="1000" fill="hold"/>
                                        <p:tgtEl>
                                          <p:spTgt spid="74"/>
                                        </p:tgtEl>
                                        <p:attrNameLst>
                                          <p:attrName>style.rotation</p:attrName>
                                        </p:attrNameLst>
                                      </p:cBhvr>
                                      <p:tavLst>
                                        <p:tav tm="0">
                                          <p:val>
                                            <p:fltVal val="90"/>
                                          </p:val>
                                        </p:tav>
                                        <p:tav tm="100000">
                                          <p:val>
                                            <p:fltVal val="0"/>
                                          </p:val>
                                        </p:tav>
                                      </p:tavLst>
                                    </p:anim>
                                    <p:animEffect transition="in" filter="fade">
                                      <p:cBhvr>
                                        <p:cTn id="444" dur="1000"/>
                                        <p:tgtEl>
                                          <p:spTgt spid="74"/>
                                        </p:tgtEl>
                                      </p:cBhvr>
                                    </p:animEffect>
                                  </p:childTnLst>
                                </p:cTn>
                              </p:par>
                              <p:par>
                                <p:cTn id="445" presetID="31" presetClass="entr" presetSubtype="0" fill="hold" grpId="0" nodeType="withEffect">
                                  <p:stCondLst>
                                    <p:cond delay="0"/>
                                  </p:stCondLst>
                                  <p:childTnLst>
                                    <p:set>
                                      <p:cBhvr>
                                        <p:cTn id="446" dur="1" fill="hold">
                                          <p:stCondLst>
                                            <p:cond delay="0"/>
                                          </p:stCondLst>
                                        </p:cTn>
                                        <p:tgtEl>
                                          <p:spTgt spid="75"/>
                                        </p:tgtEl>
                                        <p:attrNameLst>
                                          <p:attrName>style.visibility</p:attrName>
                                        </p:attrNameLst>
                                      </p:cBhvr>
                                      <p:to>
                                        <p:strVal val="visible"/>
                                      </p:to>
                                    </p:set>
                                    <p:anim calcmode="lin" valueType="num">
                                      <p:cBhvr>
                                        <p:cTn id="447" dur="1000" fill="hold"/>
                                        <p:tgtEl>
                                          <p:spTgt spid="75"/>
                                        </p:tgtEl>
                                        <p:attrNameLst>
                                          <p:attrName>ppt_w</p:attrName>
                                        </p:attrNameLst>
                                      </p:cBhvr>
                                      <p:tavLst>
                                        <p:tav tm="0">
                                          <p:val>
                                            <p:fltVal val="0"/>
                                          </p:val>
                                        </p:tav>
                                        <p:tav tm="100000">
                                          <p:val>
                                            <p:strVal val="#ppt_w"/>
                                          </p:val>
                                        </p:tav>
                                      </p:tavLst>
                                    </p:anim>
                                    <p:anim calcmode="lin" valueType="num">
                                      <p:cBhvr>
                                        <p:cTn id="448" dur="1000" fill="hold"/>
                                        <p:tgtEl>
                                          <p:spTgt spid="75"/>
                                        </p:tgtEl>
                                        <p:attrNameLst>
                                          <p:attrName>ppt_h</p:attrName>
                                        </p:attrNameLst>
                                      </p:cBhvr>
                                      <p:tavLst>
                                        <p:tav tm="0">
                                          <p:val>
                                            <p:fltVal val="0"/>
                                          </p:val>
                                        </p:tav>
                                        <p:tav tm="100000">
                                          <p:val>
                                            <p:strVal val="#ppt_h"/>
                                          </p:val>
                                        </p:tav>
                                      </p:tavLst>
                                    </p:anim>
                                    <p:anim calcmode="lin" valueType="num">
                                      <p:cBhvr>
                                        <p:cTn id="449" dur="1000" fill="hold"/>
                                        <p:tgtEl>
                                          <p:spTgt spid="75"/>
                                        </p:tgtEl>
                                        <p:attrNameLst>
                                          <p:attrName>style.rotation</p:attrName>
                                        </p:attrNameLst>
                                      </p:cBhvr>
                                      <p:tavLst>
                                        <p:tav tm="0">
                                          <p:val>
                                            <p:fltVal val="90"/>
                                          </p:val>
                                        </p:tav>
                                        <p:tav tm="100000">
                                          <p:val>
                                            <p:fltVal val="0"/>
                                          </p:val>
                                        </p:tav>
                                      </p:tavLst>
                                    </p:anim>
                                    <p:animEffect transition="in" filter="fade">
                                      <p:cBhvr>
                                        <p:cTn id="450" dur="1000"/>
                                        <p:tgtEl>
                                          <p:spTgt spid="75"/>
                                        </p:tgtEl>
                                      </p:cBhvr>
                                    </p:animEffect>
                                  </p:childTnLst>
                                </p:cTn>
                              </p:par>
                              <p:par>
                                <p:cTn id="451" presetID="31" presetClass="entr" presetSubtype="0" fill="hold" grpId="0" nodeType="withEffect">
                                  <p:stCondLst>
                                    <p:cond delay="0"/>
                                  </p:stCondLst>
                                  <p:childTnLst>
                                    <p:set>
                                      <p:cBhvr>
                                        <p:cTn id="452" dur="1" fill="hold">
                                          <p:stCondLst>
                                            <p:cond delay="0"/>
                                          </p:stCondLst>
                                        </p:cTn>
                                        <p:tgtEl>
                                          <p:spTgt spid="76"/>
                                        </p:tgtEl>
                                        <p:attrNameLst>
                                          <p:attrName>style.visibility</p:attrName>
                                        </p:attrNameLst>
                                      </p:cBhvr>
                                      <p:to>
                                        <p:strVal val="visible"/>
                                      </p:to>
                                    </p:set>
                                    <p:anim calcmode="lin" valueType="num">
                                      <p:cBhvr>
                                        <p:cTn id="453" dur="1000" fill="hold"/>
                                        <p:tgtEl>
                                          <p:spTgt spid="76"/>
                                        </p:tgtEl>
                                        <p:attrNameLst>
                                          <p:attrName>ppt_w</p:attrName>
                                        </p:attrNameLst>
                                      </p:cBhvr>
                                      <p:tavLst>
                                        <p:tav tm="0">
                                          <p:val>
                                            <p:fltVal val="0"/>
                                          </p:val>
                                        </p:tav>
                                        <p:tav tm="100000">
                                          <p:val>
                                            <p:strVal val="#ppt_w"/>
                                          </p:val>
                                        </p:tav>
                                      </p:tavLst>
                                    </p:anim>
                                    <p:anim calcmode="lin" valueType="num">
                                      <p:cBhvr>
                                        <p:cTn id="454" dur="1000" fill="hold"/>
                                        <p:tgtEl>
                                          <p:spTgt spid="76"/>
                                        </p:tgtEl>
                                        <p:attrNameLst>
                                          <p:attrName>ppt_h</p:attrName>
                                        </p:attrNameLst>
                                      </p:cBhvr>
                                      <p:tavLst>
                                        <p:tav tm="0">
                                          <p:val>
                                            <p:fltVal val="0"/>
                                          </p:val>
                                        </p:tav>
                                        <p:tav tm="100000">
                                          <p:val>
                                            <p:strVal val="#ppt_h"/>
                                          </p:val>
                                        </p:tav>
                                      </p:tavLst>
                                    </p:anim>
                                    <p:anim calcmode="lin" valueType="num">
                                      <p:cBhvr>
                                        <p:cTn id="455" dur="1000" fill="hold"/>
                                        <p:tgtEl>
                                          <p:spTgt spid="76"/>
                                        </p:tgtEl>
                                        <p:attrNameLst>
                                          <p:attrName>style.rotation</p:attrName>
                                        </p:attrNameLst>
                                      </p:cBhvr>
                                      <p:tavLst>
                                        <p:tav tm="0">
                                          <p:val>
                                            <p:fltVal val="90"/>
                                          </p:val>
                                        </p:tav>
                                        <p:tav tm="100000">
                                          <p:val>
                                            <p:fltVal val="0"/>
                                          </p:val>
                                        </p:tav>
                                      </p:tavLst>
                                    </p:anim>
                                    <p:animEffect transition="in" filter="fade">
                                      <p:cBhvr>
                                        <p:cTn id="456" dur="1000"/>
                                        <p:tgtEl>
                                          <p:spTgt spid="76"/>
                                        </p:tgtEl>
                                      </p:cBhvr>
                                    </p:animEffect>
                                  </p:childTnLst>
                                </p:cTn>
                              </p:par>
                              <p:par>
                                <p:cTn id="457" presetID="31" presetClass="entr" presetSubtype="0" fill="hold" grpId="0" nodeType="withEffect">
                                  <p:stCondLst>
                                    <p:cond delay="0"/>
                                  </p:stCondLst>
                                  <p:childTnLst>
                                    <p:set>
                                      <p:cBhvr>
                                        <p:cTn id="458" dur="1" fill="hold">
                                          <p:stCondLst>
                                            <p:cond delay="0"/>
                                          </p:stCondLst>
                                        </p:cTn>
                                        <p:tgtEl>
                                          <p:spTgt spid="77"/>
                                        </p:tgtEl>
                                        <p:attrNameLst>
                                          <p:attrName>style.visibility</p:attrName>
                                        </p:attrNameLst>
                                      </p:cBhvr>
                                      <p:to>
                                        <p:strVal val="visible"/>
                                      </p:to>
                                    </p:set>
                                    <p:anim calcmode="lin" valueType="num">
                                      <p:cBhvr>
                                        <p:cTn id="459" dur="1000" fill="hold"/>
                                        <p:tgtEl>
                                          <p:spTgt spid="77"/>
                                        </p:tgtEl>
                                        <p:attrNameLst>
                                          <p:attrName>ppt_w</p:attrName>
                                        </p:attrNameLst>
                                      </p:cBhvr>
                                      <p:tavLst>
                                        <p:tav tm="0">
                                          <p:val>
                                            <p:fltVal val="0"/>
                                          </p:val>
                                        </p:tav>
                                        <p:tav tm="100000">
                                          <p:val>
                                            <p:strVal val="#ppt_w"/>
                                          </p:val>
                                        </p:tav>
                                      </p:tavLst>
                                    </p:anim>
                                    <p:anim calcmode="lin" valueType="num">
                                      <p:cBhvr>
                                        <p:cTn id="460" dur="1000" fill="hold"/>
                                        <p:tgtEl>
                                          <p:spTgt spid="77"/>
                                        </p:tgtEl>
                                        <p:attrNameLst>
                                          <p:attrName>ppt_h</p:attrName>
                                        </p:attrNameLst>
                                      </p:cBhvr>
                                      <p:tavLst>
                                        <p:tav tm="0">
                                          <p:val>
                                            <p:fltVal val="0"/>
                                          </p:val>
                                        </p:tav>
                                        <p:tav tm="100000">
                                          <p:val>
                                            <p:strVal val="#ppt_h"/>
                                          </p:val>
                                        </p:tav>
                                      </p:tavLst>
                                    </p:anim>
                                    <p:anim calcmode="lin" valueType="num">
                                      <p:cBhvr>
                                        <p:cTn id="461" dur="1000" fill="hold"/>
                                        <p:tgtEl>
                                          <p:spTgt spid="77"/>
                                        </p:tgtEl>
                                        <p:attrNameLst>
                                          <p:attrName>style.rotation</p:attrName>
                                        </p:attrNameLst>
                                      </p:cBhvr>
                                      <p:tavLst>
                                        <p:tav tm="0">
                                          <p:val>
                                            <p:fltVal val="90"/>
                                          </p:val>
                                        </p:tav>
                                        <p:tav tm="100000">
                                          <p:val>
                                            <p:fltVal val="0"/>
                                          </p:val>
                                        </p:tav>
                                      </p:tavLst>
                                    </p:anim>
                                    <p:animEffect transition="in" filter="fade">
                                      <p:cBhvr>
                                        <p:cTn id="462" dur="1000"/>
                                        <p:tgtEl>
                                          <p:spTgt spid="77"/>
                                        </p:tgtEl>
                                      </p:cBhvr>
                                    </p:animEffect>
                                  </p:childTnLst>
                                </p:cTn>
                              </p:par>
                              <p:par>
                                <p:cTn id="463" presetID="31" presetClass="entr" presetSubtype="0" fill="hold" grpId="0" nodeType="withEffect">
                                  <p:stCondLst>
                                    <p:cond delay="0"/>
                                  </p:stCondLst>
                                  <p:childTnLst>
                                    <p:set>
                                      <p:cBhvr>
                                        <p:cTn id="464" dur="1" fill="hold">
                                          <p:stCondLst>
                                            <p:cond delay="0"/>
                                          </p:stCondLst>
                                        </p:cTn>
                                        <p:tgtEl>
                                          <p:spTgt spid="78"/>
                                        </p:tgtEl>
                                        <p:attrNameLst>
                                          <p:attrName>style.visibility</p:attrName>
                                        </p:attrNameLst>
                                      </p:cBhvr>
                                      <p:to>
                                        <p:strVal val="visible"/>
                                      </p:to>
                                    </p:set>
                                    <p:anim calcmode="lin" valueType="num">
                                      <p:cBhvr>
                                        <p:cTn id="465" dur="1000" fill="hold"/>
                                        <p:tgtEl>
                                          <p:spTgt spid="78"/>
                                        </p:tgtEl>
                                        <p:attrNameLst>
                                          <p:attrName>ppt_w</p:attrName>
                                        </p:attrNameLst>
                                      </p:cBhvr>
                                      <p:tavLst>
                                        <p:tav tm="0">
                                          <p:val>
                                            <p:fltVal val="0"/>
                                          </p:val>
                                        </p:tav>
                                        <p:tav tm="100000">
                                          <p:val>
                                            <p:strVal val="#ppt_w"/>
                                          </p:val>
                                        </p:tav>
                                      </p:tavLst>
                                    </p:anim>
                                    <p:anim calcmode="lin" valueType="num">
                                      <p:cBhvr>
                                        <p:cTn id="466" dur="1000" fill="hold"/>
                                        <p:tgtEl>
                                          <p:spTgt spid="78"/>
                                        </p:tgtEl>
                                        <p:attrNameLst>
                                          <p:attrName>ppt_h</p:attrName>
                                        </p:attrNameLst>
                                      </p:cBhvr>
                                      <p:tavLst>
                                        <p:tav tm="0">
                                          <p:val>
                                            <p:fltVal val="0"/>
                                          </p:val>
                                        </p:tav>
                                        <p:tav tm="100000">
                                          <p:val>
                                            <p:strVal val="#ppt_h"/>
                                          </p:val>
                                        </p:tav>
                                      </p:tavLst>
                                    </p:anim>
                                    <p:anim calcmode="lin" valueType="num">
                                      <p:cBhvr>
                                        <p:cTn id="467" dur="1000" fill="hold"/>
                                        <p:tgtEl>
                                          <p:spTgt spid="78"/>
                                        </p:tgtEl>
                                        <p:attrNameLst>
                                          <p:attrName>style.rotation</p:attrName>
                                        </p:attrNameLst>
                                      </p:cBhvr>
                                      <p:tavLst>
                                        <p:tav tm="0">
                                          <p:val>
                                            <p:fltVal val="90"/>
                                          </p:val>
                                        </p:tav>
                                        <p:tav tm="100000">
                                          <p:val>
                                            <p:fltVal val="0"/>
                                          </p:val>
                                        </p:tav>
                                      </p:tavLst>
                                    </p:anim>
                                    <p:animEffect transition="in" filter="fade">
                                      <p:cBhvr>
                                        <p:cTn id="468" dur="1000"/>
                                        <p:tgtEl>
                                          <p:spTgt spid="78"/>
                                        </p:tgtEl>
                                      </p:cBhvr>
                                    </p:animEffect>
                                  </p:childTnLst>
                                </p:cTn>
                              </p:par>
                              <p:par>
                                <p:cTn id="469" presetID="31" presetClass="entr" presetSubtype="0" fill="hold" grpId="0" nodeType="withEffect">
                                  <p:stCondLst>
                                    <p:cond delay="0"/>
                                  </p:stCondLst>
                                  <p:childTnLst>
                                    <p:set>
                                      <p:cBhvr>
                                        <p:cTn id="470" dur="1" fill="hold">
                                          <p:stCondLst>
                                            <p:cond delay="0"/>
                                          </p:stCondLst>
                                        </p:cTn>
                                        <p:tgtEl>
                                          <p:spTgt spid="79"/>
                                        </p:tgtEl>
                                        <p:attrNameLst>
                                          <p:attrName>style.visibility</p:attrName>
                                        </p:attrNameLst>
                                      </p:cBhvr>
                                      <p:to>
                                        <p:strVal val="visible"/>
                                      </p:to>
                                    </p:set>
                                    <p:anim calcmode="lin" valueType="num">
                                      <p:cBhvr>
                                        <p:cTn id="471" dur="1000" fill="hold"/>
                                        <p:tgtEl>
                                          <p:spTgt spid="79"/>
                                        </p:tgtEl>
                                        <p:attrNameLst>
                                          <p:attrName>ppt_w</p:attrName>
                                        </p:attrNameLst>
                                      </p:cBhvr>
                                      <p:tavLst>
                                        <p:tav tm="0">
                                          <p:val>
                                            <p:fltVal val="0"/>
                                          </p:val>
                                        </p:tav>
                                        <p:tav tm="100000">
                                          <p:val>
                                            <p:strVal val="#ppt_w"/>
                                          </p:val>
                                        </p:tav>
                                      </p:tavLst>
                                    </p:anim>
                                    <p:anim calcmode="lin" valueType="num">
                                      <p:cBhvr>
                                        <p:cTn id="472" dur="1000" fill="hold"/>
                                        <p:tgtEl>
                                          <p:spTgt spid="79"/>
                                        </p:tgtEl>
                                        <p:attrNameLst>
                                          <p:attrName>ppt_h</p:attrName>
                                        </p:attrNameLst>
                                      </p:cBhvr>
                                      <p:tavLst>
                                        <p:tav tm="0">
                                          <p:val>
                                            <p:fltVal val="0"/>
                                          </p:val>
                                        </p:tav>
                                        <p:tav tm="100000">
                                          <p:val>
                                            <p:strVal val="#ppt_h"/>
                                          </p:val>
                                        </p:tav>
                                      </p:tavLst>
                                    </p:anim>
                                    <p:anim calcmode="lin" valueType="num">
                                      <p:cBhvr>
                                        <p:cTn id="473" dur="1000" fill="hold"/>
                                        <p:tgtEl>
                                          <p:spTgt spid="79"/>
                                        </p:tgtEl>
                                        <p:attrNameLst>
                                          <p:attrName>style.rotation</p:attrName>
                                        </p:attrNameLst>
                                      </p:cBhvr>
                                      <p:tavLst>
                                        <p:tav tm="0">
                                          <p:val>
                                            <p:fltVal val="90"/>
                                          </p:val>
                                        </p:tav>
                                        <p:tav tm="100000">
                                          <p:val>
                                            <p:fltVal val="0"/>
                                          </p:val>
                                        </p:tav>
                                      </p:tavLst>
                                    </p:anim>
                                    <p:animEffect transition="in" filter="fade">
                                      <p:cBhvr>
                                        <p:cTn id="474" dur="1000"/>
                                        <p:tgtEl>
                                          <p:spTgt spid="79"/>
                                        </p:tgtEl>
                                      </p:cBhvr>
                                    </p:animEffect>
                                  </p:childTnLst>
                                </p:cTn>
                              </p:par>
                              <p:par>
                                <p:cTn id="475" presetID="31" presetClass="entr" presetSubtype="0" fill="hold" grpId="0" nodeType="withEffect">
                                  <p:stCondLst>
                                    <p:cond delay="0"/>
                                  </p:stCondLst>
                                  <p:childTnLst>
                                    <p:set>
                                      <p:cBhvr>
                                        <p:cTn id="476" dur="1" fill="hold">
                                          <p:stCondLst>
                                            <p:cond delay="0"/>
                                          </p:stCondLst>
                                        </p:cTn>
                                        <p:tgtEl>
                                          <p:spTgt spid="80"/>
                                        </p:tgtEl>
                                        <p:attrNameLst>
                                          <p:attrName>style.visibility</p:attrName>
                                        </p:attrNameLst>
                                      </p:cBhvr>
                                      <p:to>
                                        <p:strVal val="visible"/>
                                      </p:to>
                                    </p:set>
                                    <p:anim calcmode="lin" valueType="num">
                                      <p:cBhvr>
                                        <p:cTn id="477" dur="1000" fill="hold"/>
                                        <p:tgtEl>
                                          <p:spTgt spid="80"/>
                                        </p:tgtEl>
                                        <p:attrNameLst>
                                          <p:attrName>ppt_w</p:attrName>
                                        </p:attrNameLst>
                                      </p:cBhvr>
                                      <p:tavLst>
                                        <p:tav tm="0">
                                          <p:val>
                                            <p:fltVal val="0"/>
                                          </p:val>
                                        </p:tav>
                                        <p:tav tm="100000">
                                          <p:val>
                                            <p:strVal val="#ppt_w"/>
                                          </p:val>
                                        </p:tav>
                                      </p:tavLst>
                                    </p:anim>
                                    <p:anim calcmode="lin" valueType="num">
                                      <p:cBhvr>
                                        <p:cTn id="478" dur="1000" fill="hold"/>
                                        <p:tgtEl>
                                          <p:spTgt spid="80"/>
                                        </p:tgtEl>
                                        <p:attrNameLst>
                                          <p:attrName>ppt_h</p:attrName>
                                        </p:attrNameLst>
                                      </p:cBhvr>
                                      <p:tavLst>
                                        <p:tav tm="0">
                                          <p:val>
                                            <p:fltVal val="0"/>
                                          </p:val>
                                        </p:tav>
                                        <p:tav tm="100000">
                                          <p:val>
                                            <p:strVal val="#ppt_h"/>
                                          </p:val>
                                        </p:tav>
                                      </p:tavLst>
                                    </p:anim>
                                    <p:anim calcmode="lin" valueType="num">
                                      <p:cBhvr>
                                        <p:cTn id="479" dur="1000" fill="hold"/>
                                        <p:tgtEl>
                                          <p:spTgt spid="80"/>
                                        </p:tgtEl>
                                        <p:attrNameLst>
                                          <p:attrName>style.rotation</p:attrName>
                                        </p:attrNameLst>
                                      </p:cBhvr>
                                      <p:tavLst>
                                        <p:tav tm="0">
                                          <p:val>
                                            <p:fltVal val="90"/>
                                          </p:val>
                                        </p:tav>
                                        <p:tav tm="100000">
                                          <p:val>
                                            <p:fltVal val="0"/>
                                          </p:val>
                                        </p:tav>
                                      </p:tavLst>
                                    </p:anim>
                                    <p:animEffect transition="in" filter="fade">
                                      <p:cBhvr>
                                        <p:cTn id="480" dur="1000"/>
                                        <p:tgtEl>
                                          <p:spTgt spid="80"/>
                                        </p:tgtEl>
                                      </p:cBhvr>
                                    </p:animEffect>
                                  </p:childTnLst>
                                </p:cTn>
                              </p:par>
                              <p:par>
                                <p:cTn id="481" presetID="31" presetClass="entr" presetSubtype="0" fill="hold" grpId="0" nodeType="withEffect">
                                  <p:stCondLst>
                                    <p:cond delay="0"/>
                                  </p:stCondLst>
                                  <p:childTnLst>
                                    <p:set>
                                      <p:cBhvr>
                                        <p:cTn id="482" dur="1" fill="hold">
                                          <p:stCondLst>
                                            <p:cond delay="0"/>
                                          </p:stCondLst>
                                        </p:cTn>
                                        <p:tgtEl>
                                          <p:spTgt spid="81"/>
                                        </p:tgtEl>
                                        <p:attrNameLst>
                                          <p:attrName>style.visibility</p:attrName>
                                        </p:attrNameLst>
                                      </p:cBhvr>
                                      <p:to>
                                        <p:strVal val="visible"/>
                                      </p:to>
                                    </p:set>
                                    <p:anim calcmode="lin" valueType="num">
                                      <p:cBhvr>
                                        <p:cTn id="483" dur="1000" fill="hold"/>
                                        <p:tgtEl>
                                          <p:spTgt spid="81"/>
                                        </p:tgtEl>
                                        <p:attrNameLst>
                                          <p:attrName>ppt_w</p:attrName>
                                        </p:attrNameLst>
                                      </p:cBhvr>
                                      <p:tavLst>
                                        <p:tav tm="0">
                                          <p:val>
                                            <p:fltVal val="0"/>
                                          </p:val>
                                        </p:tav>
                                        <p:tav tm="100000">
                                          <p:val>
                                            <p:strVal val="#ppt_w"/>
                                          </p:val>
                                        </p:tav>
                                      </p:tavLst>
                                    </p:anim>
                                    <p:anim calcmode="lin" valueType="num">
                                      <p:cBhvr>
                                        <p:cTn id="484" dur="1000" fill="hold"/>
                                        <p:tgtEl>
                                          <p:spTgt spid="81"/>
                                        </p:tgtEl>
                                        <p:attrNameLst>
                                          <p:attrName>ppt_h</p:attrName>
                                        </p:attrNameLst>
                                      </p:cBhvr>
                                      <p:tavLst>
                                        <p:tav tm="0">
                                          <p:val>
                                            <p:fltVal val="0"/>
                                          </p:val>
                                        </p:tav>
                                        <p:tav tm="100000">
                                          <p:val>
                                            <p:strVal val="#ppt_h"/>
                                          </p:val>
                                        </p:tav>
                                      </p:tavLst>
                                    </p:anim>
                                    <p:anim calcmode="lin" valueType="num">
                                      <p:cBhvr>
                                        <p:cTn id="485" dur="1000" fill="hold"/>
                                        <p:tgtEl>
                                          <p:spTgt spid="81"/>
                                        </p:tgtEl>
                                        <p:attrNameLst>
                                          <p:attrName>style.rotation</p:attrName>
                                        </p:attrNameLst>
                                      </p:cBhvr>
                                      <p:tavLst>
                                        <p:tav tm="0">
                                          <p:val>
                                            <p:fltVal val="90"/>
                                          </p:val>
                                        </p:tav>
                                        <p:tav tm="100000">
                                          <p:val>
                                            <p:fltVal val="0"/>
                                          </p:val>
                                        </p:tav>
                                      </p:tavLst>
                                    </p:anim>
                                    <p:animEffect transition="in" filter="fade">
                                      <p:cBhvr>
                                        <p:cTn id="486" dur="1000"/>
                                        <p:tgtEl>
                                          <p:spTgt spid="81"/>
                                        </p:tgtEl>
                                      </p:cBhvr>
                                    </p:animEffect>
                                  </p:childTnLst>
                                </p:cTn>
                              </p:par>
                              <p:par>
                                <p:cTn id="487" presetID="31" presetClass="entr" presetSubtype="0" fill="hold" grpId="0" nodeType="withEffect">
                                  <p:stCondLst>
                                    <p:cond delay="0"/>
                                  </p:stCondLst>
                                  <p:childTnLst>
                                    <p:set>
                                      <p:cBhvr>
                                        <p:cTn id="488" dur="1" fill="hold">
                                          <p:stCondLst>
                                            <p:cond delay="0"/>
                                          </p:stCondLst>
                                        </p:cTn>
                                        <p:tgtEl>
                                          <p:spTgt spid="82"/>
                                        </p:tgtEl>
                                        <p:attrNameLst>
                                          <p:attrName>style.visibility</p:attrName>
                                        </p:attrNameLst>
                                      </p:cBhvr>
                                      <p:to>
                                        <p:strVal val="visible"/>
                                      </p:to>
                                    </p:set>
                                    <p:anim calcmode="lin" valueType="num">
                                      <p:cBhvr>
                                        <p:cTn id="489" dur="1000" fill="hold"/>
                                        <p:tgtEl>
                                          <p:spTgt spid="82"/>
                                        </p:tgtEl>
                                        <p:attrNameLst>
                                          <p:attrName>ppt_w</p:attrName>
                                        </p:attrNameLst>
                                      </p:cBhvr>
                                      <p:tavLst>
                                        <p:tav tm="0">
                                          <p:val>
                                            <p:fltVal val="0"/>
                                          </p:val>
                                        </p:tav>
                                        <p:tav tm="100000">
                                          <p:val>
                                            <p:strVal val="#ppt_w"/>
                                          </p:val>
                                        </p:tav>
                                      </p:tavLst>
                                    </p:anim>
                                    <p:anim calcmode="lin" valueType="num">
                                      <p:cBhvr>
                                        <p:cTn id="490" dur="1000" fill="hold"/>
                                        <p:tgtEl>
                                          <p:spTgt spid="82"/>
                                        </p:tgtEl>
                                        <p:attrNameLst>
                                          <p:attrName>ppt_h</p:attrName>
                                        </p:attrNameLst>
                                      </p:cBhvr>
                                      <p:tavLst>
                                        <p:tav tm="0">
                                          <p:val>
                                            <p:fltVal val="0"/>
                                          </p:val>
                                        </p:tav>
                                        <p:tav tm="100000">
                                          <p:val>
                                            <p:strVal val="#ppt_h"/>
                                          </p:val>
                                        </p:tav>
                                      </p:tavLst>
                                    </p:anim>
                                    <p:anim calcmode="lin" valueType="num">
                                      <p:cBhvr>
                                        <p:cTn id="491" dur="1000" fill="hold"/>
                                        <p:tgtEl>
                                          <p:spTgt spid="82"/>
                                        </p:tgtEl>
                                        <p:attrNameLst>
                                          <p:attrName>style.rotation</p:attrName>
                                        </p:attrNameLst>
                                      </p:cBhvr>
                                      <p:tavLst>
                                        <p:tav tm="0">
                                          <p:val>
                                            <p:fltVal val="90"/>
                                          </p:val>
                                        </p:tav>
                                        <p:tav tm="100000">
                                          <p:val>
                                            <p:fltVal val="0"/>
                                          </p:val>
                                        </p:tav>
                                      </p:tavLst>
                                    </p:anim>
                                    <p:animEffect transition="in" filter="fade">
                                      <p:cBhvr>
                                        <p:cTn id="492" dur="1000"/>
                                        <p:tgtEl>
                                          <p:spTgt spid="82"/>
                                        </p:tgtEl>
                                      </p:cBhvr>
                                    </p:animEffect>
                                  </p:childTnLst>
                                </p:cTn>
                              </p:par>
                              <p:par>
                                <p:cTn id="493" presetID="31" presetClass="entr" presetSubtype="0" fill="hold" grpId="0" nodeType="withEffect">
                                  <p:stCondLst>
                                    <p:cond delay="0"/>
                                  </p:stCondLst>
                                  <p:childTnLst>
                                    <p:set>
                                      <p:cBhvr>
                                        <p:cTn id="494" dur="1" fill="hold">
                                          <p:stCondLst>
                                            <p:cond delay="0"/>
                                          </p:stCondLst>
                                        </p:cTn>
                                        <p:tgtEl>
                                          <p:spTgt spid="83"/>
                                        </p:tgtEl>
                                        <p:attrNameLst>
                                          <p:attrName>style.visibility</p:attrName>
                                        </p:attrNameLst>
                                      </p:cBhvr>
                                      <p:to>
                                        <p:strVal val="visible"/>
                                      </p:to>
                                    </p:set>
                                    <p:anim calcmode="lin" valueType="num">
                                      <p:cBhvr>
                                        <p:cTn id="495" dur="1000" fill="hold"/>
                                        <p:tgtEl>
                                          <p:spTgt spid="83"/>
                                        </p:tgtEl>
                                        <p:attrNameLst>
                                          <p:attrName>ppt_w</p:attrName>
                                        </p:attrNameLst>
                                      </p:cBhvr>
                                      <p:tavLst>
                                        <p:tav tm="0">
                                          <p:val>
                                            <p:fltVal val="0"/>
                                          </p:val>
                                        </p:tav>
                                        <p:tav tm="100000">
                                          <p:val>
                                            <p:strVal val="#ppt_w"/>
                                          </p:val>
                                        </p:tav>
                                      </p:tavLst>
                                    </p:anim>
                                    <p:anim calcmode="lin" valueType="num">
                                      <p:cBhvr>
                                        <p:cTn id="496" dur="1000" fill="hold"/>
                                        <p:tgtEl>
                                          <p:spTgt spid="83"/>
                                        </p:tgtEl>
                                        <p:attrNameLst>
                                          <p:attrName>ppt_h</p:attrName>
                                        </p:attrNameLst>
                                      </p:cBhvr>
                                      <p:tavLst>
                                        <p:tav tm="0">
                                          <p:val>
                                            <p:fltVal val="0"/>
                                          </p:val>
                                        </p:tav>
                                        <p:tav tm="100000">
                                          <p:val>
                                            <p:strVal val="#ppt_h"/>
                                          </p:val>
                                        </p:tav>
                                      </p:tavLst>
                                    </p:anim>
                                    <p:anim calcmode="lin" valueType="num">
                                      <p:cBhvr>
                                        <p:cTn id="497" dur="1000" fill="hold"/>
                                        <p:tgtEl>
                                          <p:spTgt spid="83"/>
                                        </p:tgtEl>
                                        <p:attrNameLst>
                                          <p:attrName>style.rotation</p:attrName>
                                        </p:attrNameLst>
                                      </p:cBhvr>
                                      <p:tavLst>
                                        <p:tav tm="0">
                                          <p:val>
                                            <p:fltVal val="90"/>
                                          </p:val>
                                        </p:tav>
                                        <p:tav tm="100000">
                                          <p:val>
                                            <p:fltVal val="0"/>
                                          </p:val>
                                        </p:tav>
                                      </p:tavLst>
                                    </p:anim>
                                    <p:animEffect transition="in" filter="fade">
                                      <p:cBhvr>
                                        <p:cTn id="498" dur="1000"/>
                                        <p:tgtEl>
                                          <p:spTgt spid="83"/>
                                        </p:tgtEl>
                                      </p:cBhvr>
                                    </p:animEffect>
                                  </p:childTnLst>
                                </p:cTn>
                              </p:par>
                              <p:par>
                                <p:cTn id="499" presetID="31" presetClass="entr" presetSubtype="0" fill="hold" grpId="0" nodeType="withEffect">
                                  <p:stCondLst>
                                    <p:cond delay="0"/>
                                  </p:stCondLst>
                                  <p:childTnLst>
                                    <p:set>
                                      <p:cBhvr>
                                        <p:cTn id="500" dur="1" fill="hold">
                                          <p:stCondLst>
                                            <p:cond delay="0"/>
                                          </p:stCondLst>
                                        </p:cTn>
                                        <p:tgtEl>
                                          <p:spTgt spid="84"/>
                                        </p:tgtEl>
                                        <p:attrNameLst>
                                          <p:attrName>style.visibility</p:attrName>
                                        </p:attrNameLst>
                                      </p:cBhvr>
                                      <p:to>
                                        <p:strVal val="visible"/>
                                      </p:to>
                                    </p:set>
                                    <p:anim calcmode="lin" valueType="num">
                                      <p:cBhvr>
                                        <p:cTn id="501" dur="1000" fill="hold"/>
                                        <p:tgtEl>
                                          <p:spTgt spid="84"/>
                                        </p:tgtEl>
                                        <p:attrNameLst>
                                          <p:attrName>ppt_w</p:attrName>
                                        </p:attrNameLst>
                                      </p:cBhvr>
                                      <p:tavLst>
                                        <p:tav tm="0">
                                          <p:val>
                                            <p:fltVal val="0"/>
                                          </p:val>
                                        </p:tav>
                                        <p:tav tm="100000">
                                          <p:val>
                                            <p:strVal val="#ppt_w"/>
                                          </p:val>
                                        </p:tav>
                                      </p:tavLst>
                                    </p:anim>
                                    <p:anim calcmode="lin" valueType="num">
                                      <p:cBhvr>
                                        <p:cTn id="502" dur="1000" fill="hold"/>
                                        <p:tgtEl>
                                          <p:spTgt spid="84"/>
                                        </p:tgtEl>
                                        <p:attrNameLst>
                                          <p:attrName>ppt_h</p:attrName>
                                        </p:attrNameLst>
                                      </p:cBhvr>
                                      <p:tavLst>
                                        <p:tav tm="0">
                                          <p:val>
                                            <p:fltVal val="0"/>
                                          </p:val>
                                        </p:tav>
                                        <p:tav tm="100000">
                                          <p:val>
                                            <p:strVal val="#ppt_h"/>
                                          </p:val>
                                        </p:tav>
                                      </p:tavLst>
                                    </p:anim>
                                    <p:anim calcmode="lin" valueType="num">
                                      <p:cBhvr>
                                        <p:cTn id="503" dur="1000" fill="hold"/>
                                        <p:tgtEl>
                                          <p:spTgt spid="84"/>
                                        </p:tgtEl>
                                        <p:attrNameLst>
                                          <p:attrName>style.rotation</p:attrName>
                                        </p:attrNameLst>
                                      </p:cBhvr>
                                      <p:tavLst>
                                        <p:tav tm="0">
                                          <p:val>
                                            <p:fltVal val="90"/>
                                          </p:val>
                                        </p:tav>
                                        <p:tav tm="100000">
                                          <p:val>
                                            <p:fltVal val="0"/>
                                          </p:val>
                                        </p:tav>
                                      </p:tavLst>
                                    </p:anim>
                                    <p:animEffect transition="in" filter="fade">
                                      <p:cBhvr>
                                        <p:cTn id="504" dur="1000"/>
                                        <p:tgtEl>
                                          <p:spTgt spid="84"/>
                                        </p:tgtEl>
                                      </p:cBhvr>
                                    </p:animEffect>
                                  </p:childTnLst>
                                </p:cTn>
                              </p:par>
                              <p:par>
                                <p:cTn id="505" presetID="31" presetClass="entr" presetSubtype="0" fill="hold" grpId="0" nodeType="withEffect">
                                  <p:stCondLst>
                                    <p:cond delay="0"/>
                                  </p:stCondLst>
                                  <p:childTnLst>
                                    <p:set>
                                      <p:cBhvr>
                                        <p:cTn id="506" dur="1" fill="hold">
                                          <p:stCondLst>
                                            <p:cond delay="0"/>
                                          </p:stCondLst>
                                        </p:cTn>
                                        <p:tgtEl>
                                          <p:spTgt spid="85"/>
                                        </p:tgtEl>
                                        <p:attrNameLst>
                                          <p:attrName>style.visibility</p:attrName>
                                        </p:attrNameLst>
                                      </p:cBhvr>
                                      <p:to>
                                        <p:strVal val="visible"/>
                                      </p:to>
                                    </p:set>
                                    <p:anim calcmode="lin" valueType="num">
                                      <p:cBhvr>
                                        <p:cTn id="507" dur="1000" fill="hold"/>
                                        <p:tgtEl>
                                          <p:spTgt spid="85"/>
                                        </p:tgtEl>
                                        <p:attrNameLst>
                                          <p:attrName>ppt_w</p:attrName>
                                        </p:attrNameLst>
                                      </p:cBhvr>
                                      <p:tavLst>
                                        <p:tav tm="0">
                                          <p:val>
                                            <p:fltVal val="0"/>
                                          </p:val>
                                        </p:tav>
                                        <p:tav tm="100000">
                                          <p:val>
                                            <p:strVal val="#ppt_w"/>
                                          </p:val>
                                        </p:tav>
                                      </p:tavLst>
                                    </p:anim>
                                    <p:anim calcmode="lin" valueType="num">
                                      <p:cBhvr>
                                        <p:cTn id="508" dur="1000" fill="hold"/>
                                        <p:tgtEl>
                                          <p:spTgt spid="85"/>
                                        </p:tgtEl>
                                        <p:attrNameLst>
                                          <p:attrName>ppt_h</p:attrName>
                                        </p:attrNameLst>
                                      </p:cBhvr>
                                      <p:tavLst>
                                        <p:tav tm="0">
                                          <p:val>
                                            <p:fltVal val="0"/>
                                          </p:val>
                                        </p:tav>
                                        <p:tav tm="100000">
                                          <p:val>
                                            <p:strVal val="#ppt_h"/>
                                          </p:val>
                                        </p:tav>
                                      </p:tavLst>
                                    </p:anim>
                                    <p:anim calcmode="lin" valueType="num">
                                      <p:cBhvr>
                                        <p:cTn id="509" dur="1000" fill="hold"/>
                                        <p:tgtEl>
                                          <p:spTgt spid="85"/>
                                        </p:tgtEl>
                                        <p:attrNameLst>
                                          <p:attrName>style.rotation</p:attrName>
                                        </p:attrNameLst>
                                      </p:cBhvr>
                                      <p:tavLst>
                                        <p:tav tm="0">
                                          <p:val>
                                            <p:fltVal val="90"/>
                                          </p:val>
                                        </p:tav>
                                        <p:tav tm="100000">
                                          <p:val>
                                            <p:fltVal val="0"/>
                                          </p:val>
                                        </p:tav>
                                      </p:tavLst>
                                    </p:anim>
                                    <p:animEffect transition="in" filter="fade">
                                      <p:cBhvr>
                                        <p:cTn id="510" dur="1000"/>
                                        <p:tgtEl>
                                          <p:spTgt spid="85"/>
                                        </p:tgtEl>
                                      </p:cBhvr>
                                    </p:animEffect>
                                  </p:childTnLst>
                                </p:cTn>
                              </p:par>
                              <p:par>
                                <p:cTn id="511" presetID="31" presetClass="entr" presetSubtype="0" fill="hold" grpId="0" nodeType="withEffect">
                                  <p:stCondLst>
                                    <p:cond delay="0"/>
                                  </p:stCondLst>
                                  <p:childTnLst>
                                    <p:set>
                                      <p:cBhvr>
                                        <p:cTn id="512" dur="1" fill="hold">
                                          <p:stCondLst>
                                            <p:cond delay="0"/>
                                          </p:stCondLst>
                                        </p:cTn>
                                        <p:tgtEl>
                                          <p:spTgt spid="86"/>
                                        </p:tgtEl>
                                        <p:attrNameLst>
                                          <p:attrName>style.visibility</p:attrName>
                                        </p:attrNameLst>
                                      </p:cBhvr>
                                      <p:to>
                                        <p:strVal val="visible"/>
                                      </p:to>
                                    </p:set>
                                    <p:anim calcmode="lin" valueType="num">
                                      <p:cBhvr>
                                        <p:cTn id="513" dur="1000" fill="hold"/>
                                        <p:tgtEl>
                                          <p:spTgt spid="86"/>
                                        </p:tgtEl>
                                        <p:attrNameLst>
                                          <p:attrName>ppt_w</p:attrName>
                                        </p:attrNameLst>
                                      </p:cBhvr>
                                      <p:tavLst>
                                        <p:tav tm="0">
                                          <p:val>
                                            <p:fltVal val="0"/>
                                          </p:val>
                                        </p:tav>
                                        <p:tav tm="100000">
                                          <p:val>
                                            <p:strVal val="#ppt_w"/>
                                          </p:val>
                                        </p:tav>
                                      </p:tavLst>
                                    </p:anim>
                                    <p:anim calcmode="lin" valueType="num">
                                      <p:cBhvr>
                                        <p:cTn id="514" dur="1000" fill="hold"/>
                                        <p:tgtEl>
                                          <p:spTgt spid="86"/>
                                        </p:tgtEl>
                                        <p:attrNameLst>
                                          <p:attrName>ppt_h</p:attrName>
                                        </p:attrNameLst>
                                      </p:cBhvr>
                                      <p:tavLst>
                                        <p:tav tm="0">
                                          <p:val>
                                            <p:fltVal val="0"/>
                                          </p:val>
                                        </p:tav>
                                        <p:tav tm="100000">
                                          <p:val>
                                            <p:strVal val="#ppt_h"/>
                                          </p:val>
                                        </p:tav>
                                      </p:tavLst>
                                    </p:anim>
                                    <p:anim calcmode="lin" valueType="num">
                                      <p:cBhvr>
                                        <p:cTn id="515" dur="1000" fill="hold"/>
                                        <p:tgtEl>
                                          <p:spTgt spid="86"/>
                                        </p:tgtEl>
                                        <p:attrNameLst>
                                          <p:attrName>style.rotation</p:attrName>
                                        </p:attrNameLst>
                                      </p:cBhvr>
                                      <p:tavLst>
                                        <p:tav tm="0">
                                          <p:val>
                                            <p:fltVal val="90"/>
                                          </p:val>
                                        </p:tav>
                                        <p:tav tm="100000">
                                          <p:val>
                                            <p:fltVal val="0"/>
                                          </p:val>
                                        </p:tav>
                                      </p:tavLst>
                                    </p:anim>
                                    <p:animEffect transition="in" filter="fade">
                                      <p:cBhvr>
                                        <p:cTn id="516" dur="1000"/>
                                        <p:tgtEl>
                                          <p:spTgt spid="86"/>
                                        </p:tgtEl>
                                      </p:cBhvr>
                                    </p:animEffect>
                                  </p:childTnLst>
                                </p:cTn>
                              </p:par>
                              <p:par>
                                <p:cTn id="517" presetID="31" presetClass="entr" presetSubtype="0" fill="hold" grpId="0" nodeType="withEffect">
                                  <p:stCondLst>
                                    <p:cond delay="0"/>
                                  </p:stCondLst>
                                  <p:childTnLst>
                                    <p:set>
                                      <p:cBhvr>
                                        <p:cTn id="518" dur="1" fill="hold">
                                          <p:stCondLst>
                                            <p:cond delay="0"/>
                                          </p:stCondLst>
                                        </p:cTn>
                                        <p:tgtEl>
                                          <p:spTgt spid="87"/>
                                        </p:tgtEl>
                                        <p:attrNameLst>
                                          <p:attrName>style.visibility</p:attrName>
                                        </p:attrNameLst>
                                      </p:cBhvr>
                                      <p:to>
                                        <p:strVal val="visible"/>
                                      </p:to>
                                    </p:set>
                                    <p:anim calcmode="lin" valueType="num">
                                      <p:cBhvr>
                                        <p:cTn id="519" dur="1000" fill="hold"/>
                                        <p:tgtEl>
                                          <p:spTgt spid="87"/>
                                        </p:tgtEl>
                                        <p:attrNameLst>
                                          <p:attrName>ppt_w</p:attrName>
                                        </p:attrNameLst>
                                      </p:cBhvr>
                                      <p:tavLst>
                                        <p:tav tm="0">
                                          <p:val>
                                            <p:fltVal val="0"/>
                                          </p:val>
                                        </p:tav>
                                        <p:tav tm="100000">
                                          <p:val>
                                            <p:strVal val="#ppt_w"/>
                                          </p:val>
                                        </p:tav>
                                      </p:tavLst>
                                    </p:anim>
                                    <p:anim calcmode="lin" valueType="num">
                                      <p:cBhvr>
                                        <p:cTn id="520" dur="1000" fill="hold"/>
                                        <p:tgtEl>
                                          <p:spTgt spid="87"/>
                                        </p:tgtEl>
                                        <p:attrNameLst>
                                          <p:attrName>ppt_h</p:attrName>
                                        </p:attrNameLst>
                                      </p:cBhvr>
                                      <p:tavLst>
                                        <p:tav tm="0">
                                          <p:val>
                                            <p:fltVal val="0"/>
                                          </p:val>
                                        </p:tav>
                                        <p:tav tm="100000">
                                          <p:val>
                                            <p:strVal val="#ppt_h"/>
                                          </p:val>
                                        </p:tav>
                                      </p:tavLst>
                                    </p:anim>
                                    <p:anim calcmode="lin" valueType="num">
                                      <p:cBhvr>
                                        <p:cTn id="521" dur="1000" fill="hold"/>
                                        <p:tgtEl>
                                          <p:spTgt spid="87"/>
                                        </p:tgtEl>
                                        <p:attrNameLst>
                                          <p:attrName>style.rotation</p:attrName>
                                        </p:attrNameLst>
                                      </p:cBhvr>
                                      <p:tavLst>
                                        <p:tav tm="0">
                                          <p:val>
                                            <p:fltVal val="90"/>
                                          </p:val>
                                        </p:tav>
                                        <p:tav tm="100000">
                                          <p:val>
                                            <p:fltVal val="0"/>
                                          </p:val>
                                        </p:tav>
                                      </p:tavLst>
                                    </p:anim>
                                    <p:animEffect transition="in" filter="fade">
                                      <p:cBhvr>
                                        <p:cTn id="522" dur="1000"/>
                                        <p:tgtEl>
                                          <p:spTgt spid="87"/>
                                        </p:tgtEl>
                                      </p:cBhvr>
                                    </p:animEffect>
                                  </p:childTnLst>
                                </p:cTn>
                              </p:par>
                              <p:par>
                                <p:cTn id="523" presetID="31" presetClass="entr" presetSubtype="0" fill="hold" grpId="0" nodeType="withEffect">
                                  <p:stCondLst>
                                    <p:cond delay="0"/>
                                  </p:stCondLst>
                                  <p:childTnLst>
                                    <p:set>
                                      <p:cBhvr>
                                        <p:cTn id="524" dur="1" fill="hold">
                                          <p:stCondLst>
                                            <p:cond delay="0"/>
                                          </p:stCondLst>
                                        </p:cTn>
                                        <p:tgtEl>
                                          <p:spTgt spid="88"/>
                                        </p:tgtEl>
                                        <p:attrNameLst>
                                          <p:attrName>style.visibility</p:attrName>
                                        </p:attrNameLst>
                                      </p:cBhvr>
                                      <p:to>
                                        <p:strVal val="visible"/>
                                      </p:to>
                                    </p:set>
                                    <p:anim calcmode="lin" valueType="num">
                                      <p:cBhvr>
                                        <p:cTn id="525" dur="1000" fill="hold"/>
                                        <p:tgtEl>
                                          <p:spTgt spid="88"/>
                                        </p:tgtEl>
                                        <p:attrNameLst>
                                          <p:attrName>ppt_w</p:attrName>
                                        </p:attrNameLst>
                                      </p:cBhvr>
                                      <p:tavLst>
                                        <p:tav tm="0">
                                          <p:val>
                                            <p:fltVal val="0"/>
                                          </p:val>
                                        </p:tav>
                                        <p:tav tm="100000">
                                          <p:val>
                                            <p:strVal val="#ppt_w"/>
                                          </p:val>
                                        </p:tav>
                                      </p:tavLst>
                                    </p:anim>
                                    <p:anim calcmode="lin" valueType="num">
                                      <p:cBhvr>
                                        <p:cTn id="526" dur="1000" fill="hold"/>
                                        <p:tgtEl>
                                          <p:spTgt spid="88"/>
                                        </p:tgtEl>
                                        <p:attrNameLst>
                                          <p:attrName>ppt_h</p:attrName>
                                        </p:attrNameLst>
                                      </p:cBhvr>
                                      <p:tavLst>
                                        <p:tav tm="0">
                                          <p:val>
                                            <p:fltVal val="0"/>
                                          </p:val>
                                        </p:tav>
                                        <p:tav tm="100000">
                                          <p:val>
                                            <p:strVal val="#ppt_h"/>
                                          </p:val>
                                        </p:tav>
                                      </p:tavLst>
                                    </p:anim>
                                    <p:anim calcmode="lin" valueType="num">
                                      <p:cBhvr>
                                        <p:cTn id="527" dur="1000" fill="hold"/>
                                        <p:tgtEl>
                                          <p:spTgt spid="88"/>
                                        </p:tgtEl>
                                        <p:attrNameLst>
                                          <p:attrName>style.rotation</p:attrName>
                                        </p:attrNameLst>
                                      </p:cBhvr>
                                      <p:tavLst>
                                        <p:tav tm="0">
                                          <p:val>
                                            <p:fltVal val="90"/>
                                          </p:val>
                                        </p:tav>
                                        <p:tav tm="100000">
                                          <p:val>
                                            <p:fltVal val="0"/>
                                          </p:val>
                                        </p:tav>
                                      </p:tavLst>
                                    </p:anim>
                                    <p:animEffect transition="in" filter="fade">
                                      <p:cBhvr>
                                        <p:cTn id="528" dur="1000"/>
                                        <p:tgtEl>
                                          <p:spTgt spid="88"/>
                                        </p:tgtEl>
                                      </p:cBhvr>
                                    </p:animEffect>
                                  </p:childTnLst>
                                </p:cTn>
                              </p:par>
                              <p:par>
                                <p:cTn id="529" presetID="31" presetClass="entr" presetSubtype="0" fill="hold" grpId="0" nodeType="withEffect">
                                  <p:stCondLst>
                                    <p:cond delay="0"/>
                                  </p:stCondLst>
                                  <p:childTnLst>
                                    <p:set>
                                      <p:cBhvr>
                                        <p:cTn id="530" dur="1" fill="hold">
                                          <p:stCondLst>
                                            <p:cond delay="0"/>
                                          </p:stCondLst>
                                        </p:cTn>
                                        <p:tgtEl>
                                          <p:spTgt spid="89"/>
                                        </p:tgtEl>
                                        <p:attrNameLst>
                                          <p:attrName>style.visibility</p:attrName>
                                        </p:attrNameLst>
                                      </p:cBhvr>
                                      <p:to>
                                        <p:strVal val="visible"/>
                                      </p:to>
                                    </p:set>
                                    <p:anim calcmode="lin" valueType="num">
                                      <p:cBhvr>
                                        <p:cTn id="531" dur="1000" fill="hold"/>
                                        <p:tgtEl>
                                          <p:spTgt spid="89"/>
                                        </p:tgtEl>
                                        <p:attrNameLst>
                                          <p:attrName>ppt_w</p:attrName>
                                        </p:attrNameLst>
                                      </p:cBhvr>
                                      <p:tavLst>
                                        <p:tav tm="0">
                                          <p:val>
                                            <p:fltVal val="0"/>
                                          </p:val>
                                        </p:tav>
                                        <p:tav tm="100000">
                                          <p:val>
                                            <p:strVal val="#ppt_w"/>
                                          </p:val>
                                        </p:tav>
                                      </p:tavLst>
                                    </p:anim>
                                    <p:anim calcmode="lin" valueType="num">
                                      <p:cBhvr>
                                        <p:cTn id="532" dur="1000" fill="hold"/>
                                        <p:tgtEl>
                                          <p:spTgt spid="89"/>
                                        </p:tgtEl>
                                        <p:attrNameLst>
                                          <p:attrName>ppt_h</p:attrName>
                                        </p:attrNameLst>
                                      </p:cBhvr>
                                      <p:tavLst>
                                        <p:tav tm="0">
                                          <p:val>
                                            <p:fltVal val="0"/>
                                          </p:val>
                                        </p:tav>
                                        <p:tav tm="100000">
                                          <p:val>
                                            <p:strVal val="#ppt_h"/>
                                          </p:val>
                                        </p:tav>
                                      </p:tavLst>
                                    </p:anim>
                                    <p:anim calcmode="lin" valueType="num">
                                      <p:cBhvr>
                                        <p:cTn id="533" dur="1000" fill="hold"/>
                                        <p:tgtEl>
                                          <p:spTgt spid="89"/>
                                        </p:tgtEl>
                                        <p:attrNameLst>
                                          <p:attrName>style.rotation</p:attrName>
                                        </p:attrNameLst>
                                      </p:cBhvr>
                                      <p:tavLst>
                                        <p:tav tm="0">
                                          <p:val>
                                            <p:fltVal val="90"/>
                                          </p:val>
                                        </p:tav>
                                        <p:tav tm="100000">
                                          <p:val>
                                            <p:fltVal val="0"/>
                                          </p:val>
                                        </p:tav>
                                      </p:tavLst>
                                    </p:anim>
                                    <p:animEffect transition="in" filter="fade">
                                      <p:cBhvr>
                                        <p:cTn id="534" dur="1000"/>
                                        <p:tgtEl>
                                          <p:spTgt spid="89"/>
                                        </p:tgtEl>
                                      </p:cBhvr>
                                    </p:animEffect>
                                  </p:childTnLst>
                                </p:cTn>
                              </p:par>
                              <p:par>
                                <p:cTn id="535" presetID="31" presetClass="entr" presetSubtype="0" fill="hold" grpId="0" nodeType="withEffect">
                                  <p:stCondLst>
                                    <p:cond delay="0"/>
                                  </p:stCondLst>
                                  <p:childTnLst>
                                    <p:set>
                                      <p:cBhvr>
                                        <p:cTn id="536" dur="1" fill="hold">
                                          <p:stCondLst>
                                            <p:cond delay="0"/>
                                          </p:stCondLst>
                                        </p:cTn>
                                        <p:tgtEl>
                                          <p:spTgt spid="90"/>
                                        </p:tgtEl>
                                        <p:attrNameLst>
                                          <p:attrName>style.visibility</p:attrName>
                                        </p:attrNameLst>
                                      </p:cBhvr>
                                      <p:to>
                                        <p:strVal val="visible"/>
                                      </p:to>
                                    </p:set>
                                    <p:anim calcmode="lin" valueType="num">
                                      <p:cBhvr>
                                        <p:cTn id="537" dur="1000" fill="hold"/>
                                        <p:tgtEl>
                                          <p:spTgt spid="90"/>
                                        </p:tgtEl>
                                        <p:attrNameLst>
                                          <p:attrName>ppt_w</p:attrName>
                                        </p:attrNameLst>
                                      </p:cBhvr>
                                      <p:tavLst>
                                        <p:tav tm="0">
                                          <p:val>
                                            <p:fltVal val="0"/>
                                          </p:val>
                                        </p:tav>
                                        <p:tav tm="100000">
                                          <p:val>
                                            <p:strVal val="#ppt_w"/>
                                          </p:val>
                                        </p:tav>
                                      </p:tavLst>
                                    </p:anim>
                                    <p:anim calcmode="lin" valueType="num">
                                      <p:cBhvr>
                                        <p:cTn id="538" dur="1000" fill="hold"/>
                                        <p:tgtEl>
                                          <p:spTgt spid="90"/>
                                        </p:tgtEl>
                                        <p:attrNameLst>
                                          <p:attrName>ppt_h</p:attrName>
                                        </p:attrNameLst>
                                      </p:cBhvr>
                                      <p:tavLst>
                                        <p:tav tm="0">
                                          <p:val>
                                            <p:fltVal val="0"/>
                                          </p:val>
                                        </p:tav>
                                        <p:tav tm="100000">
                                          <p:val>
                                            <p:strVal val="#ppt_h"/>
                                          </p:val>
                                        </p:tav>
                                      </p:tavLst>
                                    </p:anim>
                                    <p:anim calcmode="lin" valueType="num">
                                      <p:cBhvr>
                                        <p:cTn id="539" dur="1000" fill="hold"/>
                                        <p:tgtEl>
                                          <p:spTgt spid="90"/>
                                        </p:tgtEl>
                                        <p:attrNameLst>
                                          <p:attrName>style.rotation</p:attrName>
                                        </p:attrNameLst>
                                      </p:cBhvr>
                                      <p:tavLst>
                                        <p:tav tm="0">
                                          <p:val>
                                            <p:fltVal val="90"/>
                                          </p:val>
                                        </p:tav>
                                        <p:tav tm="100000">
                                          <p:val>
                                            <p:fltVal val="0"/>
                                          </p:val>
                                        </p:tav>
                                      </p:tavLst>
                                    </p:anim>
                                    <p:animEffect transition="in" filter="fade">
                                      <p:cBhvr>
                                        <p:cTn id="540" dur="1000"/>
                                        <p:tgtEl>
                                          <p:spTgt spid="90"/>
                                        </p:tgtEl>
                                      </p:cBhvr>
                                    </p:animEffect>
                                  </p:childTnLst>
                                </p:cTn>
                              </p:par>
                              <p:par>
                                <p:cTn id="541" presetID="31" presetClass="entr" presetSubtype="0" fill="hold" grpId="0" nodeType="withEffect">
                                  <p:stCondLst>
                                    <p:cond delay="0"/>
                                  </p:stCondLst>
                                  <p:childTnLst>
                                    <p:set>
                                      <p:cBhvr>
                                        <p:cTn id="542" dur="1" fill="hold">
                                          <p:stCondLst>
                                            <p:cond delay="0"/>
                                          </p:stCondLst>
                                        </p:cTn>
                                        <p:tgtEl>
                                          <p:spTgt spid="91"/>
                                        </p:tgtEl>
                                        <p:attrNameLst>
                                          <p:attrName>style.visibility</p:attrName>
                                        </p:attrNameLst>
                                      </p:cBhvr>
                                      <p:to>
                                        <p:strVal val="visible"/>
                                      </p:to>
                                    </p:set>
                                    <p:anim calcmode="lin" valueType="num">
                                      <p:cBhvr>
                                        <p:cTn id="543" dur="1000" fill="hold"/>
                                        <p:tgtEl>
                                          <p:spTgt spid="91"/>
                                        </p:tgtEl>
                                        <p:attrNameLst>
                                          <p:attrName>ppt_w</p:attrName>
                                        </p:attrNameLst>
                                      </p:cBhvr>
                                      <p:tavLst>
                                        <p:tav tm="0">
                                          <p:val>
                                            <p:fltVal val="0"/>
                                          </p:val>
                                        </p:tav>
                                        <p:tav tm="100000">
                                          <p:val>
                                            <p:strVal val="#ppt_w"/>
                                          </p:val>
                                        </p:tav>
                                      </p:tavLst>
                                    </p:anim>
                                    <p:anim calcmode="lin" valueType="num">
                                      <p:cBhvr>
                                        <p:cTn id="544" dur="1000" fill="hold"/>
                                        <p:tgtEl>
                                          <p:spTgt spid="91"/>
                                        </p:tgtEl>
                                        <p:attrNameLst>
                                          <p:attrName>ppt_h</p:attrName>
                                        </p:attrNameLst>
                                      </p:cBhvr>
                                      <p:tavLst>
                                        <p:tav tm="0">
                                          <p:val>
                                            <p:fltVal val="0"/>
                                          </p:val>
                                        </p:tav>
                                        <p:tav tm="100000">
                                          <p:val>
                                            <p:strVal val="#ppt_h"/>
                                          </p:val>
                                        </p:tav>
                                      </p:tavLst>
                                    </p:anim>
                                    <p:anim calcmode="lin" valueType="num">
                                      <p:cBhvr>
                                        <p:cTn id="545" dur="1000" fill="hold"/>
                                        <p:tgtEl>
                                          <p:spTgt spid="91"/>
                                        </p:tgtEl>
                                        <p:attrNameLst>
                                          <p:attrName>style.rotation</p:attrName>
                                        </p:attrNameLst>
                                      </p:cBhvr>
                                      <p:tavLst>
                                        <p:tav tm="0">
                                          <p:val>
                                            <p:fltVal val="90"/>
                                          </p:val>
                                        </p:tav>
                                        <p:tav tm="100000">
                                          <p:val>
                                            <p:fltVal val="0"/>
                                          </p:val>
                                        </p:tav>
                                      </p:tavLst>
                                    </p:anim>
                                    <p:animEffect transition="in" filter="fade">
                                      <p:cBhvr>
                                        <p:cTn id="546" dur="1000"/>
                                        <p:tgtEl>
                                          <p:spTgt spid="91"/>
                                        </p:tgtEl>
                                      </p:cBhvr>
                                    </p:animEffect>
                                  </p:childTnLst>
                                </p:cTn>
                              </p:par>
                              <p:par>
                                <p:cTn id="547" presetID="31" presetClass="entr" presetSubtype="0" fill="hold" nodeType="withEffect">
                                  <p:stCondLst>
                                    <p:cond delay="0"/>
                                  </p:stCondLst>
                                  <p:childTnLst>
                                    <p:set>
                                      <p:cBhvr>
                                        <p:cTn id="548" dur="1" fill="hold">
                                          <p:stCondLst>
                                            <p:cond delay="0"/>
                                          </p:stCondLst>
                                        </p:cTn>
                                        <p:tgtEl>
                                          <p:spTgt spid="9307"/>
                                        </p:tgtEl>
                                        <p:attrNameLst>
                                          <p:attrName>style.visibility</p:attrName>
                                        </p:attrNameLst>
                                      </p:cBhvr>
                                      <p:to>
                                        <p:strVal val="visible"/>
                                      </p:to>
                                    </p:set>
                                    <p:anim calcmode="lin" valueType="num">
                                      <p:cBhvr>
                                        <p:cTn id="549" dur="1000" fill="hold"/>
                                        <p:tgtEl>
                                          <p:spTgt spid="9307"/>
                                        </p:tgtEl>
                                        <p:attrNameLst>
                                          <p:attrName>ppt_w</p:attrName>
                                        </p:attrNameLst>
                                      </p:cBhvr>
                                      <p:tavLst>
                                        <p:tav tm="0">
                                          <p:val>
                                            <p:fltVal val="0"/>
                                          </p:val>
                                        </p:tav>
                                        <p:tav tm="100000">
                                          <p:val>
                                            <p:strVal val="#ppt_w"/>
                                          </p:val>
                                        </p:tav>
                                      </p:tavLst>
                                    </p:anim>
                                    <p:anim calcmode="lin" valueType="num">
                                      <p:cBhvr>
                                        <p:cTn id="550" dur="1000" fill="hold"/>
                                        <p:tgtEl>
                                          <p:spTgt spid="9307"/>
                                        </p:tgtEl>
                                        <p:attrNameLst>
                                          <p:attrName>ppt_h</p:attrName>
                                        </p:attrNameLst>
                                      </p:cBhvr>
                                      <p:tavLst>
                                        <p:tav tm="0">
                                          <p:val>
                                            <p:fltVal val="0"/>
                                          </p:val>
                                        </p:tav>
                                        <p:tav tm="100000">
                                          <p:val>
                                            <p:strVal val="#ppt_h"/>
                                          </p:val>
                                        </p:tav>
                                      </p:tavLst>
                                    </p:anim>
                                    <p:anim calcmode="lin" valueType="num">
                                      <p:cBhvr>
                                        <p:cTn id="551" dur="1000" fill="hold"/>
                                        <p:tgtEl>
                                          <p:spTgt spid="9307"/>
                                        </p:tgtEl>
                                        <p:attrNameLst>
                                          <p:attrName>style.rotation</p:attrName>
                                        </p:attrNameLst>
                                      </p:cBhvr>
                                      <p:tavLst>
                                        <p:tav tm="0">
                                          <p:val>
                                            <p:fltVal val="90"/>
                                          </p:val>
                                        </p:tav>
                                        <p:tav tm="100000">
                                          <p:val>
                                            <p:fltVal val="0"/>
                                          </p:val>
                                        </p:tav>
                                      </p:tavLst>
                                    </p:anim>
                                    <p:animEffect transition="in" filter="fade">
                                      <p:cBhvr>
                                        <p:cTn id="552" dur="1000"/>
                                        <p:tgtEl>
                                          <p:spTgt spid="9307"/>
                                        </p:tgtEl>
                                      </p:cBhvr>
                                    </p:animEffect>
                                  </p:childTnLst>
                                </p:cTn>
                              </p:par>
                              <p:par>
                                <p:cTn id="553" presetID="31" presetClass="entr" presetSubtype="0" fill="hold" nodeType="withEffect">
                                  <p:stCondLst>
                                    <p:cond delay="0"/>
                                  </p:stCondLst>
                                  <p:childTnLst>
                                    <p:set>
                                      <p:cBhvr>
                                        <p:cTn id="554" dur="1" fill="hold">
                                          <p:stCondLst>
                                            <p:cond delay="0"/>
                                          </p:stCondLst>
                                        </p:cTn>
                                        <p:tgtEl>
                                          <p:spTgt spid="9308"/>
                                        </p:tgtEl>
                                        <p:attrNameLst>
                                          <p:attrName>style.visibility</p:attrName>
                                        </p:attrNameLst>
                                      </p:cBhvr>
                                      <p:to>
                                        <p:strVal val="visible"/>
                                      </p:to>
                                    </p:set>
                                    <p:anim calcmode="lin" valueType="num">
                                      <p:cBhvr>
                                        <p:cTn id="555" dur="1000" fill="hold"/>
                                        <p:tgtEl>
                                          <p:spTgt spid="9308"/>
                                        </p:tgtEl>
                                        <p:attrNameLst>
                                          <p:attrName>ppt_w</p:attrName>
                                        </p:attrNameLst>
                                      </p:cBhvr>
                                      <p:tavLst>
                                        <p:tav tm="0">
                                          <p:val>
                                            <p:fltVal val="0"/>
                                          </p:val>
                                        </p:tav>
                                        <p:tav tm="100000">
                                          <p:val>
                                            <p:strVal val="#ppt_w"/>
                                          </p:val>
                                        </p:tav>
                                      </p:tavLst>
                                    </p:anim>
                                    <p:anim calcmode="lin" valueType="num">
                                      <p:cBhvr>
                                        <p:cTn id="556" dur="1000" fill="hold"/>
                                        <p:tgtEl>
                                          <p:spTgt spid="9308"/>
                                        </p:tgtEl>
                                        <p:attrNameLst>
                                          <p:attrName>ppt_h</p:attrName>
                                        </p:attrNameLst>
                                      </p:cBhvr>
                                      <p:tavLst>
                                        <p:tav tm="0">
                                          <p:val>
                                            <p:fltVal val="0"/>
                                          </p:val>
                                        </p:tav>
                                        <p:tav tm="100000">
                                          <p:val>
                                            <p:strVal val="#ppt_h"/>
                                          </p:val>
                                        </p:tav>
                                      </p:tavLst>
                                    </p:anim>
                                    <p:anim calcmode="lin" valueType="num">
                                      <p:cBhvr>
                                        <p:cTn id="557" dur="1000" fill="hold"/>
                                        <p:tgtEl>
                                          <p:spTgt spid="9308"/>
                                        </p:tgtEl>
                                        <p:attrNameLst>
                                          <p:attrName>style.rotation</p:attrName>
                                        </p:attrNameLst>
                                      </p:cBhvr>
                                      <p:tavLst>
                                        <p:tav tm="0">
                                          <p:val>
                                            <p:fltVal val="90"/>
                                          </p:val>
                                        </p:tav>
                                        <p:tav tm="100000">
                                          <p:val>
                                            <p:fltVal val="0"/>
                                          </p:val>
                                        </p:tav>
                                      </p:tavLst>
                                    </p:anim>
                                    <p:animEffect transition="in" filter="fade">
                                      <p:cBhvr>
                                        <p:cTn id="558" dur="1000"/>
                                        <p:tgtEl>
                                          <p:spTgt spid="9308"/>
                                        </p:tgtEl>
                                      </p:cBhvr>
                                    </p:animEffect>
                                  </p:childTnLst>
                                </p:cTn>
                              </p:par>
                              <p:par>
                                <p:cTn id="559" presetID="31" presetClass="entr" presetSubtype="0" fill="hold" grpId="0" nodeType="withEffect">
                                  <p:stCondLst>
                                    <p:cond delay="0"/>
                                  </p:stCondLst>
                                  <p:childTnLst>
                                    <p:set>
                                      <p:cBhvr>
                                        <p:cTn id="560" dur="1" fill="hold">
                                          <p:stCondLst>
                                            <p:cond delay="0"/>
                                          </p:stCondLst>
                                        </p:cTn>
                                        <p:tgtEl>
                                          <p:spTgt spid="92"/>
                                        </p:tgtEl>
                                        <p:attrNameLst>
                                          <p:attrName>style.visibility</p:attrName>
                                        </p:attrNameLst>
                                      </p:cBhvr>
                                      <p:to>
                                        <p:strVal val="visible"/>
                                      </p:to>
                                    </p:set>
                                    <p:anim calcmode="lin" valueType="num">
                                      <p:cBhvr>
                                        <p:cTn id="561" dur="1000" fill="hold"/>
                                        <p:tgtEl>
                                          <p:spTgt spid="92"/>
                                        </p:tgtEl>
                                        <p:attrNameLst>
                                          <p:attrName>ppt_w</p:attrName>
                                        </p:attrNameLst>
                                      </p:cBhvr>
                                      <p:tavLst>
                                        <p:tav tm="0">
                                          <p:val>
                                            <p:fltVal val="0"/>
                                          </p:val>
                                        </p:tav>
                                        <p:tav tm="100000">
                                          <p:val>
                                            <p:strVal val="#ppt_w"/>
                                          </p:val>
                                        </p:tav>
                                      </p:tavLst>
                                    </p:anim>
                                    <p:anim calcmode="lin" valueType="num">
                                      <p:cBhvr>
                                        <p:cTn id="562" dur="1000" fill="hold"/>
                                        <p:tgtEl>
                                          <p:spTgt spid="92"/>
                                        </p:tgtEl>
                                        <p:attrNameLst>
                                          <p:attrName>ppt_h</p:attrName>
                                        </p:attrNameLst>
                                      </p:cBhvr>
                                      <p:tavLst>
                                        <p:tav tm="0">
                                          <p:val>
                                            <p:fltVal val="0"/>
                                          </p:val>
                                        </p:tav>
                                        <p:tav tm="100000">
                                          <p:val>
                                            <p:strVal val="#ppt_h"/>
                                          </p:val>
                                        </p:tav>
                                      </p:tavLst>
                                    </p:anim>
                                    <p:anim calcmode="lin" valueType="num">
                                      <p:cBhvr>
                                        <p:cTn id="563" dur="1000" fill="hold"/>
                                        <p:tgtEl>
                                          <p:spTgt spid="92"/>
                                        </p:tgtEl>
                                        <p:attrNameLst>
                                          <p:attrName>style.rotation</p:attrName>
                                        </p:attrNameLst>
                                      </p:cBhvr>
                                      <p:tavLst>
                                        <p:tav tm="0">
                                          <p:val>
                                            <p:fltVal val="90"/>
                                          </p:val>
                                        </p:tav>
                                        <p:tav tm="100000">
                                          <p:val>
                                            <p:fltVal val="0"/>
                                          </p:val>
                                        </p:tav>
                                      </p:tavLst>
                                    </p:anim>
                                    <p:animEffect transition="in" filter="fade">
                                      <p:cBhvr>
                                        <p:cTn id="564" dur="1000"/>
                                        <p:tgtEl>
                                          <p:spTgt spid="92"/>
                                        </p:tgtEl>
                                      </p:cBhvr>
                                    </p:animEffect>
                                  </p:childTnLst>
                                </p:cTn>
                              </p:par>
                              <p:par>
                                <p:cTn id="565" presetID="31" presetClass="entr" presetSubtype="0" fill="hold" nodeType="withEffect">
                                  <p:stCondLst>
                                    <p:cond delay="0"/>
                                  </p:stCondLst>
                                  <p:childTnLst>
                                    <p:set>
                                      <p:cBhvr>
                                        <p:cTn id="566" dur="1" fill="hold">
                                          <p:stCondLst>
                                            <p:cond delay="0"/>
                                          </p:stCondLst>
                                        </p:cTn>
                                        <p:tgtEl>
                                          <p:spTgt spid="9310"/>
                                        </p:tgtEl>
                                        <p:attrNameLst>
                                          <p:attrName>style.visibility</p:attrName>
                                        </p:attrNameLst>
                                      </p:cBhvr>
                                      <p:to>
                                        <p:strVal val="visible"/>
                                      </p:to>
                                    </p:set>
                                    <p:anim calcmode="lin" valueType="num">
                                      <p:cBhvr>
                                        <p:cTn id="567" dur="1000" fill="hold"/>
                                        <p:tgtEl>
                                          <p:spTgt spid="9310"/>
                                        </p:tgtEl>
                                        <p:attrNameLst>
                                          <p:attrName>ppt_w</p:attrName>
                                        </p:attrNameLst>
                                      </p:cBhvr>
                                      <p:tavLst>
                                        <p:tav tm="0">
                                          <p:val>
                                            <p:fltVal val="0"/>
                                          </p:val>
                                        </p:tav>
                                        <p:tav tm="100000">
                                          <p:val>
                                            <p:strVal val="#ppt_w"/>
                                          </p:val>
                                        </p:tav>
                                      </p:tavLst>
                                    </p:anim>
                                    <p:anim calcmode="lin" valueType="num">
                                      <p:cBhvr>
                                        <p:cTn id="568" dur="1000" fill="hold"/>
                                        <p:tgtEl>
                                          <p:spTgt spid="9310"/>
                                        </p:tgtEl>
                                        <p:attrNameLst>
                                          <p:attrName>ppt_h</p:attrName>
                                        </p:attrNameLst>
                                      </p:cBhvr>
                                      <p:tavLst>
                                        <p:tav tm="0">
                                          <p:val>
                                            <p:fltVal val="0"/>
                                          </p:val>
                                        </p:tav>
                                        <p:tav tm="100000">
                                          <p:val>
                                            <p:strVal val="#ppt_h"/>
                                          </p:val>
                                        </p:tav>
                                      </p:tavLst>
                                    </p:anim>
                                    <p:anim calcmode="lin" valueType="num">
                                      <p:cBhvr>
                                        <p:cTn id="569" dur="1000" fill="hold"/>
                                        <p:tgtEl>
                                          <p:spTgt spid="9310"/>
                                        </p:tgtEl>
                                        <p:attrNameLst>
                                          <p:attrName>style.rotation</p:attrName>
                                        </p:attrNameLst>
                                      </p:cBhvr>
                                      <p:tavLst>
                                        <p:tav tm="0">
                                          <p:val>
                                            <p:fltVal val="90"/>
                                          </p:val>
                                        </p:tav>
                                        <p:tav tm="100000">
                                          <p:val>
                                            <p:fltVal val="0"/>
                                          </p:val>
                                        </p:tav>
                                      </p:tavLst>
                                    </p:anim>
                                    <p:animEffect transition="in" filter="fade">
                                      <p:cBhvr>
                                        <p:cTn id="570" dur="1000"/>
                                        <p:tgtEl>
                                          <p:spTgt spid="9310"/>
                                        </p:tgtEl>
                                      </p:cBhvr>
                                    </p:animEffect>
                                  </p:childTnLst>
                                </p:cTn>
                              </p:par>
                              <p:par>
                                <p:cTn id="571" presetID="31" presetClass="entr" presetSubtype="0" fill="hold" nodeType="withEffect">
                                  <p:stCondLst>
                                    <p:cond delay="0"/>
                                  </p:stCondLst>
                                  <p:childTnLst>
                                    <p:set>
                                      <p:cBhvr>
                                        <p:cTn id="572" dur="1" fill="hold">
                                          <p:stCondLst>
                                            <p:cond delay="0"/>
                                          </p:stCondLst>
                                        </p:cTn>
                                        <p:tgtEl>
                                          <p:spTgt spid="9311"/>
                                        </p:tgtEl>
                                        <p:attrNameLst>
                                          <p:attrName>style.visibility</p:attrName>
                                        </p:attrNameLst>
                                      </p:cBhvr>
                                      <p:to>
                                        <p:strVal val="visible"/>
                                      </p:to>
                                    </p:set>
                                    <p:anim calcmode="lin" valueType="num">
                                      <p:cBhvr>
                                        <p:cTn id="573" dur="1000" fill="hold"/>
                                        <p:tgtEl>
                                          <p:spTgt spid="9311"/>
                                        </p:tgtEl>
                                        <p:attrNameLst>
                                          <p:attrName>ppt_w</p:attrName>
                                        </p:attrNameLst>
                                      </p:cBhvr>
                                      <p:tavLst>
                                        <p:tav tm="0">
                                          <p:val>
                                            <p:fltVal val="0"/>
                                          </p:val>
                                        </p:tav>
                                        <p:tav tm="100000">
                                          <p:val>
                                            <p:strVal val="#ppt_w"/>
                                          </p:val>
                                        </p:tav>
                                      </p:tavLst>
                                    </p:anim>
                                    <p:anim calcmode="lin" valueType="num">
                                      <p:cBhvr>
                                        <p:cTn id="574" dur="1000" fill="hold"/>
                                        <p:tgtEl>
                                          <p:spTgt spid="9311"/>
                                        </p:tgtEl>
                                        <p:attrNameLst>
                                          <p:attrName>ppt_h</p:attrName>
                                        </p:attrNameLst>
                                      </p:cBhvr>
                                      <p:tavLst>
                                        <p:tav tm="0">
                                          <p:val>
                                            <p:fltVal val="0"/>
                                          </p:val>
                                        </p:tav>
                                        <p:tav tm="100000">
                                          <p:val>
                                            <p:strVal val="#ppt_h"/>
                                          </p:val>
                                        </p:tav>
                                      </p:tavLst>
                                    </p:anim>
                                    <p:anim calcmode="lin" valueType="num">
                                      <p:cBhvr>
                                        <p:cTn id="575" dur="1000" fill="hold"/>
                                        <p:tgtEl>
                                          <p:spTgt spid="9311"/>
                                        </p:tgtEl>
                                        <p:attrNameLst>
                                          <p:attrName>style.rotation</p:attrName>
                                        </p:attrNameLst>
                                      </p:cBhvr>
                                      <p:tavLst>
                                        <p:tav tm="0">
                                          <p:val>
                                            <p:fltVal val="90"/>
                                          </p:val>
                                        </p:tav>
                                        <p:tav tm="100000">
                                          <p:val>
                                            <p:fltVal val="0"/>
                                          </p:val>
                                        </p:tav>
                                      </p:tavLst>
                                    </p:anim>
                                    <p:animEffect transition="in" filter="fade">
                                      <p:cBhvr>
                                        <p:cTn id="576" dur="1000"/>
                                        <p:tgtEl>
                                          <p:spTgt spid="9311"/>
                                        </p:tgtEl>
                                      </p:cBhvr>
                                    </p:animEffect>
                                  </p:childTnLst>
                                </p:cTn>
                              </p:par>
                              <p:par>
                                <p:cTn id="577" presetID="31" presetClass="entr" presetSubtype="0" fill="hold" grpId="0" nodeType="withEffect">
                                  <p:stCondLst>
                                    <p:cond delay="0"/>
                                  </p:stCondLst>
                                  <p:childTnLst>
                                    <p:set>
                                      <p:cBhvr>
                                        <p:cTn id="578" dur="1" fill="hold">
                                          <p:stCondLst>
                                            <p:cond delay="0"/>
                                          </p:stCondLst>
                                        </p:cTn>
                                        <p:tgtEl>
                                          <p:spTgt spid="93"/>
                                        </p:tgtEl>
                                        <p:attrNameLst>
                                          <p:attrName>style.visibility</p:attrName>
                                        </p:attrNameLst>
                                      </p:cBhvr>
                                      <p:to>
                                        <p:strVal val="visible"/>
                                      </p:to>
                                    </p:set>
                                    <p:anim calcmode="lin" valueType="num">
                                      <p:cBhvr>
                                        <p:cTn id="579" dur="1000" fill="hold"/>
                                        <p:tgtEl>
                                          <p:spTgt spid="93"/>
                                        </p:tgtEl>
                                        <p:attrNameLst>
                                          <p:attrName>ppt_w</p:attrName>
                                        </p:attrNameLst>
                                      </p:cBhvr>
                                      <p:tavLst>
                                        <p:tav tm="0">
                                          <p:val>
                                            <p:fltVal val="0"/>
                                          </p:val>
                                        </p:tav>
                                        <p:tav tm="100000">
                                          <p:val>
                                            <p:strVal val="#ppt_w"/>
                                          </p:val>
                                        </p:tav>
                                      </p:tavLst>
                                    </p:anim>
                                    <p:anim calcmode="lin" valueType="num">
                                      <p:cBhvr>
                                        <p:cTn id="580" dur="1000" fill="hold"/>
                                        <p:tgtEl>
                                          <p:spTgt spid="93"/>
                                        </p:tgtEl>
                                        <p:attrNameLst>
                                          <p:attrName>ppt_h</p:attrName>
                                        </p:attrNameLst>
                                      </p:cBhvr>
                                      <p:tavLst>
                                        <p:tav tm="0">
                                          <p:val>
                                            <p:fltVal val="0"/>
                                          </p:val>
                                        </p:tav>
                                        <p:tav tm="100000">
                                          <p:val>
                                            <p:strVal val="#ppt_h"/>
                                          </p:val>
                                        </p:tav>
                                      </p:tavLst>
                                    </p:anim>
                                    <p:anim calcmode="lin" valueType="num">
                                      <p:cBhvr>
                                        <p:cTn id="581" dur="1000" fill="hold"/>
                                        <p:tgtEl>
                                          <p:spTgt spid="93"/>
                                        </p:tgtEl>
                                        <p:attrNameLst>
                                          <p:attrName>style.rotation</p:attrName>
                                        </p:attrNameLst>
                                      </p:cBhvr>
                                      <p:tavLst>
                                        <p:tav tm="0">
                                          <p:val>
                                            <p:fltVal val="90"/>
                                          </p:val>
                                        </p:tav>
                                        <p:tav tm="100000">
                                          <p:val>
                                            <p:fltVal val="0"/>
                                          </p:val>
                                        </p:tav>
                                      </p:tavLst>
                                    </p:anim>
                                    <p:animEffect transition="in" filter="fade">
                                      <p:cBhvr>
                                        <p:cTn id="582" dur="1000"/>
                                        <p:tgtEl>
                                          <p:spTgt spid="93"/>
                                        </p:tgtEl>
                                      </p:cBhvr>
                                    </p:animEffect>
                                  </p:childTnLst>
                                </p:cTn>
                              </p:par>
                              <p:par>
                                <p:cTn id="583" presetID="31" presetClass="entr" presetSubtype="0" fill="hold" nodeType="withEffect">
                                  <p:stCondLst>
                                    <p:cond delay="0"/>
                                  </p:stCondLst>
                                  <p:childTnLst>
                                    <p:set>
                                      <p:cBhvr>
                                        <p:cTn id="584" dur="1" fill="hold">
                                          <p:stCondLst>
                                            <p:cond delay="0"/>
                                          </p:stCondLst>
                                        </p:cTn>
                                        <p:tgtEl>
                                          <p:spTgt spid="9313"/>
                                        </p:tgtEl>
                                        <p:attrNameLst>
                                          <p:attrName>style.visibility</p:attrName>
                                        </p:attrNameLst>
                                      </p:cBhvr>
                                      <p:to>
                                        <p:strVal val="visible"/>
                                      </p:to>
                                    </p:set>
                                    <p:anim calcmode="lin" valueType="num">
                                      <p:cBhvr>
                                        <p:cTn id="585" dur="1000" fill="hold"/>
                                        <p:tgtEl>
                                          <p:spTgt spid="9313"/>
                                        </p:tgtEl>
                                        <p:attrNameLst>
                                          <p:attrName>ppt_w</p:attrName>
                                        </p:attrNameLst>
                                      </p:cBhvr>
                                      <p:tavLst>
                                        <p:tav tm="0">
                                          <p:val>
                                            <p:fltVal val="0"/>
                                          </p:val>
                                        </p:tav>
                                        <p:tav tm="100000">
                                          <p:val>
                                            <p:strVal val="#ppt_w"/>
                                          </p:val>
                                        </p:tav>
                                      </p:tavLst>
                                    </p:anim>
                                    <p:anim calcmode="lin" valueType="num">
                                      <p:cBhvr>
                                        <p:cTn id="586" dur="1000" fill="hold"/>
                                        <p:tgtEl>
                                          <p:spTgt spid="9313"/>
                                        </p:tgtEl>
                                        <p:attrNameLst>
                                          <p:attrName>ppt_h</p:attrName>
                                        </p:attrNameLst>
                                      </p:cBhvr>
                                      <p:tavLst>
                                        <p:tav tm="0">
                                          <p:val>
                                            <p:fltVal val="0"/>
                                          </p:val>
                                        </p:tav>
                                        <p:tav tm="100000">
                                          <p:val>
                                            <p:strVal val="#ppt_h"/>
                                          </p:val>
                                        </p:tav>
                                      </p:tavLst>
                                    </p:anim>
                                    <p:anim calcmode="lin" valueType="num">
                                      <p:cBhvr>
                                        <p:cTn id="587" dur="1000" fill="hold"/>
                                        <p:tgtEl>
                                          <p:spTgt spid="9313"/>
                                        </p:tgtEl>
                                        <p:attrNameLst>
                                          <p:attrName>style.rotation</p:attrName>
                                        </p:attrNameLst>
                                      </p:cBhvr>
                                      <p:tavLst>
                                        <p:tav tm="0">
                                          <p:val>
                                            <p:fltVal val="90"/>
                                          </p:val>
                                        </p:tav>
                                        <p:tav tm="100000">
                                          <p:val>
                                            <p:fltVal val="0"/>
                                          </p:val>
                                        </p:tav>
                                      </p:tavLst>
                                    </p:anim>
                                    <p:animEffect transition="in" filter="fade">
                                      <p:cBhvr>
                                        <p:cTn id="588" dur="1000"/>
                                        <p:tgtEl>
                                          <p:spTgt spid="9313"/>
                                        </p:tgtEl>
                                      </p:cBhvr>
                                    </p:animEffect>
                                  </p:childTnLst>
                                </p:cTn>
                              </p:par>
                              <p:par>
                                <p:cTn id="589" presetID="31" presetClass="entr" presetSubtype="0" fill="hold" nodeType="withEffect">
                                  <p:stCondLst>
                                    <p:cond delay="0"/>
                                  </p:stCondLst>
                                  <p:childTnLst>
                                    <p:set>
                                      <p:cBhvr>
                                        <p:cTn id="590" dur="1" fill="hold">
                                          <p:stCondLst>
                                            <p:cond delay="0"/>
                                          </p:stCondLst>
                                        </p:cTn>
                                        <p:tgtEl>
                                          <p:spTgt spid="9314"/>
                                        </p:tgtEl>
                                        <p:attrNameLst>
                                          <p:attrName>style.visibility</p:attrName>
                                        </p:attrNameLst>
                                      </p:cBhvr>
                                      <p:to>
                                        <p:strVal val="visible"/>
                                      </p:to>
                                    </p:set>
                                    <p:anim calcmode="lin" valueType="num">
                                      <p:cBhvr>
                                        <p:cTn id="591" dur="1000" fill="hold"/>
                                        <p:tgtEl>
                                          <p:spTgt spid="9314"/>
                                        </p:tgtEl>
                                        <p:attrNameLst>
                                          <p:attrName>ppt_w</p:attrName>
                                        </p:attrNameLst>
                                      </p:cBhvr>
                                      <p:tavLst>
                                        <p:tav tm="0">
                                          <p:val>
                                            <p:fltVal val="0"/>
                                          </p:val>
                                        </p:tav>
                                        <p:tav tm="100000">
                                          <p:val>
                                            <p:strVal val="#ppt_w"/>
                                          </p:val>
                                        </p:tav>
                                      </p:tavLst>
                                    </p:anim>
                                    <p:anim calcmode="lin" valueType="num">
                                      <p:cBhvr>
                                        <p:cTn id="592" dur="1000" fill="hold"/>
                                        <p:tgtEl>
                                          <p:spTgt spid="9314"/>
                                        </p:tgtEl>
                                        <p:attrNameLst>
                                          <p:attrName>ppt_h</p:attrName>
                                        </p:attrNameLst>
                                      </p:cBhvr>
                                      <p:tavLst>
                                        <p:tav tm="0">
                                          <p:val>
                                            <p:fltVal val="0"/>
                                          </p:val>
                                        </p:tav>
                                        <p:tav tm="100000">
                                          <p:val>
                                            <p:strVal val="#ppt_h"/>
                                          </p:val>
                                        </p:tav>
                                      </p:tavLst>
                                    </p:anim>
                                    <p:anim calcmode="lin" valueType="num">
                                      <p:cBhvr>
                                        <p:cTn id="593" dur="1000" fill="hold"/>
                                        <p:tgtEl>
                                          <p:spTgt spid="9314"/>
                                        </p:tgtEl>
                                        <p:attrNameLst>
                                          <p:attrName>style.rotation</p:attrName>
                                        </p:attrNameLst>
                                      </p:cBhvr>
                                      <p:tavLst>
                                        <p:tav tm="0">
                                          <p:val>
                                            <p:fltVal val="90"/>
                                          </p:val>
                                        </p:tav>
                                        <p:tav tm="100000">
                                          <p:val>
                                            <p:fltVal val="0"/>
                                          </p:val>
                                        </p:tav>
                                      </p:tavLst>
                                    </p:anim>
                                    <p:animEffect transition="in" filter="fade">
                                      <p:cBhvr>
                                        <p:cTn id="594" dur="1000"/>
                                        <p:tgtEl>
                                          <p:spTgt spid="9314"/>
                                        </p:tgtEl>
                                      </p:cBhvr>
                                    </p:animEffect>
                                  </p:childTnLst>
                                </p:cTn>
                              </p:par>
                              <p:par>
                                <p:cTn id="595" presetID="31" presetClass="entr" presetSubtype="0" fill="hold" grpId="0" nodeType="withEffect">
                                  <p:stCondLst>
                                    <p:cond delay="0"/>
                                  </p:stCondLst>
                                  <p:childTnLst>
                                    <p:set>
                                      <p:cBhvr>
                                        <p:cTn id="596" dur="1" fill="hold">
                                          <p:stCondLst>
                                            <p:cond delay="0"/>
                                          </p:stCondLst>
                                        </p:cTn>
                                        <p:tgtEl>
                                          <p:spTgt spid="94"/>
                                        </p:tgtEl>
                                        <p:attrNameLst>
                                          <p:attrName>style.visibility</p:attrName>
                                        </p:attrNameLst>
                                      </p:cBhvr>
                                      <p:to>
                                        <p:strVal val="visible"/>
                                      </p:to>
                                    </p:set>
                                    <p:anim calcmode="lin" valueType="num">
                                      <p:cBhvr>
                                        <p:cTn id="597" dur="1000" fill="hold"/>
                                        <p:tgtEl>
                                          <p:spTgt spid="94"/>
                                        </p:tgtEl>
                                        <p:attrNameLst>
                                          <p:attrName>ppt_w</p:attrName>
                                        </p:attrNameLst>
                                      </p:cBhvr>
                                      <p:tavLst>
                                        <p:tav tm="0">
                                          <p:val>
                                            <p:fltVal val="0"/>
                                          </p:val>
                                        </p:tav>
                                        <p:tav tm="100000">
                                          <p:val>
                                            <p:strVal val="#ppt_w"/>
                                          </p:val>
                                        </p:tav>
                                      </p:tavLst>
                                    </p:anim>
                                    <p:anim calcmode="lin" valueType="num">
                                      <p:cBhvr>
                                        <p:cTn id="598" dur="1000" fill="hold"/>
                                        <p:tgtEl>
                                          <p:spTgt spid="94"/>
                                        </p:tgtEl>
                                        <p:attrNameLst>
                                          <p:attrName>ppt_h</p:attrName>
                                        </p:attrNameLst>
                                      </p:cBhvr>
                                      <p:tavLst>
                                        <p:tav tm="0">
                                          <p:val>
                                            <p:fltVal val="0"/>
                                          </p:val>
                                        </p:tav>
                                        <p:tav tm="100000">
                                          <p:val>
                                            <p:strVal val="#ppt_h"/>
                                          </p:val>
                                        </p:tav>
                                      </p:tavLst>
                                    </p:anim>
                                    <p:anim calcmode="lin" valueType="num">
                                      <p:cBhvr>
                                        <p:cTn id="599" dur="1000" fill="hold"/>
                                        <p:tgtEl>
                                          <p:spTgt spid="94"/>
                                        </p:tgtEl>
                                        <p:attrNameLst>
                                          <p:attrName>style.rotation</p:attrName>
                                        </p:attrNameLst>
                                      </p:cBhvr>
                                      <p:tavLst>
                                        <p:tav tm="0">
                                          <p:val>
                                            <p:fltVal val="90"/>
                                          </p:val>
                                        </p:tav>
                                        <p:tav tm="100000">
                                          <p:val>
                                            <p:fltVal val="0"/>
                                          </p:val>
                                        </p:tav>
                                      </p:tavLst>
                                    </p:anim>
                                    <p:animEffect transition="in" filter="fade">
                                      <p:cBhvr>
                                        <p:cTn id="600" dur="1000"/>
                                        <p:tgtEl>
                                          <p:spTgt spid="94"/>
                                        </p:tgtEl>
                                      </p:cBhvr>
                                    </p:animEffect>
                                  </p:childTnLst>
                                </p:cTn>
                              </p:par>
                              <p:par>
                                <p:cTn id="601" presetID="31" presetClass="entr" presetSubtype="0" fill="hold" nodeType="withEffect">
                                  <p:stCondLst>
                                    <p:cond delay="0"/>
                                  </p:stCondLst>
                                  <p:childTnLst>
                                    <p:set>
                                      <p:cBhvr>
                                        <p:cTn id="602" dur="1" fill="hold">
                                          <p:stCondLst>
                                            <p:cond delay="0"/>
                                          </p:stCondLst>
                                        </p:cTn>
                                        <p:tgtEl>
                                          <p:spTgt spid="9316"/>
                                        </p:tgtEl>
                                        <p:attrNameLst>
                                          <p:attrName>style.visibility</p:attrName>
                                        </p:attrNameLst>
                                      </p:cBhvr>
                                      <p:to>
                                        <p:strVal val="visible"/>
                                      </p:to>
                                    </p:set>
                                    <p:anim calcmode="lin" valueType="num">
                                      <p:cBhvr>
                                        <p:cTn id="603" dur="1000" fill="hold"/>
                                        <p:tgtEl>
                                          <p:spTgt spid="9316"/>
                                        </p:tgtEl>
                                        <p:attrNameLst>
                                          <p:attrName>ppt_w</p:attrName>
                                        </p:attrNameLst>
                                      </p:cBhvr>
                                      <p:tavLst>
                                        <p:tav tm="0">
                                          <p:val>
                                            <p:fltVal val="0"/>
                                          </p:val>
                                        </p:tav>
                                        <p:tav tm="100000">
                                          <p:val>
                                            <p:strVal val="#ppt_w"/>
                                          </p:val>
                                        </p:tav>
                                      </p:tavLst>
                                    </p:anim>
                                    <p:anim calcmode="lin" valueType="num">
                                      <p:cBhvr>
                                        <p:cTn id="604" dur="1000" fill="hold"/>
                                        <p:tgtEl>
                                          <p:spTgt spid="9316"/>
                                        </p:tgtEl>
                                        <p:attrNameLst>
                                          <p:attrName>ppt_h</p:attrName>
                                        </p:attrNameLst>
                                      </p:cBhvr>
                                      <p:tavLst>
                                        <p:tav tm="0">
                                          <p:val>
                                            <p:fltVal val="0"/>
                                          </p:val>
                                        </p:tav>
                                        <p:tav tm="100000">
                                          <p:val>
                                            <p:strVal val="#ppt_h"/>
                                          </p:val>
                                        </p:tav>
                                      </p:tavLst>
                                    </p:anim>
                                    <p:anim calcmode="lin" valueType="num">
                                      <p:cBhvr>
                                        <p:cTn id="605" dur="1000" fill="hold"/>
                                        <p:tgtEl>
                                          <p:spTgt spid="9316"/>
                                        </p:tgtEl>
                                        <p:attrNameLst>
                                          <p:attrName>style.rotation</p:attrName>
                                        </p:attrNameLst>
                                      </p:cBhvr>
                                      <p:tavLst>
                                        <p:tav tm="0">
                                          <p:val>
                                            <p:fltVal val="90"/>
                                          </p:val>
                                        </p:tav>
                                        <p:tav tm="100000">
                                          <p:val>
                                            <p:fltVal val="0"/>
                                          </p:val>
                                        </p:tav>
                                      </p:tavLst>
                                    </p:anim>
                                    <p:animEffect transition="in" filter="fade">
                                      <p:cBhvr>
                                        <p:cTn id="606" dur="1000"/>
                                        <p:tgtEl>
                                          <p:spTgt spid="9316"/>
                                        </p:tgtEl>
                                      </p:cBhvr>
                                    </p:animEffect>
                                  </p:childTnLst>
                                </p:cTn>
                              </p:par>
                              <p:par>
                                <p:cTn id="607" presetID="31" presetClass="entr" presetSubtype="0" fill="hold" nodeType="withEffect">
                                  <p:stCondLst>
                                    <p:cond delay="0"/>
                                  </p:stCondLst>
                                  <p:childTnLst>
                                    <p:set>
                                      <p:cBhvr>
                                        <p:cTn id="608" dur="1" fill="hold">
                                          <p:stCondLst>
                                            <p:cond delay="0"/>
                                          </p:stCondLst>
                                        </p:cTn>
                                        <p:tgtEl>
                                          <p:spTgt spid="9317"/>
                                        </p:tgtEl>
                                        <p:attrNameLst>
                                          <p:attrName>style.visibility</p:attrName>
                                        </p:attrNameLst>
                                      </p:cBhvr>
                                      <p:to>
                                        <p:strVal val="visible"/>
                                      </p:to>
                                    </p:set>
                                    <p:anim calcmode="lin" valueType="num">
                                      <p:cBhvr>
                                        <p:cTn id="609" dur="1000" fill="hold"/>
                                        <p:tgtEl>
                                          <p:spTgt spid="9317"/>
                                        </p:tgtEl>
                                        <p:attrNameLst>
                                          <p:attrName>ppt_w</p:attrName>
                                        </p:attrNameLst>
                                      </p:cBhvr>
                                      <p:tavLst>
                                        <p:tav tm="0">
                                          <p:val>
                                            <p:fltVal val="0"/>
                                          </p:val>
                                        </p:tav>
                                        <p:tav tm="100000">
                                          <p:val>
                                            <p:strVal val="#ppt_w"/>
                                          </p:val>
                                        </p:tav>
                                      </p:tavLst>
                                    </p:anim>
                                    <p:anim calcmode="lin" valueType="num">
                                      <p:cBhvr>
                                        <p:cTn id="610" dur="1000" fill="hold"/>
                                        <p:tgtEl>
                                          <p:spTgt spid="9317"/>
                                        </p:tgtEl>
                                        <p:attrNameLst>
                                          <p:attrName>ppt_h</p:attrName>
                                        </p:attrNameLst>
                                      </p:cBhvr>
                                      <p:tavLst>
                                        <p:tav tm="0">
                                          <p:val>
                                            <p:fltVal val="0"/>
                                          </p:val>
                                        </p:tav>
                                        <p:tav tm="100000">
                                          <p:val>
                                            <p:strVal val="#ppt_h"/>
                                          </p:val>
                                        </p:tav>
                                      </p:tavLst>
                                    </p:anim>
                                    <p:anim calcmode="lin" valueType="num">
                                      <p:cBhvr>
                                        <p:cTn id="611" dur="1000" fill="hold"/>
                                        <p:tgtEl>
                                          <p:spTgt spid="9317"/>
                                        </p:tgtEl>
                                        <p:attrNameLst>
                                          <p:attrName>style.rotation</p:attrName>
                                        </p:attrNameLst>
                                      </p:cBhvr>
                                      <p:tavLst>
                                        <p:tav tm="0">
                                          <p:val>
                                            <p:fltVal val="90"/>
                                          </p:val>
                                        </p:tav>
                                        <p:tav tm="100000">
                                          <p:val>
                                            <p:fltVal val="0"/>
                                          </p:val>
                                        </p:tav>
                                      </p:tavLst>
                                    </p:anim>
                                    <p:animEffect transition="in" filter="fade">
                                      <p:cBhvr>
                                        <p:cTn id="612" dur="1000"/>
                                        <p:tgtEl>
                                          <p:spTgt spid="9317"/>
                                        </p:tgtEl>
                                      </p:cBhvr>
                                    </p:animEffect>
                                  </p:childTnLst>
                                </p:cTn>
                              </p:par>
                              <p:par>
                                <p:cTn id="613" presetID="31" presetClass="entr" presetSubtype="0" fill="hold" grpId="0" nodeType="withEffect">
                                  <p:stCondLst>
                                    <p:cond delay="0"/>
                                  </p:stCondLst>
                                  <p:childTnLst>
                                    <p:set>
                                      <p:cBhvr>
                                        <p:cTn id="614" dur="1" fill="hold">
                                          <p:stCondLst>
                                            <p:cond delay="0"/>
                                          </p:stCondLst>
                                        </p:cTn>
                                        <p:tgtEl>
                                          <p:spTgt spid="95"/>
                                        </p:tgtEl>
                                        <p:attrNameLst>
                                          <p:attrName>style.visibility</p:attrName>
                                        </p:attrNameLst>
                                      </p:cBhvr>
                                      <p:to>
                                        <p:strVal val="visible"/>
                                      </p:to>
                                    </p:set>
                                    <p:anim calcmode="lin" valueType="num">
                                      <p:cBhvr>
                                        <p:cTn id="615" dur="1000" fill="hold"/>
                                        <p:tgtEl>
                                          <p:spTgt spid="95"/>
                                        </p:tgtEl>
                                        <p:attrNameLst>
                                          <p:attrName>ppt_w</p:attrName>
                                        </p:attrNameLst>
                                      </p:cBhvr>
                                      <p:tavLst>
                                        <p:tav tm="0">
                                          <p:val>
                                            <p:fltVal val="0"/>
                                          </p:val>
                                        </p:tav>
                                        <p:tav tm="100000">
                                          <p:val>
                                            <p:strVal val="#ppt_w"/>
                                          </p:val>
                                        </p:tav>
                                      </p:tavLst>
                                    </p:anim>
                                    <p:anim calcmode="lin" valueType="num">
                                      <p:cBhvr>
                                        <p:cTn id="616" dur="1000" fill="hold"/>
                                        <p:tgtEl>
                                          <p:spTgt spid="95"/>
                                        </p:tgtEl>
                                        <p:attrNameLst>
                                          <p:attrName>ppt_h</p:attrName>
                                        </p:attrNameLst>
                                      </p:cBhvr>
                                      <p:tavLst>
                                        <p:tav tm="0">
                                          <p:val>
                                            <p:fltVal val="0"/>
                                          </p:val>
                                        </p:tav>
                                        <p:tav tm="100000">
                                          <p:val>
                                            <p:strVal val="#ppt_h"/>
                                          </p:val>
                                        </p:tav>
                                      </p:tavLst>
                                    </p:anim>
                                    <p:anim calcmode="lin" valueType="num">
                                      <p:cBhvr>
                                        <p:cTn id="617" dur="1000" fill="hold"/>
                                        <p:tgtEl>
                                          <p:spTgt spid="95"/>
                                        </p:tgtEl>
                                        <p:attrNameLst>
                                          <p:attrName>style.rotation</p:attrName>
                                        </p:attrNameLst>
                                      </p:cBhvr>
                                      <p:tavLst>
                                        <p:tav tm="0">
                                          <p:val>
                                            <p:fltVal val="90"/>
                                          </p:val>
                                        </p:tav>
                                        <p:tav tm="100000">
                                          <p:val>
                                            <p:fltVal val="0"/>
                                          </p:val>
                                        </p:tav>
                                      </p:tavLst>
                                    </p:anim>
                                    <p:animEffect transition="in" filter="fade">
                                      <p:cBhvr>
                                        <p:cTn id="618" dur="1000"/>
                                        <p:tgtEl>
                                          <p:spTgt spid="95"/>
                                        </p:tgtEl>
                                      </p:cBhvr>
                                    </p:animEffect>
                                  </p:childTnLst>
                                </p:cTn>
                              </p:par>
                              <p:par>
                                <p:cTn id="619" presetID="31" presetClass="entr" presetSubtype="0" fill="hold" grpId="0" nodeType="withEffect">
                                  <p:stCondLst>
                                    <p:cond delay="0"/>
                                  </p:stCondLst>
                                  <p:childTnLst>
                                    <p:set>
                                      <p:cBhvr>
                                        <p:cTn id="620" dur="1" fill="hold">
                                          <p:stCondLst>
                                            <p:cond delay="0"/>
                                          </p:stCondLst>
                                        </p:cTn>
                                        <p:tgtEl>
                                          <p:spTgt spid="9280"/>
                                        </p:tgtEl>
                                        <p:attrNameLst>
                                          <p:attrName>style.visibility</p:attrName>
                                        </p:attrNameLst>
                                      </p:cBhvr>
                                      <p:to>
                                        <p:strVal val="visible"/>
                                      </p:to>
                                    </p:set>
                                    <p:anim calcmode="lin" valueType="num">
                                      <p:cBhvr>
                                        <p:cTn id="621" dur="1000" fill="hold"/>
                                        <p:tgtEl>
                                          <p:spTgt spid="9280"/>
                                        </p:tgtEl>
                                        <p:attrNameLst>
                                          <p:attrName>ppt_w</p:attrName>
                                        </p:attrNameLst>
                                      </p:cBhvr>
                                      <p:tavLst>
                                        <p:tav tm="0">
                                          <p:val>
                                            <p:fltVal val="0"/>
                                          </p:val>
                                        </p:tav>
                                        <p:tav tm="100000">
                                          <p:val>
                                            <p:strVal val="#ppt_w"/>
                                          </p:val>
                                        </p:tav>
                                      </p:tavLst>
                                    </p:anim>
                                    <p:anim calcmode="lin" valueType="num">
                                      <p:cBhvr>
                                        <p:cTn id="622" dur="1000" fill="hold"/>
                                        <p:tgtEl>
                                          <p:spTgt spid="9280"/>
                                        </p:tgtEl>
                                        <p:attrNameLst>
                                          <p:attrName>ppt_h</p:attrName>
                                        </p:attrNameLst>
                                      </p:cBhvr>
                                      <p:tavLst>
                                        <p:tav tm="0">
                                          <p:val>
                                            <p:fltVal val="0"/>
                                          </p:val>
                                        </p:tav>
                                        <p:tav tm="100000">
                                          <p:val>
                                            <p:strVal val="#ppt_h"/>
                                          </p:val>
                                        </p:tav>
                                      </p:tavLst>
                                    </p:anim>
                                    <p:anim calcmode="lin" valueType="num">
                                      <p:cBhvr>
                                        <p:cTn id="623" dur="1000" fill="hold"/>
                                        <p:tgtEl>
                                          <p:spTgt spid="9280"/>
                                        </p:tgtEl>
                                        <p:attrNameLst>
                                          <p:attrName>style.rotation</p:attrName>
                                        </p:attrNameLst>
                                      </p:cBhvr>
                                      <p:tavLst>
                                        <p:tav tm="0">
                                          <p:val>
                                            <p:fltVal val="90"/>
                                          </p:val>
                                        </p:tav>
                                        <p:tav tm="100000">
                                          <p:val>
                                            <p:fltVal val="0"/>
                                          </p:val>
                                        </p:tav>
                                      </p:tavLst>
                                    </p:anim>
                                    <p:animEffect transition="in" filter="fade">
                                      <p:cBhvr>
                                        <p:cTn id="624" dur="1000"/>
                                        <p:tgtEl>
                                          <p:spTgt spid="9280"/>
                                        </p:tgtEl>
                                      </p:cBhvr>
                                    </p:animEffect>
                                  </p:childTnLst>
                                </p:cTn>
                              </p:par>
                              <p:par>
                                <p:cTn id="625" presetID="31" presetClass="entr" presetSubtype="0" fill="hold" nodeType="withEffect">
                                  <p:stCondLst>
                                    <p:cond delay="0"/>
                                  </p:stCondLst>
                                  <p:childTnLst>
                                    <p:set>
                                      <p:cBhvr>
                                        <p:cTn id="626" dur="1" fill="hold">
                                          <p:stCondLst>
                                            <p:cond delay="0"/>
                                          </p:stCondLst>
                                        </p:cTn>
                                        <p:tgtEl>
                                          <p:spTgt spid="9320"/>
                                        </p:tgtEl>
                                        <p:attrNameLst>
                                          <p:attrName>style.visibility</p:attrName>
                                        </p:attrNameLst>
                                      </p:cBhvr>
                                      <p:to>
                                        <p:strVal val="visible"/>
                                      </p:to>
                                    </p:set>
                                    <p:anim calcmode="lin" valueType="num">
                                      <p:cBhvr>
                                        <p:cTn id="627" dur="1000" fill="hold"/>
                                        <p:tgtEl>
                                          <p:spTgt spid="9320"/>
                                        </p:tgtEl>
                                        <p:attrNameLst>
                                          <p:attrName>ppt_w</p:attrName>
                                        </p:attrNameLst>
                                      </p:cBhvr>
                                      <p:tavLst>
                                        <p:tav tm="0">
                                          <p:val>
                                            <p:fltVal val="0"/>
                                          </p:val>
                                        </p:tav>
                                        <p:tav tm="100000">
                                          <p:val>
                                            <p:strVal val="#ppt_w"/>
                                          </p:val>
                                        </p:tav>
                                      </p:tavLst>
                                    </p:anim>
                                    <p:anim calcmode="lin" valueType="num">
                                      <p:cBhvr>
                                        <p:cTn id="628" dur="1000" fill="hold"/>
                                        <p:tgtEl>
                                          <p:spTgt spid="9320"/>
                                        </p:tgtEl>
                                        <p:attrNameLst>
                                          <p:attrName>ppt_h</p:attrName>
                                        </p:attrNameLst>
                                      </p:cBhvr>
                                      <p:tavLst>
                                        <p:tav tm="0">
                                          <p:val>
                                            <p:fltVal val="0"/>
                                          </p:val>
                                        </p:tav>
                                        <p:tav tm="100000">
                                          <p:val>
                                            <p:strVal val="#ppt_h"/>
                                          </p:val>
                                        </p:tav>
                                      </p:tavLst>
                                    </p:anim>
                                    <p:anim calcmode="lin" valueType="num">
                                      <p:cBhvr>
                                        <p:cTn id="629" dur="1000" fill="hold"/>
                                        <p:tgtEl>
                                          <p:spTgt spid="9320"/>
                                        </p:tgtEl>
                                        <p:attrNameLst>
                                          <p:attrName>style.rotation</p:attrName>
                                        </p:attrNameLst>
                                      </p:cBhvr>
                                      <p:tavLst>
                                        <p:tav tm="0">
                                          <p:val>
                                            <p:fltVal val="90"/>
                                          </p:val>
                                        </p:tav>
                                        <p:tav tm="100000">
                                          <p:val>
                                            <p:fltVal val="0"/>
                                          </p:val>
                                        </p:tav>
                                      </p:tavLst>
                                    </p:anim>
                                    <p:animEffect transition="in" filter="fade">
                                      <p:cBhvr>
                                        <p:cTn id="630" dur="1000"/>
                                        <p:tgtEl>
                                          <p:spTgt spid="9320"/>
                                        </p:tgtEl>
                                      </p:cBhvr>
                                    </p:animEffect>
                                  </p:childTnLst>
                                </p:cTn>
                              </p:par>
                              <p:par>
                                <p:cTn id="631" presetID="31" presetClass="entr" presetSubtype="0" fill="hold" nodeType="withEffect">
                                  <p:stCondLst>
                                    <p:cond delay="0"/>
                                  </p:stCondLst>
                                  <p:childTnLst>
                                    <p:set>
                                      <p:cBhvr>
                                        <p:cTn id="632" dur="1" fill="hold">
                                          <p:stCondLst>
                                            <p:cond delay="0"/>
                                          </p:stCondLst>
                                        </p:cTn>
                                        <p:tgtEl>
                                          <p:spTgt spid="9321"/>
                                        </p:tgtEl>
                                        <p:attrNameLst>
                                          <p:attrName>style.visibility</p:attrName>
                                        </p:attrNameLst>
                                      </p:cBhvr>
                                      <p:to>
                                        <p:strVal val="visible"/>
                                      </p:to>
                                    </p:set>
                                    <p:anim calcmode="lin" valueType="num">
                                      <p:cBhvr>
                                        <p:cTn id="633" dur="1000" fill="hold"/>
                                        <p:tgtEl>
                                          <p:spTgt spid="9321"/>
                                        </p:tgtEl>
                                        <p:attrNameLst>
                                          <p:attrName>ppt_w</p:attrName>
                                        </p:attrNameLst>
                                      </p:cBhvr>
                                      <p:tavLst>
                                        <p:tav tm="0">
                                          <p:val>
                                            <p:fltVal val="0"/>
                                          </p:val>
                                        </p:tav>
                                        <p:tav tm="100000">
                                          <p:val>
                                            <p:strVal val="#ppt_w"/>
                                          </p:val>
                                        </p:tav>
                                      </p:tavLst>
                                    </p:anim>
                                    <p:anim calcmode="lin" valueType="num">
                                      <p:cBhvr>
                                        <p:cTn id="634" dur="1000" fill="hold"/>
                                        <p:tgtEl>
                                          <p:spTgt spid="9321"/>
                                        </p:tgtEl>
                                        <p:attrNameLst>
                                          <p:attrName>ppt_h</p:attrName>
                                        </p:attrNameLst>
                                      </p:cBhvr>
                                      <p:tavLst>
                                        <p:tav tm="0">
                                          <p:val>
                                            <p:fltVal val="0"/>
                                          </p:val>
                                        </p:tav>
                                        <p:tav tm="100000">
                                          <p:val>
                                            <p:strVal val="#ppt_h"/>
                                          </p:val>
                                        </p:tav>
                                      </p:tavLst>
                                    </p:anim>
                                    <p:anim calcmode="lin" valueType="num">
                                      <p:cBhvr>
                                        <p:cTn id="635" dur="1000" fill="hold"/>
                                        <p:tgtEl>
                                          <p:spTgt spid="9321"/>
                                        </p:tgtEl>
                                        <p:attrNameLst>
                                          <p:attrName>style.rotation</p:attrName>
                                        </p:attrNameLst>
                                      </p:cBhvr>
                                      <p:tavLst>
                                        <p:tav tm="0">
                                          <p:val>
                                            <p:fltVal val="90"/>
                                          </p:val>
                                        </p:tav>
                                        <p:tav tm="100000">
                                          <p:val>
                                            <p:fltVal val="0"/>
                                          </p:val>
                                        </p:tav>
                                      </p:tavLst>
                                    </p:anim>
                                    <p:animEffect transition="in" filter="fade">
                                      <p:cBhvr>
                                        <p:cTn id="636" dur="1000"/>
                                        <p:tgtEl>
                                          <p:spTgt spid="9321"/>
                                        </p:tgtEl>
                                      </p:cBhvr>
                                    </p:animEffect>
                                  </p:childTnLst>
                                </p:cTn>
                              </p:par>
                              <p:par>
                                <p:cTn id="637" presetID="31" presetClass="entr" presetSubtype="0" fill="hold" nodeType="withEffect">
                                  <p:stCondLst>
                                    <p:cond delay="0"/>
                                  </p:stCondLst>
                                  <p:childTnLst>
                                    <p:set>
                                      <p:cBhvr>
                                        <p:cTn id="638" dur="1" fill="hold">
                                          <p:stCondLst>
                                            <p:cond delay="0"/>
                                          </p:stCondLst>
                                        </p:cTn>
                                        <p:tgtEl>
                                          <p:spTgt spid="9322"/>
                                        </p:tgtEl>
                                        <p:attrNameLst>
                                          <p:attrName>style.visibility</p:attrName>
                                        </p:attrNameLst>
                                      </p:cBhvr>
                                      <p:to>
                                        <p:strVal val="visible"/>
                                      </p:to>
                                    </p:set>
                                    <p:anim calcmode="lin" valueType="num">
                                      <p:cBhvr>
                                        <p:cTn id="639" dur="1000" fill="hold"/>
                                        <p:tgtEl>
                                          <p:spTgt spid="9322"/>
                                        </p:tgtEl>
                                        <p:attrNameLst>
                                          <p:attrName>ppt_w</p:attrName>
                                        </p:attrNameLst>
                                      </p:cBhvr>
                                      <p:tavLst>
                                        <p:tav tm="0">
                                          <p:val>
                                            <p:fltVal val="0"/>
                                          </p:val>
                                        </p:tav>
                                        <p:tav tm="100000">
                                          <p:val>
                                            <p:strVal val="#ppt_w"/>
                                          </p:val>
                                        </p:tav>
                                      </p:tavLst>
                                    </p:anim>
                                    <p:anim calcmode="lin" valueType="num">
                                      <p:cBhvr>
                                        <p:cTn id="640" dur="1000" fill="hold"/>
                                        <p:tgtEl>
                                          <p:spTgt spid="9322"/>
                                        </p:tgtEl>
                                        <p:attrNameLst>
                                          <p:attrName>ppt_h</p:attrName>
                                        </p:attrNameLst>
                                      </p:cBhvr>
                                      <p:tavLst>
                                        <p:tav tm="0">
                                          <p:val>
                                            <p:fltVal val="0"/>
                                          </p:val>
                                        </p:tav>
                                        <p:tav tm="100000">
                                          <p:val>
                                            <p:strVal val="#ppt_h"/>
                                          </p:val>
                                        </p:tav>
                                      </p:tavLst>
                                    </p:anim>
                                    <p:anim calcmode="lin" valueType="num">
                                      <p:cBhvr>
                                        <p:cTn id="641" dur="1000" fill="hold"/>
                                        <p:tgtEl>
                                          <p:spTgt spid="9322"/>
                                        </p:tgtEl>
                                        <p:attrNameLst>
                                          <p:attrName>style.rotation</p:attrName>
                                        </p:attrNameLst>
                                      </p:cBhvr>
                                      <p:tavLst>
                                        <p:tav tm="0">
                                          <p:val>
                                            <p:fltVal val="90"/>
                                          </p:val>
                                        </p:tav>
                                        <p:tav tm="100000">
                                          <p:val>
                                            <p:fltVal val="0"/>
                                          </p:val>
                                        </p:tav>
                                      </p:tavLst>
                                    </p:anim>
                                    <p:animEffect transition="in" filter="fade">
                                      <p:cBhvr>
                                        <p:cTn id="642" dur="1000"/>
                                        <p:tgtEl>
                                          <p:spTgt spid="9322"/>
                                        </p:tgtEl>
                                      </p:cBhvr>
                                    </p:animEffect>
                                  </p:childTnLst>
                                </p:cTn>
                              </p:par>
                              <p:par>
                                <p:cTn id="643" presetID="31" presetClass="entr" presetSubtype="0" fill="hold" nodeType="withEffect">
                                  <p:stCondLst>
                                    <p:cond delay="0"/>
                                  </p:stCondLst>
                                  <p:childTnLst>
                                    <p:set>
                                      <p:cBhvr>
                                        <p:cTn id="644" dur="1" fill="hold">
                                          <p:stCondLst>
                                            <p:cond delay="0"/>
                                          </p:stCondLst>
                                        </p:cTn>
                                        <p:tgtEl>
                                          <p:spTgt spid="9323"/>
                                        </p:tgtEl>
                                        <p:attrNameLst>
                                          <p:attrName>style.visibility</p:attrName>
                                        </p:attrNameLst>
                                      </p:cBhvr>
                                      <p:to>
                                        <p:strVal val="visible"/>
                                      </p:to>
                                    </p:set>
                                    <p:anim calcmode="lin" valueType="num">
                                      <p:cBhvr>
                                        <p:cTn id="645" dur="1000" fill="hold"/>
                                        <p:tgtEl>
                                          <p:spTgt spid="9323"/>
                                        </p:tgtEl>
                                        <p:attrNameLst>
                                          <p:attrName>ppt_w</p:attrName>
                                        </p:attrNameLst>
                                      </p:cBhvr>
                                      <p:tavLst>
                                        <p:tav tm="0">
                                          <p:val>
                                            <p:fltVal val="0"/>
                                          </p:val>
                                        </p:tav>
                                        <p:tav tm="100000">
                                          <p:val>
                                            <p:strVal val="#ppt_w"/>
                                          </p:val>
                                        </p:tav>
                                      </p:tavLst>
                                    </p:anim>
                                    <p:anim calcmode="lin" valueType="num">
                                      <p:cBhvr>
                                        <p:cTn id="646" dur="1000" fill="hold"/>
                                        <p:tgtEl>
                                          <p:spTgt spid="9323"/>
                                        </p:tgtEl>
                                        <p:attrNameLst>
                                          <p:attrName>ppt_h</p:attrName>
                                        </p:attrNameLst>
                                      </p:cBhvr>
                                      <p:tavLst>
                                        <p:tav tm="0">
                                          <p:val>
                                            <p:fltVal val="0"/>
                                          </p:val>
                                        </p:tav>
                                        <p:tav tm="100000">
                                          <p:val>
                                            <p:strVal val="#ppt_h"/>
                                          </p:val>
                                        </p:tav>
                                      </p:tavLst>
                                    </p:anim>
                                    <p:anim calcmode="lin" valueType="num">
                                      <p:cBhvr>
                                        <p:cTn id="647" dur="1000" fill="hold"/>
                                        <p:tgtEl>
                                          <p:spTgt spid="9323"/>
                                        </p:tgtEl>
                                        <p:attrNameLst>
                                          <p:attrName>style.rotation</p:attrName>
                                        </p:attrNameLst>
                                      </p:cBhvr>
                                      <p:tavLst>
                                        <p:tav tm="0">
                                          <p:val>
                                            <p:fltVal val="90"/>
                                          </p:val>
                                        </p:tav>
                                        <p:tav tm="100000">
                                          <p:val>
                                            <p:fltVal val="0"/>
                                          </p:val>
                                        </p:tav>
                                      </p:tavLst>
                                    </p:anim>
                                    <p:animEffect transition="in" filter="fade">
                                      <p:cBhvr>
                                        <p:cTn id="648" dur="1000"/>
                                        <p:tgtEl>
                                          <p:spTgt spid="9323"/>
                                        </p:tgtEl>
                                      </p:cBhvr>
                                    </p:animEffect>
                                  </p:childTnLst>
                                </p:cTn>
                              </p:par>
                              <p:par>
                                <p:cTn id="649" presetID="31" presetClass="entr" presetSubtype="0" fill="hold" grpId="0" nodeType="withEffect">
                                  <p:stCondLst>
                                    <p:cond delay="0"/>
                                  </p:stCondLst>
                                  <p:childTnLst>
                                    <p:set>
                                      <p:cBhvr>
                                        <p:cTn id="650" dur="1" fill="hold">
                                          <p:stCondLst>
                                            <p:cond delay="0"/>
                                          </p:stCondLst>
                                        </p:cTn>
                                        <p:tgtEl>
                                          <p:spTgt spid="9281"/>
                                        </p:tgtEl>
                                        <p:attrNameLst>
                                          <p:attrName>style.visibility</p:attrName>
                                        </p:attrNameLst>
                                      </p:cBhvr>
                                      <p:to>
                                        <p:strVal val="visible"/>
                                      </p:to>
                                    </p:set>
                                    <p:anim calcmode="lin" valueType="num">
                                      <p:cBhvr>
                                        <p:cTn id="651" dur="1000" fill="hold"/>
                                        <p:tgtEl>
                                          <p:spTgt spid="9281"/>
                                        </p:tgtEl>
                                        <p:attrNameLst>
                                          <p:attrName>ppt_w</p:attrName>
                                        </p:attrNameLst>
                                      </p:cBhvr>
                                      <p:tavLst>
                                        <p:tav tm="0">
                                          <p:val>
                                            <p:fltVal val="0"/>
                                          </p:val>
                                        </p:tav>
                                        <p:tav tm="100000">
                                          <p:val>
                                            <p:strVal val="#ppt_w"/>
                                          </p:val>
                                        </p:tav>
                                      </p:tavLst>
                                    </p:anim>
                                    <p:anim calcmode="lin" valueType="num">
                                      <p:cBhvr>
                                        <p:cTn id="652" dur="1000" fill="hold"/>
                                        <p:tgtEl>
                                          <p:spTgt spid="9281"/>
                                        </p:tgtEl>
                                        <p:attrNameLst>
                                          <p:attrName>ppt_h</p:attrName>
                                        </p:attrNameLst>
                                      </p:cBhvr>
                                      <p:tavLst>
                                        <p:tav tm="0">
                                          <p:val>
                                            <p:fltVal val="0"/>
                                          </p:val>
                                        </p:tav>
                                        <p:tav tm="100000">
                                          <p:val>
                                            <p:strVal val="#ppt_h"/>
                                          </p:val>
                                        </p:tav>
                                      </p:tavLst>
                                    </p:anim>
                                    <p:anim calcmode="lin" valueType="num">
                                      <p:cBhvr>
                                        <p:cTn id="653" dur="1000" fill="hold"/>
                                        <p:tgtEl>
                                          <p:spTgt spid="9281"/>
                                        </p:tgtEl>
                                        <p:attrNameLst>
                                          <p:attrName>style.rotation</p:attrName>
                                        </p:attrNameLst>
                                      </p:cBhvr>
                                      <p:tavLst>
                                        <p:tav tm="0">
                                          <p:val>
                                            <p:fltVal val="90"/>
                                          </p:val>
                                        </p:tav>
                                        <p:tav tm="100000">
                                          <p:val>
                                            <p:fltVal val="0"/>
                                          </p:val>
                                        </p:tav>
                                      </p:tavLst>
                                    </p:anim>
                                    <p:animEffect transition="in" filter="fade">
                                      <p:cBhvr>
                                        <p:cTn id="654" dur="1000"/>
                                        <p:tgtEl>
                                          <p:spTgt spid="9281"/>
                                        </p:tgtEl>
                                      </p:cBhvr>
                                    </p:animEffect>
                                  </p:childTnLst>
                                </p:cTn>
                              </p:par>
                              <p:par>
                                <p:cTn id="655" presetID="31" presetClass="entr" presetSubtype="0" fill="hold" grpId="0" nodeType="withEffect">
                                  <p:stCondLst>
                                    <p:cond delay="0"/>
                                  </p:stCondLst>
                                  <p:childTnLst>
                                    <p:set>
                                      <p:cBhvr>
                                        <p:cTn id="656" dur="1" fill="hold">
                                          <p:stCondLst>
                                            <p:cond delay="0"/>
                                          </p:stCondLst>
                                        </p:cTn>
                                        <p:tgtEl>
                                          <p:spTgt spid="9282"/>
                                        </p:tgtEl>
                                        <p:attrNameLst>
                                          <p:attrName>style.visibility</p:attrName>
                                        </p:attrNameLst>
                                      </p:cBhvr>
                                      <p:to>
                                        <p:strVal val="visible"/>
                                      </p:to>
                                    </p:set>
                                    <p:anim calcmode="lin" valueType="num">
                                      <p:cBhvr>
                                        <p:cTn id="657" dur="1000" fill="hold"/>
                                        <p:tgtEl>
                                          <p:spTgt spid="9282"/>
                                        </p:tgtEl>
                                        <p:attrNameLst>
                                          <p:attrName>ppt_w</p:attrName>
                                        </p:attrNameLst>
                                      </p:cBhvr>
                                      <p:tavLst>
                                        <p:tav tm="0">
                                          <p:val>
                                            <p:fltVal val="0"/>
                                          </p:val>
                                        </p:tav>
                                        <p:tav tm="100000">
                                          <p:val>
                                            <p:strVal val="#ppt_w"/>
                                          </p:val>
                                        </p:tav>
                                      </p:tavLst>
                                    </p:anim>
                                    <p:anim calcmode="lin" valueType="num">
                                      <p:cBhvr>
                                        <p:cTn id="658" dur="1000" fill="hold"/>
                                        <p:tgtEl>
                                          <p:spTgt spid="9282"/>
                                        </p:tgtEl>
                                        <p:attrNameLst>
                                          <p:attrName>ppt_h</p:attrName>
                                        </p:attrNameLst>
                                      </p:cBhvr>
                                      <p:tavLst>
                                        <p:tav tm="0">
                                          <p:val>
                                            <p:fltVal val="0"/>
                                          </p:val>
                                        </p:tav>
                                        <p:tav tm="100000">
                                          <p:val>
                                            <p:strVal val="#ppt_h"/>
                                          </p:val>
                                        </p:tav>
                                      </p:tavLst>
                                    </p:anim>
                                    <p:anim calcmode="lin" valueType="num">
                                      <p:cBhvr>
                                        <p:cTn id="659" dur="1000" fill="hold"/>
                                        <p:tgtEl>
                                          <p:spTgt spid="9282"/>
                                        </p:tgtEl>
                                        <p:attrNameLst>
                                          <p:attrName>style.rotation</p:attrName>
                                        </p:attrNameLst>
                                      </p:cBhvr>
                                      <p:tavLst>
                                        <p:tav tm="0">
                                          <p:val>
                                            <p:fltVal val="90"/>
                                          </p:val>
                                        </p:tav>
                                        <p:tav tm="100000">
                                          <p:val>
                                            <p:fltVal val="0"/>
                                          </p:val>
                                        </p:tav>
                                      </p:tavLst>
                                    </p:anim>
                                    <p:animEffect transition="in" filter="fade">
                                      <p:cBhvr>
                                        <p:cTn id="660" dur="1000"/>
                                        <p:tgtEl>
                                          <p:spTgt spid="9282"/>
                                        </p:tgtEl>
                                      </p:cBhvr>
                                    </p:animEffect>
                                  </p:childTnLst>
                                </p:cTn>
                              </p:par>
                              <p:par>
                                <p:cTn id="661" presetID="31" presetClass="entr" presetSubtype="0" fill="hold" nodeType="withEffect">
                                  <p:stCondLst>
                                    <p:cond delay="0"/>
                                  </p:stCondLst>
                                  <p:childTnLst>
                                    <p:set>
                                      <p:cBhvr>
                                        <p:cTn id="662" dur="1" fill="hold">
                                          <p:stCondLst>
                                            <p:cond delay="0"/>
                                          </p:stCondLst>
                                        </p:cTn>
                                        <p:tgtEl>
                                          <p:spTgt spid="9326"/>
                                        </p:tgtEl>
                                        <p:attrNameLst>
                                          <p:attrName>style.visibility</p:attrName>
                                        </p:attrNameLst>
                                      </p:cBhvr>
                                      <p:to>
                                        <p:strVal val="visible"/>
                                      </p:to>
                                    </p:set>
                                    <p:anim calcmode="lin" valueType="num">
                                      <p:cBhvr>
                                        <p:cTn id="663" dur="1000" fill="hold"/>
                                        <p:tgtEl>
                                          <p:spTgt spid="9326"/>
                                        </p:tgtEl>
                                        <p:attrNameLst>
                                          <p:attrName>ppt_w</p:attrName>
                                        </p:attrNameLst>
                                      </p:cBhvr>
                                      <p:tavLst>
                                        <p:tav tm="0">
                                          <p:val>
                                            <p:fltVal val="0"/>
                                          </p:val>
                                        </p:tav>
                                        <p:tav tm="100000">
                                          <p:val>
                                            <p:strVal val="#ppt_w"/>
                                          </p:val>
                                        </p:tav>
                                      </p:tavLst>
                                    </p:anim>
                                    <p:anim calcmode="lin" valueType="num">
                                      <p:cBhvr>
                                        <p:cTn id="664" dur="1000" fill="hold"/>
                                        <p:tgtEl>
                                          <p:spTgt spid="9326"/>
                                        </p:tgtEl>
                                        <p:attrNameLst>
                                          <p:attrName>ppt_h</p:attrName>
                                        </p:attrNameLst>
                                      </p:cBhvr>
                                      <p:tavLst>
                                        <p:tav tm="0">
                                          <p:val>
                                            <p:fltVal val="0"/>
                                          </p:val>
                                        </p:tav>
                                        <p:tav tm="100000">
                                          <p:val>
                                            <p:strVal val="#ppt_h"/>
                                          </p:val>
                                        </p:tav>
                                      </p:tavLst>
                                    </p:anim>
                                    <p:anim calcmode="lin" valueType="num">
                                      <p:cBhvr>
                                        <p:cTn id="665" dur="1000" fill="hold"/>
                                        <p:tgtEl>
                                          <p:spTgt spid="9326"/>
                                        </p:tgtEl>
                                        <p:attrNameLst>
                                          <p:attrName>style.rotation</p:attrName>
                                        </p:attrNameLst>
                                      </p:cBhvr>
                                      <p:tavLst>
                                        <p:tav tm="0">
                                          <p:val>
                                            <p:fltVal val="90"/>
                                          </p:val>
                                        </p:tav>
                                        <p:tav tm="100000">
                                          <p:val>
                                            <p:fltVal val="0"/>
                                          </p:val>
                                        </p:tav>
                                      </p:tavLst>
                                    </p:anim>
                                    <p:animEffect transition="in" filter="fade">
                                      <p:cBhvr>
                                        <p:cTn id="666" dur="1000"/>
                                        <p:tgtEl>
                                          <p:spTgt spid="9326"/>
                                        </p:tgtEl>
                                      </p:cBhvr>
                                    </p:animEffect>
                                  </p:childTnLst>
                                </p:cTn>
                              </p:par>
                              <p:par>
                                <p:cTn id="667" presetID="31" presetClass="entr" presetSubtype="0" fill="hold" nodeType="withEffect">
                                  <p:stCondLst>
                                    <p:cond delay="0"/>
                                  </p:stCondLst>
                                  <p:childTnLst>
                                    <p:set>
                                      <p:cBhvr>
                                        <p:cTn id="668" dur="1" fill="hold">
                                          <p:stCondLst>
                                            <p:cond delay="0"/>
                                          </p:stCondLst>
                                        </p:cTn>
                                        <p:tgtEl>
                                          <p:spTgt spid="9327"/>
                                        </p:tgtEl>
                                        <p:attrNameLst>
                                          <p:attrName>style.visibility</p:attrName>
                                        </p:attrNameLst>
                                      </p:cBhvr>
                                      <p:to>
                                        <p:strVal val="visible"/>
                                      </p:to>
                                    </p:set>
                                    <p:anim calcmode="lin" valueType="num">
                                      <p:cBhvr>
                                        <p:cTn id="669" dur="1000" fill="hold"/>
                                        <p:tgtEl>
                                          <p:spTgt spid="9327"/>
                                        </p:tgtEl>
                                        <p:attrNameLst>
                                          <p:attrName>ppt_w</p:attrName>
                                        </p:attrNameLst>
                                      </p:cBhvr>
                                      <p:tavLst>
                                        <p:tav tm="0">
                                          <p:val>
                                            <p:fltVal val="0"/>
                                          </p:val>
                                        </p:tav>
                                        <p:tav tm="100000">
                                          <p:val>
                                            <p:strVal val="#ppt_w"/>
                                          </p:val>
                                        </p:tav>
                                      </p:tavLst>
                                    </p:anim>
                                    <p:anim calcmode="lin" valueType="num">
                                      <p:cBhvr>
                                        <p:cTn id="670" dur="1000" fill="hold"/>
                                        <p:tgtEl>
                                          <p:spTgt spid="9327"/>
                                        </p:tgtEl>
                                        <p:attrNameLst>
                                          <p:attrName>ppt_h</p:attrName>
                                        </p:attrNameLst>
                                      </p:cBhvr>
                                      <p:tavLst>
                                        <p:tav tm="0">
                                          <p:val>
                                            <p:fltVal val="0"/>
                                          </p:val>
                                        </p:tav>
                                        <p:tav tm="100000">
                                          <p:val>
                                            <p:strVal val="#ppt_h"/>
                                          </p:val>
                                        </p:tav>
                                      </p:tavLst>
                                    </p:anim>
                                    <p:anim calcmode="lin" valueType="num">
                                      <p:cBhvr>
                                        <p:cTn id="671" dur="1000" fill="hold"/>
                                        <p:tgtEl>
                                          <p:spTgt spid="9327"/>
                                        </p:tgtEl>
                                        <p:attrNameLst>
                                          <p:attrName>style.rotation</p:attrName>
                                        </p:attrNameLst>
                                      </p:cBhvr>
                                      <p:tavLst>
                                        <p:tav tm="0">
                                          <p:val>
                                            <p:fltVal val="90"/>
                                          </p:val>
                                        </p:tav>
                                        <p:tav tm="100000">
                                          <p:val>
                                            <p:fltVal val="0"/>
                                          </p:val>
                                        </p:tav>
                                      </p:tavLst>
                                    </p:anim>
                                    <p:animEffect transition="in" filter="fade">
                                      <p:cBhvr>
                                        <p:cTn id="672" dur="1000"/>
                                        <p:tgtEl>
                                          <p:spTgt spid="9327"/>
                                        </p:tgtEl>
                                      </p:cBhvr>
                                    </p:animEffect>
                                  </p:childTnLst>
                                </p:cTn>
                              </p:par>
                              <p:par>
                                <p:cTn id="673" presetID="31" presetClass="entr" presetSubtype="0" fill="hold" nodeType="withEffect">
                                  <p:stCondLst>
                                    <p:cond delay="0"/>
                                  </p:stCondLst>
                                  <p:childTnLst>
                                    <p:set>
                                      <p:cBhvr>
                                        <p:cTn id="674" dur="1" fill="hold">
                                          <p:stCondLst>
                                            <p:cond delay="0"/>
                                          </p:stCondLst>
                                        </p:cTn>
                                        <p:tgtEl>
                                          <p:spTgt spid="9328"/>
                                        </p:tgtEl>
                                        <p:attrNameLst>
                                          <p:attrName>style.visibility</p:attrName>
                                        </p:attrNameLst>
                                      </p:cBhvr>
                                      <p:to>
                                        <p:strVal val="visible"/>
                                      </p:to>
                                    </p:set>
                                    <p:anim calcmode="lin" valueType="num">
                                      <p:cBhvr>
                                        <p:cTn id="675" dur="1000" fill="hold"/>
                                        <p:tgtEl>
                                          <p:spTgt spid="9328"/>
                                        </p:tgtEl>
                                        <p:attrNameLst>
                                          <p:attrName>ppt_w</p:attrName>
                                        </p:attrNameLst>
                                      </p:cBhvr>
                                      <p:tavLst>
                                        <p:tav tm="0">
                                          <p:val>
                                            <p:fltVal val="0"/>
                                          </p:val>
                                        </p:tav>
                                        <p:tav tm="100000">
                                          <p:val>
                                            <p:strVal val="#ppt_w"/>
                                          </p:val>
                                        </p:tav>
                                      </p:tavLst>
                                    </p:anim>
                                    <p:anim calcmode="lin" valueType="num">
                                      <p:cBhvr>
                                        <p:cTn id="676" dur="1000" fill="hold"/>
                                        <p:tgtEl>
                                          <p:spTgt spid="9328"/>
                                        </p:tgtEl>
                                        <p:attrNameLst>
                                          <p:attrName>ppt_h</p:attrName>
                                        </p:attrNameLst>
                                      </p:cBhvr>
                                      <p:tavLst>
                                        <p:tav tm="0">
                                          <p:val>
                                            <p:fltVal val="0"/>
                                          </p:val>
                                        </p:tav>
                                        <p:tav tm="100000">
                                          <p:val>
                                            <p:strVal val="#ppt_h"/>
                                          </p:val>
                                        </p:tav>
                                      </p:tavLst>
                                    </p:anim>
                                    <p:anim calcmode="lin" valueType="num">
                                      <p:cBhvr>
                                        <p:cTn id="677" dur="1000" fill="hold"/>
                                        <p:tgtEl>
                                          <p:spTgt spid="9328"/>
                                        </p:tgtEl>
                                        <p:attrNameLst>
                                          <p:attrName>style.rotation</p:attrName>
                                        </p:attrNameLst>
                                      </p:cBhvr>
                                      <p:tavLst>
                                        <p:tav tm="0">
                                          <p:val>
                                            <p:fltVal val="90"/>
                                          </p:val>
                                        </p:tav>
                                        <p:tav tm="100000">
                                          <p:val>
                                            <p:fltVal val="0"/>
                                          </p:val>
                                        </p:tav>
                                      </p:tavLst>
                                    </p:anim>
                                    <p:animEffect transition="in" filter="fade">
                                      <p:cBhvr>
                                        <p:cTn id="678" dur="1000"/>
                                        <p:tgtEl>
                                          <p:spTgt spid="9328"/>
                                        </p:tgtEl>
                                      </p:cBhvr>
                                    </p:animEffect>
                                  </p:childTnLst>
                                </p:cTn>
                              </p:par>
                              <p:par>
                                <p:cTn id="679" presetID="31" presetClass="entr" presetSubtype="0" fill="hold" nodeType="withEffect">
                                  <p:stCondLst>
                                    <p:cond delay="0"/>
                                  </p:stCondLst>
                                  <p:childTnLst>
                                    <p:set>
                                      <p:cBhvr>
                                        <p:cTn id="680" dur="1" fill="hold">
                                          <p:stCondLst>
                                            <p:cond delay="0"/>
                                          </p:stCondLst>
                                        </p:cTn>
                                        <p:tgtEl>
                                          <p:spTgt spid="9329"/>
                                        </p:tgtEl>
                                        <p:attrNameLst>
                                          <p:attrName>style.visibility</p:attrName>
                                        </p:attrNameLst>
                                      </p:cBhvr>
                                      <p:to>
                                        <p:strVal val="visible"/>
                                      </p:to>
                                    </p:set>
                                    <p:anim calcmode="lin" valueType="num">
                                      <p:cBhvr>
                                        <p:cTn id="681" dur="1000" fill="hold"/>
                                        <p:tgtEl>
                                          <p:spTgt spid="9329"/>
                                        </p:tgtEl>
                                        <p:attrNameLst>
                                          <p:attrName>ppt_w</p:attrName>
                                        </p:attrNameLst>
                                      </p:cBhvr>
                                      <p:tavLst>
                                        <p:tav tm="0">
                                          <p:val>
                                            <p:fltVal val="0"/>
                                          </p:val>
                                        </p:tav>
                                        <p:tav tm="100000">
                                          <p:val>
                                            <p:strVal val="#ppt_w"/>
                                          </p:val>
                                        </p:tav>
                                      </p:tavLst>
                                    </p:anim>
                                    <p:anim calcmode="lin" valueType="num">
                                      <p:cBhvr>
                                        <p:cTn id="682" dur="1000" fill="hold"/>
                                        <p:tgtEl>
                                          <p:spTgt spid="9329"/>
                                        </p:tgtEl>
                                        <p:attrNameLst>
                                          <p:attrName>ppt_h</p:attrName>
                                        </p:attrNameLst>
                                      </p:cBhvr>
                                      <p:tavLst>
                                        <p:tav tm="0">
                                          <p:val>
                                            <p:fltVal val="0"/>
                                          </p:val>
                                        </p:tav>
                                        <p:tav tm="100000">
                                          <p:val>
                                            <p:strVal val="#ppt_h"/>
                                          </p:val>
                                        </p:tav>
                                      </p:tavLst>
                                    </p:anim>
                                    <p:anim calcmode="lin" valueType="num">
                                      <p:cBhvr>
                                        <p:cTn id="683" dur="1000" fill="hold"/>
                                        <p:tgtEl>
                                          <p:spTgt spid="9329"/>
                                        </p:tgtEl>
                                        <p:attrNameLst>
                                          <p:attrName>style.rotation</p:attrName>
                                        </p:attrNameLst>
                                      </p:cBhvr>
                                      <p:tavLst>
                                        <p:tav tm="0">
                                          <p:val>
                                            <p:fltVal val="90"/>
                                          </p:val>
                                        </p:tav>
                                        <p:tav tm="100000">
                                          <p:val>
                                            <p:fltVal val="0"/>
                                          </p:val>
                                        </p:tav>
                                      </p:tavLst>
                                    </p:anim>
                                    <p:animEffect transition="in" filter="fade">
                                      <p:cBhvr>
                                        <p:cTn id="684" dur="1000"/>
                                        <p:tgtEl>
                                          <p:spTgt spid="9329"/>
                                        </p:tgtEl>
                                      </p:cBhvr>
                                    </p:animEffect>
                                  </p:childTnLst>
                                </p:cTn>
                              </p:par>
                              <p:par>
                                <p:cTn id="685" presetID="31" presetClass="entr" presetSubtype="0" fill="hold" nodeType="withEffect">
                                  <p:stCondLst>
                                    <p:cond delay="0"/>
                                  </p:stCondLst>
                                  <p:childTnLst>
                                    <p:set>
                                      <p:cBhvr>
                                        <p:cTn id="686" dur="1" fill="hold">
                                          <p:stCondLst>
                                            <p:cond delay="0"/>
                                          </p:stCondLst>
                                        </p:cTn>
                                        <p:tgtEl>
                                          <p:spTgt spid="9330"/>
                                        </p:tgtEl>
                                        <p:attrNameLst>
                                          <p:attrName>style.visibility</p:attrName>
                                        </p:attrNameLst>
                                      </p:cBhvr>
                                      <p:to>
                                        <p:strVal val="visible"/>
                                      </p:to>
                                    </p:set>
                                    <p:anim calcmode="lin" valueType="num">
                                      <p:cBhvr>
                                        <p:cTn id="687" dur="1000" fill="hold"/>
                                        <p:tgtEl>
                                          <p:spTgt spid="9330"/>
                                        </p:tgtEl>
                                        <p:attrNameLst>
                                          <p:attrName>ppt_w</p:attrName>
                                        </p:attrNameLst>
                                      </p:cBhvr>
                                      <p:tavLst>
                                        <p:tav tm="0">
                                          <p:val>
                                            <p:fltVal val="0"/>
                                          </p:val>
                                        </p:tav>
                                        <p:tav tm="100000">
                                          <p:val>
                                            <p:strVal val="#ppt_w"/>
                                          </p:val>
                                        </p:tav>
                                      </p:tavLst>
                                    </p:anim>
                                    <p:anim calcmode="lin" valueType="num">
                                      <p:cBhvr>
                                        <p:cTn id="688" dur="1000" fill="hold"/>
                                        <p:tgtEl>
                                          <p:spTgt spid="9330"/>
                                        </p:tgtEl>
                                        <p:attrNameLst>
                                          <p:attrName>ppt_h</p:attrName>
                                        </p:attrNameLst>
                                      </p:cBhvr>
                                      <p:tavLst>
                                        <p:tav tm="0">
                                          <p:val>
                                            <p:fltVal val="0"/>
                                          </p:val>
                                        </p:tav>
                                        <p:tav tm="100000">
                                          <p:val>
                                            <p:strVal val="#ppt_h"/>
                                          </p:val>
                                        </p:tav>
                                      </p:tavLst>
                                    </p:anim>
                                    <p:anim calcmode="lin" valueType="num">
                                      <p:cBhvr>
                                        <p:cTn id="689" dur="1000" fill="hold"/>
                                        <p:tgtEl>
                                          <p:spTgt spid="9330"/>
                                        </p:tgtEl>
                                        <p:attrNameLst>
                                          <p:attrName>style.rotation</p:attrName>
                                        </p:attrNameLst>
                                      </p:cBhvr>
                                      <p:tavLst>
                                        <p:tav tm="0">
                                          <p:val>
                                            <p:fltVal val="90"/>
                                          </p:val>
                                        </p:tav>
                                        <p:tav tm="100000">
                                          <p:val>
                                            <p:fltVal val="0"/>
                                          </p:val>
                                        </p:tav>
                                      </p:tavLst>
                                    </p:anim>
                                    <p:animEffect transition="in" filter="fade">
                                      <p:cBhvr>
                                        <p:cTn id="690" dur="1000"/>
                                        <p:tgtEl>
                                          <p:spTgt spid="9330"/>
                                        </p:tgtEl>
                                      </p:cBhvr>
                                    </p:animEffect>
                                  </p:childTnLst>
                                </p:cTn>
                              </p:par>
                              <p:par>
                                <p:cTn id="691" presetID="31" presetClass="entr" presetSubtype="0" fill="hold" nodeType="withEffect">
                                  <p:stCondLst>
                                    <p:cond delay="0"/>
                                  </p:stCondLst>
                                  <p:childTnLst>
                                    <p:set>
                                      <p:cBhvr>
                                        <p:cTn id="692" dur="1" fill="hold">
                                          <p:stCondLst>
                                            <p:cond delay="0"/>
                                          </p:stCondLst>
                                        </p:cTn>
                                        <p:tgtEl>
                                          <p:spTgt spid="9331"/>
                                        </p:tgtEl>
                                        <p:attrNameLst>
                                          <p:attrName>style.visibility</p:attrName>
                                        </p:attrNameLst>
                                      </p:cBhvr>
                                      <p:to>
                                        <p:strVal val="visible"/>
                                      </p:to>
                                    </p:set>
                                    <p:anim calcmode="lin" valueType="num">
                                      <p:cBhvr>
                                        <p:cTn id="693" dur="1000" fill="hold"/>
                                        <p:tgtEl>
                                          <p:spTgt spid="9331"/>
                                        </p:tgtEl>
                                        <p:attrNameLst>
                                          <p:attrName>ppt_w</p:attrName>
                                        </p:attrNameLst>
                                      </p:cBhvr>
                                      <p:tavLst>
                                        <p:tav tm="0">
                                          <p:val>
                                            <p:fltVal val="0"/>
                                          </p:val>
                                        </p:tav>
                                        <p:tav tm="100000">
                                          <p:val>
                                            <p:strVal val="#ppt_w"/>
                                          </p:val>
                                        </p:tav>
                                      </p:tavLst>
                                    </p:anim>
                                    <p:anim calcmode="lin" valueType="num">
                                      <p:cBhvr>
                                        <p:cTn id="694" dur="1000" fill="hold"/>
                                        <p:tgtEl>
                                          <p:spTgt spid="9331"/>
                                        </p:tgtEl>
                                        <p:attrNameLst>
                                          <p:attrName>ppt_h</p:attrName>
                                        </p:attrNameLst>
                                      </p:cBhvr>
                                      <p:tavLst>
                                        <p:tav tm="0">
                                          <p:val>
                                            <p:fltVal val="0"/>
                                          </p:val>
                                        </p:tav>
                                        <p:tav tm="100000">
                                          <p:val>
                                            <p:strVal val="#ppt_h"/>
                                          </p:val>
                                        </p:tav>
                                      </p:tavLst>
                                    </p:anim>
                                    <p:anim calcmode="lin" valueType="num">
                                      <p:cBhvr>
                                        <p:cTn id="695" dur="1000" fill="hold"/>
                                        <p:tgtEl>
                                          <p:spTgt spid="9331"/>
                                        </p:tgtEl>
                                        <p:attrNameLst>
                                          <p:attrName>style.rotation</p:attrName>
                                        </p:attrNameLst>
                                      </p:cBhvr>
                                      <p:tavLst>
                                        <p:tav tm="0">
                                          <p:val>
                                            <p:fltVal val="90"/>
                                          </p:val>
                                        </p:tav>
                                        <p:tav tm="100000">
                                          <p:val>
                                            <p:fltVal val="0"/>
                                          </p:val>
                                        </p:tav>
                                      </p:tavLst>
                                    </p:anim>
                                    <p:animEffect transition="in" filter="fade">
                                      <p:cBhvr>
                                        <p:cTn id="696" dur="1000"/>
                                        <p:tgtEl>
                                          <p:spTgt spid="9331"/>
                                        </p:tgtEl>
                                      </p:cBhvr>
                                    </p:animEffect>
                                  </p:childTnLst>
                                </p:cTn>
                              </p:par>
                              <p:par>
                                <p:cTn id="697" presetID="31" presetClass="entr" presetSubtype="0" fill="hold" grpId="0" nodeType="withEffect">
                                  <p:stCondLst>
                                    <p:cond delay="0"/>
                                  </p:stCondLst>
                                  <p:childTnLst>
                                    <p:set>
                                      <p:cBhvr>
                                        <p:cTn id="698" dur="1" fill="hold">
                                          <p:stCondLst>
                                            <p:cond delay="0"/>
                                          </p:stCondLst>
                                        </p:cTn>
                                        <p:tgtEl>
                                          <p:spTgt spid="9283"/>
                                        </p:tgtEl>
                                        <p:attrNameLst>
                                          <p:attrName>style.visibility</p:attrName>
                                        </p:attrNameLst>
                                      </p:cBhvr>
                                      <p:to>
                                        <p:strVal val="visible"/>
                                      </p:to>
                                    </p:set>
                                    <p:anim calcmode="lin" valueType="num">
                                      <p:cBhvr>
                                        <p:cTn id="699" dur="1000" fill="hold"/>
                                        <p:tgtEl>
                                          <p:spTgt spid="9283"/>
                                        </p:tgtEl>
                                        <p:attrNameLst>
                                          <p:attrName>ppt_w</p:attrName>
                                        </p:attrNameLst>
                                      </p:cBhvr>
                                      <p:tavLst>
                                        <p:tav tm="0">
                                          <p:val>
                                            <p:fltVal val="0"/>
                                          </p:val>
                                        </p:tav>
                                        <p:tav tm="100000">
                                          <p:val>
                                            <p:strVal val="#ppt_w"/>
                                          </p:val>
                                        </p:tav>
                                      </p:tavLst>
                                    </p:anim>
                                    <p:anim calcmode="lin" valueType="num">
                                      <p:cBhvr>
                                        <p:cTn id="700" dur="1000" fill="hold"/>
                                        <p:tgtEl>
                                          <p:spTgt spid="9283"/>
                                        </p:tgtEl>
                                        <p:attrNameLst>
                                          <p:attrName>ppt_h</p:attrName>
                                        </p:attrNameLst>
                                      </p:cBhvr>
                                      <p:tavLst>
                                        <p:tav tm="0">
                                          <p:val>
                                            <p:fltVal val="0"/>
                                          </p:val>
                                        </p:tav>
                                        <p:tav tm="100000">
                                          <p:val>
                                            <p:strVal val="#ppt_h"/>
                                          </p:val>
                                        </p:tav>
                                      </p:tavLst>
                                    </p:anim>
                                    <p:anim calcmode="lin" valueType="num">
                                      <p:cBhvr>
                                        <p:cTn id="701" dur="1000" fill="hold"/>
                                        <p:tgtEl>
                                          <p:spTgt spid="9283"/>
                                        </p:tgtEl>
                                        <p:attrNameLst>
                                          <p:attrName>style.rotation</p:attrName>
                                        </p:attrNameLst>
                                      </p:cBhvr>
                                      <p:tavLst>
                                        <p:tav tm="0">
                                          <p:val>
                                            <p:fltVal val="90"/>
                                          </p:val>
                                        </p:tav>
                                        <p:tav tm="100000">
                                          <p:val>
                                            <p:fltVal val="0"/>
                                          </p:val>
                                        </p:tav>
                                      </p:tavLst>
                                    </p:anim>
                                    <p:animEffect transition="in" filter="fade">
                                      <p:cBhvr>
                                        <p:cTn id="702" dur="1000"/>
                                        <p:tgtEl>
                                          <p:spTgt spid="9283"/>
                                        </p:tgtEl>
                                      </p:cBhvr>
                                    </p:animEffect>
                                  </p:childTnLst>
                                </p:cTn>
                              </p:par>
                              <p:par>
                                <p:cTn id="703" presetID="31" presetClass="entr" presetSubtype="0" fill="hold" grpId="0" nodeType="withEffect">
                                  <p:stCondLst>
                                    <p:cond delay="0"/>
                                  </p:stCondLst>
                                  <p:childTnLst>
                                    <p:set>
                                      <p:cBhvr>
                                        <p:cTn id="704" dur="1" fill="hold">
                                          <p:stCondLst>
                                            <p:cond delay="0"/>
                                          </p:stCondLst>
                                        </p:cTn>
                                        <p:tgtEl>
                                          <p:spTgt spid="9284"/>
                                        </p:tgtEl>
                                        <p:attrNameLst>
                                          <p:attrName>style.visibility</p:attrName>
                                        </p:attrNameLst>
                                      </p:cBhvr>
                                      <p:to>
                                        <p:strVal val="visible"/>
                                      </p:to>
                                    </p:set>
                                    <p:anim calcmode="lin" valueType="num">
                                      <p:cBhvr>
                                        <p:cTn id="705" dur="1000" fill="hold"/>
                                        <p:tgtEl>
                                          <p:spTgt spid="9284"/>
                                        </p:tgtEl>
                                        <p:attrNameLst>
                                          <p:attrName>ppt_w</p:attrName>
                                        </p:attrNameLst>
                                      </p:cBhvr>
                                      <p:tavLst>
                                        <p:tav tm="0">
                                          <p:val>
                                            <p:fltVal val="0"/>
                                          </p:val>
                                        </p:tav>
                                        <p:tav tm="100000">
                                          <p:val>
                                            <p:strVal val="#ppt_w"/>
                                          </p:val>
                                        </p:tav>
                                      </p:tavLst>
                                    </p:anim>
                                    <p:anim calcmode="lin" valueType="num">
                                      <p:cBhvr>
                                        <p:cTn id="706" dur="1000" fill="hold"/>
                                        <p:tgtEl>
                                          <p:spTgt spid="9284"/>
                                        </p:tgtEl>
                                        <p:attrNameLst>
                                          <p:attrName>ppt_h</p:attrName>
                                        </p:attrNameLst>
                                      </p:cBhvr>
                                      <p:tavLst>
                                        <p:tav tm="0">
                                          <p:val>
                                            <p:fltVal val="0"/>
                                          </p:val>
                                        </p:tav>
                                        <p:tav tm="100000">
                                          <p:val>
                                            <p:strVal val="#ppt_h"/>
                                          </p:val>
                                        </p:tav>
                                      </p:tavLst>
                                    </p:anim>
                                    <p:anim calcmode="lin" valueType="num">
                                      <p:cBhvr>
                                        <p:cTn id="707" dur="1000" fill="hold"/>
                                        <p:tgtEl>
                                          <p:spTgt spid="9284"/>
                                        </p:tgtEl>
                                        <p:attrNameLst>
                                          <p:attrName>style.rotation</p:attrName>
                                        </p:attrNameLst>
                                      </p:cBhvr>
                                      <p:tavLst>
                                        <p:tav tm="0">
                                          <p:val>
                                            <p:fltVal val="90"/>
                                          </p:val>
                                        </p:tav>
                                        <p:tav tm="100000">
                                          <p:val>
                                            <p:fltVal val="0"/>
                                          </p:val>
                                        </p:tav>
                                      </p:tavLst>
                                    </p:anim>
                                    <p:animEffect transition="in" filter="fade">
                                      <p:cBhvr>
                                        <p:cTn id="708" dur="1000"/>
                                        <p:tgtEl>
                                          <p:spTgt spid="9284"/>
                                        </p:tgtEl>
                                      </p:cBhvr>
                                    </p:animEffect>
                                  </p:childTnLst>
                                </p:cTn>
                              </p:par>
                              <p:par>
                                <p:cTn id="709" presetID="31" presetClass="entr" presetSubtype="0" fill="hold" nodeType="withEffect">
                                  <p:stCondLst>
                                    <p:cond delay="0"/>
                                  </p:stCondLst>
                                  <p:childTnLst>
                                    <p:set>
                                      <p:cBhvr>
                                        <p:cTn id="710" dur="1" fill="hold">
                                          <p:stCondLst>
                                            <p:cond delay="0"/>
                                          </p:stCondLst>
                                        </p:cTn>
                                        <p:tgtEl>
                                          <p:spTgt spid="9334"/>
                                        </p:tgtEl>
                                        <p:attrNameLst>
                                          <p:attrName>style.visibility</p:attrName>
                                        </p:attrNameLst>
                                      </p:cBhvr>
                                      <p:to>
                                        <p:strVal val="visible"/>
                                      </p:to>
                                    </p:set>
                                    <p:anim calcmode="lin" valueType="num">
                                      <p:cBhvr>
                                        <p:cTn id="711" dur="1000" fill="hold"/>
                                        <p:tgtEl>
                                          <p:spTgt spid="9334"/>
                                        </p:tgtEl>
                                        <p:attrNameLst>
                                          <p:attrName>ppt_w</p:attrName>
                                        </p:attrNameLst>
                                      </p:cBhvr>
                                      <p:tavLst>
                                        <p:tav tm="0">
                                          <p:val>
                                            <p:fltVal val="0"/>
                                          </p:val>
                                        </p:tav>
                                        <p:tav tm="100000">
                                          <p:val>
                                            <p:strVal val="#ppt_w"/>
                                          </p:val>
                                        </p:tav>
                                      </p:tavLst>
                                    </p:anim>
                                    <p:anim calcmode="lin" valueType="num">
                                      <p:cBhvr>
                                        <p:cTn id="712" dur="1000" fill="hold"/>
                                        <p:tgtEl>
                                          <p:spTgt spid="9334"/>
                                        </p:tgtEl>
                                        <p:attrNameLst>
                                          <p:attrName>ppt_h</p:attrName>
                                        </p:attrNameLst>
                                      </p:cBhvr>
                                      <p:tavLst>
                                        <p:tav tm="0">
                                          <p:val>
                                            <p:fltVal val="0"/>
                                          </p:val>
                                        </p:tav>
                                        <p:tav tm="100000">
                                          <p:val>
                                            <p:strVal val="#ppt_h"/>
                                          </p:val>
                                        </p:tav>
                                      </p:tavLst>
                                    </p:anim>
                                    <p:anim calcmode="lin" valueType="num">
                                      <p:cBhvr>
                                        <p:cTn id="713" dur="1000" fill="hold"/>
                                        <p:tgtEl>
                                          <p:spTgt spid="9334"/>
                                        </p:tgtEl>
                                        <p:attrNameLst>
                                          <p:attrName>style.rotation</p:attrName>
                                        </p:attrNameLst>
                                      </p:cBhvr>
                                      <p:tavLst>
                                        <p:tav tm="0">
                                          <p:val>
                                            <p:fltVal val="90"/>
                                          </p:val>
                                        </p:tav>
                                        <p:tav tm="100000">
                                          <p:val>
                                            <p:fltVal val="0"/>
                                          </p:val>
                                        </p:tav>
                                      </p:tavLst>
                                    </p:anim>
                                    <p:animEffect transition="in" filter="fade">
                                      <p:cBhvr>
                                        <p:cTn id="714" dur="1000"/>
                                        <p:tgtEl>
                                          <p:spTgt spid="9334"/>
                                        </p:tgtEl>
                                      </p:cBhvr>
                                    </p:animEffect>
                                  </p:childTnLst>
                                </p:cTn>
                              </p:par>
                              <p:par>
                                <p:cTn id="715" presetID="31" presetClass="entr" presetSubtype="0" fill="hold" nodeType="withEffect">
                                  <p:stCondLst>
                                    <p:cond delay="0"/>
                                  </p:stCondLst>
                                  <p:childTnLst>
                                    <p:set>
                                      <p:cBhvr>
                                        <p:cTn id="716" dur="1" fill="hold">
                                          <p:stCondLst>
                                            <p:cond delay="0"/>
                                          </p:stCondLst>
                                        </p:cTn>
                                        <p:tgtEl>
                                          <p:spTgt spid="9335"/>
                                        </p:tgtEl>
                                        <p:attrNameLst>
                                          <p:attrName>style.visibility</p:attrName>
                                        </p:attrNameLst>
                                      </p:cBhvr>
                                      <p:to>
                                        <p:strVal val="visible"/>
                                      </p:to>
                                    </p:set>
                                    <p:anim calcmode="lin" valueType="num">
                                      <p:cBhvr>
                                        <p:cTn id="717" dur="1000" fill="hold"/>
                                        <p:tgtEl>
                                          <p:spTgt spid="9335"/>
                                        </p:tgtEl>
                                        <p:attrNameLst>
                                          <p:attrName>ppt_w</p:attrName>
                                        </p:attrNameLst>
                                      </p:cBhvr>
                                      <p:tavLst>
                                        <p:tav tm="0">
                                          <p:val>
                                            <p:fltVal val="0"/>
                                          </p:val>
                                        </p:tav>
                                        <p:tav tm="100000">
                                          <p:val>
                                            <p:strVal val="#ppt_w"/>
                                          </p:val>
                                        </p:tav>
                                      </p:tavLst>
                                    </p:anim>
                                    <p:anim calcmode="lin" valueType="num">
                                      <p:cBhvr>
                                        <p:cTn id="718" dur="1000" fill="hold"/>
                                        <p:tgtEl>
                                          <p:spTgt spid="9335"/>
                                        </p:tgtEl>
                                        <p:attrNameLst>
                                          <p:attrName>ppt_h</p:attrName>
                                        </p:attrNameLst>
                                      </p:cBhvr>
                                      <p:tavLst>
                                        <p:tav tm="0">
                                          <p:val>
                                            <p:fltVal val="0"/>
                                          </p:val>
                                        </p:tav>
                                        <p:tav tm="100000">
                                          <p:val>
                                            <p:strVal val="#ppt_h"/>
                                          </p:val>
                                        </p:tav>
                                      </p:tavLst>
                                    </p:anim>
                                    <p:anim calcmode="lin" valueType="num">
                                      <p:cBhvr>
                                        <p:cTn id="719" dur="1000" fill="hold"/>
                                        <p:tgtEl>
                                          <p:spTgt spid="9335"/>
                                        </p:tgtEl>
                                        <p:attrNameLst>
                                          <p:attrName>style.rotation</p:attrName>
                                        </p:attrNameLst>
                                      </p:cBhvr>
                                      <p:tavLst>
                                        <p:tav tm="0">
                                          <p:val>
                                            <p:fltVal val="90"/>
                                          </p:val>
                                        </p:tav>
                                        <p:tav tm="100000">
                                          <p:val>
                                            <p:fltVal val="0"/>
                                          </p:val>
                                        </p:tav>
                                      </p:tavLst>
                                    </p:anim>
                                    <p:animEffect transition="in" filter="fade">
                                      <p:cBhvr>
                                        <p:cTn id="720" dur="1000"/>
                                        <p:tgtEl>
                                          <p:spTgt spid="9335"/>
                                        </p:tgtEl>
                                      </p:cBhvr>
                                    </p:animEffect>
                                  </p:childTnLst>
                                </p:cTn>
                              </p:par>
                              <p:par>
                                <p:cTn id="721" presetID="31" presetClass="entr" presetSubtype="0" fill="hold" nodeType="withEffect">
                                  <p:stCondLst>
                                    <p:cond delay="0"/>
                                  </p:stCondLst>
                                  <p:childTnLst>
                                    <p:set>
                                      <p:cBhvr>
                                        <p:cTn id="722" dur="1" fill="hold">
                                          <p:stCondLst>
                                            <p:cond delay="0"/>
                                          </p:stCondLst>
                                        </p:cTn>
                                        <p:tgtEl>
                                          <p:spTgt spid="9336"/>
                                        </p:tgtEl>
                                        <p:attrNameLst>
                                          <p:attrName>style.visibility</p:attrName>
                                        </p:attrNameLst>
                                      </p:cBhvr>
                                      <p:to>
                                        <p:strVal val="visible"/>
                                      </p:to>
                                    </p:set>
                                    <p:anim calcmode="lin" valueType="num">
                                      <p:cBhvr>
                                        <p:cTn id="723" dur="1000" fill="hold"/>
                                        <p:tgtEl>
                                          <p:spTgt spid="9336"/>
                                        </p:tgtEl>
                                        <p:attrNameLst>
                                          <p:attrName>ppt_w</p:attrName>
                                        </p:attrNameLst>
                                      </p:cBhvr>
                                      <p:tavLst>
                                        <p:tav tm="0">
                                          <p:val>
                                            <p:fltVal val="0"/>
                                          </p:val>
                                        </p:tav>
                                        <p:tav tm="100000">
                                          <p:val>
                                            <p:strVal val="#ppt_w"/>
                                          </p:val>
                                        </p:tav>
                                      </p:tavLst>
                                    </p:anim>
                                    <p:anim calcmode="lin" valueType="num">
                                      <p:cBhvr>
                                        <p:cTn id="724" dur="1000" fill="hold"/>
                                        <p:tgtEl>
                                          <p:spTgt spid="9336"/>
                                        </p:tgtEl>
                                        <p:attrNameLst>
                                          <p:attrName>ppt_h</p:attrName>
                                        </p:attrNameLst>
                                      </p:cBhvr>
                                      <p:tavLst>
                                        <p:tav tm="0">
                                          <p:val>
                                            <p:fltVal val="0"/>
                                          </p:val>
                                        </p:tav>
                                        <p:tav tm="100000">
                                          <p:val>
                                            <p:strVal val="#ppt_h"/>
                                          </p:val>
                                        </p:tav>
                                      </p:tavLst>
                                    </p:anim>
                                    <p:anim calcmode="lin" valueType="num">
                                      <p:cBhvr>
                                        <p:cTn id="725" dur="1000" fill="hold"/>
                                        <p:tgtEl>
                                          <p:spTgt spid="9336"/>
                                        </p:tgtEl>
                                        <p:attrNameLst>
                                          <p:attrName>style.rotation</p:attrName>
                                        </p:attrNameLst>
                                      </p:cBhvr>
                                      <p:tavLst>
                                        <p:tav tm="0">
                                          <p:val>
                                            <p:fltVal val="90"/>
                                          </p:val>
                                        </p:tav>
                                        <p:tav tm="100000">
                                          <p:val>
                                            <p:fltVal val="0"/>
                                          </p:val>
                                        </p:tav>
                                      </p:tavLst>
                                    </p:anim>
                                    <p:animEffect transition="in" filter="fade">
                                      <p:cBhvr>
                                        <p:cTn id="726" dur="1000"/>
                                        <p:tgtEl>
                                          <p:spTgt spid="9336"/>
                                        </p:tgtEl>
                                      </p:cBhvr>
                                    </p:animEffect>
                                  </p:childTnLst>
                                </p:cTn>
                              </p:par>
                              <p:par>
                                <p:cTn id="727" presetID="31" presetClass="entr" presetSubtype="0" fill="hold" nodeType="withEffect">
                                  <p:stCondLst>
                                    <p:cond delay="0"/>
                                  </p:stCondLst>
                                  <p:childTnLst>
                                    <p:set>
                                      <p:cBhvr>
                                        <p:cTn id="728" dur="1" fill="hold">
                                          <p:stCondLst>
                                            <p:cond delay="0"/>
                                          </p:stCondLst>
                                        </p:cTn>
                                        <p:tgtEl>
                                          <p:spTgt spid="9337"/>
                                        </p:tgtEl>
                                        <p:attrNameLst>
                                          <p:attrName>style.visibility</p:attrName>
                                        </p:attrNameLst>
                                      </p:cBhvr>
                                      <p:to>
                                        <p:strVal val="visible"/>
                                      </p:to>
                                    </p:set>
                                    <p:anim calcmode="lin" valueType="num">
                                      <p:cBhvr>
                                        <p:cTn id="729" dur="1000" fill="hold"/>
                                        <p:tgtEl>
                                          <p:spTgt spid="9337"/>
                                        </p:tgtEl>
                                        <p:attrNameLst>
                                          <p:attrName>ppt_w</p:attrName>
                                        </p:attrNameLst>
                                      </p:cBhvr>
                                      <p:tavLst>
                                        <p:tav tm="0">
                                          <p:val>
                                            <p:fltVal val="0"/>
                                          </p:val>
                                        </p:tav>
                                        <p:tav tm="100000">
                                          <p:val>
                                            <p:strVal val="#ppt_w"/>
                                          </p:val>
                                        </p:tav>
                                      </p:tavLst>
                                    </p:anim>
                                    <p:anim calcmode="lin" valueType="num">
                                      <p:cBhvr>
                                        <p:cTn id="730" dur="1000" fill="hold"/>
                                        <p:tgtEl>
                                          <p:spTgt spid="9337"/>
                                        </p:tgtEl>
                                        <p:attrNameLst>
                                          <p:attrName>ppt_h</p:attrName>
                                        </p:attrNameLst>
                                      </p:cBhvr>
                                      <p:tavLst>
                                        <p:tav tm="0">
                                          <p:val>
                                            <p:fltVal val="0"/>
                                          </p:val>
                                        </p:tav>
                                        <p:tav tm="100000">
                                          <p:val>
                                            <p:strVal val="#ppt_h"/>
                                          </p:val>
                                        </p:tav>
                                      </p:tavLst>
                                    </p:anim>
                                    <p:anim calcmode="lin" valueType="num">
                                      <p:cBhvr>
                                        <p:cTn id="731" dur="1000" fill="hold"/>
                                        <p:tgtEl>
                                          <p:spTgt spid="9337"/>
                                        </p:tgtEl>
                                        <p:attrNameLst>
                                          <p:attrName>style.rotation</p:attrName>
                                        </p:attrNameLst>
                                      </p:cBhvr>
                                      <p:tavLst>
                                        <p:tav tm="0">
                                          <p:val>
                                            <p:fltVal val="90"/>
                                          </p:val>
                                        </p:tav>
                                        <p:tav tm="100000">
                                          <p:val>
                                            <p:fltVal val="0"/>
                                          </p:val>
                                        </p:tav>
                                      </p:tavLst>
                                    </p:anim>
                                    <p:animEffect transition="in" filter="fade">
                                      <p:cBhvr>
                                        <p:cTn id="732" dur="1000"/>
                                        <p:tgtEl>
                                          <p:spTgt spid="9337"/>
                                        </p:tgtEl>
                                      </p:cBhvr>
                                    </p:animEffect>
                                  </p:childTnLst>
                                </p:cTn>
                              </p:par>
                              <p:par>
                                <p:cTn id="733" presetID="31" presetClass="entr" presetSubtype="0" fill="hold" nodeType="withEffect">
                                  <p:stCondLst>
                                    <p:cond delay="0"/>
                                  </p:stCondLst>
                                  <p:childTnLst>
                                    <p:set>
                                      <p:cBhvr>
                                        <p:cTn id="734" dur="1" fill="hold">
                                          <p:stCondLst>
                                            <p:cond delay="0"/>
                                          </p:stCondLst>
                                        </p:cTn>
                                        <p:tgtEl>
                                          <p:spTgt spid="9338"/>
                                        </p:tgtEl>
                                        <p:attrNameLst>
                                          <p:attrName>style.visibility</p:attrName>
                                        </p:attrNameLst>
                                      </p:cBhvr>
                                      <p:to>
                                        <p:strVal val="visible"/>
                                      </p:to>
                                    </p:set>
                                    <p:anim calcmode="lin" valueType="num">
                                      <p:cBhvr>
                                        <p:cTn id="735" dur="1000" fill="hold"/>
                                        <p:tgtEl>
                                          <p:spTgt spid="9338"/>
                                        </p:tgtEl>
                                        <p:attrNameLst>
                                          <p:attrName>ppt_w</p:attrName>
                                        </p:attrNameLst>
                                      </p:cBhvr>
                                      <p:tavLst>
                                        <p:tav tm="0">
                                          <p:val>
                                            <p:fltVal val="0"/>
                                          </p:val>
                                        </p:tav>
                                        <p:tav tm="100000">
                                          <p:val>
                                            <p:strVal val="#ppt_w"/>
                                          </p:val>
                                        </p:tav>
                                      </p:tavLst>
                                    </p:anim>
                                    <p:anim calcmode="lin" valueType="num">
                                      <p:cBhvr>
                                        <p:cTn id="736" dur="1000" fill="hold"/>
                                        <p:tgtEl>
                                          <p:spTgt spid="9338"/>
                                        </p:tgtEl>
                                        <p:attrNameLst>
                                          <p:attrName>ppt_h</p:attrName>
                                        </p:attrNameLst>
                                      </p:cBhvr>
                                      <p:tavLst>
                                        <p:tav tm="0">
                                          <p:val>
                                            <p:fltVal val="0"/>
                                          </p:val>
                                        </p:tav>
                                        <p:tav tm="100000">
                                          <p:val>
                                            <p:strVal val="#ppt_h"/>
                                          </p:val>
                                        </p:tav>
                                      </p:tavLst>
                                    </p:anim>
                                    <p:anim calcmode="lin" valueType="num">
                                      <p:cBhvr>
                                        <p:cTn id="737" dur="1000" fill="hold"/>
                                        <p:tgtEl>
                                          <p:spTgt spid="9338"/>
                                        </p:tgtEl>
                                        <p:attrNameLst>
                                          <p:attrName>style.rotation</p:attrName>
                                        </p:attrNameLst>
                                      </p:cBhvr>
                                      <p:tavLst>
                                        <p:tav tm="0">
                                          <p:val>
                                            <p:fltVal val="90"/>
                                          </p:val>
                                        </p:tav>
                                        <p:tav tm="100000">
                                          <p:val>
                                            <p:fltVal val="0"/>
                                          </p:val>
                                        </p:tav>
                                      </p:tavLst>
                                    </p:anim>
                                    <p:animEffect transition="in" filter="fade">
                                      <p:cBhvr>
                                        <p:cTn id="738" dur="1000"/>
                                        <p:tgtEl>
                                          <p:spTgt spid="9338"/>
                                        </p:tgtEl>
                                      </p:cBhvr>
                                    </p:animEffect>
                                  </p:childTnLst>
                                </p:cTn>
                              </p:par>
                              <p:par>
                                <p:cTn id="739" presetID="31" presetClass="entr" presetSubtype="0" fill="hold" nodeType="withEffect">
                                  <p:stCondLst>
                                    <p:cond delay="0"/>
                                  </p:stCondLst>
                                  <p:childTnLst>
                                    <p:set>
                                      <p:cBhvr>
                                        <p:cTn id="740" dur="1" fill="hold">
                                          <p:stCondLst>
                                            <p:cond delay="0"/>
                                          </p:stCondLst>
                                        </p:cTn>
                                        <p:tgtEl>
                                          <p:spTgt spid="9339"/>
                                        </p:tgtEl>
                                        <p:attrNameLst>
                                          <p:attrName>style.visibility</p:attrName>
                                        </p:attrNameLst>
                                      </p:cBhvr>
                                      <p:to>
                                        <p:strVal val="visible"/>
                                      </p:to>
                                    </p:set>
                                    <p:anim calcmode="lin" valueType="num">
                                      <p:cBhvr>
                                        <p:cTn id="741" dur="1000" fill="hold"/>
                                        <p:tgtEl>
                                          <p:spTgt spid="9339"/>
                                        </p:tgtEl>
                                        <p:attrNameLst>
                                          <p:attrName>ppt_w</p:attrName>
                                        </p:attrNameLst>
                                      </p:cBhvr>
                                      <p:tavLst>
                                        <p:tav tm="0">
                                          <p:val>
                                            <p:fltVal val="0"/>
                                          </p:val>
                                        </p:tav>
                                        <p:tav tm="100000">
                                          <p:val>
                                            <p:strVal val="#ppt_w"/>
                                          </p:val>
                                        </p:tav>
                                      </p:tavLst>
                                    </p:anim>
                                    <p:anim calcmode="lin" valueType="num">
                                      <p:cBhvr>
                                        <p:cTn id="742" dur="1000" fill="hold"/>
                                        <p:tgtEl>
                                          <p:spTgt spid="9339"/>
                                        </p:tgtEl>
                                        <p:attrNameLst>
                                          <p:attrName>ppt_h</p:attrName>
                                        </p:attrNameLst>
                                      </p:cBhvr>
                                      <p:tavLst>
                                        <p:tav tm="0">
                                          <p:val>
                                            <p:fltVal val="0"/>
                                          </p:val>
                                        </p:tav>
                                        <p:tav tm="100000">
                                          <p:val>
                                            <p:strVal val="#ppt_h"/>
                                          </p:val>
                                        </p:tav>
                                      </p:tavLst>
                                    </p:anim>
                                    <p:anim calcmode="lin" valueType="num">
                                      <p:cBhvr>
                                        <p:cTn id="743" dur="1000" fill="hold"/>
                                        <p:tgtEl>
                                          <p:spTgt spid="9339"/>
                                        </p:tgtEl>
                                        <p:attrNameLst>
                                          <p:attrName>style.rotation</p:attrName>
                                        </p:attrNameLst>
                                      </p:cBhvr>
                                      <p:tavLst>
                                        <p:tav tm="0">
                                          <p:val>
                                            <p:fltVal val="90"/>
                                          </p:val>
                                        </p:tav>
                                        <p:tav tm="100000">
                                          <p:val>
                                            <p:fltVal val="0"/>
                                          </p:val>
                                        </p:tav>
                                      </p:tavLst>
                                    </p:anim>
                                    <p:animEffect transition="in" filter="fade">
                                      <p:cBhvr>
                                        <p:cTn id="744" dur="1000"/>
                                        <p:tgtEl>
                                          <p:spTgt spid="9339"/>
                                        </p:tgtEl>
                                      </p:cBhvr>
                                    </p:animEffect>
                                  </p:childTnLst>
                                </p:cTn>
                              </p:par>
                              <p:par>
                                <p:cTn id="745" presetID="31" presetClass="entr" presetSubtype="0" fill="hold" grpId="0" nodeType="withEffect">
                                  <p:stCondLst>
                                    <p:cond delay="0"/>
                                  </p:stCondLst>
                                  <p:childTnLst>
                                    <p:set>
                                      <p:cBhvr>
                                        <p:cTn id="746" dur="1" fill="hold">
                                          <p:stCondLst>
                                            <p:cond delay="0"/>
                                          </p:stCondLst>
                                        </p:cTn>
                                        <p:tgtEl>
                                          <p:spTgt spid="9285"/>
                                        </p:tgtEl>
                                        <p:attrNameLst>
                                          <p:attrName>style.visibility</p:attrName>
                                        </p:attrNameLst>
                                      </p:cBhvr>
                                      <p:to>
                                        <p:strVal val="visible"/>
                                      </p:to>
                                    </p:set>
                                    <p:anim calcmode="lin" valueType="num">
                                      <p:cBhvr>
                                        <p:cTn id="747" dur="1000" fill="hold"/>
                                        <p:tgtEl>
                                          <p:spTgt spid="9285"/>
                                        </p:tgtEl>
                                        <p:attrNameLst>
                                          <p:attrName>ppt_w</p:attrName>
                                        </p:attrNameLst>
                                      </p:cBhvr>
                                      <p:tavLst>
                                        <p:tav tm="0">
                                          <p:val>
                                            <p:fltVal val="0"/>
                                          </p:val>
                                        </p:tav>
                                        <p:tav tm="100000">
                                          <p:val>
                                            <p:strVal val="#ppt_w"/>
                                          </p:val>
                                        </p:tav>
                                      </p:tavLst>
                                    </p:anim>
                                    <p:anim calcmode="lin" valueType="num">
                                      <p:cBhvr>
                                        <p:cTn id="748" dur="1000" fill="hold"/>
                                        <p:tgtEl>
                                          <p:spTgt spid="9285"/>
                                        </p:tgtEl>
                                        <p:attrNameLst>
                                          <p:attrName>ppt_h</p:attrName>
                                        </p:attrNameLst>
                                      </p:cBhvr>
                                      <p:tavLst>
                                        <p:tav tm="0">
                                          <p:val>
                                            <p:fltVal val="0"/>
                                          </p:val>
                                        </p:tav>
                                        <p:tav tm="100000">
                                          <p:val>
                                            <p:strVal val="#ppt_h"/>
                                          </p:val>
                                        </p:tav>
                                      </p:tavLst>
                                    </p:anim>
                                    <p:anim calcmode="lin" valueType="num">
                                      <p:cBhvr>
                                        <p:cTn id="749" dur="1000" fill="hold"/>
                                        <p:tgtEl>
                                          <p:spTgt spid="9285"/>
                                        </p:tgtEl>
                                        <p:attrNameLst>
                                          <p:attrName>style.rotation</p:attrName>
                                        </p:attrNameLst>
                                      </p:cBhvr>
                                      <p:tavLst>
                                        <p:tav tm="0">
                                          <p:val>
                                            <p:fltVal val="90"/>
                                          </p:val>
                                        </p:tav>
                                        <p:tav tm="100000">
                                          <p:val>
                                            <p:fltVal val="0"/>
                                          </p:val>
                                        </p:tav>
                                      </p:tavLst>
                                    </p:anim>
                                    <p:animEffect transition="in" filter="fade">
                                      <p:cBhvr>
                                        <p:cTn id="750" dur="1000"/>
                                        <p:tgtEl>
                                          <p:spTgt spid="9285"/>
                                        </p:tgtEl>
                                      </p:cBhvr>
                                    </p:animEffect>
                                  </p:childTnLst>
                                </p:cTn>
                              </p:par>
                              <p:par>
                                <p:cTn id="751" presetID="31" presetClass="entr" presetSubtype="0" fill="hold" nodeType="withEffect">
                                  <p:stCondLst>
                                    <p:cond delay="0"/>
                                  </p:stCondLst>
                                  <p:childTnLst>
                                    <p:set>
                                      <p:cBhvr>
                                        <p:cTn id="752" dur="1" fill="hold">
                                          <p:stCondLst>
                                            <p:cond delay="0"/>
                                          </p:stCondLst>
                                        </p:cTn>
                                        <p:tgtEl>
                                          <p:spTgt spid="9341"/>
                                        </p:tgtEl>
                                        <p:attrNameLst>
                                          <p:attrName>style.visibility</p:attrName>
                                        </p:attrNameLst>
                                      </p:cBhvr>
                                      <p:to>
                                        <p:strVal val="visible"/>
                                      </p:to>
                                    </p:set>
                                    <p:anim calcmode="lin" valueType="num">
                                      <p:cBhvr>
                                        <p:cTn id="753" dur="1000" fill="hold"/>
                                        <p:tgtEl>
                                          <p:spTgt spid="9341"/>
                                        </p:tgtEl>
                                        <p:attrNameLst>
                                          <p:attrName>ppt_w</p:attrName>
                                        </p:attrNameLst>
                                      </p:cBhvr>
                                      <p:tavLst>
                                        <p:tav tm="0">
                                          <p:val>
                                            <p:fltVal val="0"/>
                                          </p:val>
                                        </p:tav>
                                        <p:tav tm="100000">
                                          <p:val>
                                            <p:strVal val="#ppt_w"/>
                                          </p:val>
                                        </p:tav>
                                      </p:tavLst>
                                    </p:anim>
                                    <p:anim calcmode="lin" valueType="num">
                                      <p:cBhvr>
                                        <p:cTn id="754" dur="1000" fill="hold"/>
                                        <p:tgtEl>
                                          <p:spTgt spid="9341"/>
                                        </p:tgtEl>
                                        <p:attrNameLst>
                                          <p:attrName>ppt_h</p:attrName>
                                        </p:attrNameLst>
                                      </p:cBhvr>
                                      <p:tavLst>
                                        <p:tav tm="0">
                                          <p:val>
                                            <p:fltVal val="0"/>
                                          </p:val>
                                        </p:tav>
                                        <p:tav tm="100000">
                                          <p:val>
                                            <p:strVal val="#ppt_h"/>
                                          </p:val>
                                        </p:tav>
                                      </p:tavLst>
                                    </p:anim>
                                    <p:anim calcmode="lin" valueType="num">
                                      <p:cBhvr>
                                        <p:cTn id="755" dur="1000" fill="hold"/>
                                        <p:tgtEl>
                                          <p:spTgt spid="9341"/>
                                        </p:tgtEl>
                                        <p:attrNameLst>
                                          <p:attrName>style.rotation</p:attrName>
                                        </p:attrNameLst>
                                      </p:cBhvr>
                                      <p:tavLst>
                                        <p:tav tm="0">
                                          <p:val>
                                            <p:fltVal val="90"/>
                                          </p:val>
                                        </p:tav>
                                        <p:tav tm="100000">
                                          <p:val>
                                            <p:fltVal val="0"/>
                                          </p:val>
                                        </p:tav>
                                      </p:tavLst>
                                    </p:anim>
                                    <p:animEffect transition="in" filter="fade">
                                      <p:cBhvr>
                                        <p:cTn id="756" dur="1000"/>
                                        <p:tgtEl>
                                          <p:spTgt spid="9341"/>
                                        </p:tgtEl>
                                      </p:cBhvr>
                                    </p:animEffect>
                                  </p:childTnLst>
                                </p:cTn>
                              </p:par>
                              <p:par>
                                <p:cTn id="757" presetID="31" presetClass="entr" presetSubtype="0" fill="hold" nodeType="withEffect">
                                  <p:stCondLst>
                                    <p:cond delay="0"/>
                                  </p:stCondLst>
                                  <p:childTnLst>
                                    <p:set>
                                      <p:cBhvr>
                                        <p:cTn id="758" dur="1" fill="hold">
                                          <p:stCondLst>
                                            <p:cond delay="0"/>
                                          </p:stCondLst>
                                        </p:cTn>
                                        <p:tgtEl>
                                          <p:spTgt spid="9342"/>
                                        </p:tgtEl>
                                        <p:attrNameLst>
                                          <p:attrName>style.visibility</p:attrName>
                                        </p:attrNameLst>
                                      </p:cBhvr>
                                      <p:to>
                                        <p:strVal val="visible"/>
                                      </p:to>
                                    </p:set>
                                    <p:anim calcmode="lin" valueType="num">
                                      <p:cBhvr>
                                        <p:cTn id="759" dur="1000" fill="hold"/>
                                        <p:tgtEl>
                                          <p:spTgt spid="9342"/>
                                        </p:tgtEl>
                                        <p:attrNameLst>
                                          <p:attrName>ppt_w</p:attrName>
                                        </p:attrNameLst>
                                      </p:cBhvr>
                                      <p:tavLst>
                                        <p:tav tm="0">
                                          <p:val>
                                            <p:fltVal val="0"/>
                                          </p:val>
                                        </p:tav>
                                        <p:tav tm="100000">
                                          <p:val>
                                            <p:strVal val="#ppt_w"/>
                                          </p:val>
                                        </p:tav>
                                      </p:tavLst>
                                    </p:anim>
                                    <p:anim calcmode="lin" valueType="num">
                                      <p:cBhvr>
                                        <p:cTn id="760" dur="1000" fill="hold"/>
                                        <p:tgtEl>
                                          <p:spTgt spid="9342"/>
                                        </p:tgtEl>
                                        <p:attrNameLst>
                                          <p:attrName>ppt_h</p:attrName>
                                        </p:attrNameLst>
                                      </p:cBhvr>
                                      <p:tavLst>
                                        <p:tav tm="0">
                                          <p:val>
                                            <p:fltVal val="0"/>
                                          </p:val>
                                        </p:tav>
                                        <p:tav tm="100000">
                                          <p:val>
                                            <p:strVal val="#ppt_h"/>
                                          </p:val>
                                        </p:tav>
                                      </p:tavLst>
                                    </p:anim>
                                    <p:anim calcmode="lin" valueType="num">
                                      <p:cBhvr>
                                        <p:cTn id="761" dur="1000" fill="hold"/>
                                        <p:tgtEl>
                                          <p:spTgt spid="9342"/>
                                        </p:tgtEl>
                                        <p:attrNameLst>
                                          <p:attrName>style.rotation</p:attrName>
                                        </p:attrNameLst>
                                      </p:cBhvr>
                                      <p:tavLst>
                                        <p:tav tm="0">
                                          <p:val>
                                            <p:fltVal val="90"/>
                                          </p:val>
                                        </p:tav>
                                        <p:tav tm="100000">
                                          <p:val>
                                            <p:fltVal val="0"/>
                                          </p:val>
                                        </p:tav>
                                      </p:tavLst>
                                    </p:anim>
                                    <p:animEffect transition="in" filter="fade">
                                      <p:cBhvr>
                                        <p:cTn id="762" dur="1000"/>
                                        <p:tgtEl>
                                          <p:spTgt spid="9342"/>
                                        </p:tgtEl>
                                      </p:cBhvr>
                                    </p:animEffect>
                                  </p:childTnLst>
                                </p:cTn>
                              </p:par>
                              <p:par>
                                <p:cTn id="763" presetID="31" presetClass="entr" presetSubtype="0" fill="hold" nodeType="withEffect">
                                  <p:stCondLst>
                                    <p:cond delay="0"/>
                                  </p:stCondLst>
                                  <p:childTnLst>
                                    <p:set>
                                      <p:cBhvr>
                                        <p:cTn id="764" dur="1" fill="hold">
                                          <p:stCondLst>
                                            <p:cond delay="0"/>
                                          </p:stCondLst>
                                        </p:cTn>
                                        <p:tgtEl>
                                          <p:spTgt spid="9343"/>
                                        </p:tgtEl>
                                        <p:attrNameLst>
                                          <p:attrName>style.visibility</p:attrName>
                                        </p:attrNameLst>
                                      </p:cBhvr>
                                      <p:to>
                                        <p:strVal val="visible"/>
                                      </p:to>
                                    </p:set>
                                    <p:anim calcmode="lin" valueType="num">
                                      <p:cBhvr>
                                        <p:cTn id="765" dur="1000" fill="hold"/>
                                        <p:tgtEl>
                                          <p:spTgt spid="9343"/>
                                        </p:tgtEl>
                                        <p:attrNameLst>
                                          <p:attrName>ppt_w</p:attrName>
                                        </p:attrNameLst>
                                      </p:cBhvr>
                                      <p:tavLst>
                                        <p:tav tm="0">
                                          <p:val>
                                            <p:fltVal val="0"/>
                                          </p:val>
                                        </p:tav>
                                        <p:tav tm="100000">
                                          <p:val>
                                            <p:strVal val="#ppt_w"/>
                                          </p:val>
                                        </p:tav>
                                      </p:tavLst>
                                    </p:anim>
                                    <p:anim calcmode="lin" valueType="num">
                                      <p:cBhvr>
                                        <p:cTn id="766" dur="1000" fill="hold"/>
                                        <p:tgtEl>
                                          <p:spTgt spid="9343"/>
                                        </p:tgtEl>
                                        <p:attrNameLst>
                                          <p:attrName>ppt_h</p:attrName>
                                        </p:attrNameLst>
                                      </p:cBhvr>
                                      <p:tavLst>
                                        <p:tav tm="0">
                                          <p:val>
                                            <p:fltVal val="0"/>
                                          </p:val>
                                        </p:tav>
                                        <p:tav tm="100000">
                                          <p:val>
                                            <p:strVal val="#ppt_h"/>
                                          </p:val>
                                        </p:tav>
                                      </p:tavLst>
                                    </p:anim>
                                    <p:anim calcmode="lin" valueType="num">
                                      <p:cBhvr>
                                        <p:cTn id="767" dur="1000" fill="hold"/>
                                        <p:tgtEl>
                                          <p:spTgt spid="9343"/>
                                        </p:tgtEl>
                                        <p:attrNameLst>
                                          <p:attrName>style.rotation</p:attrName>
                                        </p:attrNameLst>
                                      </p:cBhvr>
                                      <p:tavLst>
                                        <p:tav tm="0">
                                          <p:val>
                                            <p:fltVal val="90"/>
                                          </p:val>
                                        </p:tav>
                                        <p:tav tm="100000">
                                          <p:val>
                                            <p:fltVal val="0"/>
                                          </p:val>
                                        </p:tav>
                                      </p:tavLst>
                                    </p:anim>
                                    <p:animEffect transition="in" filter="fade">
                                      <p:cBhvr>
                                        <p:cTn id="768" dur="1000"/>
                                        <p:tgtEl>
                                          <p:spTgt spid="9343"/>
                                        </p:tgtEl>
                                      </p:cBhvr>
                                    </p:animEffect>
                                  </p:childTnLst>
                                </p:cTn>
                              </p:par>
                              <p:par>
                                <p:cTn id="769" presetID="31" presetClass="entr" presetSubtype="0" fill="hold" nodeType="withEffect">
                                  <p:stCondLst>
                                    <p:cond delay="0"/>
                                  </p:stCondLst>
                                  <p:childTnLst>
                                    <p:set>
                                      <p:cBhvr>
                                        <p:cTn id="770" dur="1" fill="hold">
                                          <p:stCondLst>
                                            <p:cond delay="0"/>
                                          </p:stCondLst>
                                        </p:cTn>
                                        <p:tgtEl>
                                          <p:spTgt spid="9344"/>
                                        </p:tgtEl>
                                        <p:attrNameLst>
                                          <p:attrName>style.visibility</p:attrName>
                                        </p:attrNameLst>
                                      </p:cBhvr>
                                      <p:to>
                                        <p:strVal val="visible"/>
                                      </p:to>
                                    </p:set>
                                    <p:anim calcmode="lin" valueType="num">
                                      <p:cBhvr>
                                        <p:cTn id="771" dur="1000" fill="hold"/>
                                        <p:tgtEl>
                                          <p:spTgt spid="9344"/>
                                        </p:tgtEl>
                                        <p:attrNameLst>
                                          <p:attrName>ppt_w</p:attrName>
                                        </p:attrNameLst>
                                      </p:cBhvr>
                                      <p:tavLst>
                                        <p:tav tm="0">
                                          <p:val>
                                            <p:fltVal val="0"/>
                                          </p:val>
                                        </p:tav>
                                        <p:tav tm="100000">
                                          <p:val>
                                            <p:strVal val="#ppt_w"/>
                                          </p:val>
                                        </p:tav>
                                      </p:tavLst>
                                    </p:anim>
                                    <p:anim calcmode="lin" valueType="num">
                                      <p:cBhvr>
                                        <p:cTn id="772" dur="1000" fill="hold"/>
                                        <p:tgtEl>
                                          <p:spTgt spid="9344"/>
                                        </p:tgtEl>
                                        <p:attrNameLst>
                                          <p:attrName>ppt_h</p:attrName>
                                        </p:attrNameLst>
                                      </p:cBhvr>
                                      <p:tavLst>
                                        <p:tav tm="0">
                                          <p:val>
                                            <p:fltVal val="0"/>
                                          </p:val>
                                        </p:tav>
                                        <p:tav tm="100000">
                                          <p:val>
                                            <p:strVal val="#ppt_h"/>
                                          </p:val>
                                        </p:tav>
                                      </p:tavLst>
                                    </p:anim>
                                    <p:anim calcmode="lin" valueType="num">
                                      <p:cBhvr>
                                        <p:cTn id="773" dur="1000" fill="hold"/>
                                        <p:tgtEl>
                                          <p:spTgt spid="9344"/>
                                        </p:tgtEl>
                                        <p:attrNameLst>
                                          <p:attrName>style.rotation</p:attrName>
                                        </p:attrNameLst>
                                      </p:cBhvr>
                                      <p:tavLst>
                                        <p:tav tm="0">
                                          <p:val>
                                            <p:fltVal val="90"/>
                                          </p:val>
                                        </p:tav>
                                        <p:tav tm="100000">
                                          <p:val>
                                            <p:fltVal val="0"/>
                                          </p:val>
                                        </p:tav>
                                      </p:tavLst>
                                    </p:anim>
                                    <p:animEffect transition="in" filter="fade">
                                      <p:cBhvr>
                                        <p:cTn id="774" dur="1000"/>
                                        <p:tgtEl>
                                          <p:spTgt spid="9344"/>
                                        </p:tgtEl>
                                      </p:cBhvr>
                                    </p:animEffect>
                                  </p:childTnLst>
                                </p:cTn>
                              </p:par>
                              <p:par>
                                <p:cTn id="775" presetID="31" presetClass="entr" presetSubtype="0" fill="hold" grpId="0" nodeType="withEffect">
                                  <p:stCondLst>
                                    <p:cond delay="0"/>
                                  </p:stCondLst>
                                  <p:childTnLst>
                                    <p:set>
                                      <p:cBhvr>
                                        <p:cTn id="776" dur="1" fill="hold">
                                          <p:stCondLst>
                                            <p:cond delay="0"/>
                                          </p:stCondLst>
                                        </p:cTn>
                                        <p:tgtEl>
                                          <p:spTgt spid="9286"/>
                                        </p:tgtEl>
                                        <p:attrNameLst>
                                          <p:attrName>style.visibility</p:attrName>
                                        </p:attrNameLst>
                                      </p:cBhvr>
                                      <p:to>
                                        <p:strVal val="visible"/>
                                      </p:to>
                                    </p:set>
                                    <p:anim calcmode="lin" valueType="num">
                                      <p:cBhvr>
                                        <p:cTn id="777" dur="1000" fill="hold"/>
                                        <p:tgtEl>
                                          <p:spTgt spid="9286"/>
                                        </p:tgtEl>
                                        <p:attrNameLst>
                                          <p:attrName>ppt_w</p:attrName>
                                        </p:attrNameLst>
                                      </p:cBhvr>
                                      <p:tavLst>
                                        <p:tav tm="0">
                                          <p:val>
                                            <p:fltVal val="0"/>
                                          </p:val>
                                        </p:tav>
                                        <p:tav tm="100000">
                                          <p:val>
                                            <p:strVal val="#ppt_w"/>
                                          </p:val>
                                        </p:tav>
                                      </p:tavLst>
                                    </p:anim>
                                    <p:anim calcmode="lin" valueType="num">
                                      <p:cBhvr>
                                        <p:cTn id="778" dur="1000" fill="hold"/>
                                        <p:tgtEl>
                                          <p:spTgt spid="9286"/>
                                        </p:tgtEl>
                                        <p:attrNameLst>
                                          <p:attrName>ppt_h</p:attrName>
                                        </p:attrNameLst>
                                      </p:cBhvr>
                                      <p:tavLst>
                                        <p:tav tm="0">
                                          <p:val>
                                            <p:fltVal val="0"/>
                                          </p:val>
                                        </p:tav>
                                        <p:tav tm="100000">
                                          <p:val>
                                            <p:strVal val="#ppt_h"/>
                                          </p:val>
                                        </p:tav>
                                      </p:tavLst>
                                    </p:anim>
                                    <p:anim calcmode="lin" valueType="num">
                                      <p:cBhvr>
                                        <p:cTn id="779" dur="1000" fill="hold"/>
                                        <p:tgtEl>
                                          <p:spTgt spid="9286"/>
                                        </p:tgtEl>
                                        <p:attrNameLst>
                                          <p:attrName>style.rotation</p:attrName>
                                        </p:attrNameLst>
                                      </p:cBhvr>
                                      <p:tavLst>
                                        <p:tav tm="0">
                                          <p:val>
                                            <p:fltVal val="90"/>
                                          </p:val>
                                        </p:tav>
                                        <p:tav tm="100000">
                                          <p:val>
                                            <p:fltVal val="0"/>
                                          </p:val>
                                        </p:tav>
                                      </p:tavLst>
                                    </p:anim>
                                    <p:animEffect transition="in" filter="fade">
                                      <p:cBhvr>
                                        <p:cTn id="780" dur="1000"/>
                                        <p:tgtEl>
                                          <p:spTgt spid="9286"/>
                                        </p:tgtEl>
                                      </p:cBhvr>
                                    </p:animEffect>
                                  </p:childTnLst>
                                </p:cTn>
                              </p:par>
                              <p:par>
                                <p:cTn id="781" presetID="31" presetClass="entr" presetSubtype="0" fill="hold" grpId="0" nodeType="withEffect">
                                  <p:stCondLst>
                                    <p:cond delay="0"/>
                                  </p:stCondLst>
                                  <p:childTnLst>
                                    <p:set>
                                      <p:cBhvr>
                                        <p:cTn id="782" dur="1" fill="hold">
                                          <p:stCondLst>
                                            <p:cond delay="0"/>
                                          </p:stCondLst>
                                        </p:cTn>
                                        <p:tgtEl>
                                          <p:spTgt spid="9287"/>
                                        </p:tgtEl>
                                        <p:attrNameLst>
                                          <p:attrName>style.visibility</p:attrName>
                                        </p:attrNameLst>
                                      </p:cBhvr>
                                      <p:to>
                                        <p:strVal val="visible"/>
                                      </p:to>
                                    </p:set>
                                    <p:anim calcmode="lin" valueType="num">
                                      <p:cBhvr>
                                        <p:cTn id="783" dur="1000" fill="hold"/>
                                        <p:tgtEl>
                                          <p:spTgt spid="9287"/>
                                        </p:tgtEl>
                                        <p:attrNameLst>
                                          <p:attrName>ppt_w</p:attrName>
                                        </p:attrNameLst>
                                      </p:cBhvr>
                                      <p:tavLst>
                                        <p:tav tm="0">
                                          <p:val>
                                            <p:fltVal val="0"/>
                                          </p:val>
                                        </p:tav>
                                        <p:tav tm="100000">
                                          <p:val>
                                            <p:strVal val="#ppt_w"/>
                                          </p:val>
                                        </p:tav>
                                      </p:tavLst>
                                    </p:anim>
                                    <p:anim calcmode="lin" valueType="num">
                                      <p:cBhvr>
                                        <p:cTn id="784" dur="1000" fill="hold"/>
                                        <p:tgtEl>
                                          <p:spTgt spid="9287"/>
                                        </p:tgtEl>
                                        <p:attrNameLst>
                                          <p:attrName>ppt_h</p:attrName>
                                        </p:attrNameLst>
                                      </p:cBhvr>
                                      <p:tavLst>
                                        <p:tav tm="0">
                                          <p:val>
                                            <p:fltVal val="0"/>
                                          </p:val>
                                        </p:tav>
                                        <p:tav tm="100000">
                                          <p:val>
                                            <p:strVal val="#ppt_h"/>
                                          </p:val>
                                        </p:tav>
                                      </p:tavLst>
                                    </p:anim>
                                    <p:anim calcmode="lin" valueType="num">
                                      <p:cBhvr>
                                        <p:cTn id="785" dur="1000" fill="hold"/>
                                        <p:tgtEl>
                                          <p:spTgt spid="9287"/>
                                        </p:tgtEl>
                                        <p:attrNameLst>
                                          <p:attrName>style.rotation</p:attrName>
                                        </p:attrNameLst>
                                      </p:cBhvr>
                                      <p:tavLst>
                                        <p:tav tm="0">
                                          <p:val>
                                            <p:fltVal val="90"/>
                                          </p:val>
                                        </p:tav>
                                        <p:tav tm="100000">
                                          <p:val>
                                            <p:fltVal val="0"/>
                                          </p:val>
                                        </p:tav>
                                      </p:tavLst>
                                    </p:anim>
                                    <p:animEffect transition="in" filter="fade">
                                      <p:cBhvr>
                                        <p:cTn id="786" dur="1000"/>
                                        <p:tgtEl>
                                          <p:spTgt spid="9287"/>
                                        </p:tgtEl>
                                      </p:cBhvr>
                                    </p:animEffect>
                                  </p:childTnLst>
                                </p:cTn>
                              </p:par>
                              <p:par>
                                <p:cTn id="787" presetID="31" presetClass="entr" presetSubtype="0" fill="hold" grpId="0" nodeType="withEffect">
                                  <p:stCondLst>
                                    <p:cond delay="0"/>
                                  </p:stCondLst>
                                  <p:childTnLst>
                                    <p:set>
                                      <p:cBhvr>
                                        <p:cTn id="788" dur="1" fill="hold">
                                          <p:stCondLst>
                                            <p:cond delay="0"/>
                                          </p:stCondLst>
                                        </p:cTn>
                                        <p:tgtEl>
                                          <p:spTgt spid="137"/>
                                        </p:tgtEl>
                                        <p:attrNameLst>
                                          <p:attrName>style.visibility</p:attrName>
                                        </p:attrNameLst>
                                      </p:cBhvr>
                                      <p:to>
                                        <p:strVal val="visible"/>
                                      </p:to>
                                    </p:set>
                                    <p:anim calcmode="lin" valueType="num">
                                      <p:cBhvr>
                                        <p:cTn id="789" dur="1000" fill="hold"/>
                                        <p:tgtEl>
                                          <p:spTgt spid="137"/>
                                        </p:tgtEl>
                                        <p:attrNameLst>
                                          <p:attrName>ppt_w</p:attrName>
                                        </p:attrNameLst>
                                      </p:cBhvr>
                                      <p:tavLst>
                                        <p:tav tm="0">
                                          <p:val>
                                            <p:fltVal val="0"/>
                                          </p:val>
                                        </p:tav>
                                        <p:tav tm="100000">
                                          <p:val>
                                            <p:strVal val="#ppt_w"/>
                                          </p:val>
                                        </p:tav>
                                      </p:tavLst>
                                    </p:anim>
                                    <p:anim calcmode="lin" valueType="num">
                                      <p:cBhvr>
                                        <p:cTn id="790" dur="1000" fill="hold"/>
                                        <p:tgtEl>
                                          <p:spTgt spid="137"/>
                                        </p:tgtEl>
                                        <p:attrNameLst>
                                          <p:attrName>ppt_h</p:attrName>
                                        </p:attrNameLst>
                                      </p:cBhvr>
                                      <p:tavLst>
                                        <p:tav tm="0">
                                          <p:val>
                                            <p:fltVal val="0"/>
                                          </p:val>
                                        </p:tav>
                                        <p:tav tm="100000">
                                          <p:val>
                                            <p:strVal val="#ppt_h"/>
                                          </p:val>
                                        </p:tav>
                                      </p:tavLst>
                                    </p:anim>
                                    <p:anim calcmode="lin" valueType="num">
                                      <p:cBhvr>
                                        <p:cTn id="791" dur="1000" fill="hold"/>
                                        <p:tgtEl>
                                          <p:spTgt spid="137"/>
                                        </p:tgtEl>
                                        <p:attrNameLst>
                                          <p:attrName>style.rotation</p:attrName>
                                        </p:attrNameLst>
                                      </p:cBhvr>
                                      <p:tavLst>
                                        <p:tav tm="0">
                                          <p:val>
                                            <p:fltVal val="90"/>
                                          </p:val>
                                        </p:tav>
                                        <p:tav tm="100000">
                                          <p:val>
                                            <p:fltVal val="0"/>
                                          </p:val>
                                        </p:tav>
                                      </p:tavLst>
                                    </p:anim>
                                    <p:animEffect transition="in" filter="fade">
                                      <p:cBhvr>
                                        <p:cTn id="792" dur="1000"/>
                                        <p:tgtEl>
                                          <p:spTgt spid="137"/>
                                        </p:tgtEl>
                                      </p:cBhvr>
                                    </p:animEffect>
                                  </p:childTnLst>
                                </p:cTn>
                              </p:par>
                              <p:par>
                                <p:cTn id="793" presetID="31" presetClass="entr" presetSubtype="0" fill="hold" grpId="0" nodeType="withEffect">
                                  <p:stCondLst>
                                    <p:cond delay="0"/>
                                  </p:stCondLst>
                                  <p:childTnLst>
                                    <p:set>
                                      <p:cBhvr>
                                        <p:cTn id="794" dur="1" fill="hold">
                                          <p:stCondLst>
                                            <p:cond delay="0"/>
                                          </p:stCondLst>
                                        </p:cTn>
                                        <p:tgtEl>
                                          <p:spTgt spid="138"/>
                                        </p:tgtEl>
                                        <p:attrNameLst>
                                          <p:attrName>style.visibility</p:attrName>
                                        </p:attrNameLst>
                                      </p:cBhvr>
                                      <p:to>
                                        <p:strVal val="visible"/>
                                      </p:to>
                                    </p:set>
                                    <p:anim calcmode="lin" valueType="num">
                                      <p:cBhvr>
                                        <p:cTn id="795" dur="1000" fill="hold"/>
                                        <p:tgtEl>
                                          <p:spTgt spid="138"/>
                                        </p:tgtEl>
                                        <p:attrNameLst>
                                          <p:attrName>ppt_w</p:attrName>
                                        </p:attrNameLst>
                                      </p:cBhvr>
                                      <p:tavLst>
                                        <p:tav tm="0">
                                          <p:val>
                                            <p:fltVal val="0"/>
                                          </p:val>
                                        </p:tav>
                                        <p:tav tm="100000">
                                          <p:val>
                                            <p:strVal val="#ppt_w"/>
                                          </p:val>
                                        </p:tav>
                                      </p:tavLst>
                                    </p:anim>
                                    <p:anim calcmode="lin" valueType="num">
                                      <p:cBhvr>
                                        <p:cTn id="796" dur="1000" fill="hold"/>
                                        <p:tgtEl>
                                          <p:spTgt spid="138"/>
                                        </p:tgtEl>
                                        <p:attrNameLst>
                                          <p:attrName>ppt_h</p:attrName>
                                        </p:attrNameLst>
                                      </p:cBhvr>
                                      <p:tavLst>
                                        <p:tav tm="0">
                                          <p:val>
                                            <p:fltVal val="0"/>
                                          </p:val>
                                        </p:tav>
                                        <p:tav tm="100000">
                                          <p:val>
                                            <p:strVal val="#ppt_h"/>
                                          </p:val>
                                        </p:tav>
                                      </p:tavLst>
                                    </p:anim>
                                    <p:anim calcmode="lin" valueType="num">
                                      <p:cBhvr>
                                        <p:cTn id="797" dur="1000" fill="hold"/>
                                        <p:tgtEl>
                                          <p:spTgt spid="138"/>
                                        </p:tgtEl>
                                        <p:attrNameLst>
                                          <p:attrName>style.rotation</p:attrName>
                                        </p:attrNameLst>
                                      </p:cBhvr>
                                      <p:tavLst>
                                        <p:tav tm="0">
                                          <p:val>
                                            <p:fltVal val="90"/>
                                          </p:val>
                                        </p:tav>
                                        <p:tav tm="100000">
                                          <p:val>
                                            <p:fltVal val="0"/>
                                          </p:val>
                                        </p:tav>
                                      </p:tavLst>
                                    </p:anim>
                                    <p:animEffect transition="in" filter="fade">
                                      <p:cBhvr>
                                        <p:cTn id="798" dur="1000"/>
                                        <p:tgtEl>
                                          <p:spTgt spid="138"/>
                                        </p:tgtEl>
                                      </p:cBhvr>
                                    </p:animEffect>
                                  </p:childTnLst>
                                </p:cTn>
                              </p:par>
                              <p:par>
                                <p:cTn id="799" presetID="31" presetClass="entr" presetSubtype="0" fill="hold" grpId="0" nodeType="withEffect">
                                  <p:stCondLst>
                                    <p:cond delay="0"/>
                                  </p:stCondLst>
                                  <p:childTnLst>
                                    <p:set>
                                      <p:cBhvr>
                                        <p:cTn id="800" dur="1" fill="hold">
                                          <p:stCondLst>
                                            <p:cond delay="0"/>
                                          </p:stCondLst>
                                        </p:cTn>
                                        <p:tgtEl>
                                          <p:spTgt spid="139"/>
                                        </p:tgtEl>
                                        <p:attrNameLst>
                                          <p:attrName>style.visibility</p:attrName>
                                        </p:attrNameLst>
                                      </p:cBhvr>
                                      <p:to>
                                        <p:strVal val="visible"/>
                                      </p:to>
                                    </p:set>
                                    <p:anim calcmode="lin" valueType="num">
                                      <p:cBhvr>
                                        <p:cTn id="801" dur="1000" fill="hold"/>
                                        <p:tgtEl>
                                          <p:spTgt spid="139"/>
                                        </p:tgtEl>
                                        <p:attrNameLst>
                                          <p:attrName>ppt_w</p:attrName>
                                        </p:attrNameLst>
                                      </p:cBhvr>
                                      <p:tavLst>
                                        <p:tav tm="0">
                                          <p:val>
                                            <p:fltVal val="0"/>
                                          </p:val>
                                        </p:tav>
                                        <p:tav tm="100000">
                                          <p:val>
                                            <p:strVal val="#ppt_w"/>
                                          </p:val>
                                        </p:tav>
                                      </p:tavLst>
                                    </p:anim>
                                    <p:anim calcmode="lin" valueType="num">
                                      <p:cBhvr>
                                        <p:cTn id="802" dur="1000" fill="hold"/>
                                        <p:tgtEl>
                                          <p:spTgt spid="139"/>
                                        </p:tgtEl>
                                        <p:attrNameLst>
                                          <p:attrName>ppt_h</p:attrName>
                                        </p:attrNameLst>
                                      </p:cBhvr>
                                      <p:tavLst>
                                        <p:tav tm="0">
                                          <p:val>
                                            <p:fltVal val="0"/>
                                          </p:val>
                                        </p:tav>
                                        <p:tav tm="100000">
                                          <p:val>
                                            <p:strVal val="#ppt_h"/>
                                          </p:val>
                                        </p:tav>
                                      </p:tavLst>
                                    </p:anim>
                                    <p:anim calcmode="lin" valueType="num">
                                      <p:cBhvr>
                                        <p:cTn id="803" dur="1000" fill="hold"/>
                                        <p:tgtEl>
                                          <p:spTgt spid="139"/>
                                        </p:tgtEl>
                                        <p:attrNameLst>
                                          <p:attrName>style.rotation</p:attrName>
                                        </p:attrNameLst>
                                      </p:cBhvr>
                                      <p:tavLst>
                                        <p:tav tm="0">
                                          <p:val>
                                            <p:fltVal val="90"/>
                                          </p:val>
                                        </p:tav>
                                        <p:tav tm="100000">
                                          <p:val>
                                            <p:fltVal val="0"/>
                                          </p:val>
                                        </p:tav>
                                      </p:tavLst>
                                    </p:anim>
                                    <p:animEffect transition="in" filter="fade">
                                      <p:cBhvr>
                                        <p:cTn id="804" dur="1000"/>
                                        <p:tgtEl>
                                          <p:spTgt spid="139"/>
                                        </p:tgtEl>
                                      </p:cBhvr>
                                    </p:animEffect>
                                  </p:childTnLst>
                                </p:cTn>
                              </p:par>
                              <p:par>
                                <p:cTn id="805" presetID="31" presetClass="entr" presetSubtype="0" fill="hold" grpId="0" nodeType="withEffect">
                                  <p:stCondLst>
                                    <p:cond delay="0"/>
                                  </p:stCondLst>
                                  <p:childTnLst>
                                    <p:set>
                                      <p:cBhvr>
                                        <p:cTn id="806" dur="1" fill="hold">
                                          <p:stCondLst>
                                            <p:cond delay="0"/>
                                          </p:stCondLst>
                                        </p:cTn>
                                        <p:tgtEl>
                                          <p:spTgt spid="140"/>
                                        </p:tgtEl>
                                        <p:attrNameLst>
                                          <p:attrName>style.visibility</p:attrName>
                                        </p:attrNameLst>
                                      </p:cBhvr>
                                      <p:to>
                                        <p:strVal val="visible"/>
                                      </p:to>
                                    </p:set>
                                    <p:anim calcmode="lin" valueType="num">
                                      <p:cBhvr>
                                        <p:cTn id="807" dur="1000" fill="hold"/>
                                        <p:tgtEl>
                                          <p:spTgt spid="140"/>
                                        </p:tgtEl>
                                        <p:attrNameLst>
                                          <p:attrName>ppt_w</p:attrName>
                                        </p:attrNameLst>
                                      </p:cBhvr>
                                      <p:tavLst>
                                        <p:tav tm="0">
                                          <p:val>
                                            <p:fltVal val="0"/>
                                          </p:val>
                                        </p:tav>
                                        <p:tav tm="100000">
                                          <p:val>
                                            <p:strVal val="#ppt_w"/>
                                          </p:val>
                                        </p:tav>
                                      </p:tavLst>
                                    </p:anim>
                                    <p:anim calcmode="lin" valueType="num">
                                      <p:cBhvr>
                                        <p:cTn id="808" dur="1000" fill="hold"/>
                                        <p:tgtEl>
                                          <p:spTgt spid="140"/>
                                        </p:tgtEl>
                                        <p:attrNameLst>
                                          <p:attrName>ppt_h</p:attrName>
                                        </p:attrNameLst>
                                      </p:cBhvr>
                                      <p:tavLst>
                                        <p:tav tm="0">
                                          <p:val>
                                            <p:fltVal val="0"/>
                                          </p:val>
                                        </p:tav>
                                        <p:tav tm="100000">
                                          <p:val>
                                            <p:strVal val="#ppt_h"/>
                                          </p:val>
                                        </p:tav>
                                      </p:tavLst>
                                    </p:anim>
                                    <p:anim calcmode="lin" valueType="num">
                                      <p:cBhvr>
                                        <p:cTn id="809" dur="1000" fill="hold"/>
                                        <p:tgtEl>
                                          <p:spTgt spid="140"/>
                                        </p:tgtEl>
                                        <p:attrNameLst>
                                          <p:attrName>style.rotation</p:attrName>
                                        </p:attrNameLst>
                                      </p:cBhvr>
                                      <p:tavLst>
                                        <p:tav tm="0">
                                          <p:val>
                                            <p:fltVal val="90"/>
                                          </p:val>
                                        </p:tav>
                                        <p:tav tm="100000">
                                          <p:val>
                                            <p:fltVal val="0"/>
                                          </p:val>
                                        </p:tav>
                                      </p:tavLst>
                                    </p:anim>
                                    <p:animEffect transition="in" filter="fade">
                                      <p:cBhvr>
                                        <p:cTn id="810" dur="1000"/>
                                        <p:tgtEl>
                                          <p:spTgt spid="140"/>
                                        </p:tgtEl>
                                      </p:cBhvr>
                                    </p:animEffect>
                                  </p:childTnLst>
                                </p:cTn>
                              </p:par>
                            </p:childTnLst>
                          </p:cTn>
                        </p:par>
                      </p:childTnLst>
                    </p:cTn>
                  </p:par>
                  <p:par>
                    <p:cTn id="811" fill="hold">
                      <p:stCondLst>
                        <p:cond delay="indefinite"/>
                      </p:stCondLst>
                      <p:childTnLst>
                        <p:par>
                          <p:cTn id="812" fill="hold">
                            <p:stCondLst>
                              <p:cond delay="0"/>
                            </p:stCondLst>
                            <p:childTnLst>
                              <p:par>
                                <p:cTn id="813" presetID="31" presetClass="entr" presetSubtype="0" fill="hold" grpId="0" nodeType="clickEffect">
                                  <p:stCondLst>
                                    <p:cond delay="0"/>
                                  </p:stCondLst>
                                  <p:childTnLst>
                                    <p:set>
                                      <p:cBhvr>
                                        <p:cTn id="814" dur="1" fill="hold">
                                          <p:stCondLst>
                                            <p:cond delay="0"/>
                                          </p:stCondLst>
                                        </p:cTn>
                                        <p:tgtEl>
                                          <p:spTgt spid="9288"/>
                                        </p:tgtEl>
                                        <p:attrNameLst>
                                          <p:attrName>style.visibility</p:attrName>
                                        </p:attrNameLst>
                                      </p:cBhvr>
                                      <p:to>
                                        <p:strVal val="visible"/>
                                      </p:to>
                                    </p:set>
                                    <p:anim calcmode="lin" valueType="num">
                                      <p:cBhvr>
                                        <p:cTn id="815" dur="1000" fill="hold"/>
                                        <p:tgtEl>
                                          <p:spTgt spid="9288"/>
                                        </p:tgtEl>
                                        <p:attrNameLst>
                                          <p:attrName>ppt_w</p:attrName>
                                        </p:attrNameLst>
                                      </p:cBhvr>
                                      <p:tavLst>
                                        <p:tav tm="0">
                                          <p:val>
                                            <p:fltVal val="0"/>
                                          </p:val>
                                        </p:tav>
                                        <p:tav tm="100000">
                                          <p:val>
                                            <p:strVal val="#ppt_w"/>
                                          </p:val>
                                        </p:tav>
                                      </p:tavLst>
                                    </p:anim>
                                    <p:anim calcmode="lin" valueType="num">
                                      <p:cBhvr>
                                        <p:cTn id="816" dur="1000" fill="hold"/>
                                        <p:tgtEl>
                                          <p:spTgt spid="9288"/>
                                        </p:tgtEl>
                                        <p:attrNameLst>
                                          <p:attrName>ppt_h</p:attrName>
                                        </p:attrNameLst>
                                      </p:cBhvr>
                                      <p:tavLst>
                                        <p:tav tm="0">
                                          <p:val>
                                            <p:fltVal val="0"/>
                                          </p:val>
                                        </p:tav>
                                        <p:tav tm="100000">
                                          <p:val>
                                            <p:strVal val="#ppt_h"/>
                                          </p:val>
                                        </p:tav>
                                      </p:tavLst>
                                    </p:anim>
                                    <p:anim calcmode="lin" valueType="num">
                                      <p:cBhvr>
                                        <p:cTn id="817" dur="1000" fill="hold"/>
                                        <p:tgtEl>
                                          <p:spTgt spid="9288"/>
                                        </p:tgtEl>
                                        <p:attrNameLst>
                                          <p:attrName>style.rotation</p:attrName>
                                        </p:attrNameLst>
                                      </p:cBhvr>
                                      <p:tavLst>
                                        <p:tav tm="0">
                                          <p:val>
                                            <p:fltVal val="90"/>
                                          </p:val>
                                        </p:tav>
                                        <p:tav tm="100000">
                                          <p:val>
                                            <p:fltVal val="0"/>
                                          </p:val>
                                        </p:tav>
                                      </p:tavLst>
                                    </p:anim>
                                    <p:animEffect transition="in" filter="fade">
                                      <p:cBhvr>
                                        <p:cTn id="818" dur="1000"/>
                                        <p:tgtEl>
                                          <p:spTgt spid="9288"/>
                                        </p:tgtEl>
                                      </p:cBhvr>
                                    </p:animEffect>
                                  </p:childTnLst>
                                </p:cTn>
                              </p:par>
                            </p:childTnLst>
                          </p:cTn>
                        </p:par>
                      </p:childTnLst>
                    </p:cTn>
                  </p:par>
                  <p:par>
                    <p:cTn id="819" fill="hold">
                      <p:stCondLst>
                        <p:cond delay="indefinite"/>
                      </p:stCondLst>
                      <p:childTnLst>
                        <p:par>
                          <p:cTn id="820" fill="hold">
                            <p:stCondLst>
                              <p:cond delay="0"/>
                            </p:stCondLst>
                            <p:childTnLst>
                              <p:par>
                                <p:cTn id="821" presetID="31" presetClass="entr" presetSubtype="0" fill="hold" grpId="0" nodeType="clickEffect">
                                  <p:stCondLst>
                                    <p:cond delay="0"/>
                                  </p:stCondLst>
                                  <p:childTnLst>
                                    <p:set>
                                      <p:cBhvr>
                                        <p:cTn id="822" dur="1" fill="hold">
                                          <p:stCondLst>
                                            <p:cond delay="0"/>
                                          </p:stCondLst>
                                        </p:cTn>
                                        <p:tgtEl>
                                          <p:spTgt spid="9289"/>
                                        </p:tgtEl>
                                        <p:attrNameLst>
                                          <p:attrName>style.visibility</p:attrName>
                                        </p:attrNameLst>
                                      </p:cBhvr>
                                      <p:to>
                                        <p:strVal val="visible"/>
                                      </p:to>
                                    </p:set>
                                    <p:anim calcmode="lin" valueType="num">
                                      <p:cBhvr>
                                        <p:cTn id="823" dur="1000" fill="hold"/>
                                        <p:tgtEl>
                                          <p:spTgt spid="9289"/>
                                        </p:tgtEl>
                                        <p:attrNameLst>
                                          <p:attrName>ppt_w</p:attrName>
                                        </p:attrNameLst>
                                      </p:cBhvr>
                                      <p:tavLst>
                                        <p:tav tm="0">
                                          <p:val>
                                            <p:fltVal val="0"/>
                                          </p:val>
                                        </p:tav>
                                        <p:tav tm="100000">
                                          <p:val>
                                            <p:strVal val="#ppt_w"/>
                                          </p:val>
                                        </p:tav>
                                      </p:tavLst>
                                    </p:anim>
                                    <p:anim calcmode="lin" valueType="num">
                                      <p:cBhvr>
                                        <p:cTn id="824" dur="1000" fill="hold"/>
                                        <p:tgtEl>
                                          <p:spTgt spid="9289"/>
                                        </p:tgtEl>
                                        <p:attrNameLst>
                                          <p:attrName>ppt_h</p:attrName>
                                        </p:attrNameLst>
                                      </p:cBhvr>
                                      <p:tavLst>
                                        <p:tav tm="0">
                                          <p:val>
                                            <p:fltVal val="0"/>
                                          </p:val>
                                        </p:tav>
                                        <p:tav tm="100000">
                                          <p:val>
                                            <p:strVal val="#ppt_h"/>
                                          </p:val>
                                        </p:tav>
                                      </p:tavLst>
                                    </p:anim>
                                    <p:anim calcmode="lin" valueType="num">
                                      <p:cBhvr>
                                        <p:cTn id="825" dur="1000" fill="hold"/>
                                        <p:tgtEl>
                                          <p:spTgt spid="9289"/>
                                        </p:tgtEl>
                                        <p:attrNameLst>
                                          <p:attrName>style.rotation</p:attrName>
                                        </p:attrNameLst>
                                      </p:cBhvr>
                                      <p:tavLst>
                                        <p:tav tm="0">
                                          <p:val>
                                            <p:fltVal val="90"/>
                                          </p:val>
                                        </p:tav>
                                        <p:tav tm="100000">
                                          <p:val>
                                            <p:fltVal val="0"/>
                                          </p:val>
                                        </p:tav>
                                      </p:tavLst>
                                    </p:anim>
                                    <p:animEffect transition="in" filter="fade">
                                      <p:cBhvr>
                                        <p:cTn id="826" dur="1000"/>
                                        <p:tgtEl>
                                          <p:spTgt spid="9289"/>
                                        </p:tgtEl>
                                      </p:cBhvr>
                                    </p:animEffect>
                                  </p:childTnLst>
                                </p:cTn>
                              </p:par>
                            </p:childTnLst>
                          </p:cTn>
                        </p:par>
                      </p:childTnLst>
                    </p:cTn>
                  </p:par>
                  <p:par>
                    <p:cTn id="827" fill="hold">
                      <p:stCondLst>
                        <p:cond delay="indefinite"/>
                      </p:stCondLst>
                      <p:childTnLst>
                        <p:par>
                          <p:cTn id="828" fill="hold">
                            <p:stCondLst>
                              <p:cond delay="0"/>
                            </p:stCondLst>
                            <p:childTnLst>
                              <p:par>
                                <p:cTn id="829" presetID="31" presetClass="entr" presetSubtype="0" fill="hold" grpId="0" nodeType="clickEffect">
                                  <p:stCondLst>
                                    <p:cond delay="0"/>
                                  </p:stCondLst>
                                  <p:childTnLst>
                                    <p:set>
                                      <p:cBhvr>
                                        <p:cTn id="830" dur="1" fill="hold">
                                          <p:stCondLst>
                                            <p:cond delay="0"/>
                                          </p:stCondLst>
                                        </p:cTn>
                                        <p:tgtEl>
                                          <p:spTgt spid="9290"/>
                                        </p:tgtEl>
                                        <p:attrNameLst>
                                          <p:attrName>style.visibility</p:attrName>
                                        </p:attrNameLst>
                                      </p:cBhvr>
                                      <p:to>
                                        <p:strVal val="visible"/>
                                      </p:to>
                                    </p:set>
                                    <p:anim calcmode="lin" valueType="num">
                                      <p:cBhvr>
                                        <p:cTn id="831" dur="1000" fill="hold"/>
                                        <p:tgtEl>
                                          <p:spTgt spid="9290"/>
                                        </p:tgtEl>
                                        <p:attrNameLst>
                                          <p:attrName>ppt_w</p:attrName>
                                        </p:attrNameLst>
                                      </p:cBhvr>
                                      <p:tavLst>
                                        <p:tav tm="0">
                                          <p:val>
                                            <p:fltVal val="0"/>
                                          </p:val>
                                        </p:tav>
                                        <p:tav tm="100000">
                                          <p:val>
                                            <p:strVal val="#ppt_w"/>
                                          </p:val>
                                        </p:tav>
                                      </p:tavLst>
                                    </p:anim>
                                    <p:anim calcmode="lin" valueType="num">
                                      <p:cBhvr>
                                        <p:cTn id="832" dur="1000" fill="hold"/>
                                        <p:tgtEl>
                                          <p:spTgt spid="9290"/>
                                        </p:tgtEl>
                                        <p:attrNameLst>
                                          <p:attrName>ppt_h</p:attrName>
                                        </p:attrNameLst>
                                      </p:cBhvr>
                                      <p:tavLst>
                                        <p:tav tm="0">
                                          <p:val>
                                            <p:fltVal val="0"/>
                                          </p:val>
                                        </p:tav>
                                        <p:tav tm="100000">
                                          <p:val>
                                            <p:strVal val="#ppt_h"/>
                                          </p:val>
                                        </p:tav>
                                      </p:tavLst>
                                    </p:anim>
                                    <p:anim calcmode="lin" valueType="num">
                                      <p:cBhvr>
                                        <p:cTn id="833" dur="1000" fill="hold"/>
                                        <p:tgtEl>
                                          <p:spTgt spid="9290"/>
                                        </p:tgtEl>
                                        <p:attrNameLst>
                                          <p:attrName>style.rotation</p:attrName>
                                        </p:attrNameLst>
                                      </p:cBhvr>
                                      <p:tavLst>
                                        <p:tav tm="0">
                                          <p:val>
                                            <p:fltVal val="90"/>
                                          </p:val>
                                        </p:tav>
                                        <p:tav tm="100000">
                                          <p:val>
                                            <p:fltVal val="0"/>
                                          </p:val>
                                        </p:tav>
                                      </p:tavLst>
                                    </p:anim>
                                    <p:animEffect transition="in" filter="fade">
                                      <p:cBhvr>
                                        <p:cTn id="834" dur="1000"/>
                                        <p:tgtEl>
                                          <p:spTgt spid="9290"/>
                                        </p:tgtEl>
                                      </p:cBhvr>
                                    </p:animEffect>
                                  </p:childTnLst>
                                </p:cTn>
                              </p:par>
                            </p:childTnLst>
                          </p:cTn>
                        </p:par>
                      </p:childTnLst>
                    </p:cTn>
                  </p:par>
                  <p:par>
                    <p:cTn id="835" fill="hold">
                      <p:stCondLst>
                        <p:cond delay="indefinite"/>
                      </p:stCondLst>
                      <p:childTnLst>
                        <p:par>
                          <p:cTn id="836" fill="hold">
                            <p:stCondLst>
                              <p:cond delay="0"/>
                            </p:stCondLst>
                            <p:childTnLst>
                              <p:par>
                                <p:cTn id="837" presetID="31" presetClass="entr" presetSubtype="0" fill="hold" grpId="0" nodeType="clickEffect">
                                  <p:stCondLst>
                                    <p:cond delay="0"/>
                                  </p:stCondLst>
                                  <p:childTnLst>
                                    <p:set>
                                      <p:cBhvr>
                                        <p:cTn id="838" dur="1" fill="hold">
                                          <p:stCondLst>
                                            <p:cond delay="0"/>
                                          </p:stCondLst>
                                        </p:cTn>
                                        <p:tgtEl>
                                          <p:spTgt spid="9291"/>
                                        </p:tgtEl>
                                        <p:attrNameLst>
                                          <p:attrName>style.visibility</p:attrName>
                                        </p:attrNameLst>
                                      </p:cBhvr>
                                      <p:to>
                                        <p:strVal val="visible"/>
                                      </p:to>
                                    </p:set>
                                    <p:anim calcmode="lin" valueType="num">
                                      <p:cBhvr>
                                        <p:cTn id="839" dur="1000" fill="hold"/>
                                        <p:tgtEl>
                                          <p:spTgt spid="9291"/>
                                        </p:tgtEl>
                                        <p:attrNameLst>
                                          <p:attrName>ppt_w</p:attrName>
                                        </p:attrNameLst>
                                      </p:cBhvr>
                                      <p:tavLst>
                                        <p:tav tm="0">
                                          <p:val>
                                            <p:fltVal val="0"/>
                                          </p:val>
                                        </p:tav>
                                        <p:tav tm="100000">
                                          <p:val>
                                            <p:strVal val="#ppt_w"/>
                                          </p:val>
                                        </p:tav>
                                      </p:tavLst>
                                    </p:anim>
                                    <p:anim calcmode="lin" valueType="num">
                                      <p:cBhvr>
                                        <p:cTn id="840" dur="1000" fill="hold"/>
                                        <p:tgtEl>
                                          <p:spTgt spid="9291"/>
                                        </p:tgtEl>
                                        <p:attrNameLst>
                                          <p:attrName>ppt_h</p:attrName>
                                        </p:attrNameLst>
                                      </p:cBhvr>
                                      <p:tavLst>
                                        <p:tav tm="0">
                                          <p:val>
                                            <p:fltVal val="0"/>
                                          </p:val>
                                        </p:tav>
                                        <p:tav tm="100000">
                                          <p:val>
                                            <p:strVal val="#ppt_h"/>
                                          </p:val>
                                        </p:tav>
                                      </p:tavLst>
                                    </p:anim>
                                    <p:anim calcmode="lin" valueType="num">
                                      <p:cBhvr>
                                        <p:cTn id="841" dur="1000" fill="hold"/>
                                        <p:tgtEl>
                                          <p:spTgt spid="9291"/>
                                        </p:tgtEl>
                                        <p:attrNameLst>
                                          <p:attrName>style.rotation</p:attrName>
                                        </p:attrNameLst>
                                      </p:cBhvr>
                                      <p:tavLst>
                                        <p:tav tm="0">
                                          <p:val>
                                            <p:fltVal val="90"/>
                                          </p:val>
                                        </p:tav>
                                        <p:tav tm="100000">
                                          <p:val>
                                            <p:fltVal val="0"/>
                                          </p:val>
                                        </p:tav>
                                      </p:tavLst>
                                    </p:anim>
                                    <p:animEffect transition="in" filter="fade">
                                      <p:cBhvr>
                                        <p:cTn id="842" dur="1000"/>
                                        <p:tgtEl>
                                          <p:spTgt spid="9291"/>
                                        </p:tgtEl>
                                      </p:cBhvr>
                                    </p:animEffect>
                                  </p:childTnLst>
                                </p:cTn>
                              </p:par>
                            </p:childTnLst>
                          </p:cTn>
                        </p:par>
                      </p:childTnLst>
                    </p:cTn>
                  </p:par>
                  <p:par>
                    <p:cTn id="843" fill="hold">
                      <p:stCondLst>
                        <p:cond delay="indefinite"/>
                      </p:stCondLst>
                      <p:childTnLst>
                        <p:par>
                          <p:cTn id="844" fill="hold">
                            <p:stCondLst>
                              <p:cond delay="0"/>
                            </p:stCondLst>
                            <p:childTnLst>
                              <p:par>
                                <p:cTn id="845" presetID="31" presetClass="entr" presetSubtype="0" fill="hold" grpId="0" nodeType="clickEffect">
                                  <p:stCondLst>
                                    <p:cond delay="0"/>
                                  </p:stCondLst>
                                  <p:childTnLst>
                                    <p:set>
                                      <p:cBhvr>
                                        <p:cTn id="846" dur="1" fill="hold">
                                          <p:stCondLst>
                                            <p:cond delay="0"/>
                                          </p:stCondLst>
                                        </p:cTn>
                                        <p:tgtEl>
                                          <p:spTgt spid="9292"/>
                                        </p:tgtEl>
                                        <p:attrNameLst>
                                          <p:attrName>style.visibility</p:attrName>
                                        </p:attrNameLst>
                                      </p:cBhvr>
                                      <p:to>
                                        <p:strVal val="visible"/>
                                      </p:to>
                                    </p:set>
                                    <p:anim calcmode="lin" valueType="num">
                                      <p:cBhvr>
                                        <p:cTn id="847" dur="1000" fill="hold"/>
                                        <p:tgtEl>
                                          <p:spTgt spid="9292"/>
                                        </p:tgtEl>
                                        <p:attrNameLst>
                                          <p:attrName>ppt_w</p:attrName>
                                        </p:attrNameLst>
                                      </p:cBhvr>
                                      <p:tavLst>
                                        <p:tav tm="0">
                                          <p:val>
                                            <p:fltVal val="0"/>
                                          </p:val>
                                        </p:tav>
                                        <p:tav tm="100000">
                                          <p:val>
                                            <p:strVal val="#ppt_w"/>
                                          </p:val>
                                        </p:tav>
                                      </p:tavLst>
                                    </p:anim>
                                    <p:anim calcmode="lin" valueType="num">
                                      <p:cBhvr>
                                        <p:cTn id="848" dur="1000" fill="hold"/>
                                        <p:tgtEl>
                                          <p:spTgt spid="9292"/>
                                        </p:tgtEl>
                                        <p:attrNameLst>
                                          <p:attrName>ppt_h</p:attrName>
                                        </p:attrNameLst>
                                      </p:cBhvr>
                                      <p:tavLst>
                                        <p:tav tm="0">
                                          <p:val>
                                            <p:fltVal val="0"/>
                                          </p:val>
                                        </p:tav>
                                        <p:tav tm="100000">
                                          <p:val>
                                            <p:strVal val="#ppt_h"/>
                                          </p:val>
                                        </p:tav>
                                      </p:tavLst>
                                    </p:anim>
                                    <p:anim calcmode="lin" valueType="num">
                                      <p:cBhvr>
                                        <p:cTn id="849" dur="1000" fill="hold"/>
                                        <p:tgtEl>
                                          <p:spTgt spid="9292"/>
                                        </p:tgtEl>
                                        <p:attrNameLst>
                                          <p:attrName>style.rotation</p:attrName>
                                        </p:attrNameLst>
                                      </p:cBhvr>
                                      <p:tavLst>
                                        <p:tav tm="0">
                                          <p:val>
                                            <p:fltVal val="90"/>
                                          </p:val>
                                        </p:tav>
                                        <p:tav tm="100000">
                                          <p:val>
                                            <p:fltVal val="0"/>
                                          </p:val>
                                        </p:tav>
                                      </p:tavLst>
                                    </p:anim>
                                    <p:animEffect transition="in" filter="fade">
                                      <p:cBhvr>
                                        <p:cTn id="850" dur="1000"/>
                                        <p:tgtEl>
                                          <p:spTgt spid="9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animBg="1"/>
      <p:bldP spid="21" grpId="0" animBg="1"/>
      <p:bldP spid="22"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p:bldP spid="56" grpId="0"/>
      <p:bldP spid="57" grpId="0"/>
      <p:bldP spid="58" grpId="0"/>
      <p:bldP spid="59" grpId="0"/>
      <p:bldP spid="60" grpId="0" animBg="1"/>
      <p:bldP spid="61" grpId="0"/>
      <p:bldP spid="62" grpId="0" animBg="1"/>
      <p:bldP spid="63" grpId="0" animBg="1"/>
      <p:bldP spid="64" grpId="0" animBg="1"/>
      <p:bldP spid="65" grpId="0" animBg="1"/>
      <p:bldP spid="66" grpId="0" animBg="1"/>
      <p:bldP spid="67" grpId="0" animBg="1"/>
      <p:bldP spid="68" grpId="0" animBg="1"/>
      <p:bldP spid="69" grpId="0" animBg="1"/>
      <p:bldP spid="70" grpId="0" animBg="1"/>
      <p:bldP spid="71" grpId="0"/>
      <p:bldP spid="72" grpId="0"/>
      <p:bldP spid="73" grpId="0"/>
      <p:bldP spid="74" grpId="0"/>
      <p:bldP spid="75" grpId="0" animBg="1"/>
      <p:bldP spid="76" grpId="0" animBg="1"/>
      <p:bldP spid="77" grpId="0" animBg="1"/>
      <p:bldP spid="78" grpId="0"/>
      <p:bldP spid="79" grpId="0"/>
      <p:bldP spid="80" grpId="0"/>
      <p:bldP spid="81" grpId="0"/>
      <p:bldP spid="82" grpId="0"/>
      <p:bldP spid="83" grpId="0"/>
      <p:bldP spid="84" grpId="0" animBg="1"/>
      <p:bldP spid="85" grpId="0"/>
      <p:bldP spid="86" grpId="0" animBg="1"/>
      <p:bldP spid="87" grpId="0"/>
      <p:bldP spid="88" grpId="0" animBg="1"/>
      <p:bldP spid="89" grpId="0"/>
      <p:bldP spid="90" grpId="0"/>
      <p:bldP spid="91" grpId="0"/>
      <p:bldP spid="92" grpId="0"/>
      <p:bldP spid="93" grpId="0"/>
      <p:bldP spid="94" grpId="0"/>
      <p:bldP spid="95" grpId="0"/>
      <p:bldP spid="9280" grpId="0" animBg="1"/>
      <p:bldP spid="9281" grpId="0"/>
      <p:bldP spid="9282" grpId="0" animBg="1"/>
      <p:bldP spid="9283" grpId="0"/>
      <p:bldP spid="9284" grpId="0"/>
      <p:bldP spid="9285" grpId="0"/>
      <p:bldP spid="9286" grpId="0"/>
      <p:bldP spid="9287" grpId="0"/>
      <p:bldP spid="9288" grpId="0"/>
      <p:bldP spid="9289" grpId="0"/>
      <p:bldP spid="9290" grpId="0"/>
      <p:bldP spid="9291" grpId="0"/>
      <p:bldP spid="9292" grpId="0"/>
      <p:bldP spid="137" grpId="0"/>
      <p:bldP spid="138" grpId="0"/>
      <p:bldP spid="139" grpId="0"/>
      <p:bldP spid="140" grpId="0"/>
      <p:bldP spid="929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C34FE0A-1A70-4C5C-ACD7-3632F95065E9}"/>
              </a:ext>
            </a:extLst>
          </p:cNvPr>
          <p:cNvSpPr>
            <a:spLocks noGrp="1"/>
          </p:cNvSpPr>
          <p:nvPr>
            <p:ph type="sldNum" sz="quarter" idx="12"/>
          </p:nvPr>
        </p:nvSpPr>
        <p:spPr/>
        <p:txBody>
          <a:bodyPr/>
          <a:lstStyle/>
          <a:p>
            <a:fld id="{1E1B8BD3-EEEF-4896-BEE3-06C250004F3C}" type="slidenum">
              <a:rPr lang="en-US" smtClean="0"/>
              <a:pPr/>
              <a:t>24</a:t>
            </a:fld>
            <a:endParaRPr lang="en-US"/>
          </a:p>
        </p:txBody>
      </p:sp>
      <p:sp>
        <p:nvSpPr>
          <p:cNvPr id="3" name="Text Box 2">
            <a:extLst>
              <a:ext uri="{FF2B5EF4-FFF2-40B4-BE49-F238E27FC236}">
                <a16:creationId xmlns:a16="http://schemas.microsoft.com/office/drawing/2014/main" id="{FF43F576-3589-4F0F-AEF9-C7C8FE861D81}"/>
              </a:ext>
            </a:extLst>
          </p:cNvPr>
          <p:cNvSpPr txBox="1">
            <a:spLocks noChangeArrowheads="1"/>
          </p:cNvSpPr>
          <p:nvPr/>
        </p:nvSpPr>
        <p:spPr bwMode="auto">
          <a:xfrm>
            <a:off x="1330223" y="1294001"/>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B30A3CD6-5181-484D-9D06-6627CB63D014}"/>
              </a:ext>
            </a:extLst>
          </p:cNvPr>
          <p:cNvSpPr>
            <a:spLocks noChangeShapeType="1"/>
          </p:cNvSpPr>
          <p:nvPr/>
        </p:nvSpPr>
        <p:spPr bwMode="auto">
          <a:xfrm>
            <a:off x="1558823" y="1808351"/>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445FAA5D-41E5-4BCA-AB7B-07E125CDAC30}"/>
              </a:ext>
            </a:extLst>
          </p:cNvPr>
          <p:cNvSpPr>
            <a:spLocks noChangeShapeType="1"/>
          </p:cNvSpPr>
          <p:nvPr/>
        </p:nvSpPr>
        <p:spPr bwMode="auto">
          <a:xfrm>
            <a:off x="155882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B5D5039F-A18C-4A09-BE88-83C31355E898}"/>
              </a:ext>
            </a:extLst>
          </p:cNvPr>
          <p:cNvSpPr>
            <a:spLocks noChangeShapeType="1"/>
          </p:cNvSpPr>
          <p:nvPr/>
        </p:nvSpPr>
        <p:spPr bwMode="auto">
          <a:xfrm>
            <a:off x="681662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842709BF-DEFC-4DD6-89DD-E73CF6B0FD59}"/>
              </a:ext>
            </a:extLst>
          </p:cNvPr>
          <p:cNvSpPr>
            <a:spLocks noChangeShapeType="1"/>
          </p:cNvSpPr>
          <p:nvPr/>
        </p:nvSpPr>
        <p:spPr bwMode="auto">
          <a:xfrm>
            <a:off x="1469923" y="15797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41427434-4E0B-4583-B3E6-1500299858CA}"/>
              </a:ext>
            </a:extLst>
          </p:cNvPr>
          <p:cNvSpPr>
            <a:spLocks noChangeShapeType="1"/>
          </p:cNvSpPr>
          <p:nvPr/>
        </p:nvSpPr>
        <p:spPr bwMode="auto">
          <a:xfrm>
            <a:off x="6702323" y="15797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A6184AC8-403A-432E-B085-C8D5083834B7}"/>
              </a:ext>
            </a:extLst>
          </p:cNvPr>
          <p:cNvSpPr>
            <a:spLocks noChangeShapeType="1"/>
          </p:cNvSpPr>
          <p:nvPr/>
        </p:nvSpPr>
        <p:spPr bwMode="auto">
          <a:xfrm>
            <a:off x="733732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77B0BDA6-4EA7-4258-9586-4A0B9B1CB004}"/>
              </a:ext>
            </a:extLst>
          </p:cNvPr>
          <p:cNvSpPr>
            <a:spLocks noChangeShapeType="1"/>
          </p:cNvSpPr>
          <p:nvPr/>
        </p:nvSpPr>
        <p:spPr bwMode="auto">
          <a:xfrm>
            <a:off x="7250010" y="1579751"/>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650CD0C9-2FC6-4A27-A02A-EE316F4E4075}"/>
              </a:ext>
            </a:extLst>
          </p:cNvPr>
          <p:cNvSpPr>
            <a:spLocks noChangeShapeType="1"/>
          </p:cNvSpPr>
          <p:nvPr/>
        </p:nvSpPr>
        <p:spPr bwMode="auto">
          <a:xfrm>
            <a:off x="230177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F54ED329-D918-4FC1-A882-75610A6F6B61}"/>
              </a:ext>
            </a:extLst>
          </p:cNvPr>
          <p:cNvSpPr>
            <a:spLocks noChangeShapeType="1"/>
          </p:cNvSpPr>
          <p:nvPr/>
        </p:nvSpPr>
        <p:spPr bwMode="auto">
          <a:xfrm>
            <a:off x="2212873" y="15797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E7FC4369-CCA7-4FC4-AE74-3B1459EF7DEF}"/>
              </a:ext>
            </a:extLst>
          </p:cNvPr>
          <p:cNvSpPr>
            <a:spLocks noChangeShapeType="1"/>
          </p:cNvSpPr>
          <p:nvPr/>
        </p:nvSpPr>
        <p:spPr bwMode="auto">
          <a:xfrm>
            <a:off x="784532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95BEDA7B-0EE1-46CD-92C9-CD469B9E742D}"/>
              </a:ext>
            </a:extLst>
          </p:cNvPr>
          <p:cNvSpPr>
            <a:spLocks noChangeShapeType="1"/>
          </p:cNvSpPr>
          <p:nvPr/>
        </p:nvSpPr>
        <p:spPr bwMode="auto">
          <a:xfrm>
            <a:off x="7756423" y="15797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EEFB2C47-4BCC-461A-914D-1034A2DB4DF6}"/>
              </a:ext>
            </a:extLst>
          </p:cNvPr>
          <p:cNvSpPr txBox="1">
            <a:spLocks noChangeArrowheads="1"/>
          </p:cNvSpPr>
          <p:nvPr/>
        </p:nvSpPr>
        <p:spPr bwMode="auto">
          <a:xfrm>
            <a:off x="1330223" y="12940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F70C3BC7-2855-49B1-B830-AF1B2875892B}"/>
              </a:ext>
            </a:extLst>
          </p:cNvPr>
          <p:cNvSpPr txBox="1">
            <a:spLocks noChangeArrowheads="1"/>
          </p:cNvSpPr>
          <p:nvPr/>
        </p:nvSpPr>
        <p:spPr bwMode="auto">
          <a:xfrm>
            <a:off x="2016023" y="12940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293D4E09-AA8D-4EED-8D35-ED05A7E5609C}"/>
              </a:ext>
            </a:extLst>
          </p:cNvPr>
          <p:cNvSpPr txBox="1">
            <a:spLocks noChangeArrowheads="1"/>
          </p:cNvSpPr>
          <p:nvPr/>
        </p:nvSpPr>
        <p:spPr bwMode="auto">
          <a:xfrm>
            <a:off x="6645173" y="129400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139C2F17-7A57-4716-BC65-191BD4BFF330}"/>
              </a:ext>
            </a:extLst>
          </p:cNvPr>
          <p:cNvSpPr txBox="1">
            <a:spLocks noChangeArrowheads="1"/>
          </p:cNvSpPr>
          <p:nvPr/>
        </p:nvSpPr>
        <p:spPr bwMode="auto">
          <a:xfrm>
            <a:off x="7102373" y="1294001"/>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E8F7F98D-0885-4012-BE7C-3F525C4972FB}"/>
              </a:ext>
            </a:extLst>
          </p:cNvPr>
          <p:cNvSpPr txBox="1">
            <a:spLocks noChangeArrowheads="1"/>
          </p:cNvSpPr>
          <p:nvPr/>
        </p:nvSpPr>
        <p:spPr bwMode="auto">
          <a:xfrm>
            <a:off x="7616723" y="129400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6164F15D-3F89-4CF5-801E-1FD77D505327}"/>
              </a:ext>
            </a:extLst>
          </p:cNvPr>
          <p:cNvSpPr>
            <a:spLocks noChangeShapeType="1"/>
          </p:cNvSpPr>
          <p:nvPr/>
        </p:nvSpPr>
        <p:spPr bwMode="auto">
          <a:xfrm>
            <a:off x="613082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1672100A-9DBC-412D-9460-2AED1BFE78ED}"/>
              </a:ext>
            </a:extLst>
          </p:cNvPr>
          <p:cNvSpPr>
            <a:spLocks noChangeShapeType="1"/>
          </p:cNvSpPr>
          <p:nvPr/>
        </p:nvSpPr>
        <p:spPr bwMode="auto">
          <a:xfrm>
            <a:off x="6041923" y="15797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15E5F435-1097-404C-94D8-FEF180818CE1}"/>
              </a:ext>
            </a:extLst>
          </p:cNvPr>
          <p:cNvSpPr txBox="1">
            <a:spLocks noChangeArrowheads="1"/>
          </p:cNvSpPr>
          <p:nvPr/>
        </p:nvSpPr>
        <p:spPr bwMode="auto">
          <a:xfrm>
            <a:off x="5902223" y="129400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5DDDE801-F3F1-42E9-A28F-FAA9A4A5BFA6}"/>
              </a:ext>
            </a:extLst>
          </p:cNvPr>
          <p:cNvSpPr>
            <a:spLocks noChangeShapeType="1"/>
          </p:cNvSpPr>
          <p:nvPr/>
        </p:nvSpPr>
        <p:spPr bwMode="auto">
          <a:xfrm flipV="1">
            <a:off x="6130823" y="1636901"/>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2417D1CD-55D9-4E17-ACB8-07D101BD2002}"/>
              </a:ext>
            </a:extLst>
          </p:cNvPr>
          <p:cNvSpPr>
            <a:spLocks noChangeShapeType="1"/>
          </p:cNvSpPr>
          <p:nvPr/>
        </p:nvSpPr>
        <p:spPr bwMode="auto">
          <a:xfrm>
            <a:off x="1558823" y="2779901"/>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B2C1E1D3-E978-49FB-828F-5A79091746AE}"/>
              </a:ext>
            </a:extLst>
          </p:cNvPr>
          <p:cNvSpPr>
            <a:spLocks noChangeShapeType="1"/>
          </p:cNvSpPr>
          <p:nvPr/>
        </p:nvSpPr>
        <p:spPr bwMode="auto">
          <a:xfrm>
            <a:off x="155882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788C635A-D38D-4BA8-9014-050C9A4188AD}"/>
              </a:ext>
            </a:extLst>
          </p:cNvPr>
          <p:cNvSpPr>
            <a:spLocks noChangeShapeType="1"/>
          </p:cNvSpPr>
          <p:nvPr/>
        </p:nvSpPr>
        <p:spPr bwMode="auto">
          <a:xfrm>
            <a:off x="378767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4D3C3560-A3A0-4084-9DD1-59BA1CFACAE0}"/>
              </a:ext>
            </a:extLst>
          </p:cNvPr>
          <p:cNvSpPr>
            <a:spLocks noChangeShapeType="1"/>
          </p:cNvSpPr>
          <p:nvPr/>
        </p:nvSpPr>
        <p:spPr bwMode="auto">
          <a:xfrm>
            <a:off x="1469923" y="25513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02E451A8-8CB7-4A42-B904-536DDBD5E6CE}"/>
              </a:ext>
            </a:extLst>
          </p:cNvPr>
          <p:cNvSpPr>
            <a:spLocks noChangeShapeType="1"/>
          </p:cNvSpPr>
          <p:nvPr/>
        </p:nvSpPr>
        <p:spPr bwMode="auto">
          <a:xfrm>
            <a:off x="3673373" y="255130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2439BE56-4C0A-4920-B67B-D4EB1D911C30}"/>
              </a:ext>
            </a:extLst>
          </p:cNvPr>
          <p:cNvSpPr>
            <a:spLocks noChangeShapeType="1"/>
          </p:cNvSpPr>
          <p:nvPr/>
        </p:nvSpPr>
        <p:spPr bwMode="auto">
          <a:xfrm>
            <a:off x="442267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0AF22650-B892-4352-A8D5-559A909F650F}"/>
              </a:ext>
            </a:extLst>
          </p:cNvPr>
          <p:cNvSpPr>
            <a:spLocks noChangeShapeType="1"/>
          </p:cNvSpPr>
          <p:nvPr/>
        </p:nvSpPr>
        <p:spPr bwMode="auto">
          <a:xfrm>
            <a:off x="4359173" y="255130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6703913A-FFE1-4083-A516-D971D7332932}"/>
              </a:ext>
            </a:extLst>
          </p:cNvPr>
          <p:cNvSpPr>
            <a:spLocks noChangeShapeType="1"/>
          </p:cNvSpPr>
          <p:nvPr/>
        </p:nvSpPr>
        <p:spPr bwMode="auto">
          <a:xfrm>
            <a:off x="230177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F5762090-6E57-4DA8-AEA5-0BB39E15C9FC}"/>
              </a:ext>
            </a:extLst>
          </p:cNvPr>
          <p:cNvSpPr>
            <a:spLocks noChangeShapeType="1"/>
          </p:cNvSpPr>
          <p:nvPr/>
        </p:nvSpPr>
        <p:spPr bwMode="auto">
          <a:xfrm>
            <a:off x="2212873" y="25513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20AC0A0F-C394-49F8-8CDE-D8651DD0885B}"/>
              </a:ext>
            </a:extLst>
          </p:cNvPr>
          <p:cNvSpPr>
            <a:spLocks noChangeShapeType="1"/>
          </p:cNvSpPr>
          <p:nvPr/>
        </p:nvSpPr>
        <p:spPr bwMode="auto">
          <a:xfrm>
            <a:off x="515927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4A6D2286-5A9C-4E8D-9EF0-11F69C5C4C45}"/>
              </a:ext>
            </a:extLst>
          </p:cNvPr>
          <p:cNvSpPr>
            <a:spLocks noChangeShapeType="1"/>
          </p:cNvSpPr>
          <p:nvPr/>
        </p:nvSpPr>
        <p:spPr bwMode="auto">
          <a:xfrm>
            <a:off x="5070373" y="25513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B2F2B889-63F1-4057-8F6B-481576352FDA}"/>
              </a:ext>
            </a:extLst>
          </p:cNvPr>
          <p:cNvSpPr>
            <a:spLocks noChangeShapeType="1"/>
          </p:cNvSpPr>
          <p:nvPr/>
        </p:nvSpPr>
        <p:spPr bwMode="auto">
          <a:xfrm>
            <a:off x="310187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6C48C7FF-6175-46C6-AD10-29F98B185103}"/>
              </a:ext>
            </a:extLst>
          </p:cNvPr>
          <p:cNvSpPr>
            <a:spLocks noChangeShapeType="1"/>
          </p:cNvSpPr>
          <p:nvPr/>
        </p:nvSpPr>
        <p:spPr bwMode="auto">
          <a:xfrm>
            <a:off x="3012973" y="25513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6FF8C75D-3D58-48A5-A017-4E083AF9C604}"/>
              </a:ext>
            </a:extLst>
          </p:cNvPr>
          <p:cNvSpPr>
            <a:spLocks noChangeShapeType="1"/>
          </p:cNvSpPr>
          <p:nvPr/>
        </p:nvSpPr>
        <p:spPr bwMode="auto">
          <a:xfrm flipV="1">
            <a:off x="3101873" y="2608451"/>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132B227A-4D8F-4961-ADB1-BD90C93CCEBD}"/>
              </a:ext>
            </a:extLst>
          </p:cNvPr>
          <p:cNvSpPr txBox="1">
            <a:spLocks noChangeArrowheads="1"/>
          </p:cNvSpPr>
          <p:nvPr/>
        </p:nvSpPr>
        <p:spPr bwMode="auto">
          <a:xfrm>
            <a:off x="1330223" y="215125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8AC5F1A4-7809-4916-8CC7-3910E334007B}"/>
              </a:ext>
            </a:extLst>
          </p:cNvPr>
          <p:cNvSpPr txBox="1">
            <a:spLocks noChangeArrowheads="1"/>
          </p:cNvSpPr>
          <p:nvPr/>
        </p:nvSpPr>
        <p:spPr bwMode="auto">
          <a:xfrm>
            <a:off x="2187473" y="21512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DF5F64E1-DB7E-44F4-8B1E-8ED8DC091003}"/>
              </a:ext>
            </a:extLst>
          </p:cNvPr>
          <p:cNvSpPr txBox="1">
            <a:spLocks noChangeArrowheads="1"/>
          </p:cNvSpPr>
          <p:nvPr/>
        </p:nvSpPr>
        <p:spPr bwMode="auto">
          <a:xfrm>
            <a:off x="2816123" y="215125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91DA52E8-E8B1-4D71-B5E7-20697662C8C0}"/>
              </a:ext>
            </a:extLst>
          </p:cNvPr>
          <p:cNvSpPr txBox="1">
            <a:spLocks noChangeArrowheads="1"/>
          </p:cNvSpPr>
          <p:nvPr/>
        </p:nvSpPr>
        <p:spPr bwMode="auto">
          <a:xfrm>
            <a:off x="3616223" y="21512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95CCBB48-2DC6-4119-A42E-40FCE64BCBEA}"/>
              </a:ext>
            </a:extLst>
          </p:cNvPr>
          <p:cNvSpPr txBox="1">
            <a:spLocks noChangeArrowheads="1"/>
          </p:cNvSpPr>
          <p:nvPr/>
        </p:nvSpPr>
        <p:spPr bwMode="auto">
          <a:xfrm>
            <a:off x="4244873" y="21512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D6EA80DA-FFCB-4953-845C-5158C5F6BF3C}"/>
              </a:ext>
            </a:extLst>
          </p:cNvPr>
          <p:cNvSpPr txBox="1">
            <a:spLocks noChangeArrowheads="1"/>
          </p:cNvSpPr>
          <p:nvPr/>
        </p:nvSpPr>
        <p:spPr bwMode="auto">
          <a:xfrm>
            <a:off x="4473473" y="255130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E192D361-055D-4E9A-A434-E731F713860D}"/>
              </a:ext>
            </a:extLst>
          </p:cNvPr>
          <p:cNvSpPr>
            <a:spLocks noChangeShapeType="1"/>
          </p:cNvSpPr>
          <p:nvPr/>
        </p:nvSpPr>
        <p:spPr bwMode="auto">
          <a:xfrm>
            <a:off x="2244623" y="4037201"/>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452786D8-91ED-4C74-B349-0222D7865193}"/>
              </a:ext>
            </a:extLst>
          </p:cNvPr>
          <p:cNvSpPr>
            <a:spLocks noChangeShapeType="1"/>
          </p:cNvSpPr>
          <p:nvPr/>
        </p:nvSpPr>
        <p:spPr bwMode="auto">
          <a:xfrm>
            <a:off x="2244623" y="38086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45F46E06-2925-4198-BC69-EB566033D8BD}"/>
              </a:ext>
            </a:extLst>
          </p:cNvPr>
          <p:cNvSpPr>
            <a:spLocks noChangeShapeType="1"/>
          </p:cNvSpPr>
          <p:nvPr/>
        </p:nvSpPr>
        <p:spPr bwMode="auto">
          <a:xfrm>
            <a:off x="4473473" y="38086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F1D23949-0477-49FF-A0C9-EBA76F8B9718}"/>
              </a:ext>
            </a:extLst>
          </p:cNvPr>
          <p:cNvSpPr>
            <a:spLocks noChangeShapeType="1"/>
          </p:cNvSpPr>
          <p:nvPr/>
        </p:nvSpPr>
        <p:spPr bwMode="auto">
          <a:xfrm>
            <a:off x="2155723" y="38086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5D0430CB-7EAD-49A5-9096-321D6DED4E10}"/>
              </a:ext>
            </a:extLst>
          </p:cNvPr>
          <p:cNvSpPr>
            <a:spLocks noChangeShapeType="1"/>
          </p:cNvSpPr>
          <p:nvPr/>
        </p:nvSpPr>
        <p:spPr bwMode="auto">
          <a:xfrm>
            <a:off x="4359173" y="380860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3D7E17BF-7563-4F56-AF66-03676094AC9D}"/>
              </a:ext>
            </a:extLst>
          </p:cNvPr>
          <p:cNvSpPr>
            <a:spLocks noChangeShapeType="1"/>
          </p:cNvSpPr>
          <p:nvPr/>
        </p:nvSpPr>
        <p:spPr bwMode="auto">
          <a:xfrm>
            <a:off x="5108473" y="38086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05F4978F-6606-4BF5-AFEF-5E16CFA8CB6B}"/>
              </a:ext>
            </a:extLst>
          </p:cNvPr>
          <p:cNvSpPr>
            <a:spLocks noChangeShapeType="1"/>
          </p:cNvSpPr>
          <p:nvPr/>
        </p:nvSpPr>
        <p:spPr bwMode="auto">
          <a:xfrm>
            <a:off x="5044973" y="380860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495523CA-B301-4A5D-A30B-0E1EC7479A4D}"/>
              </a:ext>
            </a:extLst>
          </p:cNvPr>
          <p:cNvSpPr>
            <a:spLocks noChangeShapeType="1"/>
          </p:cNvSpPr>
          <p:nvPr/>
        </p:nvSpPr>
        <p:spPr bwMode="auto">
          <a:xfrm>
            <a:off x="3044723" y="38086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B3FFCBB4-317E-4F1E-A185-DCEBEEF4F538}"/>
              </a:ext>
            </a:extLst>
          </p:cNvPr>
          <p:cNvSpPr>
            <a:spLocks noChangeShapeType="1"/>
          </p:cNvSpPr>
          <p:nvPr/>
        </p:nvSpPr>
        <p:spPr bwMode="auto">
          <a:xfrm>
            <a:off x="2955823" y="38086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3C513CA4-1D3D-47E9-87A8-BA528115E0D6}"/>
              </a:ext>
            </a:extLst>
          </p:cNvPr>
          <p:cNvSpPr>
            <a:spLocks noChangeShapeType="1"/>
          </p:cNvSpPr>
          <p:nvPr/>
        </p:nvSpPr>
        <p:spPr bwMode="auto">
          <a:xfrm>
            <a:off x="6073673" y="38086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1D03C463-AE09-4526-BDF9-7B9F7C6BE0C4}"/>
              </a:ext>
            </a:extLst>
          </p:cNvPr>
          <p:cNvSpPr>
            <a:spLocks noChangeShapeType="1"/>
          </p:cNvSpPr>
          <p:nvPr/>
        </p:nvSpPr>
        <p:spPr bwMode="auto">
          <a:xfrm>
            <a:off x="5984773" y="38086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8BD0DCB3-6F42-43AB-87F3-1D01B6E19923}"/>
              </a:ext>
            </a:extLst>
          </p:cNvPr>
          <p:cNvSpPr txBox="1">
            <a:spLocks noChangeArrowheads="1"/>
          </p:cNvSpPr>
          <p:nvPr/>
        </p:nvSpPr>
        <p:spPr bwMode="auto">
          <a:xfrm>
            <a:off x="2073173" y="3522851"/>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F4A9D790-D4CD-47A0-A85E-4C399086ACBC}"/>
              </a:ext>
            </a:extLst>
          </p:cNvPr>
          <p:cNvSpPr txBox="1">
            <a:spLocks noChangeArrowheads="1"/>
          </p:cNvSpPr>
          <p:nvPr/>
        </p:nvSpPr>
        <p:spPr bwMode="auto">
          <a:xfrm>
            <a:off x="2873273" y="35228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A9CF5B0B-32DC-48C7-94BF-5CBFC16CCA1E}"/>
              </a:ext>
            </a:extLst>
          </p:cNvPr>
          <p:cNvSpPr txBox="1">
            <a:spLocks noChangeArrowheads="1"/>
          </p:cNvSpPr>
          <p:nvPr/>
        </p:nvSpPr>
        <p:spPr bwMode="auto">
          <a:xfrm>
            <a:off x="4244873" y="35228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357F7CAB-935E-47F7-AEA7-1C1EF01167A7}"/>
              </a:ext>
            </a:extLst>
          </p:cNvPr>
          <p:cNvSpPr txBox="1">
            <a:spLocks noChangeArrowheads="1"/>
          </p:cNvSpPr>
          <p:nvPr/>
        </p:nvSpPr>
        <p:spPr bwMode="auto">
          <a:xfrm>
            <a:off x="4873523" y="352285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6DF4C527-A10C-46AD-859B-EBC97F76D246}"/>
              </a:ext>
            </a:extLst>
          </p:cNvPr>
          <p:cNvSpPr txBox="1">
            <a:spLocks noChangeArrowheads="1"/>
          </p:cNvSpPr>
          <p:nvPr/>
        </p:nvSpPr>
        <p:spPr bwMode="auto">
          <a:xfrm>
            <a:off x="5902223" y="35228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29207BC6-3624-4A75-AB2A-9E79B912F860}"/>
              </a:ext>
            </a:extLst>
          </p:cNvPr>
          <p:cNvSpPr txBox="1">
            <a:spLocks noChangeArrowheads="1"/>
          </p:cNvSpPr>
          <p:nvPr/>
        </p:nvSpPr>
        <p:spPr bwMode="auto">
          <a:xfrm>
            <a:off x="5159273" y="380860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5B596244-0DAA-4E96-858D-DFA8D180E105}"/>
              </a:ext>
            </a:extLst>
          </p:cNvPr>
          <p:cNvSpPr txBox="1">
            <a:spLocks noChangeArrowheads="1"/>
          </p:cNvSpPr>
          <p:nvPr/>
        </p:nvSpPr>
        <p:spPr bwMode="auto">
          <a:xfrm>
            <a:off x="4873523" y="215125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09E3D38B-C36F-4E43-A4BF-25FF36885BE8}"/>
              </a:ext>
            </a:extLst>
          </p:cNvPr>
          <p:cNvSpPr>
            <a:spLocks noChangeShapeType="1"/>
          </p:cNvSpPr>
          <p:nvPr/>
        </p:nvSpPr>
        <p:spPr bwMode="auto">
          <a:xfrm>
            <a:off x="2987573" y="5123051"/>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B6D1234B-3187-43AB-9A65-576E980D3CE8}"/>
              </a:ext>
            </a:extLst>
          </p:cNvPr>
          <p:cNvSpPr>
            <a:spLocks noChangeShapeType="1"/>
          </p:cNvSpPr>
          <p:nvPr/>
        </p:nvSpPr>
        <p:spPr bwMode="auto">
          <a:xfrm>
            <a:off x="3044723" y="48944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39975299-F878-4C88-881D-945442F3A2EF}"/>
              </a:ext>
            </a:extLst>
          </p:cNvPr>
          <p:cNvSpPr>
            <a:spLocks noChangeShapeType="1"/>
          </p:cNvSpPr>
          <p:nvPr/>
        </p:nvSpPr>
        <p:spPr bwMode="auto">
          <a:xfrm>
            <a:off x="4473473" y="48944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9BBF3C2A-AB89-4423-9C5C-74017BC8041B}"/>
              </a:ext>
            </a:extLst>
          </p:cNvPr>
          <p:cNvSpPr>
            <a:spLocks noChangeShapeType="1"/>
          </p:cNvSpPr>
          <p:nvPr/>
        </p:nvSpPr>
        <p:spPr bwMode="auto">
          <a:xfrm>
            <a:off x="2955823" y="48944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5">
            <a:extLst>
              <a:ext uri="{FF2B5EF4-FFF2-40B4-BE49-F238E27FC236}">
                <a16:creationId xmlns:a16="http://schemas.microsoft.com/office/drawing/2014/main" id="{AD34DC67-5BAA-4910-BB25-B07B829677DD}"/>
              </a:ext>
            </a:extLst>
          </p:cNvPr>
          <p:cNvSpPr>
            <a:spLocks noChangeShapeType="1"/>
          </p:cNvSpPr>
          <p:nvPr/>
        </p:nvSpPr>
        <p:spPr bwMode="auto">
          <a:xfrm>
            <a:off x="4359173" y="48944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AB469C4D-38A1-4D98-93D0-C8600755FE10}"/>
              </a:ext>
            </a:extLst>
          </p:cNvPr>
          <p:cNvSpPr>
            <a:spLocks noChangeShapeType="1"/>
          </p:cNvSpPr>
          <p:nvPr/>
        </p:nvSpPr>
        <p:spPr bwMode="auto">
          <a:xfrm>
            <a:off x="5108473" y="48944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79236340-FC4A-43AC-A10E-809850974133}"/>
              </a:ext>
            </a:extLst>
          </p:cNvPr>
          <p:cNvSpPr>
            <a:spLocks noChangeShapeType="1"/>
          </p:cNvSpPr>
          <p:nvPr/>
        </p:nvSpPr>
        <p:spPr bwMode="auto">
          <a:xfrm>
            <a:off x="5044973" y="489445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06B149FC-70CD-4F09-AE9B-B5916292EDC7}"/>
              </a:ext>
            </a:extLst>
          </p:cNvPr>
          <p:cNvSpPr>
            <a:spLocks noChangeShapeType="1"/>
          </p:cNvSpPr>
          <p:nvPr/>
        </p:nvSpPr>
        <p:spPr bwMode="auto">
          <a:xfrm>
            <a:off x="6073673" y="48944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849B735F-4CB1-48DE-97EB-BC529531AF75}"/>
              </a:ext>
            </a:extLst>
          </p:cNvPr>
          <p:cNvSpPr>
            <a:spLocks noChangeShapeType="1"/>
          </p:cNvSpPr>
          <p:nvPr/>
        </p:nvSpPr>
        <p:spPr bwMode="auto">
          <a:xfrm>
            <a:off x="5984773" y="48944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1CD87BA5-3385-4A9E-9D16-95D8559CCDF1}"/>
              </a:ext>
            </a:extLst>
          </p:cNvPr>
          <p:cNvSpPr txBox="1">
            <a:spLocks noChangeArrowheads="1"/>
          </p:cNvSpPr>
          <p:nvPr/>
        </p:nvSpPr>
        <p:spPr bwMode="auto">
          <a:xfrm>
            <a:off x="2816123" y="4608701"/>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EFAA3A16-8DF3-48C9-A431-C82BD2D28546}"/>
              </a:ext>
            </a:extLst>
          </p:cNvPr>
          <p:cNvSpPr txBox="1">
            <a:spLocks noChangeArrowheads="1"/>
          </p:cNvSpPr>
          <p:nvPr/>
        </p:nvSpPr>
        <p:spPr bwMode="auto">
          <a:xfrm>
            <a:off x="4244873" y="460870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837665F7-C590-4934-8539-43EA11AB1E17}"/>
              </a:ext>
            </a:extLst>
          </p:cNvPr>
          <p:cNvSpPr txBox="1">
            <a:spLocks noChangeArrowheads="1"/>
          </p:cNvSpPr>
          <p:nvPr/>
        </p:nvSpPr>
        <p:spPr bwMode="auto">
          <a:xfrm>
            <a:off x="4816373" y="460870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CB66B705-E1C2-4621-9BB4-E76FA90717C8}"/>
              </a:ext>
            </a:extLst>
          </p:cNvPr>
          <p:cNvSpPr txBox="1">
            <a:spLocks noChangeArrowheads="1"/>
          </p:cNvSpPr>
          <p:nvPr/>
        </p:nvSpPr>
        <p:spPr bwMode="auto">
          <a:xfrm>
            <a:off x="5902223" y="460870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92DE798F-0385-462F-A3ED-3FCCD08332D4}"/>
              </a:ext>
            </a:extLst>
          </p:cNvPr>
          <p:cNvSpPr txBox="1">
            <a:spLocks noChangeArrowheads="1"/>
          </p:cNvSpPr>
          <p:nvPr/>
        </p:nvSpPr>
        <p:spPr bwMode="auto">
          <a:xfrm>
            <a:off x="6130823" y="489445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EADACF0C-BEA7-4D0D-BF12-834242D2011B}"/>
              </a:ext>
            </a:extLst>
          </p:cNvPr>
          <p:cNvSpPr>
            <a:spLocks noChangeShapeType="1"/>
          </p:cNvSpPr>
          <p:nvPr/>
        </p:nvSpPr>
        <p:spPr bwMode="auto">
          <a:xfrm>
            <a:off x="7388123" y="48944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BF031D7C-A600-4B03-8F49-C07E6867AAB4}"/>
              </a:ext>
            </a:extLst>
          </p:cNvPr>
          <p:cNvSpPr>
            <a:spLocks noChangeShapeType="1"/>
          </p:cNvSpPr>
          <p:nvPr/>
        </p:nvSpPr>
        <p:spPr bwMode="auto">
          <a:xfrm>
            <a:off x="7299223" y="48944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9DA0CC3A-FD0E-4100-AE17-23418998237F}"/>
              </a:ext>
            </a:extLst>
          </p:cNvPr>
          <p:cNvSpPr txBox="1">
            <a:spLocks noChangeArrowheads="1"/>
          </p:cNvSpPr>
          <p:nvPr/>
        </p:nvSpPr>
        <p:spPr bwMode="auto">
          <a:xfrm>
            <a:off x="7216673" y="460870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F739C5A6-4438-4623-91B6-F1FB1D4FF825}"/>
              </a:ext>
            </a:extLst>
          </p:cNvPr>
          <p:cNvSpPr txBox="1">
            <a:spLocks noChangeArrowheads="1"/>
          </p:cNvSpPr>
          <p:nvPr/>
        </p:nvSpPr>
        <p:spPr bwMode="auto">
          <a:xfrm>
            <a:off x="3444773" y="51802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AB762BB9-26F1-4A59-8EF4-E303B27E23E3}"/>
              </a:ext>
            </a:extLst>
          </p:cNvPr>
          <p:cNvSpPr txBox="1">
            <a:spLocks noChangeArrowheads="1"/>
          </p:cNvSpPr>
          <p:nvPr/>
        </p:nvSpPr>
        <p:spPr bwMode="auto">
          <a:xfrm>
            <a:off x="4473473" y="51802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EB641A01-600F-41F4-B3CA-01BEFB49DE3F}"/>
              </a:ext>
            </a:extLst>
          </p:cNvPr>
          <p:cNvSpPr txBox="1">
            <a:spLocks noChangeArrowheads="1"/>
          </p:cNvSpPr>
          <p:nvPr/>
        </p:nvSpPr>
        <p:spPr bwMode="auto">
          <a:xfrm>
            <a:off x="5330723" y="51802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1">
            <a:extLst>
              <a:ext uri="{FF2B5EF4-FFF2-40B4-BE49-F238E27FC236}">
                <a16:creationId xmlns:a16="http://schemas.microsoft.com/office/drawing/2014/main" id="{F5323019-DA97-4917-831A-23AB9B6FAE13}"/>
              </a:ext>
            </a:extLst>
          </p:cNvPr>
          <p:cNvSpPr txBox="1">
            <a:spLocks noChangeArrowheads="1"/>
          </p:cNvSpPr>
          <p:nvPr/>
        </p:nvSpPr>
        <p:spPr bwMode="auto">
          <a:xfrm>
            <a:off x="6562623" y="486587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2">
            <a:extLst>
              <a:ext uri="{FF2B5EF4-FFF2-40B4-BE49-F238E27FC236}">
                <a16:creationId xmlns:a16="http://schemas.microsoft.com/office/drawing/2014/main" id="{3DFC7A32-4576-4A5E-AF8F-9D7A21BB6AE6}"/>
              </a:ext>
            </a:extLst>
          </p:cNvPr>
          <p:cNvSpPr txBox="1">
            <a:spLocks noChangeArrowheads="1"/>
          </p:cNvSpPr>
          <p:nvPr/>
        </p:nvSpPr>
        <p:spPr bwMode="auto">
          <a:xfrm>
            <a:off x="7330973" y="10654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67ED0373-A3F4-4DA8-B922-CBBBE980DA6D}"/>
              </a:ext>
            </a:extLst>
          </p:cNvPr>
          <p:cNvSpPr txBox="1">
            <a:spLocks noChangeArrowheads="1"/>
          </p:cNvSpPr>
          <p:nvPr/>
        </p:nvSpPr>
        <p:spPr bwMode="auto">
          <a:xfrm>
            <a:off x="7388123" y="157975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6413F77B-E8AF-47FF-B70D-60EC124C66C1}"/>
              </a:ext>
            </a:extLst>
          </p:cNvPr>
          <p:cNvSpPr txBox="1">
            <a:spLocks noChangeArrowheads="1"/>
          </p:cNvSpPr>
          <p:nvPr/>
        </p:nvSpPr>
        <p:spPr bwMode="auto">
          <a:xfrm>
            <a:off x="7045223" y="2151251"/>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85">
            <a:extLst>
              <a:ext uri="{FF2B5EF4-FFF2-40B4-BE49-F238E27FC236}">
                <a16:creationId xmlns:a16="http://schemas.microsoft.com/office/drawing/2014/main" id="{28C0D416-E000-4C6E-9362-65E6958A6EAF}"/>
              </a:ext>
            </a:extLst>
          </p:cNvPr>
          <p:cNvSpPr>
            <a:spLocks noChangeShapeType="1"/>
          </p:cNvSpPr>
          <p:nvPr/>
        </p:nvSpPr>
        <p:spPr bwMode="auto">
          <a:xfrm>
            <a:off x="7330973" y="1865501"/>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C1E0C4EF-626E-483A-9A17-4F6E353E3222}"/>
              </a:ext>
            </a:extLst>
          </p:cNvPr>
          <p:cNvSpPr txBox="1">
            <a:spLocks noChangeArrowheads="1"/>
          </p:cNvSpPr>
          <p:nvPr/>
        </p:nvSpPr>
        <p:spPr bwMode="auto">
          <a:xfrm>
            <a:off x="3273323" y="2551301"/>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1582A2E0-A376-46E1-8287-EF19A6C96681}"/>
              </a:ext>
            </a:extLst>
          </p:cNvPr>
          <p:cNvSpPr>
            <a:spLocks noChangeShapeType="1"/>
          </p:cNvSpPr>
          <p:nvPr/>
        </p:nvSpPr>
        <p:spPr bwMode="auto">
          <a:xfrm flipV="1">
            <a:off x="3501923" y="2779901"/>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88">
            <a:extLst>
              <a:ext uri="{FF2B5EF4-FFF2-40B4-BE49-F238E27FC236}">
                <a16:creationId xmlns:a16="http://schemas.microsoft.com/office/drawing/2014/main" id="{3BD8AF49-E749-466A-BB54-F1C74C47B9FC}"/>
              </a:ext>
            </a:extLst>
          </p:cNvPr>
          <p:cNvSpPr txBox="1">
            <a:spLocks noChangeArrowheads="1"/>
          </p:cNvSpPr>
          <p:nvPr/>
        </p:nvSpPr>
        <p:spPr bwMode="auto">
          <a:xfrm>
            <a:off x="2873273" y="2779901"/>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9">
            <a:extLst>
              <a:ext uri="{FF2B5EF4-FFF2-40B4-BE49-F238E27FC236}">
                <a16:creationId xmlns:a16="http://schemas.microsoft.com/office/drawing/2014/main" id="{8939D4D6-E8A8-4E2B-BF30-C36CB09F9147}"/>
              </a:ext>
            </a:extLst>
          </p:cNvPr>
          <p:cNvSpPr txBox="1">
            <a:spLocks noChangeArrowheads="1"/>
          </p:cNvSpPr>
          <p:nvPr/>
        </p:nvSpPr>
        <p:spPr bwMode="auto">
          <a:xfrm>
            <a:off x="3559073" y="2779901"/>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90">
            <a:extLst>
              <a:ext uri="{FF2B5EF4-FFF2-40B4-BE49-F238E27FC236}">
                <a16:creationId xmlns:a16="http://schemas.microsoft.com/office/drawing/2014/main" id="{3FD2E472-F029-4339-882B-F9A138EF56E4}"/>
              </a:ext>
            </a:extLst>
          </p:cNvPr>
          <p:cNvSpPr txBox="1">
            <a:spLocks noChangeArrowheads="1"/>
          </p:cNvSpPr>
          <p:nvPr/>
        </p:nvSpPr>
        <p:spPr bwMode="auto">
          <a:xfrm>
            <a:off x="3216173" y="3008501"/>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2" name="AutoShape 91">
            <a:extLst>
              <a:ext uri="{FF2B5EF4-FFF2-40B4-BE49-F238E27FC236}">
                <a16:creationId xmlns:a16="http://schemas.microsoft.com/office/drawing/2014/main" id="{5E1D0984-E21F-4305-9531-B170AEFE9619}"/>
              </a:ext>
            </a:extLst>
          </p:cNvPr>
          <p:cNvCxnSpPr>
            <a:cxnSpLocks noChangeShapeType="1"/>
          </p:cNvCxnSpPr>
          <p:nvPr/>
        </p:nvCxnSpPr>
        <p:spPr bwMode="auto">
          <a:xfrm>
            <a:off x="3473348" y="48944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 name="AutoShape 92">
            <a:extLst>
              <a:ext uri="{FF2B5EF4-FFF2-40B4-BE49-F238E27FC236}">
                <a16:creationId xmlns:a16="http://schemas.microsoft.com/office/drawing/2014/main" id="{EA18A7E0-4F41-4C45-B153-DF5E04E44ADF}"/>
              </a:ext>
            </a:extLst>
          </p:cNvPr>
          <p:cNvCxnSpPr>
            <a:cxnSpLocks noChangeShapeType="1"/>
          </p:cNvCxnSpPr>
          <p:nvPr/>
        </p:nvCxnSpPr>
        <p:spPr bwMode="auto">
          <a:xfrm>
            <a:off x="3378098" y="490397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4" name="Text Box 93">
            <a:extLst>
              <a:ext uri="{FF2B5EF4-FFF2-40B4-BE49-F238E27FC236}">
                <a16:creationId xmlns:a16="http://schemas.microsoft.com/office/drawing/2014/main" id="{26CF67C4-90EF-405F-B770-C65C991920D4}"/>
              </a:ext>
            </a:extLst>
          </p:cNvPr>
          <p:cNvSpPr txBox="1">
            <a:spLocks noChangeArrowheads="1"/>
          </p:cNvSpPr>
          <p:nvPr/>
        </p:nvSpPr>
        <p:spPr bwMode="auto">
          <a:xfrm>
            <a:off x="3289198" y="4446776"/>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5" name="AutoShape 94">
            <a:extLst>
              <a:ext uri="{FF2B5EF4-FFF2-40B4-BE49-F238E27FC236}">
                <a16:creationId xmlns:a16="http://schemas.microsoft.com/office/drawing/2014/main" id="{E996C657-0F26-4F47-AE91-6734A9337904}"/>
              </a:ext>
            </a:extLst>
          </p:cNvPr>
          <p:cNvCxnSpPr>
            <a:cxnSpLocks noChangeShapeType="1"/>
          </p:cNvCxnSpPr>
          <p:nvPr/>
        </p:nvCxnSpPr>
        <p:spPr bwMode="auto">
          <a:xfrm>
            <a:off x="3914673" y="48944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6" name="AutoShape 95">
            <a:extLst>
              <a:ext uri="{FF2B5EF4-FFF2-40B4-BE49-F238E27FC236}">
                <a16:creationId xmlns:a16="http://schemas.microsoft.com/office/drawing/2014/main" id="{9A27F471-D2A3-4711-9F98-72EF6CE1D83B}"/>
              </a:ext>
            </a:extLst>
          </p:cNvPr>
          <p:cNvCxnSpPr>
            <a:cxnSpLocks noChangeShapeType="1"/>
          </p:cNvCxnSpPr>
          <p:nvPr/>
        </p:nvCxnSpPr>
        <p:spPr bwMode="auto">
          <a:xfrm>
            <a:off x="3819423" y="490397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7" name="Text Box 96">
            <a:extLst>
              <a:ext uri="{FF2B5EF4-FFF2-40B4-BE49-F238E27FC236}">
                <a16:creationId xmlns:a16="http://schemas.microsoft.com/office/drawing/2014/main" id="{89B62FC2-FBE8-4CF5-8B8F-913BD3C022C3}"/>
              </a:ext>
            </a:extLst>
          </p:cNvPr>
          <p:cNvSpPr txBox="1">
            <a:spLocks noChangeArrowheads="1"/>
          </p:cNvSpPr>
          <p:nvPr/>
        </p:nvSpPr>
        <p:spPr bwMode="auto">
          <a:xfrm>
            <a:off x="3730523" y="4389626"/>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8" name="AutoShape 97">
            <a:extLst>
              <a:ext uri="{FF2B5EF4-FFF2-40B4-BE49-F238E27FC236}">
                <a16:creationId xmlns:a16="http://schemas.microsoft.com/office/drawing/2014/main" id="{74D56C6B-1B8A-4A0A-92DD-98AA3D693DD2}"/>
              </a:ext>
            </a:extLst>
          </p:cNvPr>
          <p:cNvCxnSpPr>
            <a:cxnSpLocks noChangeShapeType="1"/>
          </p:cNvCxnSpPr>
          <p:nvPr/>
        </p:nvCxnSpPr>
        <p:spPr bwMode="auto">
          <a:xfrm>
            <a:off x="1800123" y="25322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9" name="AutoShape 98">
            <a:extLst>
              <a:ext uri="{FF2B5EF4-FFF2-40B4-BE49-F238E27FC236}">
                <a16:creationId xmlns:a16="http://schemas.microsoft.com/office/drawing/2014/main" id="{74D431EC-53A2-4EBA-8FD5-EB07A8856C1C}"/>
              </a:ext>
            </a:extLst>
          </p:cNvPr>
          <p:cNvCxnSpPr>
            <a:cxnSpLocks noChangeShapeType="1"/>
          </p:cNvCxnSpPr>
          <p:nvPr/>
        </p:nvCxnSpPr>
        <p:spPr bwMode="auto">
          <a:xfrm>
            <a:off x="1704873" y="254177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0" name="Text Box 99">
            <a:extLst>
              <a:ext uri="{FF2B5EF4-FFF2-40B4-BE49-F238E27FC236}">
                <a16:creationId xmlns:a16="http://schemas.microsoft.com/office/drawing/2014/main" id="{C0C217F6-5CFD-487F-83A6-BB0B8364AE67}"/>
              </a:ext>
            </a:extLst>
          </p:cNvPr>
          <p:cNvSpPr txBox="1">
            <a:spLocks noChangeArrowheads="1"/>
          </p:cNvSpPr>
          <p:nvPr/>
        </p:nvSpPr>
        <p:spPr bwMode="auto">
          <a:xfrm>
            <a:off x="1695348" y="2313176"/>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1" name="AutoShape 100">
            <a:extLst>
              <a:ext uri="{FF2B5EF4-FFF2-40B4-BE49-F238E27FC236}">
                <a16:creationId xmlns:a16="http://schemas.microsoft.com/office/drawing/2014/main" id="{BE3D091A-C9E2-4643-AA27-8BD03764977C}"/>
              </a:ext>
            </a:extLst>
          </p:cNvPr>
          <p:cNvCxnSpPr>
            <a:cxnSpLocks noChangeShapeType="1"/>
          </p:cNvCxnSpPr>
          <p:nvPr/>
        </p:nvCxnSpPr>
        <p:spPr bwMode="auto">
          <a:xfrm>
            <a:off x="2049360" y="25322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2" name="AutoShape 101">
            <a:extLst>
              <a:ext uri="{FF2B5EF4-FFF2-40B4-BE49-F238E27FC236}">
                <a16:creationId xmlns:a16="http://schemas.microsoft.com/office/drawing/2014/main" id="{9D438AA6-B4C9-4B33-94ED-B2572E3B9B26}"/>
              </a:ext>
            </a:extLst>
          </p:cNvPr>
          <p:cNvCxnSpPr>
            <a:cxnSpLocks noChangeShapeType="1"/>
          </p:cNvCxnSpPr>
          <p:nvPr/>
        </p:nvCxnSpPr>
        <p:spPr bwMode="auto">
          <a:xfrm>
            <a:off x="1965223" y="253225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3" name="Text Box 102">
            <a:extLst>
              <a:ext uri="{FF2B5EF4-FFF2-40B4-BE49-F238E27FC236}">
                <a16:creationId xmlns:a16="http://schemas.microsoft.com/office/drawing/2014/main" id="{B28FBDFD-D612-40B1-8DF2-FEFFF4AED08B}"/>
              </a:ext>
            </a:extLst>
          </p:cNvPr>
          <p:cNvSpPr txBox="1">
            <a:spLocks noChangeArrowheads="1"/>
          </p:cNvSpPr>
          <p:nvPr/>
        </p:nvSpPr>
        <p:spPr bwMode="auto">
          <a:xfrm>
            <a:off x="1869973" y="2313176"/>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3">
            <a:extLst>
              <a:ext uri="{FF2B5EF4-FFF2-40B4-BE49-F238E27FC236}">
                <a16:creationId xmlns:a16="http://schemas.microsoft.com/office/drawing/2014/main" id="{6F6396D1-832E-4AF4-A7C8-BC4D93EE7EF1}"/>
              </a:ext>
            </a:extLst>
          </p:cNvPr>
          <p:cNvSpPr>
            <a:spLocks noChangeShapeType="1"/>
          </p:cNvSpPr>
          <p:nvPr/>
        </p:nvSpPr>
        <p:spPr bwMode="auto">
          <a:xfrm flipV="1">
            <a:off x="1558823" y="2637026"/>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5" name="AutoShape 104">
            <a:extLst>
              <a:ext uri="{FF2B5EF4-FFF2-40B4-BE49-F238E27FC236}">
                <a16:creationId xmlns:a16="http://schemas.microsoft.com/office/drawing/2014/main" id="{9C6751AE-8294-40E6-A957-C1A6C5A9C6AF}"/>
              </a:ext>
            </a:extLst>
          </p:cNvPr>
          <p:cNvCxnSpPr>
            <a:cxnSpLocks noChangeShapeType="1"/>
          </p:cNvCxnSpPr>
          <p:nvPr/>
        </p:nvCxnSpPr>
        <p:spPr bwMode="auto">
          <a:xfrm>
            <a:off x="2457348" y="37895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6" name="AutoShape 105">
            <a:extLst>
              <a:ext uri="{FF2B5EF4-FFF2-40B4-BE49-F238E27FC236}">
                <a16:creationId xmlns:a16="http://schemas.microsoft.com/office/drawing/2014/main" id="{8FF46279-7463-402D-A53B-622395548F6A}"/>
              </a:ext>
            </a:extLst>
          </p:cNvPr>
          <p:cNvCxnSpPr>
            <a:cxnSpLocks noChangeShapeType="1"/>
          </p:cNvCxnSpPr>
          <p:nvPr/>
        </p:nvCxnSpPr>
        <p:spPr bwMode="auto">
          <a:xfrm>
            <a:off x="2362098" y="379907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6">
            <a:extLst>
              <a:ext uri="{FF2B5EF4-FFF2-40B4-BE49-F238E27FC236}">
                <a16:creationId xmlns:a16="http://schemas.microsoft.com/office/drawing/2014/main" id="{BFFB2591-AC10-4F44-8ED0-8A30E7BF6305}"/>
              </a:ext>
            </a:extLst>
          </p:cNvPr>
          <p:cNvCxnSpPr>
            <a:cxnSpLocks noChangeShapeType="1"/>
          </p:cNvCxnSpPr>
          <p:nvPr/>
        </p:nvCxnSpPr>
        <p:spPr bwMode="auto">
          <a:xfrm>
            <a:off x="2706585" y="37895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7">
            <a:extLst>
              <a:ext uri="{FF2B5EF4-FFF2-40B4-BE49-F238E27FC236}">
                <a16:creationId xmlns:a16="http://schemas.microsoft.com/office/drawing/2014/main" id="{FB9DEAD0-5B69-4853-90EB-4D04D7829121}"/>
              </a:ext>
            </a:extLst>
          </p:cNvPr>
          <p:cNvCxnSpPr>
            <a:cxnSpLocks noChangeShapeType="1"/>
          </p:cNvCxnSpPr>
          <p:nvPr/>
        </p:nvCxnSpPr>
        <p:spPr bwMode="auto">
          <a:xfrm>
            <a:off x="2622448" y="378955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9" name="Text Box 108">
            <a:extLst>
              <a:ext uri="{FF2B5EF4-FFF2-40B4-BE49-F238E27FC236}">
                <a16:creationId xmlns:a16="http://schemas.microsoft.com/office/drawing/2014/main" id="{773A7A07-5AF7-46B7-A2B0-255FE02C1C45}"/>
              </a:ext>
            </a:extLst>
          </p:cNvPr>
          <p:cNvSpPr txBox="1">
            <a:spLocks noChangeArrowheads="1"/>
          </p:cNvSpPr>
          <p:nvPr/>
        </p:nvSpPr>
        <p:spPr bwMode="auto">
          <a:xfrm>
            <a:off x="2530373" y="3408551"/>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109">
            <a:extLst>
              <a:ext uri="{FF2B5EF4-FFF2-40B4-BE49-F238E27FC236}">
                <a16:creationId xmlns:a16="http://schemas.microsoft.com/office/drawing/2014/main" id="{16ADDCBE-4BAE-4BEC-9D45-1FE353D338BA}"/>
              </a:ext>
            </a:extLst>
          </p:cNvPr>
          <p:cNvSpPr>
            <a:spLocks noChangeShapeType="1"/>
          </p:cNvSpPr>
          <p:nvPr/>
        </p:nvSpPr>
        <p:spPr bwMode="auto">
          <a:xfrm flipV="1">
            <a:off x="2239860" y="3875276"/>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1" name="AutoShape 110">
            <a:extLst>
              <a:ext uri="{FF2B5EF4-FFF2-40B4-BE49-F238E27FC236}">
                <a16:creationId xmlns:a16="http://schemas.microsoft.com/office/drawing/2014/main" id="{538F849B-5A67-4BCE-BA66-E55860FA940E}"/>
              </a:ext>
            </a:extLst>
          </p:cNvPr>
          <p:cNvCxnSpPr>
            <a:cxnSpLocks noChangeShapeType="1"/>
          </p:cNvCxnSpPr>
          <p:nvPr/>
        </p:nvCxnSpPr>
        <p:spPr bwMode="auto">
          <a:xfrm>
            <a:off x="4654448" y="3799076"/>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AutoShape 111">
            <a:extLst>
              <a:ext uri="{FF2B5EF4-FFF2-40B4-BE49-F238E27FC236}">
                <a16:creationId xmlns:a16="http://schemas.microsoft.com/office/drawing/2014/main" id="{E9FB05C2-4737-4A87-A1D3-A31ECA016715}"/>
              </a:ext>
            </a:extLst>
          </p:cNvPr>
          <p:cNvCxnSpPr>
            <a:cxnSpLocks noChangeShapeType="1"/>
          </p:cNvCxnSpPr>
          <p:nvPr/>
        </p:nvCxnSpPr>
        <p:spPr bwMode="auto">
          <a:xfrm>
            <a:off x="4559198" y="380860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2">
            <a:extLst>
              <a:ext uri="{FF2B5EF4-FFF2-40B4-BE49-F238E27FC236}">
                <a16:creationId xmlns:a16="http://schemas.microsoft.com/office/drawing/2014/main" id="{5D2146AB-76CE-4568-8C12-6474CA121B43}"/>
              </a:ext>
            </a:extLst>
          </p:cNvPr>
          <p:cNvCxnSpPr>
            <a:cxnSpLocks noChangeShapeType="1"/>
          </p:cNvCxnSpPr>
          <p:nvPr/>
        </p:nvCxnSpPr>
        <p:spPr bwMode="auto">
          <a:xfrm>
            <a:off x="4911623" y="3799076"/>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3">
            <a:extLst>
              <a:ext uri="{FF2B5EF4-FFF2-40B4-BE49-F238E27FC236}">
                <a16:creationId xmlns:a16="http://schemas.microsoft.com/office/drawing/2014/main" id="{924403ED-8659-41D0-B425-9ECBBAD8D592}"/>
              </a:ext>
            </a:extLst>
          </p:cNvPr>
          <p:cNvCxnSpPr>
            <a:cxnSpLocks noChangeShapeType="1"/>
          </p:cNvCxnSpPr>
          <p:nvPr/>
        </p:nvCxnSpPr>
        <p:spPr bwMode="auto">
          <a:xfrm>
            <a:off x="4816373" y="380860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4">
            <a:extLst>
              <a:ext uri="{FF2B5EF4-FFF2-40B4-BE49-F238E27FC236}">
                <a16:creationId xmlns:a16="http://schemas.microsoft.com/office/drawing/2014/main" id="{FC58DA3D-C8E4-45B8-B743-5D16A48C483F}"/>
              </a:ext>
            </a:extLst>
          </p:cNvPr>
          <p:cNvCxnSpPr>
            <a:cxnSpLocks noChangeShapeType="1"/>
          </p:cNvCxnSpPr>
          <p:nvPr/>
        </p:nvCxnSpPr>
        <p:spPr bwMode="auto">
          <a:xfrm>
            <a:off x="7475435" y="18083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5">
            <a:extLst>
              <a:ext uri="{FF2B5EF4-FFF2-40B4-BE49-F238E27FC236}">
                <a16:creationId xmlns:a16="http://schemas.microsoft.com/office/drawing/2014/main" id="{657035AF-AE3B-4A1F-8B62-BB21AC20EFB2}"/>
              </a:ext>
            </a:extLst>
          </p:cNvPr>
          <p:cNvCxnSpPr>
            <a:cxnSpLocks noChangeShapeType="1"/>
          </p:cNvCxnSpPr>
          <p:nvPr/>
        </p:nvCxnSpPr>
        <p:spPr bwMode="auto">
          <a:xfrm>
            <a:off x="7745310" y="18083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7" name="Text Box 116">
            <a:extLst>
              <a:ext uri="{FF2B5EF4-FFF2-40B4-BE49-F238E27FC236}">
                <a16:creationId xmlns:a16="http://schemas.microsoft.com/office/drawing/2014/main" id="{8097F5E2-3AA0-4C94-B329-D23C867610F9}"/>
              </a:ext>
            </a:extLst>
          </p:cNvPr>
          <p:cNvSpPr txBox="1">
            <a:spLocks noChangeArrowheads="1"/>
          </p:cNvSpPr>
          <p:nvPr/>
        </p:nvSpPr>
        <p:spPr bwMode="auto">
          <a:xfrm>
            <a:off x="7623073" y="2351276"/>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7">
            <a:extLst>
              <a:ext uri="{FF2B5EF4-FFF2-40B4-BE49-F238E27FC236}">
                <a16:creationId xmlns:a16="http://schemas.microsoft.com/office/drawing/2014/main" id="{FF5EC968-DCDA-4474-B306-492D1CF738D8}"/>
              </a:ext>
            </a:extLst>
          </p:cNvPr>
          <p:cNvSpPr txBox="1">
            <a:spLocks noChangeArrowheads="1"/>
          </p:cNvSpPr>
          <p:nvPr/>
        </p:nvSpPr>
        <p:spPr bwMode="auto">
          <a:xfrm>
            <a:off x="7354786" y="2360801"/>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9" name="AutoShape 118">
            <a:extLst>
              <a:ext uri="{FF2B5EF4-FFF2-40B4-BE49-F238E27FC236}">
                <a16:creationId xmlns:a16="http://schemas.microsoft.com/office/drawing/2014/main" id="{53979B46-EDAC-4616-A6C0-8246368B2633}"/>
              </a:ext>
            </a:extLst>
          </p:cNvPr>
          <p:cNvCxnSpPr>
            <a:cxnSpLocks noChangeShapeType="1"/>
          </p:cNvCxnSpPr>
          <p:nvPr/>
        </p:nvCxnSpPr>
        <p:spPr bwMode="auto">
          <a:xfrm>
            <a:off x="3489223" y="377050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0" name="AutoShape 119">
            <a:extLst>
              <a:ext uri="{FF2B5EF4-FFF2-40B4-BE49-F238E27FC236}">
                <a16:creationId xmlns:a16="http://schemas.microsoft.com/office/drawing/2014/main" id="{0D52D7BF-7AF8-4873-902F-2974DA74681D}"/>
              </a:ext>
            </a:extLst>
          </p:cNvPr>
          <p:cNvCxnSpPr>
            <a:cxnSpLocks noChangeShapeType="1"/>
          </p:cNvCxnSpPr>
          <p:nvPr/>
        </p:nvCxnSpPr>
        <p:spPr bwMode="auto">
          <a:xfrm>
            <a:off x="3393973" y="378002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20">
            <a:extLst>
              <a:ext uri="{FF2B5EF4-FFF2-40B4-BE49-F238E27FC236}">
                <a16:creationId xmlns:a16="http://schemas.microsoft.com/office/drawing/2014/main" id="{35974FC8-FC32-4981-8815-B8C761FD80EF}"/>
              </a:ext>
            </a:extLst>
          </p:cNvPr>
          <p:cNvCxnSpPr>
            <a:cxnSpLocks noChangeShapeType="1"/>
          </p:cNvCxnSpPr>
          <p:nvPr/>
        </p:nvCxnSpPr>
        <p:spPr bwMode="auto">
          <a:xfrm>
            <a:off x="3949598" y="377050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1">
            <a:extLst>
              <a:ext uri="{FF2B5EF4-FFF2-40B4-BE49-F238E27FC236}">
                <a16:creationId xmlns:a16="http://schemas.microsoft.com/office/drawing/2014/main" id="{103D47CB-FDE7-4C39-8D5B-B64E460C3CDD}"/>
              </a:ext>
            </a:extLst>
          </p:cNvPr>
          <p:cNvCxnSpPr>
            <a:cxnSpLocks noChangeShapeType="1"/>
          </p:cNvCxnSpPr>
          <p:nvPr/>
        </p:nvCxnSpPr>
        <p:spPr bwMode="auto">
          <a:xfrm>
            <a:off x="3854348" y="378002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2">
            <a:extLst>
              <a:ext uri="{FF2B5EF4-FFF2-40B4-BE49-F238E27FC236}">
                <a16:creationId xmlns:a16="http://schemas.microsoft.com/office/drawing/2014/main" id="{F1E3558A-11F9-4C8B-BEFB-1E62F8CC04CC}"/>
              </a:ext>
            </a:extLst>
          </p:cNvPr>
          <p:cNvCxnSpPr>
            <a:cxnSpLocks noChangeShapeType="1"/>
          </p:cNvCxnSpPr>
          <p:nvPr/>
        </p:nvCxnSpPr>
        <p:spPr bwMode="auto">
          <a:xfrm>
            <a:off x="5429148" y="48944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3">
            <a:extLst>
              <a:ext uri="{FF2B5EF4-FFF2-40B4-BE49-F238E27FC236}">
                <a16:creationId xmlns:a16="http://schemas.microsoft.com/office/drawing/2014/main" id="{8990D924-5407-4203-B0F1-56696674099E}"/>
              </a:ext>
            </a:extLst>
          </p:cNvPr>
          <p:cNvCxnSpPr>
            <a:cxnSpLocks noChangeShapeType="1"/>
          </p:cNvCxnSpPr>
          <p:nvPr/>
        </p:nvCxnSpPr>
        <p:spPr bwMode="auto">
          <a:xfrm>
            <a:off x="5333898" y="490397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5" name="Text Box 124">
            <a:extLst>
              <a:ext uri="{FF2B5EF4-FFF2-40B4-BE49-F238E27FC236}">
                <a16:creationId xmlns:a16="http://schemas.microsoft.com/office/drawing/2014/main" id="{40F3237D-2E2D-4519-B9F7-32AD5A7DC5AD}"/>
              </a:ext>
            </a:extLst>
          </p:cNvPr>
          <p:cNvSpPr txBox="1">
            <a:spLocks noChangeArrowheads="1"/>
          </p:cNvSpPr>
          <p:nvPr/>
        </p:nvSpPr>
        <p:spPr bwMode="auto">
          <a:xfrm>
            <a:off x="5308498" y="4675376"/>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6" name="AutoShape 125">
            <a:extLst>
              <a:ext uri="{FF2B5EF4-FFF2-40B4-BE49-F238E27FC236}">
                <a16:creationId xmlns:a16="http://schemas.microsoft.com/office/drawing/2014/main" id="{2E866F33-64C2-49DF-8927-C996B257A20B}"/>
              </a:ext>
            </a:extLst>
          </p:cNvPr>
          <p:cNvCxnSpPr>
            <a:cxnSpLocks noChangeShapeType="1"/>
          </p:cNvCxnSpPr>
          <p:nvPr/>
        </p:nvCxnSpPr>
        <p:spPr bwMode="auto">
          <a:xfrm>
            <a:off x="3492398" y="2818001"/>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7" name="AutoShape 126">
            <a:extLst>
              <a:ext uri="{FF2B5EF4-FFF2-40B4-BE49-F238E27FC236}">
                <a16:creationId xmlns:a16="http://schemas.microsoft.com/office/drawing/2014/main" id="{B9AD6B96-EC9C-4CC9-977F-040DC0259547}"/>
              </a:ext>
            </a:extLst>
          </p:cNvPr>
          <p:cNvCxnSpPr>
            <a:cxnSpLocks noChangeShapeType="1"/>
          </p:cNvCxnSpPr>
          <p:nvPr/>
        </p:nvCxnSpPr>
        <p:spPr bwMode="auto">
          <a:xfrm>
            <a:off x="4602060" y="3808601"/>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7">
            <a:extLst>
              <a:ext uri="{FF2B5EF4-FFF2-40B4-BE49-F238E27FC236}">
                <a16:creationId xmlns:a16="http://schemas.microsoft.com/office/drawing/2014/main" id="{3494E7FA-0DFC-4E86-A190-E6E91A45C788}"/>
              </a:ext>
            </a:extLst>
          </p:cNvPr>
          <p:cNvCxnSpPr>
            <a:cxnSpLocks noChangeShapeType="1"/>
          </p:cNvCxnSpPr>
          <p:nvPr/>
        </p:nvCxnSpPr>
        <p:spPr bwMode="auto">
          <a:xfrm>
            <a:off x="5722835" y="4884926"/>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8">
            <a:extLst>
              <a:ext uri="{FF2B5EF4-FFF2-40B4-BE49-F238E27FC236}">
                <a16:creationId xmlns:a16="http://schemas.microsoft.com/office/drawing/2014/main" id="{8BB3A9C9-256F-4B2C-93BF-C0C0F620F332}"/>
              </a:ext>
            </a:extLst>
          </p:cNvPr>
          <p:cNvCxnSpPr>
            <a:cxnSpLocks noChangeShapeType="1"/>
          </p:cNvCxnSpPr>
          <p:nvPr/>
        </p:nvCxnSpPr>
        <p:spPr bwMode="auto">
          <a:xfrm>
            <a:off x="5627585" y="489445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0" name="Text Box 129">
            <a:extLst>
              <a:ext uri="{FF2B5EF4-FFF2-40B4-BE49-F238E27FC236}">
                <a16:creationId xmlns:a16="http://schemas.microsoft.com/office/drawing/2014/main" id="{5D483BBA-D40C-4A08-999C-1881E4D43102}"/>
              </a:ext>
            </a:extLst>
          </p:cNvPr>
          <p:cNvSpPr txBox="1">
            <a:spLocks noChangeArrowheads="1"/>
          </p:cNvSpPr>
          <p:nvPr/>
        </p:nvSpPr>
        <p:spPr bwMode="auto">
          <a:xfrm>
            <a:off x="4530623" y="3294251"/>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130">
            <a:extLst>
              <a:ext uri="{FF2B5EF4-FFF2-40B4-BE49-F238E27FC236}">
                <a16:creationId xmlns:a16="http://schemas.microsoft.com/office/drawing/2014/main" id="{6B4C4DAB-2BBA-4702-B239-BE97B4328B95}"/>
              </a:ext>
            </a:extLst>
          </p:cNvPr>
          <p:cNvSpPr txBox="1">
            <a:spLocks noChangeArrowheads="1"/>
          </p:cNvSpPr>
          <p:nvPr/>
        </p:nvSpPr>
        <p:spPr bwMode="auto">
          <a:xfrm>
            <a:off x="4302023" y="4037201"/>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1">
            <a:extLst>
              <a:ext uri="{FF2B5EF4-FFF2-40B4-BE49-F238E27FC236}">
                <a16:creationId xmlns:a16="http://schemas.microsoft.com/office/drawing/2014/main" id="{57687DA1-1747-4326-8789-13CD52247B84}"/>
              </a:ext>
            </a:extLst>
          </p:cNvPr>
          <p:cNvSpPr txBox="1">
            <a:spLocks noChangeArrowheads="1"/>
          </p:cNvSpPr>
          <p:nvPr/>
        </p:nvSpPr>
        <p:spPr bwMode="auto">
          <a:xfrm>
            <a:off x="4702073" y="2494151"/>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2">
            <a:extLst>
              <a:ext uri="{FF2B5EF4-FFF2-40B4-BE49-F238E27FC236}">
                <a16:creationId xmlns:a16="http://schemas.microsoft.com/office/drawing/2014/main" id="{32F28888-86B1-40D8-B3E1-00195B30989B}"/>
              </a:ext>
            </a:extLst>
          </p:cNvPr>
          <p:cNvSpPr txBox="1">
            <a:spLocks noChangeArrowheads="1"/>
          </p:cNvSpPr>
          <p:nvPr/>
        </p:nvSpPr>
        <p:spPr bwMode="auto">
          <a:xfrm>
            <a:off x="5502173" y="3694301"/>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4" name="Text Box 133">
            <a:extLst>
              <a:ext uri="{FF2B5EF4-FFF2-40B4-BE49-F238E27FC236}">
                <a16:creationId xmlns:a16="http://schemas.microsoft.com/office/drawing/2014/main" id="{DE0BD07F-934A-4651-BCC8-6675B46737D9}"/>
              </a:ext>
            </a:extLst>
          </p:cNvPr>
          <p:cNvSpPr txBox="1">
            <a:spLocks noChangeArrowheads="1"/>
          </p:cNvSpPr>
          <p:nvPr/>
        </p:nvSpPr>
        <p:spPr bwMode="auto">
          <a:xfrm>
            <a:off x="6645173" y="4608701"/>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4">
            <a:extLst>
              <a:ext uri="{FF2B5EF4-FFF2-40B4-BE49-F238E27FC236}">
                <a16:creationId xmlns:a16="http://schemas.microsoft.com/office/drawing/2014/main" id="{A07BDBE5-287D-4C8A-84B8-F6C452360CB2}"/>
              </a:ext>
            </a:extLst>
          </p:cNvPr>
          <p:cNvSpPr txBox="1">
            <a:spLocks noChangeArrowheads="1"/>
          </p:cNvSpPr>
          <p:nvPr/>
        </p:nvSpPr>
        <p:spPr bwMode="auto">
          <a:xfrm>
            <a:off x="7445273" y="1579751"/>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5">
            <a:extLst>
              <a:ext uri="{FF2B5EF4-FFF2-40B4-BE49-F238E27FC236}">
                <a16:creationId xmlns:a16="http://schemas.microsoft.com/office/drawing/2014/main" id="{89570776-ED54-4A05-A103-EA38C2AE79F4}"/>
              </a:ext>
            </a:extLst>
          </p:cNvPr>
          <p:cNvSpPr txBox="1">
            <a:spLocks noChangeArrowheads="1"/>
          </p:cNvSpPr>
          <p:nvPr/>
        </p:nvSpPr>
        <p:spPr bwMode="auto">
          <a:xfrm>
            <a:off x="7902473" y="1808351"/>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Box 136">
            <a:extLst>
              <a:ext uri="{FF2B5EF4-FFF2-40B4-BE49-F238E27FC236}">
                <a16:creationId xmlns:a16="http://schemas.microsoft.com/office/drawing/2014/main" id="{8257D64F-CD0E-400C-A7B7-CDCD76229B39}"/>
              </a:ext>
            </a:extLst>
          </p:cNvPr>
          <p:cNvSpPr txBox="1"/>
          <p:nvPr/>
        </p:nvSpPr>
        <p:spPr>
          <a:xfrm>
            <a:off x="341167" y="2494151"/>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8" name="TextBox 137">
            <a:extLst>
              <a:ext uri="{FF2B5EF4-FFF2-40B4-BE49-F238E27FC236}">
                <a16:creationId xmlns:a16="http://schemas.microsoft.com/office/drawing/2014/main" id="{CC159165-5BCC-4051-9C29-4F4CC08EE1FF}"/>
              </a:ext>
            </a:extLst>
          </p:cNvPr>
          <p:cNvSpPr txBox="1"/>
          <p:nvPr/>
        </p:nvSpPr>
        <p:spPr>
          <a:xfrm>
            <a:off x="233612" y="1469738"/>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39" name="TextBox 138">
            <a:extLst>
              <a:ext uri="{FF2B5EF4-FFF2-40B4-BE49-F238E27FC236}">
                <a16:creationId xmlns:a16="http://schemas.microsoft.com/office/drawing/2014/main" id="{0C15DE27-2816-4C89-9667-013A6CC3FE66}"/>
              </a:ext>
            </a:extLst>
          </p:cNvPr>
          <p:cNvSpPr txBox="1"/>
          <p:nvPr/>
        </p:nvSpPr>
        <p:spPr>
          <a:xfrm>
            <a:off x="1115868" y="3770501"/>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0" name="TextBox 139">
            <a:extLst>
              <a:ext uri="{FF2B5EF4-FFF2-40B4-BE49-F238E27FC236}">
                <a16:creationId xmlns:a16="http://schemas.microsoft.com/office/drawing/2014/main" id="{EE91151F-BB58-4872-A4BD-9C6D7BE08E0D}"/>
              </a:ext>
            </a:extLst>
          </p:cNvPr>
          <p:cNvSpPr txBox="1"/>
          <p:nvPr/>
        </p:nvSpPr>
        <p:spPr>
          <a:xfrm>
            <a:off x="1634538" y="4778228"/>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1" name="TextBox 140">
            <a:extLst>
              <a:ext uri="{FF2B5EF4-FFF2-40B4-BE49-F238E27FC236}">
                <a16:creationId xmlns:a16="http://schemas.microsoft.com/office/drawing/2014/main" id="{525FE7E7-1F35-4B68-A092-52FE7172775B}"/>
              </a:ext>
            </a:extLst>
          </p:cNvPr>
          <p:cNvSpPr txBox="1"/>
          <p:nvPr/>
        </p:nvSpPr>
        <p:spPr>
          <a:xfrm>
            <a:off x="8286851" y="161692"/>
            <a:ext cx="3724712" cy="6832640"/>
          </a:xfrm>
          <a:prstGeom prst="rect">
            <a:avLst/>
          </a:prstGeom>
          <a:noFill/>
        </p:spPr>
        <p:txBody>
          <a:bodyPr wrap="square" rtlCol="0">
            <a:spAutoFit/>
          </a:bodyPr>
          <a:lstStyle/>
          <a:p>
            <a:r>
              <a:rPr lang="en-US" sz="1400" dirty="0">
                <a:latin typeface="Arial Narrow" panose="020B0606020202030204" pitchFamily="34" charset="0"/>
              </a:rPr>
              <a:t>Question:   How do the other binding offs have an impact on us?</a:t>
            </a:r>
          </a:p>
          <a:p>
            <a:br>
              <a:rPr lang="en-US" sz="1400" dirty="0">
                <a:latin typeface="Arial Narrow" panose="020B0606020202030204" pitchFamily="34" charset="0"/>
              </a:rPr>
            </a:br>
            <a:r>
              <a:rPr lang="en-US" sz="1400" dirty="0">
                <a:latin typeface="Arial Narrow" panose="020B0606020202030204" pitchFamily="34" charset="0"/>
              </a:rPr>
              <a:t>We can see this history from 1989 to </a:t>
            </a:r>
            <a:r>
              <a:rPr lang="en-US" sz="1400" dirty="0" err="1">
                <a:latin typeface="Arial Narrow" panose="020B0606020202030204" pitchFamily="34" charset="0"/>
              </a:rPr>
              <a:t>Panium</a:t>
            </a:r>
            <a:r>
              <a:rPr lang="en-US" sz="1400" dirty="0">
                <a:latin typeface="Arial Narrow" panose="020B0606020202030204" pitchFamily="34" charset="0"/>
              </a:rPr>
              <a:t> as just one history of priests, but if you're willing to accept that the priests are the 144,000 and that is you, and you get raised up to Heaven at the final second Advent, why are you qualified to be of the 144,000? What makes you qualified? It isn't just a few years you've had in the movement prior to Nov. 9, 2019 to mean that you can go to Heaven and Moses and Elijah have to sit at your feet and learn from you.    Because they don't get to be of the 144,000. All those other people, the Millerites, the Protestants, they have to learn from you, what makes you qualified?   Experience, because you have to go through each experience and Elder Parminder has been teaching when we talk about the many that are overthrown at Sunday law they aren't Adventists. They are already in captivity. They are people in this movement that go through binding off, binding off and fall at Sunday law, we can still do that, or at close of probation. So for people in this movement, we're trained and tested if we are to be in the 144,000 all through this history. So that when we get to Heaven we're qualified to do the work of the 144,000. In the time of 2019 or Raphia to </a:t>
            </a:r>
            <a:r>
              <a:rPr lang="en-US" sz="1400" dirty="0" err="1">
                <a:latin typeface="Arial Narrow" panose="020B0606020202030204" pitchFamily="34" charset="0"/>
              </a:rPr>
              <a:t>Panium</a:t>
            </a:r>
            <a:r>
              <a:rPr lang="en-US" sz="1400" dirty="0">
                <a:latin typeface="Arial Narrow" panose="020B0606020202030204" pitchFamily="34" charset="0"/>
              </a:rPr>
              <a:t>,  people are expecting terrible persecution and this terrible time of trouble, we're not saying it's going to be easy but we're still babies and we have much more training to do.</a:t>
            </a:r>
          </a:p>
          <a:p>
            <a:r>
              <a:rPr lang="en-US" dirty="0"/>
              <a:t> </a:t>
            </a:r>
          </a:p>
        </p:txBody>
      </p:sp>
      <p:sp>
        <p:nvSpPr>
          <p:cNvPr id="142" name="Text Box 2">
            <a:extLst>
              <a:ext uri="{FF2B5EF4-FFF2-40B4-BE49-F238E27FC236}">
                <a16:creationId xmlns:a16="http://schemas.microsoft.com/office/drawing/2014/main" id="{B84388DB-D69C-48F0-B8C5-F345656B42E6}"/>
              </a:ext>
            </a:extLst>
          </p:cNvPr>
          <p:cNvSpPr txBox="1">
            <a:spLocks noChangeArrowheads="1"/>
          </p:cNvSpPr>
          <p:nvPr/>
        </p:nvSpPr>
        <p:spPr bwMode="auto">
          <a:xfrm>
            <a:off x="4369934" y="2818001"/>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6418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anim calcmode="lin" valueType="num">
                                      <p:cBhvr>
                                        <p:cTn id="7" dur="1000" fill="hold"/>
                                        <p:tgtEl>
                                          <p:spTgt spid="141"/>
                                        </p:tgtEl>
                                        <p:attrNameLst>
                                          <p:attrName>ppt_w</p:attrName>
                                        </p:attrNameLst>
                                      </p:cBhvr>
                                      <p:tavLst>
                                        <p:tav tm="0">
                                          <p:val>
                                            <p:fltVal val="0"/>
                                          </p:val>
                                        </p:tav>
                                        <p:tav tm="100000">
                                          <p:val>
                                            <p:strVal val="#ppt_w"/>
                                          </p:val>
                                        </p:tav>
                                      </p:tavLst>
                                    </p:anim>
                                    <p:anim calcmode="lin" valueType="num">
                                      <p:cBhvr>
                                        <p:cTn id="8" dur="1000" fill="hold"/>
                                        <p:tgtEl>
                                          <p:spTgt spid="141"/>
                                        </p:tgtEl>
                                        <p:attrNameLst>
                                          <p:attrName>ppt_h</p:attrName>
                                        </p:attrNameLst>
                                      </p:cBhvr>
                                      <p:tavLst>
                                        <p:tav tm="0">
                                          <p:val>
                                            <p:fltVal val="0"/>
                                          </p:val>
                                        </p:tav>
                                        <p:tav tm="100000">
                                          <p:val>
                                            <p:strVal val="#ppt_h"/>
                                          </p:val>
                                        </p:tav>
                                      </p:tavLst>
                                    </p:anim>
                                    <p:anim calcmode="lin" valueType="num">
                                      <p:cBhvr>
                                        <p:cTn id="9" dur="1000" fill="hold"/>
                                        <p:tgtEl>
                                          <p:spTgt spid="141"/>
                                        </p:tgtEl>
                                        <p:attrNameLst>
                                          <p:attrName>style.rotation</p:attrName>
                                        </p:attrNameLst>
                                      </p:cBhvr>
                                      <p:tavLst>
                                        <p:tav tm="0">
                                          <p:val>
                                            <p:fltVal val="90"/>
                                          </p:val>
                                        </p:tav>
                                        <p:tav tm="100000">
                                          <p:val>
                                            <p:fltVal val="0"/>
                                          </p:val>
                                        </p:tav>
                                      </p:tavLst>
                                    </p:anim>
                                    <p:animEffect transition="in" filter="fade">
                                      <p:cBhvr>
                                        <p:cTn id="10" dur="1000"/>
                                        <p:tgtEl>
                                          <p:spTgt spid="141"/>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ppt_w</p:attrName>
                                        </p:attrNameLst>
                                      </p:cBhvr>
                                      <p:tavLst>
                                        <p:tav tm="0">
                                          <p:val>
                                            <p:fltVal val="0"/>
                                          </p:val>
                                        </p:tav>
                                        <p:tav tm="100000">
                                          <p:val>
                                            <p:strVal val="#ppt_w"/>
                                          </p:val>
                                        </p:tav>
                                      </p:tavLst>
                                    </p:anim>
                                    <p:anim calcmode="lin" valueType="num">
                                      <p:cBhvr>
                                        <p:cTn id="34" dur="1000" fill="hold"/>
                                        <p:tgtEl>
                                          <p:spTgt spid="6"/>
                                        </p:tgtEl>
                                        <p:attrNameLst>
                                          <p:attrName>ppt_h</p:attrName>
                                        </p:attrNameLst>
                                      </p:cBhvr>
                                      <p:tavLst>
                                        <p:tav tm="0">
                                          <p:val>
                                            <p:fltVal val="0"/>
                                          </p:val>
                                        </p:tav>
                                        <p:tav tm="100000">
                                          <p:val>
                                            <p:strVal val="#ppt_h"/>
                                          </p:val>
                                        </p:tav>
                                      </p:tavLst>
                                    </p:anim>
                                    <p:anim calcmode="lin" valueType="num">
                                      <p:cBhvr>
                                        <p:cTn id="35" dur="1000" fill="hold"/>
                                        <p:tgtEl>
                                          <p:spTgt spid="6"/>
                                        </p:tgtEl>
                                        <p:attrNameLst>
                                          <p:attrName>style.rotation</p:attrName>
                                        </p:attrNameLst>
                                      </p:cBhvr>
                                      <p:tavLst>
                                        <p:tav tm="0">
                                          <p:val>
                                            <p:fltVal val="90"/>
                                          </p:val>
                                        </p:tav>
                                        <p:tav tm="100000">
                                          <p:val>
                                            <p:fltVal val="0"/>
                                          </p:val>
                                        </p:tav>
                                      </p:tavLst>
                                    </p:anim>
                                    <p:animEffect transition="in" filter="fade">
                                      <p:cBhvr>
                                        <p:cTn id="36" dur="1000"/>
                                        <p:tgtEl>
                                          <p:spTgt spid="6"/>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1000" fill="hold"/>
                                        <p:tgtEl>
                                          <p:spTgt spid="8"/>
                                        </p:tgtEl>
                                        <p:attrNameLst>
                                          <p:attrName>ppt_w</p:attrName>
                                        </p:attrNameLst>
                                      </p:cBhvr>
                                      <p:tavLst>
                                        <p:tav tm="0">
                                          <p:val>
                                            <p:fltVal val="0"/>
                                          </p:val>
                                        </p:tav>
                                        <p:tav tm="100000">
                                          <p:val>
                                            <p:strVal val="#ppt_w"/>
                                          </p:val>
                                        </p:tav>
                                      </p:tavLst>
                                    </p:anim>
                                    <p:anim calcmode="lin" valueType="num">
                                      <p:cBhvr>
                                        <p:cTn id="46" dur="1000" fill="hold"/>
                                        <p:tgtEl>
                                          <p:spTgt spid="8"/>
                                        </p:tgtEl>
                                        <p:attrNameLst>
                                          <p:attrName>ppt_h</p:attrName>
                                        </p:attrNameLst>
                                      </p:cBhvr>
                                      <p:tavLst>
                                        <p:tav tm="0">
                                          <p:val>
                                            <p:fltVal val="0"/>
                                          </p:val>
                                        </p:tav>
                                        <p:tav tm="100000">
                                          <p:val>
                                            <p:strVal val="#ppt_h"/>
                                          </p:val>
                                        </p:tav>
                                      </p:tavLst>
                                    </p:anim>
                                    <p:anim calcmode="lin" valueType="num">
                                      <p:cBhvr>
                                        <p:cTn id="47" dur="1000" fill="hold"/>
                                        <p:tgtEl>
                                          <p:spTgt spid="8"/>
                                        </p:tgtEl>
                                        <p:attrNameLst>
                                          <p:attrName>style.rotation</p:attrName>
                                        </p:attrNameLst>
                                      </p:cBhvr>
                                      <p:tavLst>
                                        <p:tav tm="0">
                                          <p:val>
                                            <p:fltVal val="90"/>
                                          </p:val>
                                        </p:tav>
                                        <p:tav tm="100000">
                                          <p:val>
                                            <p:fltVal val="0"/>
                                          </p:val>
                                        </p:tav>
                                      </p:tavLst>
                                    </p:anim>
                                    <p:animEffect transition="in" filter="fade">
                                      <p:cBhvr>
                                        <p:cTn id="48" dur="1000"/>
                                        <p:tgtEl>
                                          <p:spTgt spid="8"/>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ppt_w</p:attrName>
                                        </p:attrNameLst>
                                      </p:cBhvr>
                                      <p:tavLst>
                                        <p:tav tm="0">
                                          <p:val>
                                            <p:fltVal val="0"/>
                                          </p:val>
                                        </p:tav>
                                        <p:tav tm="100000">
                                          <p:val>
                                            <p:strVal val="#ppt_w"/>
                                          </p:val>
                                        </p:tav>
                                      </p:tavLst>
                                    </p:anim>
                                    <p:anim calcmode="lin" valueType="num">
                                      <p:cBhvr>
                                        <p:cTn id="52" dur="1000" fill="hold"/>
                                        <p:tgtEl>
                                          <p:spTgt spid="9"/>
                                        </p:tgtEl>
                                        <p:attrNameLst>
                                          <p:attrName>ppt_h</p:attrName>
                                        </p:attrNameLst>
                                      </p:cBhvr>
                                      <p:tavLst>
                                        <p:tav tm="0">
                                          <p:val>
                                            <p:fltVal val="0"/>
                                          </p:val>
                                        </p:tav>
                                        <p:tav tm="100000">
                                          <p:val>
                                            <p:strVal val="#ppt_h"/>
                                          </p:val>
                                        </p:tav>
                                      </p:tavLst>
                                    </p:anim>
                                    <p:anim calcmode="lin" valueType="num">
                                      <p:cBhvr>
                                        <p:cTn id="53" dur="1000" fill="hold"/>
                                        <p:tgtEl>
                                          <p:spTgt spid="9"/>
                                        </p:tgtEl>
                                        <p:attrNameLst>
                                          <p:attrName>style.rotation</p:attrName>
                                        </p:attrNameLst>
                                      </p:cBhvr>
                                      <p:tavLst>
                                        <p:tav tm="0">
                                          <p:val>
                                            <p:fltVal val="90"/>
                                          </p:val>
                                        </p:tav>
                                        <p:tav tm="100000">
                                          <p:val>
                                            <p:fltVal val="0"/>
                                          </p:val>
                                        </p:tav>
                                      </p:tavLst>
                                    </p:anim>
                                    <p:animEffect transition="in" filter="fade">
                                      <p:cBhvr>
                                        <p:cTn id="54" dur="1000"/>
                                        <p:tgtEl>
                                          <p:spTgt spid="9"/>
                                        </p:tgtEl>
                                      </p:cBhvr>
                                    </p:animEffect>
                                  </p:childTnLst>
                                </p:cTn>
                              </p:par>
                              <p:par>
                                <p:cTn id="55" presetID="31"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1000" fill="hold"/>
                                        <p:tgtEl>
                                          <p:spTgt spid="10"/>
                                        </p:tgtEl>
                                        <p:attrNameLst>
                                          <p:attrName>ppt_w</p:attrName>
                                        </p:attrNameLst>
                                      </p:cBhvr>
                                      <p:tavLst>
                                        <p:tav tm="0">
                                          <p:val>
                                            <p:fltVal val="0"/>
                                          </p:val>
                                        </p:tav>
                                        <p:tav tm="100000">
                                          <p:val>
                                            <p:strVal val="#ppt_w"/>
                                          </p:val>
                                        </p:tav>
                                      </p:tavLst>
                                    </p:anim>
                                    <p:anim calcmode="lin" valueType="num">
                                      <p:cBhvr>
                                        <p:cTn id="58" dur="1000" fill="hold"/>
                                        <p:tgtEl>
                                          <p:spTgt spid="10"/>
                                        </p:tgtEl>
                                        <p:attrNameLst>
                                          <p:attrName>ppt_h</p:attrName>
                                        </p:attrNameLst>
                                      </p:cBhvr>
                                      <p:tavLst>
                                        <p:tav tm="0">
                                          <p:val>
                                            <p:fltVal val="0"/>
                                          </p:val>
                                        </p:tav>
                                        <p:tav tm="100000">
                                          <p:val>
                                            <p:strVal val="#ppt_h"/>
                                          </p:val>
                                        </p:tav>
                                      </p:tavLst>
                                    </p:anim>
                                    <p:anim calcmode="lin" valueType="num">
                                      <p:cBhvr>
                                        <p:cTn id="59" dur="1000" fill="hold"/>
                                        <p:tgtEl>
                                          <p:spTgt spid="10"/>
                                        </p:tgtEl>
                                        <p:attrNameLst>
                                          <p:attrName>style.rotation</p:attrName>
                                        </p:attrNameLst>
                                      </p:cBhvr>
                                      <p:tavLst>
                                        <p:tav tm="0">
                                          <p:val>
                                            <p:fltVal val="90"/>
                                          </p:val>
                                        </p:tav>
                                        <p:tav tm="100000">
                                          <p:val>
                                            <p:fltVal val="0"/>
                                          </p:val>
                                        </p:tav>
                                      </p:tavLst>
                                    </p:anim>
                                    <p:animEffect transition="in" filter="fade">
                                      <p:cBhvr>
                                        <p:cTn id="60" dur="1000"/>
                                        <p:tgtEl>
                                          <p:spTgt spid="10"/>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1000" fill="hold"/>
                                        <p:tgtEl>
                                          <p:spTgt spid="11"/>
                                        </p:tgtEl>
                                        <p:attrNameLst>
                                          <p:attrName>ppt_w</p:attrName>
                                        </p:attrNameLst>
                                      </p:cBhvr>
                                      <p:tavLst>
                                        <p:tav tm="0">
                                          <p:val>
                                            <p:fltVal val="0"/>
                                          </p:val>
                                        </p:tav>
                                        <p:tav tm="100000">
                                          <p:val>
                                            <p:strVal val="#ppt_w"/>
                                          </p:val>
                                        </p:tav>
                                      </p:tavLst>
                                    </p:anim>
                                    <p:anim calcmode="lin" valueType="num">
                                      <p:cBhvr>
                                        <p:cTn id="64" dur="1000" fill="hold"/>
                                        <p:tgtEl>
                                          <p:spTgt spid="11"/>
                                        </p:tgtEl>
                                        <p:attrNameLst>
                                          <p:attrName>ppt_h</p:attrName>
                                        </p:attrNameLst>
                                      </p:cBhvr>
                                      <p:tavLst>
                                        <p:tav tm="0">
                                          <p:val>
                                            <p:fltVal val="0"/>
                                          </p:val>
                                        </p:tav>
                                        <p:tav tm="100000">
                                          <p:val>
                                            <p:strVal val="#ppt_h"/>
                                          </p:val>
                                        </p:tav>
                                      </p:tavLst>
                                    </p:anim>
                                    <p:anim calcmode="lin" valueType="num">
                                      <p:cBhvr>
                                        <p:cTn id="65" dur="1000" fill="hold"/>
                                        <p:tgtEl>
                                          <p:spTgt spid="11"/>
                                        </p:tgtEl>
                                        <p:attrNameLst>
                                          <p:attrName>style.rotation</p:attrName>
                                        </p:attrNameLst>
                                      </p:cBhvr>
                                      <p:tavLst>
                                        <p:tav tm="0">
                                          <p:val>
                                            <p:fltVal val="90"/>
                                          </p:val>
                                        </p:tav>
                                        <p:tav tm="100000">
                                          <p:val>
                                            <p:fltVal val="0"/>
                                          </p:val>
                                        </p:tav>
                                      </p:tavLst>
                                    </p:anim>
                                    <p:animEffect transition="in" filter="fade">
                                      <p:cBhvr>
                                        <p:cTn id="66" dur="1000"/>
                                        <p:tgtEl>
                                          <p:spTgt spid="11"/>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1000" fill="hold"/>
                                        <p:tgtEl>
                                          <p:spTgt spid="12"/>
                                        </p:tgtEl>
                                        <p:attrNameLst>
                                          <p:attrName>ppt_w</p:attrName>
                                        </p:attrNameLst>
                                      </p:cBhvr>
                                      <p:tavLst>
                                        <p:tav tm="0">
                                          <p:val>
                                            <p:fltVal val="0"/>
                                          </p:val>
                                        </p:tav>
                                        <p:tav tm="100000">
                                          <p:val>
                                            <p:strVal val="#ppt_w"/>
                                          </p:val>
                                        </p:tav>
                                      </p:tavLst>
                                    </p:anim>
                                    <p:anim calcmode="lin" valueType="num">
                                      <p:cBhvr>
                                        <p:cTn id="70" dur="1000" fill="hold"/>
                                        <p:tgtEl>
                                          <p:spTgt spid="12"/>
                                        </p:tgtEl>
                                        <p:attrNameLst>
                                          <p:attrName>ppt_h</p:attrName>
                                        </p:attrNameLst>
                                      </p:cBhvr>
                                      <p:tavLst>
                                        <p:tav tm="0">
                                          <p:val>
                                            <p:fltVal val="0"/>
                                          </p:val>
                                        </p:tav>
                                        <p:tav tm="100000">
                                          <p:val>
                                            <p:strVal val="#ppt_h"/>
                                          </p:val>
                                        </p:tav>
                                      </p:tavLst>
                                    </p:anim>
                                    <p:anim calcmode="lin" valueType="num">
                                      <p:cBhvr>
                                        <p:cTn id="71" dur="1000" fill="hold"/>
                                        <p:tgtEl>
                                          <p:spTgt spid="12"/>
                                        </p:tgtEl>
                                        <p:attrNameLst>
                                          <p:attrName>style.rotation</p:attrName>
                                        </p:attrNameLst>
                                      </p:cBhvr>
                                      <p:tavLst>
                                        <p:tav tm="0">
                                          <p:val>
                                            <p:fltVal val="90"/>
                                          </p:val>
                                        </p:tav>
                                        <p:tav tm="100000">
                                          <p:val>
                                            <p:fltVal val="0"/>
                                          </p:val>
                                        </p:tav>
                                      </p:tavLst>
                                    </p:anim>
                                    <p:animEffect transition="in" filter="fade">
                                      <p:cBhvr>
                                        <p:cTn id="72" dur="1000"/>
                                        <p:tgtEl>
                                          <p:spTgt spid="12"/>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1000" fill="hold"/>
                                        <p:tgtEl>
                                          <p:spTgt spid="13"/>
                                        </p:tgtEl>
                                        <p:attrNameLst>
                                          <p:attrName>ppt_w</p:attrName>
                                        </p:attrNameLst>
                                      </p:cBhvr>
                                      <p:tavLst>
                                        <p:tav tm="0">
                                          <p:val>
                                            <p:fltVal val="0"/>
                                          </p:val>
                                        </p:tav>
                                        <p:tav tm="100000">
                                          <p:val>
                                            <p:strVal val="#ppt_w"/>
                                          </p:val>
                                        </p:tav>
                                      </p:tavLst>
                                    </p:anim>
                                    <p:anim calcmode="lin" valueType="num">
                                      <p:cBhvr>
                                        <p:cTn id="76" dur="1000" fill="hold"/>
                                        <p:tgtEl>
                                          <p:spTgt spid="13"/>
                                        </p:tgtEl>
                                        <p:attrNameLst>
                                          <p:attrName>ppt_h</p:attrName>
                                        </p:attrNameLst>
                                      </p:cBhvr>
                                      <p:tavLst>
                                        <p:tav tm="0">
                                          <p:val>
                                            <p:fltVal val="0"/>
                                          </p:val>
                                        </p:tav>
                                        <p:tav tm="100000">
                                          <p:val>
                                            <p:strVal val="#ppt_h"/>
                                          </p:val>
                                        </p:tav>
                                      </p:tavLst>
                                    </p:anim>
                                    <p:anim calcmode="lin" valueType="num">
                                      <p:cBhvr>
                                        <p:cTn id="77" dur="1000" fill="hold"/>
                                        <p:tgtEl>
                                          <p:spTgt spid="13"/>
                                        </p:tgtEl>
                                        <p:attrNameLst>
                                          <p:attrName>style.rotation</p:attrName>
                                        </p:attrNameLst>
                                      </p:cBhvr>
                                      <p:tavLst>
                                        <p:tav tm="0">
                                          <p:val>
                                            <p:fltVal val="90"/>
                                          </p:val>
                                        </p:tav>
                                        <p:tav tm="100000">
                                          <p:val>
                                            <p:fltVal val="0"/>
                                          </p:val>
                                        </p:tav>
                                      </p:tavLst>
                                    </p:anim>
                                    <p:animEffect transition="in" filter="fade">
                                      <p:cBhvr>
                                        <p:cTn id="78" dur="1000"/>
                                        <p:tgtEl>
                                          <p:spTgt spid="13"/>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14"/>
                                        </p:tgtEl>
                                        <p:attrNameLst>
                                          <p:attrName>style.visibility</p:attrName>
                                        </p:attrNameLst>
                                      </p:cBhvr>
                                      <p:to>
                                        <p:strVal val="visible"/>
                                      </p:to>
                                    </p:set>
                                    <p:anim calcmode="lin" valueType="num">
                                      <p:cBhvr>
                                        <p:cTn id="81" dur="1000" fill="hold"/>
                                        <p:tgtEl>
                                          <p:spTgt spid="14"/>
                                        </p:tgtEl>
                                        <p:attrNameLst>
                                          <p:attrName>ppt_w</p:attrName>
                                        </p:attrNameLst>
                                      </p:cBhvr>
                                      <p:tavLst>
                                        <p:tav tm="0">
                                          <p:val>
                                            <p:fltVal val="0"/>
                                          </p:val>
                                        </p:tav>
                                        <p:tav tm="100000">
                                          <p:val>
                                            <p:strVal val="#ppt_w"/>
                                          </p:val>
                                        </p:tav>
                                      </p:tavLst>
                                    </p:anim>
                                    <p:anim calcmode="lin" valueType="num">
                                      <p:cBhvr>
                                        <p:cTn id="82" dur="1000" fill="hold"/>
                                        <p:tgtEl>
                                          <p:spTgt spid="14"/>
                                        </p:tgtEl>
                                        <p:attrNameLst>
                                          <p:attrName>ppt_h</p:attrName>
                                        </p:attrNameLst>
                                      </p:cBhvr>
                                      <p:tavLst>
                                        <p:tav tm="0">
                                          <p:val>
                                            <p:fltVal val="0"/>
                                          </p:val>
                                        </p:tav>
                                        <p:tav tm="100000">
                                          <p:val>
                                            <p:strVal val="#ppt_h"/>
                                          </p:val>
                                        </p:tav>
                                      </p:tavLst>
                                    </p:anim>
                                    <p:anim calcmode="lin" valueType="num">
                                      <p:cBhvr>
                                        <p:cTn id="83" dur="1000" fill="hold"/>
                                        <p:tgtEl>
                                          <p:spTgt spid="14"/>
                                        </p:tgtEl>
                                        <p:attrNameLst>
                                          <p:attrName>style.rotation</p:attrName>
                                        </p:attrNameLst>
                                      </p:cBhvr>
                                      <p:tavLst>
                                        <p:tav tm="0">
                                          <p:val>
                                            <p:fltVal val="90"/>
                                          </p:val>
                                        </p:tav>
                                        <p:tav tm="100000">
                                          <p:val>
                                            <p:fltVal val="0"/>
                                          </p:val>
                                        </p:tav>
                                      </p:tavLst>
                                    </p:anim>
                                    <p:animEffect transition="in" filter="fade">
                                      <p:cBhvr>
                                        <p:cTn id="84" dur="1000"/>
                                        <p:tgtEl>
                                          <p:spTgt spid="1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15"/>
                                        </p:tgtEl>
                                        <p:attrNameLst>
                                          <p:attrName>style.visibility</p:attrName>
                                        </p:attrNameLst>
                                      </p:cBhvr>
                                      <p:to>
                                        <p:strVal val="visible"/>
                                      </p:to>
                                    </p:set>
                                    <p:anim calcmode="lin" valueType="num">
                                      <p:cBhvr>
                                        <p:cTn id="87" dur="1000" fill="hold"/>
                                        <p:tgtEl>
                                          <p:spTgt spid="15"/>
                                        </p:tgtEl>
                                        <p:attrNameLst>
                                          <p:attrName>ppt_w</p:attrName>
                                        </p:attrNameLst>
                                      </p:cBhvr>
                                      <p:tavLst>
                                        <p:tav tm="0">
                                          <p:val>
                                            <p:fltVal val="0"/>
                                          </p:val>
                                        </p:tav>
                                        <p:tav tm="100000">
                                          <p:val>
                                            <p:strVal val="#ppt_w"/>
                                          </p:val>
                                        </p:tav>
                                      </p:tavLst>
                                    </p:anim>
                                    <p:anim calcmode="lin" valueType="num">
                                      <p:cBhvr>
                                        <p:cTn id="88" dur="1000" fill="hold"/>
                                        <p:tgtEl>
                                          <p:spTgt spid="15"/>
                                        </p:tgtEl>
                                        <p:attrNameLst>
                                          <p:attrName>ppt_h</p:attrName>
                                        </p:attrNameLst>
                                      </p:cBhvr>
                                      <p:tavLst>
                                        <p:tav tm="0">
                                          <p:val>
                                            <p:fltVal val="0"/>
                                          </p:val>
                                        </p:tav>
                                        <p:tav tm="100000">
                                          <p:val>
                                            <p:strVal val="#ppt_h"/>
                                          </p:val>
                                        </p:tav>
                                      </p:tavLst>
                                    </p:anim>
                                    <p:anim calcmode="lin" valueType="num">
                                      <p:cBhvr>
                                        <p:cTn id="89" dur="1000" fill="hold"/>
                                        <p:tgtEl>
                                          <p:spTgt spid="15"/>
                                        </p:tgtEl>
                                        <p:attrNameLst>
                                          <p:attrName>style.rotation</p:attrName>
                                        </p:attrNameLst>
                                      </p:cBhvr>
                                      <p:tavLst>
                                        <p:tav tm="0">
                                          <p:val>
                                            <p:fltVal val="90"/>
                                          </p:val>
                                        </p:tav>
                                        <p:tav tm="100000">
                                          <p:val>
                                            <p:fltVal val="0"/>
                                          </p:val>
                                        </p:tav>
                                      </p:tavLst>
                                    </p:anim>
                                    <p:animEffect transition="in" filter="fade">
                                      <p:cBhvr>
                                        <p:cTn id="90" dur="1000"/>
                                        <p:tgtEl>
                                          <p:spTgt spid="15"/>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1000" fill="hold"/>
                                        <p:tgtEl>
                                          <p:spTgt spid="16"/>
                                        </p:tgtEl>
                                        <p:attrNameLst>
                                          <p:attrName>ppt_w</p:attrName>
                                        </p:attrNameLst>
                                      </p:cBhvr>
                                      <p:tavLst>
                                        <p:tav tm="0">
                                          <p:val>
                                            <p:fltVal val="0"/>
                                          </p:val>
                                        </p:tav>
                                        <p:tav tm="100000">
                                          <p:val>
                                            <p:strVal val="#ppt_w"/>
                                          </p:val>
                                        </p:tav>
                                      </p:tavLst>
                                    </p:anim>
                                    <p:anim calcmode="lin" valueType="num">
                                      <p:cBhvr>
                                        <p:cTn id="94" dur="1000" fill="hold"/>
                                        <p:tgtEl>
                                          <p:spTgt spid="16"/>
                                        </p:tgtEl>
                                        <p:attrNameLst>
                                          <p:attrName>ppt_h</p:attrName>
                                        </p:attrNameLst>
                                      </p:cBhvr>
                                      <p:tavLst>
                                        <p:tav tm="0">
                                          <p:val>
                                            <p:fltVal val="0"/>
                                          </p:val>
                                        </p:tav>
                                        <p:tav tm="100000">
                                          <p:val>
                                            <p:strVal val="#ppt_h"/>
                                          </p:val>
                                        </p:tav>
                                      </p:tavLst>
                                    </p:anim>
                                    <p:anim calcmode="lin" valueType="num">
                                      <p:cBhvr>
                                        <p:cTn id="95" dur="1000" fill="hold"/>
                                        <p:tgtEl>
                                          <p:spTgt spid="16"/>
                                        </p:tgtEl>
                                        <p:attrNameLst>
                                          <p:attrName>style.rotation</p:attrName>
                                        </p:attrNameLst>
                                      </p:cBhvr>
                                      <p:tavLst>
                                        <p:tav tm="0">
                                          <p:val>
                                            <p:fltVal val="90"/>
                                          </p:val>
                                        </p:tav>
                                        <p:tav tm="100000">
                                          <p:val>
                                            <p:fltVal val="0"/>
                                          </p:val>
                                        </p:tav>
                                      </p:tavLst>
                                    </p:anim>
                                    <p:animEffect transition="in" filter="fade">
                                      <p:cBhvr>
                                        <p:cTn id="96" dur="1000"/>
                                        <p:tgtEl>
                                          <p:spTgt spid="16"/>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1000" fill="hold"/>
                                        <p:tgtEl>
                                          <p:spTgt spid="17"/>
                                        </p:tgtEl>
                                        <p:attrNameLst>
                                          <p:attrName>ppt_w</p:attrName>
                                        </p:attrNameLst>
                                      </p:cBhvr>
                                      <p:tavLst>
                                        <p:tav tm="0">
                                          <p:val>
                                            <p:fltVal val="0"/>
                                          </p:val>
                                        </p:tav>
                                        <p:tav tm="100000">
                                          <p:val>
                                            <p:strVal val="#ppt_w"/>
                                          </p:val>
                                        </p:tav>
                                      </p:tavLst>
                                    </p:anim>
                                    <p:anim calcmode="lin" valueType="num">
                                      <p:cBhvr>
                                        <p:cTn id="100" dur="1000" fill="hold"/>
                                        <p:tgtEl>
                                          <p:spTgt spid="17"/>
                                        </p:tgtEl>
                                        <p:attrNameLst>
                                          <p:attrName>ppt_h</p:attrName>
                                        </p:attrNameLst>
                                      </p:cBhvr>
                                      <p:tavLst>
                                        <p:tav tm="0">
                                          <p:val>
                                            <p:fltVal val="0"/>
                                          </p:val>
                                        </p:tav>
                                        <p:tav tm="100000">
                                          <p:val>
                                            <p:strVal val="#ppt_h"/>
                                          </p:val>
                                        </p:tav>
                                      </p:tavLst>
                                    </p:anim>
                                    <p:anim calcmode="lin" valueType="num">
                                      <p:cBhvr>
                                        <p:cTn id="101" dur="1000" fill="hold"/>
                                        <p:tgtEl>
                                          <p:spTgt spid="17"/>
                                        </p:tgtEl>
                                        <p:attrNameLst>
                                          <p:attrName>style.rotation</p:attrName>
                                        </p:attrNameLst>
                                      </p:cBhvr>
                                      <p:tavLst>
                                        <p:tav tm="0">
                                          <p:val>
                                            <p:fltVal val="90"/>
                                          </p:val>
                                        </p:tav>
                                        <p:tav tm="100000">
                                          <p:val>
                                            <p:fltVal val="0"/>
                                          </p:val>
                                        </p:tav>
                                      </p:tavLst>
                                    </p:anim>
                                    <p:animEffect transition="in" filter="fade">
                                      <p:cBhvr>
                                        <p:cTn id="102" dur="1000"/>
                                        <p:tgtEl>
                                          <p:spTgt spid="17"/>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18"/>
                                        </p:tgtEl>
                                        <p:attrNameLst>
                                          <p:attrName>style.visibility</p:attrName>
                                        </p:attrNameLst>
                                      </p:cBhvr>
                                      <p:to>
                                        <p:strVal val="visible"/>
                                      </p:to>
                                    </p:set>
                                    <p:anim calcmode="lin" valueType="num">
                                      <p:cBhvr>
                                        <p:cTn id="105" dur="1000" fill="hold"/>
                                        <p:tgtEl>
                                          <p:spTgt spid="18"/>
                                        </p:tgtEl>
                                        <p:attrNameLst>
                                          <p:attrName>ppt_w</p:attrName>
                                        </p:attrNameLst>
                                      </p:cBhvr>
                                      <p:tavLst>
                                        <p:tav tm="0">
                                          <p:val>
                                            <p:fltVal val="0"/>
                                          </p:val>
                                        </p:tav>
                                        <p:tav tm="100000">
                                          <p:val>
                                            <p:strVal val="#ppt_w"/>
                                          </p:val>
                                        </p:tav>
                                      </p:tavLst>
                                    </p:anim>
                                    <p:anim calcmode="lin" valueType="num">
                                      <p:cBhvr>
                                        <p:cTn id="106" dur="1000" fill="hold"/>
                                        <p:tgtEl>
                                          <p:spTgt spid="18"/>
                                        </p:tgtEl>
                                        <p:attrNameLst>
                                          <p:attrName>ppt_h</p:attrName>
                                        </p:attrNameLst>
                                      </p:cBhvr>
                                      <p:tavLst>
                                        <p:tav tm="0">
                                          <p:val>
                                            <p:fltVal val="0"/>
                                          </p:val>
                                        </p:tav>
                                        <p:tav tm="100000">
                                          <p:val>
                                            <p:strVal val="#ppt_h"/>
                                          </p:val>
                                        </p:tav>
                                      </p:tavLst>
                                    </p:anim>
                                    <p:anim calcmode="lin" valueType="num">
                                      <p:cBhvr>
                                        <p:cTn id="107" dur="1000" fill="hold"/>
                                        <p:tgtEl>
                                          <p:spTgt spid="18"/>
                                        </p:tgtEl>
                                        <p:attrNameLst>
                                          <p:attrName>style.rotation</p:attrName>
                                        </p:attrNameLst>
                                      </p:cBhvr>
                                      <p:tavLst>
                                        <p:tav tm="0">
                                          <p:val>
                                            <p:fltVal val="90"/>
                                          </p:val>
                                        </p:tav>
                                        <p:tav tm="100000">
                                          <p:val>
                                            <p:fltVal val="0"/>
                                          </p:val>
                                        </p:tav>
                                      </p:tavLst>
                                    </p:anim>
                                    <p:animEffect transition="in" filter="fade">
                                      <p:cBhvr>
                                        <p:cTn id="108" dur="1000"/>
                                        <p:tgtEl>
                                          <p:spTgt spid="18"/>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19"/>
                                        </p:tgtEl>
                                        <p:attrNameLst>
                                          <p:attrName>style.visibility</p:attrName>
                                        </p:attrNameLst>
                                      </p:cBhvr>
                                      <p:to>
                                        <p:strVal val="visible"/>
                                      </p:to>
                                    </p:set>
                                    <p:anim calcmode="lin" valueType="num">
                                      <p:cBhvr>
                                        <p:cTn id="111" dur="1000" fill="hold"/>
                                        <p:tgtEl>
                                          <p:spTgt spid="19"/>
                                        </p:tgtEl>
                                        <p:attrNameLst>
                                          <p:attrName>ppt_w</p:attrName>
                                        </p:attrNameLst>
                                      </p:cBhvr>
                                      <p:tavLst>
                                        <p:tav tm="0">
                                          <p:val>
                                            <p:fltVal val="0"/>
                                          </p:val>
                                        </p:tav>
                                        <p:tav tm="100000">
                                          <p:val>
                                            <p:strVal val="#ppt_w"/>
                                          </p:val>
                                        </p:tav>
                                      </p:tavLst>
                                    </p:anim>
                                    <p:anim calcmode="lin" valueType="num">
                                      <p:cBhvr>
                                        <p:cTn id="112" dur="1000" fill="hold"/>
                                        <p:tgtEl>
                                          <p:spTgt spid="19"/>
                                        </p:tgtEl>
                                        <p:attrNameLst>
                                          <p:attrName>ppt_h</p:attrName>
                                        </p:attrNameLst>
                                      </p:cBhvr>
                                      <p:tavLst>
                                        <p:tav tm="0">
                                          <p:val>
                                            <p:fltVal val="0"/>
                                          </p:val>
                                        </p:tav>
                                        <p:tav tm="100000">
                                          <p:val>
                                            <p:strVal val="#ppt_h"/>
                                          </p:val>
                                        </p:tav>
                                      </p:tavLst>
                                    </p:anim>
                                    <p:anim calcmode="lin" valueType="num">
                                      <p:cBhvr>
                                        <p:cTn id="113" dur="1000" fill="hold"/>
                                        <p:tgtEl>
                                          <p:spTgt spid="19"/>
                                        </p:tgtEl>
                                        <p:attrNameLst>
                                          <p:attrName>style.rotation</p:attrName>
                                        </p:attrNameLst>
                                      </p:cBhvr>
                                      <p:tavLst>
                                        <p:tav tm="0">
                                          <p:val>
                                            <p:fltVal val="90"/>
                                          </p:val>
                                        </p:tav>
                                        <p:tav tm="100000">
                                          <p:val>
                                            <p:fltVal val="0"/>
                                          </p:val>
                                        </p:tav>
                                      </p:tavLst>
                                    </p:anim>
                                    <p:animEffect transition="in" filter="fade">
                                      <p:cBhvr>
                                        <p:cTn id="114" dur="1000"/>
                                        <p:tgtEl>
                                          <p:spTgt spid="19"/>
                                        </p:tgtEl>
                                      </p:cBhvr>
                                    </p:animEffect>
                                  </p:childTnLst>
                                </p:cTn>
                              </p:par>
                              <p:par>
                                <p:cTn id="115" presetID="31" presetClass="entr" presetSubtype="0" fill="hold" grpId="0" nodeType="withEffect">
                                  <p:stCondLst>
                                    <p:cond delay="0"/>
                                  </p:stCondLst>
                                  <p:childTnLst>
                                    <p:set>
                                      <p:cBhvr>
                                        <p:cTn id="116" dur="1" fill="hold">
                                          <p:stCondLst>
                                            <p:cond delay="0"/>
                                          </p:stCondLst>
                                        </p:cTn>
                                        <p:tgtEl>
                                          <p:spTgt spid="20"/>
                                        </p:tgtEl>
                                        <p:attrNameLst>
                                          <p:attrName>style.visibility</p:attrName>
                                        </p:attrNameLst>
                                      </p:cBhvr>
                                      <p:to>
                                        <p:strVal val="visible"/>
                                      </p:to>
                                    </p:set>
                                    <p:anim calcmode="lin" valueType="num">
                                      <p:cBhvr>
                                        <p:cTn id="117" dur="1000" fill="hold"/>
                                        <p:tgtEl>
                                          <p:spTgt spid="20"/>
                                        </p:tgtEl>
                                        <p:attrNameLst>
                                          <p:attrName>ppt_w</p:attrName>
                                        </p:attrNameLst>
                                      </p:cBhvr>
                                      <p:tavLst>
                                        <p:tav tm="0">
                                          <p:val>
                                            <p:fltVal val="0"/>
                                          </p:val>
                                        </p:tav>
                                        <p:tav tm="100000">
                                          <p:val>
                                            <p:strVal val="#ppt_w"/>
                                          </p:val>
                                        </p:tav>
                                      </p:tavLst>
                                    </p:anim>
                                    <p:anim calcmode="lin" valueType="num">
                                      <p:cBhvr>
                                        <p:cTn id="118" dur="1000" fill="hold"/>
                                        <p:tgtEl>
                                          <p:spTgt spid="20"/>
                                        </p:tgtEl>
                                        <p:attrNameLst>
                                          <p:attrName>ppt_h</p:attrName>
                                        </p:attrNameLst>
                                      </p:cBhvr>
                                      <p:tavLst>
                                        <p:tav tm="0">
                                          <p:val>
                                            <p:fltVal val="0"/>
                                          </p:val>
                                        </p:tav>
                                        <p:tav tm="100000">
                                          <p:val>
                                            <p:strVal val="#ppt_h"/>
                                          </p:val>
                                        </p:tav>
                                      </p:tavLst>
                                    </p:anim>
                                    <p:anim calcmode="lin" valueType="num">
                                      <p:cBhvr>
                                        <p:cTn id="119" dur="1000" fill="hold"/>
                                        <p:tgtEl>
                                          <p:spTgt spid="20"/>
                                        </p:tgtEl>
                                        <p:attrNameLst>
                                          <p:attrName>style.rotation</p:attrName>
                                        </p:attrNameLst>
                                      </p:cBhvr>
                                      <p:tavLst>
                                        <p:tav tm="0">
                                          <p:val>
                                            <p:fltVal val="90"/>
                                          </p:val>
                                        </p:tav>
                                        <p:tav tm="100000">
                                          <p:val>
                                            <p:fltVal val="0"/>
                                          </p:val>
                                        </p:tav>
                                      </p:tavLst>
                                    </p:anim>
                                    <p:animEffect transition="in" filter="fade">
                                      <p:cBhvr>
                                        <p:cTn id="120" dur="1000"/>
                                        <p:tgtEl>
                                          <p:spTgt spid="20"/>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21"/>
                                        </p:tgtEl>
                                        <p:attrNameLst>
                                          <p:attrName>style.visibility</p:attrName>
                                        </p:attrNameLst>
                                      </p:cBhvr>
                                      <p:to>
                                        <p:strVal val="visible"/>
                                      </p:to>
                                    </p:set>
                                    <p:anim calcmode="lin" valueType="num">
                                      <p:cBhvr>
                                        <p:cTn id="123" dur="1000" fill="hold"/>
                                        <p:tgtEl>
                                          <p:spTgt spid="21"/>
                                        </p:tgtEl>
                                        <p:attrNameLst>
                                          <p:attrName>ppt_w</p:attrName>
                                        </p:attrNameLst>
                                      </p:cBhvr>
                                      <p:tavLst>
                                        <p:tav tm="0">
                                          <p:val>
                                            <p:fltVal val="0"/>
                                          </p:val>
                                        </p:tav>
                                        <p:tav tm="100000">
                                          <p:val>
                                            <p:strVal val="#ppt_w"/>
                                          </p:val>
                                        </p:tav>
                                      </p:tavLst>
                                    </p:anim>
                                    <p:anim calcmode="lin" valueType="num">
                                      <p:cBhvr>
                                        <p:cTn id="124" dur="1000" fill="hold"/>
                                        <p:tgtEl>
                                          <p:spTgt spid="21"/>
                                        </p:tgtEl>
                                        <p:attrNameLst>
                                          <p:attrName>ppt_h</p:attrName>
                                        </p:attrNameLst>
                                      </p:cBhvr>
                                      <p:tavLst>
                                        <p:tav tm="0">
                                          <p:val>
                                            <p:fltVal val="0"/>
                                          </p:val>
                                        </p:tav>
                                        <p:tav tm="100000">
                                          <p:val>
                                            <p:strVal val="#ppt_h"/>
                                          </p:val>
                                        </p:tav>
                                      </p:tavLst>
                                    </p:anim>
                                    <p:anim calcmode="lin" valueType="num">
                                      <p:cBhvr>
                                        <p:cTn id="125" dur="1000" fill="hold"/>
                                        <p:tgtEl>
                                          <p:spTgt spid="21"/>
                                        </p:tgtEl>
                                        <p:attrNameLst>
                                          <p:attrName>style.rotation</p:attrName>
                                        </p:attrNameLst>
                                      </p:cBhvr>
                                      <p:tavLst>
                                        <p:tav tm="0">
                                          <p:val>
                                            <p:fltVal val="90"/>
                                          </p:val>
                                        </p:tav>
                                        <p:tav tm="100000">
                                          <p:val>
                                            <p:fltVal val="0"/>
                                          </p:val>
                                        </p:tav>
                                      </p:tavLst>
                                    </p:anim>
                                    <p:animEffect transition="in" filter="fade">
                                      <p:cBhvr>
                                        <p:cTn id="126" dur="1000"/>
                                        <p:tgtEl>
                                          <p:spTgt spid="21"/>
                                        </p:tgtEl>
                                      </p:cBhvr>
                                    </p:animEffect>
                                  </p:childTnLst>
                                </p:cTn>
                              </p:par>
                              <p:par>
                                <p:cTn id="127" presetID="31" presetClass="entr" presetSubtype="0" fill="hold" grpId="0" nodeType="withEffect">
                                  <p:stCondLst>
                                    <p:cond delay="0"/>
                                  </p:stCondLst>
                                  <p:childTnLst>
                                    <p:set>
                                      <p:cBhvr>
                                        <p:cTn id="128" dur="1" fill="hold">
                                          <p:stCondLst>
                                            <p:cond delay="0"/>
                                          </p:stCondLst>
                                        </p:cTn>
                                        <p:tgtEl>
                                          <p:spTgt spid="22"/>
                                        </p:tgtEl>
                                        <p:attrNameLst>
                                          <p:attrName>style.visibility</p:attrName>
                                        </p:attrNameLst>
                                      </p:cBhvr>
                                      <p:to>
                                        <p:strVal val="visible"/>
                                      </p:to>
                                    </p:set>
                                    <p:anim calcmode="lin" valueType="num">
                                      <p:cBhvr>
                                        <p:cTn id="129" dur="1000" fill="hold"/>
                                        <p:tgtEl>
                                          <p:spTgt spid="22"/>
                                        </p:tgtEl>
                                        <p:attrNameLst>
                                          <p:attrName>ppt_w</p:attrName>
                                        </p:attrNameLst>
                                      </p:cBhvr>
                                      <p:tavLst>
                                        <p:tav tm="0">
                                          <p:val>
                                            <p:fltVal val="0"/>
                                          </p:val>
                                        </p:tav>
                                        <p:tav tm="100000">
                                          <p:val>
                                            <p:strVal val="#ppt_w"/>
                                          </p:val>
                                        </p:tav>
                                      </p:tavLst>
                                    </p:anim>
                                    <p:anim calcmode="lin" valueType="num">
                                      <p:cBhvr>
                                        <p:cTn id="130" dur="1000" fill="hold"/>
                                        <p:tgtEl>
                                          <p:spTgt spid="22"/>
                                        </p:tgtEl>
                                        <p:attrNameLst>
                                          <p:attrName>ppt_h</p:attrName>
                                        </p:attrNameLst>
                                      </p:cBhvr>
                                      <p:tavLst>
                                        <p:tav tm="0">
                                          <p:val>
                                            <p:fltVal val="0"/>
                                          </p:val>
                                        </p:tav>
                                        <p:tav tm="100000">
                                          <p:val>
                                            <p:strVal val="#ppt_h"/>
                                          </p:val>
                                        </p:tav>
                                      </p:tavLst>
                                    </p:anim>
                                    <p:anim calcmode="lin" valueType="num">
                                      <p:cBhvr>
                                        <p:cTn id="131" dur="1000" fill="hold"/>
                                        <p:tgtEl>
                                          <p:spTgt spid="22"/>
                                        </p:tgtEl>
                                        <p:attrNameLst>
                                          <p:attrName>style.rotation</p:attrName>
                                        </p:attrNameLst>
                                      </p:cBhvr>
                                      <p:tavLst>
                                        <p:tav tm="0">
                                          <p:val>
                                            <p:fltVal val="90"/>
                                          </p:val>
                                        </p:tav>
                                        <p:tav tm="100000">
                                          <p:val>
                                            <p:fltVal val="0"/>
                                          </p:val>
                                        </p:tav>
                                      </p:tavLst>
                                    </p:anim>
                                    <p:animEffect transition="in" filter="fade">
                                      <p:cBhvr>
                                        <p:cTn id="132" dur="1000"/>
                                        <p:tgtEl>
                                          <p:spTgt spid="22"/>
                                        </p:tgtEl>
                                      </p:cBhvr>
                                    </p:animEffect>
                                  </p:childTnLst>
                                </p:cTn>
                              </p:par>
                              <p:par>
                                <p:cTn id="133" presetID="31" presetClass="entr" presetSubtype="0" fill="hold" grpId="0" nodeType="withEffect">
                                  <p:stCondLst>
                                    <p:cond delay="0"/>
                                  </p:stCondLst>
                                  <p:childTnLst>
                                    <p:set>
                                      <p:cBhvr>
                                        <p:cTn id="134" dur="1" fill="hold">
                                          <p:stCondLst>
                                            <p:cond delay="0"/>
                                          </p:stCondLst>
                                        </p:cTn>
                                        <p:tgtEl>
                                          <p:spTgt spid="23"/>
                                        </p:tgtEl>
                                        <p:attrNameLst>
                                          <p:attrName>style.visibility</p:attrName>
                                        </p:attrNameLst>
                                      </p:cBhvr>
                                      <p:to>
                                        <p:strVal val="visible"/>
                                      </p:to>
                                    </p:set>
                                    <p:anim calcmode="lin" valueType="num">
                                      <p:cBhvr>
                                        <p:cTn id="135" dur="1000" fill="hold"/>
                                        <p:tgtEl>
                                          <p:spTgt spid="23"/>
                                        </p:tgtEl>
                                        <p:attrNameLst>
                                          <p:attrName>ppt_w</p:attrName>
                                        </p:attrNameLst>
                                      </p:cBhvr>
                                      <p:tavLst>
                                        <p:tav tm="0">
                                          <p:val>
                                            <p:fltVal val="0"/>
                                          </p:val>
                                        </p:tav>
                                        <p:tav tm="100000">
                                          <p:val>
                                            <p:strVal val="#ppt_w"/>
                                          </p:val>
                                        </p:tav>
                                      </p:tavLst>
                                    </p:anim>
                                    <p:anim calcmode="lin" valueType="num">
                                      <p:cBhvr>
                                        <p:cTn id="136" dur="1000" fill="hold"/>
                                        <p:tgtEl>
                                          <p:spTgt spid="23"/>
                                        </p:tgtEl>
                                        <p:attrNameLst>
                                          <p:attrName>ppt_h</p:attrName>
                                        </p:attrNameLst>
                                      </p:cBhvr>
                                      <p:tavLst>
                                        <p:tav tm="0">
                                          <p:val>
                                            <p:fltVal val="0"/>
                                          </p:val>
                                        </p:tav>
                                        <p:tav tm="100000">
                                          <p:val>
                                            <p:strVal val="#ppt_h"/>
                                          </p:val>
                                        </p:tav>
                                      </p:tavLst>
                                    </p:anim>
                                    <p:anim calcmode="lin" valueType="num">
                                      <p:cBhvr>
                                        <p:cTn id="137" dur="1000" fill="hold"/>
                                        <p:tgtEl>
                                          <p:spTgt spid="23"/>
                                        </p:tgtEl>
                                        <p:attrNameLst>
                                          <p:attrName>style.rotation</p:attrName>
                                        </p:attrNameLst>
                                      </p:cBhvr>
                                      <p:tavLst>
                                        <p:tav tm="0">
                                          <p:val>
                                            <p:fltVal val="90"/>
                                          </p:val>
                                        </p:tav>
                                        <p:tav tm="100000">
                                          <p:val>
                                            <p:fltVal val="0"/>
                                          </p:val>
                                        </p:tav>
                                      </p:tavLst>
                                    </p:anim>
                                    <p:animEffect transition="in" filter="fade">
                                      <p:cBhvr>
                                        <p:cTn id="138" dur="1000"/>
                                        <p:tgtEl>
                                          <p:spTgt spid="23"/>
                                        </p:tgtEl>
                                      </p:cBhvr>
                                    </p:animEffect>
                                  </p:childTnLst>
                                </p:cTn>
                              </p:par>
                              <p:par>
                                <p:cTn id="139" presetID="31" presetClass="entr" presetSubtype="0" fill="hold" grpId="0" nodeType="withEffect">
                                  <p:stCondLst>
                                    <p:cond delay="0"/>
                                  </p:stCondLst>
                                  <p:childTnLst>
                                    <p:set>
                                      <p:cBhvr>
                                        <p:cTn id="140" dur="1" fill="hold">
                                          <p:stCondLst>
                                            <p:cond delay="0"/>
                                          </p:stCondLst>
                                        </p:cTn>
                                        <p:tgtEl>
                                          <p:spTgt spid="24"/>
                                        </p:tgtEl>
                                        <p:attrNameLst>
                                          <p:attrName>style.visibility</p:attrName>
                                        </p:attrNameLst>
                                      </p:cBhvr>
                                      <p:to>
                                        <p:strVal val="visible"/>
                                      </p:to>
                                    </p:set>
                                    <p:anim calcmode="lin" valueType="num">
                                      <p:cBhvr>
                                        <p:cTn id="141" dur="1000" fill="hold"/>
                                        <p:tgtEl>
                                          <p:spTgt spid="24"/>
                                        </p:tgtEl>
                                        <p:attrNameLst>
                                          <p:attrName>ppt_w</p:attrName>
                                        </p:attrNameLst>
                                      </p:cBhvr>
                                      <p:tavLst>
                                        <p:tav tm="0">
                                          <p:val>
                                            <p:fltVal val="0"/>
                                          </p:val>
                                        </p:tav>
                                        <p:tav tm="100000">
                                          <p:val>
                                            <p:strVal val="#ppt_w"/>
                                          </p:val>
                                        </p:tav>
                                      </p:tavLst>
                                    </p:anim>
                                    <p:anim calcmode="lin" valueType="num">
                                      <p:cBhvr>
                                        <p:cTn id="142" dur="1000" fill="hold"/>
                                        <p:tgtEl>
                                          <p:spTgt spid="24"/>
                                        </p:tgtEl>
                                        <p:attrNameLst>
                                          <p:attrName>ppt_h</p:attrName>
                                        </p:attrNameLst>
                                      </p:cBhvr>
                                      <p:tavLst>
                                        <p:tav tm="0">
                                          <p:val>
                                            <p:fltVal val="0"/>
                                          </p:val>
                                        </p:tav>
                                        <p:tav tm="100000">
                                          <p:val>
                                            <p:strVal val="#ppt_h"/>
                                          </p:val>
                                        </p:tav>
                                      </p:tavLst>
                                    </p:anim>
                                    <p:anim calcmode="lin" valueType="num">
                                      <p:cBhvr>
                                        <p:cTn id="143" dur="1000" fill="hold"/>
                                        <p:tgtEl>
                                          <p:spTgt spid="24"/>
                                        </p:tgtEl>
                                        <p:attrNameLst>
                                          <p:attrName>style.rotation</p:attrName>
                                        </p:attrNameLst>
                                      </p:cBhvr>
                                      <p:tavLst>
                                        <p:tav tm="0">
                                          <p:val>
                                            <p:fltVal val="90"/>
                                          </p:val>
                                        </p:tav>
                                        <p:tav tm="100000">
                                          <p:val>
                                            <p:fltVal val="0"/>
                                          </p:val>
                                        </p:tav>
                                      </p:tavLst>
                                    </p:anim>
                                    <p:animEffect transition="in" filter="fade">
                                      <p:cBhvr>
                                        <p:cTn id="144" dur="1000"/>
                                        <p:tgtEl>
                                          <p:spTgt spid="24"/>
                                        </p:tgtEl>
                                      </p:cBhvr>
                                    </p:animEffect>
                                  </p:childTnLst>
                                </p:cTn>
                              </p:par>
                              <p:par>
                                <p:cTn id="145" presetID="31" presetClass="entr" presetSubtype="0" fill="hold" grpId="0" nodeType="withEffect">
                                  <p:stCondLst>
                                    <p:cond delay="0"/>
                                  </p:stCondLst>
                                  <p:childTnLst>
                                    <p:set>
                                      <p:cBhvr>
                                        <p:cTn id="146" dur="1" fill="hold">
                                          <p:stCondLst>
                                            <p:cond delay="0"/>
                                          </p:stCondLst>
                                        </p:cTn>
                                        <p:tgtEl>
                                          <p:spTgt spid="25"/>
                                        </p:tgtEl>
                                        <p:attrNameLst>
                                          <p:attrName>style.visibility</p:attrName>
                                        </p:attrNameLst>
                                      </p:cBhvr>
                                      <p:to>
                                        <p:strVal val="visible"/>
                                      </p:to>
                                    </p:set>
                                    <p:anim calcmode="lin" valueType="num">
                                      <p:cBhvr>
                                        <p:cTn id="147" dur="1000" fill="hold"/>
                                        <p:tgtEl>
                                          <p:spTgt spid="25"/>
                                        </p:tgtEl>
                                        <p:attrNameLst>
                                          <p:attrName>ppt_w</p:attrName>
                                        </p:attrNameLst>
                                      </p:cBhvr>
                                      <p:tavLst>
                                        <p:tav tm="0">
                                          <p:val>
                                            <p:fltVal val="0"/>
                                          </p:val>
                                        </p:tav>
                                        <p:tav tm="100000">
                                          <p:val>
                                            <p:strVal val="#ppt_w"/>
                                          </p:val>
                                        </p:tav>
                                      </p:tavLst>
                                    </p:anim>
                                    <p:anim calcmode="lin" valueType="num">
                                      <p:cBhvr>
                                        <p:cTn id="148" dur="1000" fill="hold"/>
                                        <p:tgtEl>
                                          <p:spTgt spid="25"/>
                                        </p:tgtEl>
                                        <p:attrNameLst>
                                          <p:attrName>ppt_h</p:attrName>
                                        </p:attrNameLst>
                                      </p:cBhvr>
                                      <p:tavLst>
                                        <p:tav tm="0">
                                          <p:val>
                                            <p:fltVal val="0"/>
                                          </p:val>
                                        </p:tav>
                                        <p:tav tm="100000">
                                          <p:val>
                                            <p:strVal val="#ppt_h"/>
                                          </p:val>
                                        </p:tav>
                                      </p:tavLst>
                                    </p:anim>
                                    <p:anim calcmode="lin" valueType="num">
                                      <p:cBhvr>
                                        <p:cTn id="149" dur="1000" fill="hold"/>
                                        <p:tgtEl>
                                          <p:spTgt spid="25"/>
                                        </p:tgtEl>
                                        <p:attrNameLst>
                                          <p:attrName>style.rotation</p:attrName>
                                        </p:attrNameLst>
                                      </p:cBhvr>
                                      <p:tavLst>
                                        <p:tav tm="0">
                                          <p:val>
                                            <p:fltVal val="90"/>
                                          </p:val>
                                        </p:tav>
                                        <p:tav tm="100000">
                                          <p:val>
                                            <p:fltVal val="0"/>
                                          </p:val>
                                        </p:tav>
                                      </p:tavLst>
                                    </p:anim>
                                    <p:animEffect transition="in" filter="fade">
                                      <p:cBhvr>
                                        <p:cTn id="150" dur="1000"/>
                                        <p:tgtEl>
                                          <p:spTgt spid="25"/>
                                        </p:tgtEl>
                                      </p:cBhvr>
                                    </p:animEffect>
                                  </p:childTnLst>
                                </p:cTn>
                              </p:par>
                              <p:par>
                                <p:cTn id="151" presetID="31" presetClass="entr" presetSubtype="0" fill="hold" grpId="0" nodeType="withEffect">
                                  <p:stCondLst>
                                    <p:cond delay="0"/>
                                  </p:stCondLst>
                                  <p:childTnLst>
                                    <p:set>
                                      <p:cBhvr>
                                        <p:cTn id="152" dur="1" fill="hold">
                                          <p:stCondLst>
                                            <p:cond delay="0"/>
                                          </p:stCondLst>
                                        </p:cTn>
                                        <p:tgtEl>
                                          <p:spTgt spid="26"/>
                                        </p:tgtEl>
                                        <p:attrNameLst>
                                          <p:attrName>style.visibility</p:attrName>
                                        </p:attrNameLst>
                                      </p:cBhvr>
                                      <p:to>
                                        <p:strVal val="visible"/>
                                      </p:to>
                                    </p:set>
                                    <p:anim calcmode="lin" valueType="num">
                                      <p:cBhvr>
                                        <p:cTn id="153" dur="1000" fill="hold"/>
                                        <p:tgtEl>
                                          <p:spTgt spid="26"/>
                                        </p:tgtEl>
                                        <p:attrNameLst>
                                          <p:attrName>ppt_w</p:attrName>
                                        </p:attrNameLst>
                                      </p:cBhvr>
                                      <p:tavLst>
                                        <p:tav tm="0">
                                          <p:val>
                                            <p:fltVal val="0"/>
                                          </p:val>
                                        </p:tav>
                                        <p:tav tm="100000">
                                          <p:val>
                                            <p:strVal val="#ppt_w"/>
                                          </p:val>
                                        </p:tav>
                                      </p:tavLst>
                                    </p:anim>
                                    <p:anim calcmode="lin" valueType="num">
                                      <p:cBhvr>
                                        <p:cTn id="154" dur="1000" fill="hold"/>
                                        <p:tgtEl>
                                          <p:spTgt spid="26"/>
                                        </p:tgtEl>
                                        <p:attrNameLst>
                                          <p:attrName>ppt_h</p:attrName>
                                        </p:attrNameLst>
                                      </p:cBhvr>
                                      <p:tavLst>
                                        <p:tav tm="0">
                                          <p:val>
                                            <p:fltVal val="0"/>
                                          </p:val>
                                        </p:tav>
                                        <p:tav tm="100000">
                                          <p:val>
                                            <p:strVal val="#ppt_h"/>
                                          </p:val>
                                        </p:tav>
                                      </p:tavLst>
                                    </p:anim>
                                    <p:anim calcmode="lin" valueType="num">
                                      <p:cBhvr>
                                        <p:cTn id="155" dur="1000" fill="hold"/>
                                        <p:tgtEl>
                                          <p:spTgt spid="26"/>
                                        </p:tgtEl>
                                        <p:attrNameLst>
                                          <p:attrName>style.rotation</p:attrName>
                                        </p:attrNameLst>
                                      </p:cBhvr>
                                      <p:tavLst>
                                        <p:tav tm="0">
                                          <p:val>
                                            <p:fltVal val="90"/>
                                          </p:val>
                                        </p:tav>
                                        <p:tav tm="100000">
                                          <p:val>
                                            <p:fltVal val="0"/>
                                          </p:val>
                                        </p:tav>
                                      </p:tavLst>
                                    </p:anim>
                                    <p:animEffect transition="in" filter="fade">
                                      <p:cBhvr>
                                        <p:cTn id="156" dur="1000"/>
                                        <p:tgtEl>
                                          <p:spTgt spid="26"/>
                                        </p:tgtEl>
                                      </p:cBhvr>
                                    </p:animEffect>
                                  </p:childTnLst>
                                </p:cTn>
                              </p:par>
                              <p:par>
                                <p:cTn id="157" presetID="31" presetClass="entr" presetSubtype="0" fill="hold" grpId="0" nodeType="withEffect">
                                  <p:stCondLst>
                                    <p:cond delay="0"/>
                                  </p:stCondLst>
                                  <p:childTnLst>
                                    <p:set>
                                      <p:cBhvr>
                                        <p:cTn id="158" dur="1" fill="hold">
                                          <p:stCondLst>
                                            <p:cond delay="0"/>
                                          </p:stCondLst>
                                        </p:cTn>
                                        <p:tgtEl>
                                          <p:spTgt spid="27"/>
                                        </p:tgtEl>
                                        <p:attrNameLst>
                                          <p:attrName>style.visibility</p:attrName>
                                        </p:attrNameLst>
                                      </p:cBhvr>
                                      <p:to>
                                        <p:strVal val="visible"/>
                                      </p:to>
                                    </p:set>
                                    <p:anim calcmode="lin" valueType="num">
                                      <p:cBhvr>
                                        <p:cTn id="159" dur="1000" fill="hold"/>
                                        <p:tgtEl>
                                          <p:spTgt spid="27"/>
                                        </p:tgtEl>
                                        <p:attrNameLst>
                                          <p:attrName>ppt_w</p:attrName>
                                        </p:attrNameLst>
                                      </p:cBhvr>
                                      <p:tavLst>
                                        <p:tav tm="0">
                                          <p:val>
                                            <p:fltVal val="0"/>
                                          </p:val>
                                        </p:tav>
                                        <p:tav tm="100000">
                                          <p:val>
                                            <p:strVal val="#ppt_w"/>
                                          </p:val>
                                        </p:tav>
                                      </p:tavLst>
                                    </p:anim>
                                    <p:anim calcmode="lin" valueType="num">
                                      <p:cBhvr>
                                        <p:cTn id="160" dur="1000" fill="hold"/>
                                        <p:tgtEl>
                                          <p:spTgt spid="27"/>
                                        </p:tgtEl>
                                        <p:attrNameLst>
                                          <p:attrName>ppt_h</p:attrName>
                                        </p:attrNameLst>
                                      </p:cBhvr>
                                      <p:tavLst>
                                        <p:tav tm="0">
                                          <p:val>
                                            <p:fltVal val="0"/>
                                          </p:val>
                                        </p:tav>
                                        <p:tav tm="100000">
                                          <p:val>
                                            <p:strVal val="#ppt_h"/>
                                          </p:val>
                                        </p:tav>
                                      </p:tavLst>
                                    </p:anim>
                                    <p:anim calcmode="lin" valueType="num">
                                      <p:cBhvr>
                                        <p:cTn id="161" dur="1000" fill="hold"/>
                                        <p:tgtEl>
                                          <p:spTgt spid="27"/>
                                        </p:tgtEl>
                                        <p:attrNameLst>
                                          <p:attrName>style.rotation</p:attrName>
                                        </p:attrNameLst>
                                      </p:cBhvr>
                                      <p:tavLst>
                                        <p:tav tm="0">
                                          <p:val>
                                            <p:fltVal val="90"/>
                                          </p:val>
                                        </p:tav>
                                        <p:tav tm="100000">
                                          <p:val>
                                            <p:fltVal val="0"/>
                                          </p:val>
                                        </p:tav>
                                      </p:tavLst>
                                    </p:anim>
                                    <p:animEffect transition="in" filter="fade">
                                      <p:cBhvr>
                                        <p:cTn id="162" dur="1000"/>
                                        <p:tgtEl>
                                          <p:spTgt spid="27"/>
                                        </p:tgtEl>
                                      </p:cBhvr>
                                    </p:animEffect>
                                  </p:childTnLst>
                                </p:cTn>
                              </p:par>
                              <p:par>
                                <p:cTn id="163" presetID="31" presetClass="entr" presetSubtype="0" fill="hold" grpId="0" nodeType="withEffect">
                                  <p:stCondLst>
                                    <p:cond delay="0"/>
                                  </p:stCondLst>
                                  <p:childTnLst>
                                    <p:set>
                                      <p:cBhvr>
                                        <p:cTn id="164" dur="1" fill="hold">
                                          <p:stCondLst>
                                            <p:cond delay="0"/>
                                          </p:stCondLst>
                                        </p:cTn>
                                        <p:tgtEl>
                                          <p:spTgt spid="28"/>
                                        </p:tgtEl>
                                        <p:attrNameLst>
                                          <p:attrName>style.visibility</p:attrName>
                                        </p:attrNameLst>
                                      </p:cBhvr>
                                      <p:to>
                                        <p:strVal val="visible"/>
                                      </p:to>
                                    </p:set>
                                    <p:anim calcmode="lin" valueType="num">
                                      <p:cBhvr>
                                        <p:cTn id="165" dur="1000" fill="hold"/>
                                        <p:tgtEl>
                                          <p:spTgt spid="28"/>
                                        </p:tgtEl>
                                        <p:attrNameLst>
                                          <p:attrName>ppt_w</p:attrName>
                                        </p:attrNameLst>
                                      </p:cBhvr>
                                      <p:tavLst>
                                        <p:tav tm="0">
                                          <p:val>
                                            <p:fltVal val="0"/>
                                          </p:val>
                                        </p:tav>
                                        <p:tav tm="100000">
                                          <p:val>
                                            <p:strVal val="#ppt_w"/>
                                          </p:val>
                                        </p:tav>
                                      </p:tavLst>
                                    </p:anim>
                                    <p:anim calcmode="lin" valueType="num">
                                      <p:cBhvr>
                                        <p:cTn id="166" dur="1000" fill="hold"/>
                                        <p:tgtEl>
                                          <p:spTgt spid="28"/>
                                        </p:tgtEl>
                                        <p:attrNameLst>
                                          <p:attrName>ppt_h</p:attrName>
                                        </p:attrNameLst>
                                      </p:cBhvr>
                                      <p:tavLst>
                                        <p:tav tm="0">
                                          <p:val>
                                            <p:fltVal val="0"/>
                                          </p:val>
                                        </p:tav>
                                        <p:tav tm="100000">
                                          <p:val>
                                            <p:strVal val="#ppt_h"/>
                                          </p:val>
                                        </p:tav>
                                      </p:tavLst>
                                    </p:anim>
                                    <p:anim calcmode="lin" valueType="num">
                                      <p:cBhvr>
                                        <p:cTn id="167" dur="1000" fill="hold"/>
                                        <p:tgtEl>
                                          <p:spTgt spid="28"/>
                                        </p:tgtEl>
                                        <p:attrNameLst>
                                          <p:attrName>style.rotation</p:attrName>
                                        </p:attrNameLst>
                                      </p:cBhvr>
                                      <p:tavLst>
                                        <p:tav tm="0">
                                          <p:val>
                                            <p:fltVal val="90"/>
                                          </p:val>
                                        </p:tav>
                                        <p:tav tm="100000">
                                          <p:val>
                                            <p:fltVal val="0"/>
                                          </p:val>
                                        </p:tav>
                                      </p:tavLst>
                                    </p:anim>
                                    <p:animEffect transition="in" filter="fade">
                                      <p:cBhvr>
                                        <p:cTn id="168" dur="1000"/>
                                        <p:tgtEl>
                                          <p:spTgt spid="28"/>
                                        </p:tgtEl>
                                      </p:cBhvr>
                                    </p:animEffect>
                                  </p:childTnLst>
                                </p:cTn>
                              </p:par>
                              <p:par>
                                <p:cTn id="169" presetID="31" presetClass="entr" presetSubtype="0" fill="hold" grpId="0" nodeType="withEffect">
                                  <p:stCondLst>
                                    <p:cond delay="0"/>
                                  </p:stCondLst>
                                  <p:childTnLst>
                                    <p:set>
                                      <p:cBhvr>
                                        <p:cTn id="170" dur="1" fill="hold">
                                          <p:stCondLst>
                                            <p:cond delay="0"/>
                                          </p:stCondLst>
                                        </p:cTn>
                                        <p:tgtEl>
                                          <p:spTgt spid="29"/>
                                        </p:tgtEl>
                                        <p:attrNameLst>
                                          <p:attrName>style.visibility</p:attrName>
                                        </p:attrNameLst>
                                      </p:cBhvr>
                                      <p:to>
                                        <p:strVal val="visible"/>
                                      </p:to>
                                    </p:set>
                                    <p:anim calcmode="lin" valueType="num">
                                      <p:cBhvr>
                                        <p:cTn id="171" dur="1000" fill="hold"/>
                                        <p:tgtEl>
                                          <p:spTgt spid="29"/>
                                        </p:tgtEl>
                                        <p:attrNameLst>
                                          <p:attrName>ppt_w</p:attrName>
                                        </p:attrNameLst>
                                      </p:cBhvr>
                                      <p:tavLst>
                                        <p:tav tm="0">
                                          <p:val>
                                            <p:fltVal val="0"/>
                                          </p:val>
                                        </p:tav>
                                        <p:tav tm="100000">
                                          <p:val>
                                            <p:strVal val="#ppt_w"/>
                                          </p:val>
                                        </p:tav>
                                      </p:tavLst>
                                    </p:anim>
                                    <p:anim calcmode="lin" valueType="num">
                                      <p:cBhvr>
                                        <p:cTn id="172" dur="1000" fill="hold"/>
                                        <p:tgtEl>
                                          <p:spTgt spid="29"/>
                                        </p:tgtEl>
                                        <p:attrNameLst>
                                          <p:attrName>ppt_h</p:attrName>
                                        </p:attrNameLst>
                                      </p:cBhvr>
                                      <p:tavLst>
                                        <p:tav tm="0">
                                          <p:val>
                                            <p:fltVal val="0"/>
                                          </p:val>
                                        </p:tav>
                                        <p:tav tm="100000">
                                          <p:val>
                                            <p:strVal val="#ppt_h"/>
                                          </p:val>
                                        </p:tav>
                                      </p:tavLst>
                                    </p:anim>
                                    <p:anim calcmode="lin" valueType="num">
                                      <p:cBhvr>
                                        <p:cTn id="173" dur="1000" fill="hold"/>
                                        <p:tgtEl>
                                          <p:spTgt spid="29"/>
                                        </p:tgtEl>
                                        <p:attrNameLst>
                                          <p:attrName>style.rotation</p:attrName>
                                        </p:attrNameLst>
                                      </p:cBhvr>
                                      <p:tavLst>
                                        <p:tav tm="0">
                                          <p:val>
                                            <p:fltVal val="90"/>
                                          </p:val>
                                        </p:tav>
                                        <p:tav tm="100000">
                                          <p:val>
                                            <p:fltVal val="0"/>
                                          </p:val>
                                        </p:tav>
                                      </p:tavLst>
                                    </p:anim>
                                    <p:animEffect transition="in" filter="fade">
                                      <p:cBhvr>
                                        <p:cTn id="174" dur="1000"/>
                                        <p:tgtEl>
                                          <p:spTgt spid="29"/>
                                        </p:tgtEl>
                                      </p:cBhvr>
                                    </p:animEffect>
                                  </p:childTnLst>
                                </p:cTn>
                              </p:par>
                              <p:par>
                                <p:cTn id="175" presetID="31" presetClass="entr" presetSubtype="0" fill="hold" grpId="0" nodeType="withEffect">
                                  <p:stCondLst>
                                    <p:cond delay="0"/>
                                  </p:stCondLst>
                                  <p:childTnLst>
                                    <p:set>
                                      <p:cBhvr>
                                        <p:cTn id="176" dur="1" fill="hold">
                                          <p:stCondLst>
                                            <p:cond delay="0"/>
                                          </p:stCondLst>
                                        </p:cTn>
                                        <p:tgtEl>
                                          <p:spTgt spid="30"/>
                                        </p:tgtEl>
                                        <p:attrNameLst>
                                          <p:attrName>style.visibility</p:attrName>
                                        </p:attrNameLst>
                                      </p:cBhvr>
                                      <p:to>
                                        <p:strVal val="visible"/>
                                      </p:to>
                                    </p:set>
                                    <p:anim calcmode="lin" valueType="num">
                                      <p:cBhvr>
                                        <p:cTn id="177" dur="1000" fill="hold"/>
                                        <p:tgtEl>
                                          <p:spTgt spid="30"/>
                                        </p:tgtEl>
                                        <p:attrNameLst>
                                          <p:attrName>ppt_w</p:attrName>
                                        </p:attrNameLst>
                                      </p:cBhvr>
                                      <p:tavLst>
                                        <p:tav tm="0">
                                          <p:val>
                                            <p:fltVal val="0"/>
                                          </p:val>
                                        </p:tav>
                                        <p:tav tm="100000">
                                          <p:val>
                                            <p:strVal val="#ppt_w"/>
                                          </p:val>
                                        </p:tav>
                                      </p:tavLst>
                                    </p:anim>
                                    <p:anim calcmode="lin" valueType="num">
                                      <p:cBhvr>
                                        <p:cTn id="178" dur="1000" fill="hold"/>
                                        <p:tgtEl>
                                          <p:spTgt spid="30"/>
                                        </p:tgtEl>
                                        <p:attrNameLst>
                                          <p:attrName>ppt_h</p:attrName>
                                        </p:attrNameLst>
                                      </p:cBhvr>
                                      <p:tavLst>
                                        <p:tav tm="0">
                                          <p:val>
                                            <p:fltVal val="0"/>
                                          </p:val>
                                        </p:tav>
                                        <p:tav tm="100000">
                                          <p:val>
                                            <p:strVal val="#ppt_h"/>
                                          </p:val>
                                        </p:tav>
                                      </p:tavLst>
                                    </p:anim>
                                    <p:anim calcmode="lin" valueType="num">
                                      <p:cBhvr>
                                        <p:cTn id="179" dur="1000" fill="hold"/>
                                        <p:tgtEl>
                                          <p:spTgt spid="30"/>
                                        </p:tgtEl>
                                        <p:attrNameLst>
                                          <p:attrName>style.rotation</p:attrName>
                                        </p:attrNameLst>
                                      </p:cBhvr>
                                      <p:tavLst>
                                        <p:tav tm="0">
                                          <p:val>
                                            <p:fltVal val="90"/>
                                          </p:val>
                                        </p:tav>
                                        <p:tav tm="100000">
                                          <p:val>
                                            <p:fltVal val="0"/>
                                          </p:val>
                                        </p:tav>
                                      </p:tavLst>
                                    </p:anim>
                                    <p:animEffect transition="in" filter="fade">
                                      <p:cBhvr>
                                        <p:cTn id="180" dur="1000"/>
                                        <p:tgtEl>
                                          <p:spTgt spid="30"/>
                                        </p:tgtEl>
                                      </p:cBhvr>
                                    </p:animEffect>
                                  </p:childTnLst>
                                </p:cTn>
                              </p:par>
                              <p:par>
                                <p:cTn id="181" presetID="31" presetClass="entr" presetSubtype="0" fill="hold" grpId="0" nodeType="withEffect">
                                  <p:stCondLst>
                                    <p:cond delay="0"/>
                                  </p:stCondLst>
                                  <p:childTnLst>
                                    <p:set>
                                      <p:cBhvr>
                                        <p:cTn id="182" dur="1" fill="hold">
                                          <p:stCondLst>
                                            <p:cond delay="0"/>
                                          </p:stCondLst>
                                        </p:cTn>
                                        <p:tgtEl>
                                          <p:spTgt spid="31"/>
                                        </p:tgtEl>
                                        <p:attrNameLst>
                                          <p:attrName>style.visibility</p:attrName>
                                        </p:attrNameLst>
                                      </p:cBhvr>
                                      <p:to>
                                        <p:strVal val="visible"/>
                                      </p:to>
                                    </p:set>
                                    <p:anim calcmode="lin" valueType="num">
                                      <p:cBhvr>
                                        <p:cTn id="183" dur="1000" fill="hold"/>
                                        <p:tgtEl>
                                          <p:spTgt spid="31"/>
                                        </p:tgtEl>
                                        <p:attrNameLst>
                                          <p:attrName>ppt_w</p:attrName>
                                        </p:attrNameLst>
                                      </p:cBhvr>
                                      <p:tavLst>
                                        <p:tav tm="0">
                                          <p:val>
                                            <p:fltVal val="0"/>
                                          </p:val>
                                        </p:tav>
                                        <p:tav tm="100000">
                                          <p:val>
                                            <p:strVal val="#ppt_w"/>
                                          </p:val>
                                        </p:tav>
                                      </p:tavLst>
                                    </p:anim>
                                    <p:anim calcmode="lin" valueType="num">
                                      <p:cBhvr>
                                        <p:cTn id="184" dur="1000" fill="hold"/>
                                        <p:tgtEl>
                                          <p:spTgt spid="31"/>
                                        </p:tgtEl>
                                        <p:attrNameLst>
                                          <p:attrName>ppt_h</p:attrName>
                                        </p:attrNameLst>
                                      </p:cBhvr>
                                      <p:tavLst>
                                        <p:tav tm="0">
                                          <p:val>
                                            <p:fltVal val="0"/>
                                          </p:val>
                                        </p:tav>
                                        <p:tav tm="100000">
                                          <p:val>
                                            <p:strVal val="#ppt_h"/>
                                          </p:val>
                                        </p:tav>
                                      </p:tavLst>
                                    </p:anim>
                                    <p:anim calcmode="lin" valueType="num">
                                      <p:cBhvr>
                                        <p:cTn id="185" dur="1000" fill="hold"/>
                                        <p:tgtEl>
                                          <p:spTgt spid="31"/>
                                        </p:tgtEl>
                                        <p:attrNameLst>
                                          <p:attrName>style.rotation</p:attrName>
                                        </p:attrNameLst>
                                      </p:cBhvr>
                                      <p:tavLst>
                                        <p:tav tm="0">
                                          <p:val>
                                            <p:fltVal val="90"/>
                                          </p:val>
                                        </p:tav>
                                        <p:tav tm="100000">
                                          <p:val>
                                            <p:fltVal val="0"/>
                                          </p:val>
                                        </p:tav>
                                      </p:tavLst>
                                    </p:anim>
                                    <p:animEffect transition="in" filter="fade">
                                      <p:cBhvr>
                                        <p:cTn id="186" dur="1000"/>
                                        <p:tgtEl>
                                          <p:spTgt spid="31"/>
                                        </p:tgtEl>
                                      </p:cBhvr>
                                    </p:animEffect>
                                  </p:childTnLst>
                                </p:cTn>
                              </p:par>
                              <p:par>
                                <p:cTn id="187" presetID="31" presetClass="entr" presetSubtype="0" fill="hold" grpId="0" nodeType="withEffect">
                                  <p:stCondLst>
                                    <p:cond delay="0"/>
                                  </p:stCondLst>
                                  <p:childTnLst>
                                    <p:set>
                                      <p:cBhvr>
                                        <p:cTn id="188" dur="1" fill="hold">
                                          <p:stCondLst>
                                            <p:cond delay="0"/>
                                          </p:stCondLst>
                                        </p:cTn>
                                        <p:tgtEl>
                                          <p:spTgt spid="32"/>
                                        </p:tgtEl>
                                        <p:attrNameLst>
                                          <p:attrName>style.visibility</p:attrName>
                                        </p:attrNameLst>
                                      </p:cBhvr>
                                      <p:to>
                                        <p:strVal val="visible"/>
                                      </p:to>
                                    </p:set>
                                    <p:anim calcmode="lin" valueType="num">
                                      <p:cBhvr>
                                        <p:cTn id="189" dur="1000" fill="hold"/>
                                        <p:tgtEl>
                                          <p:spTgt spid="32"/>
                                        </p:tgtEl>
                                        <p:attrNameLst>
                                          <p:attrName>ppt_w</p:attrName>
                                        </p:attrNameLst>
                                      </p:cBhvr>
                                      <p:tavLst>
                                        <p:tav tm="0">
                                          <p:val>
                                            <p:fltVal val="0"/>
                                          </p:val>
                                        </p:tav>
                                        <p:tav tm="100000">
                                          <p:val>
                                            <p:strVal val="#ppt_w"/>
                                          </p:val>
                                        </p:tav>
                                      </p:tavLst>
                                    </p:anim>
                                    <p:anim calcmode="lin" valueType="num">
                                      <p:cBhvr>
                                        <p:cTn id="190" dur="1000" fill="hold"/>
                                        <p:tgtEl>
                                          <p:spTgt spid="32"/>
                                        </p:tgtEl>
                                        <p:attrNameLst>
                                          <p:attrName>ppt_h</p:attrName>
                                        </p:attrNameLst>
                                      </p:cBhvr>
                                      <p:tavLst>
                                        <p:tav tm="0">
                                          <p:val>
                                            <p:fltVal val="0"/>
                                          </p:val>
                                        </p:tav>
                                        <p:tav tm="100000">
                                          <p:val>
                                            <p:strVal val="#ppt_h"/>
                                          </p:val>
                                        </p:tav>
                                      </p:tavLst>
                                    </p:anim>
                                    <p:anim calcmode="lin" valueType="num">
                                      <p:cBhvr>
                                        <p:cTn id="191" dur="1000" fill="hold"/>
                                        <p:tgtEl>
                                          <p:spTgt spid="32"/>
                                        </p:tgtEl>
                                        <p:attrNameLst>
                                          <p:attrName>style.rotation</p:attrName>
                                        </p:attrNameLst>
                                      </p:cBhvr>
                                      <p:tavLst>
                                        <p:tav tm="0">
                                          <p:val>
                                            <p:fltVal val="90"/>
                                          </p:val>
                                        </p:tav>
                                        <p:tav tm="100000">
                                          <p:val>
                                            <p:fltVal val="0"/>
                                          </p:val>
                                        </p:tav>
                                      </p:tavLst>
                                    </p:anim>
                                    <p:animEffect transition="in" filter="fade">
                                      <p:cBhvr>
                                        <p:cTn id="192" dur="1000"/>
                                        <p:tgtEl>
                                          <p:spTgt spid="32"/>
                                        </p:tgtEl>
                                      </p:cBhvr>
                                    </p:animEffect>
                                  </p:childTnLst>
                                </p:cTn>
                              </p:par>
                              <p:par>
                                <p:cTn id="193" presetID="31" presetClass="entr" presetSubtype="0" fill="hold" grpId="0" nodeType="withEffect">
                                  <p:stCondLst>
                                    <p:cond delay="0"/>
                                  </p:stCondLst>
                                  <p:childTnLst>
                                    <p:set>
                                      <p:cBhvr>
                                        <p:cTn id="194" dur="1" fill="hold">
                                          <p:stCondLst>
                                            <p:cond delay="0"/>
                                          </p:stCondLst>
                                        </p:cTn>
                                        <p:tgtEl>
                                          <p:spTgt spid="33"/>
                                        </p:tgtEl>
                                        <p:attrNameLst>
                                          <p:attrName>style.visibility</p:attrName>
                                        </p:attrNameLst>
                                      </p:cBhvr>
                                      <p:to>
                                        <p:strVal val="visible"/>
                                      </p:to>
                                    </p:set>
                                    <p:anim calcmode="lin" valueType="num">
                                      <p:cBhvr>
                                        <p:cTn id="195" dur="1000" fill="hold"/>
                                        <p:tgtEl>
                                          <p:spTgt spid="33"/>
                                        </p:tgtEl>
                                        <p:attrNameLst>
                                          <p:attrName>ppt_w</p:attrName>
                                        </p:attrNameLst>
                                      </p:cBhvr>
                                      <p:tavLst>
                                        <p:tav tm="0">
                                          <p:val>
                                            <p:fltVal val="0"/>
                                          </p:val>
                                        </p:tav>
                                        <p:tav tm="100000">
                                          <p:val>
                                            <p:strVal val="#ppt_w"/>
                                          </p:val>
                                        </p:tav>
                                      </p:tavLst>
                                    </p:anim>
                                    <p:anim calcmode="lin" valueType="num">
                                      <p:cBhvr>
                                        <p:cTn id="196" dur="1000" fill="hold"/>
                                        <p:tgtEl>
                                          <p:spTgt spid="33"/>
                                        </p:tgtEl>
                                        <p:attrNameLst>
                                          <p:attrName>ppt_h</p:attrName>
                                        </p:attrNameLst>
                                      </p:cBhvr>
                                      <p:tavLst>
                                        <p:tav tm="0">
                                          <p:val>
                                            <p:fltVal val="0"/>
                                          </p:val>
                                        </p:tav>
                                        <p:tav tm="100000">
                                          <p:val>
                                            <p:strVal val="#ppt_h"/>
                                          </p:val>
                                        </p:tav>
                                      </p:tavLst>
                                    </p:anim>
                                    <p:anim calcmode="lin" valueType="num">
                                      <p:cBhvr>
                                        <p:cTn id="197" dur="1000" fill="hold"/>
                                        <p:tgtEl>
                                          <p:spTgt spid="33"/>
                                        </p:tgtEl>
                                        <p:attrNameLst>
                                          <p:attrName>style.rotation</p:attrName>
                                        </p:attrNameLst>
                                      </p:cBhvr>
                                      <p:tavLst>
                                        <p:tav tm="0">
                                          <p:val>
                                            <p:fltVal val="90"/>
                                          </p:val>
                                        </p:tav>
                                        <p:tav tm="100000">
                                          <p:val>
                                            <p:fltVal val="0"/>
                                          </p:val>
                                        </p:tav>
                                      </p:tavLst>
                                    </p:anim>
                                    <p:animEffect transition="in" filter="fade">
                                      <p:cBhvr>
                                        <p:cTn id="198" dur="1000"/>
                                        <p:tgtEl>
                                          <p:spTgt spid="33"/>
                                        </p:tgtEl>
                                      </p:cBhvr>
                                    </p:animEffect>
                                  </p:childTnLst>
                                </p:cTn>
                              </p:par>
                              <p:par>
                                <p:cTn id="199" presetID="31" presetClass="entr" presetSubtype="0" fill="hold" grpId="0" nodeType="withEffect">
                                  <p:stCondLst>
                                    <p:cond delay="0"/>
                                  </p:stCondLst>
                                  <p:childTnLst>
                                    <p:set>
                                      <p:cBhvr>
                                        <p:cTn id="200" dur="1" fill="hold">
                                          <p:stCondLst>
                                            <p:cond delay="0"/>
                                          </p:stCondLst>
                                        </p:cTn>
                                        <p:tgtEl>
                                          <p:spTgt spid="34"/>
                                        </p:tgtEl>
                                        <p:attrNameLst>
                                          <p:attrName>style.visibility</p:attrName>
                                        </p:attrNameLst>
                                      </p:cBhvr>
                                      <p:to>
                                        <p:strVal val="visible"/>
                                      </p:to>
                                    </p:set>
                                    <p:anim calcmode="lin" valueType="num">
                                      <p:cBhvr>
                                        <p:cTn id="201" dur="1000" fill="hold"/>
                                        <p:tgtEl>
                                          <p:spTgt spid="34"/>
                                        </p:tgtEl>
                                        <p:attrNameLst>
                                          <p:attrName>ppt_w</p:attrName>
                                        </p:attrNameLst>
                                      </p:cBhvr>
                                      <p:tavLst>
                                        <p:tav tm="0">
                                          <p:val>
                                            <p:fltVal val="0"/>
                                          </p:val>
                                        </p:tav>
                                        <p:tav tm="100000">
                                          <p:val>
                                            <p:strVal val="#ppt_w"/>
                                          </p:val>
                                        </p:tav>
                                      </p:tavLst>
                                    </p:anim>
                                    <p:anim calcmode="lin" valueType="num">
                                      <p:cBhvr>
                                        <p:cTn id="202" dur="1000" fill="hold"/>
                                        <p:tgtEl>
                                          <p:spTgt spid="34"/>
                                        </p:tgtEl>
                                        <p:attrNameLst>
                                          <p:attrName>ppt_h</p:attrName>
                                        </p:attrNameLst>
                                      </p:cBhvr>
                                      <p:tavLst>
                                        <p:tav tm="0">
                                          <p:val>
                                            <p:fltVal val="0"/>
                                          </p:val>
                                        </p:tav>
                                        <p:tav tm="100000">
                                          <p:val>
                                            <p:strVal val="#ppt_h"/>
                                          </p:val>
                                        </p:tav>
                                      </p:tavLst>
                                    </p:anim>
                                    <p:anim calcmode="lin" valueType="num">
                                      <p:cBhvr>
                                        <p:cTn id="203" dur="1000" fill="hold"/>
                                        <p:tgtEl>
                                          <p:spTgt spid="34"/>
                                        </p:tgtEl>
                                        <p:attrNameLst>
                                          <p:attrName>style.rotation</p:attrName>
                                        </p:attrNameLst>
                                      </p:cBhvr>
                                      <p:tavLst>
                                        <p:tav tm="0">
                                          <p:val>
                                            <p:fltVal val="90"/>
                                          </p:val>
                                        </p:tav>
                                        <p:tav tm="100000">
                                          <p:val>
                                            <p:fltVal val="0"/>
                                          </p:val>
                                        </p:tav>
                                      </p:tavLst>
                                    </p:anim>
                                    <p:animEffect transition="in" filter="fade">
                                      <p:cBhvr>
                                        <p:cTn id="204" dur="1000"/>
                                        <p:tgtEl>
                                          <p:spTgt spid="34"/>
                                        </p:tgtEl>
                                      </p:cBhvr>
                                    </p:animEffect>
                                  </p:childTnLst>
                                </p:cTn>
                              </p:par>
                              <p:par>
                                <p:cTn id="205" presetID="31" presetClass="entr" presetSubtype="0" fill="hold" grpId="0" nodeType="withEffect">
                                  <p:stCondLst>
                                    <p:cond delay="0"/>
                                  </p:stCondLst>
                                  <p:childTnLst>
                                    <p:set>
                                      <p:cBhvr>
                                        <p:cTn id="206" dur="1" fill="hold">
                                          <p:stCondLst>
                                            <p:cond delay="0"/>
                                          </p:stCondLst>
                                        </p:cTn>
                                        <p:tgtEl>
                                          <p:spTgt spid="35"/>
                                        </p:tgtEl>
                                        <p:attrNameLst>
                                          <p:attrName>style.visibility</p:attrName>
                                        </p:attrNameLst>
                                      </p:cBhvr>
                                      <p:to>
                                        <p:strVal val="visible"/>
                                      </p:to>
                                    </p:set>
                                    <p:anim calcmode="lin" valueType="num">
                                      <p:cBhvr>
                                        <p:cTn id="207" dur="1000" fill="hold"/>
                                        <p:tgtEl>
                                          <p:spTgt spid="35"/>
                                        </p:tgtEl>
                                        <p:attrNameLst>
                                          <p:attrName>ppt_w</p:attrName>
                                        </p:attrNameLst>
                                      </p:cBhvr>
                                      <p:tavLst>
                                        <p:tav tm="0">
                                          <p:val>
                                            <p:fltVal val="0"/>
                                          </p:val>
                                        </p:tav>
                                        <p:tav tm="100000">
                                          <p:val>
                                            <p:strVal val="#ppt_w"/>
                                          </p:val>
                                        </p:tav>
                                      </p:tavLst>
                                    </p:anim>
                                    <p:anim calcmode="lin" valueType="num">
                                      <p:cBhvr>
                                        <p:cTn id="208" dur="1000" fill="hold"/>
                                        <p:tgtEl>
                                          <p:spTgt spid="35"/>
                                        </p:tgtEl>
                                        <p:attrNameLst>
                                          <p:attrName>ppt_h</p:attrName>
                                        </p:attrNameLst>
                                      </p:cBhvr>
                                      <p:tavLst>
                                        <p:tav tm="0">
                                          <p:val>
                                            <p:fltVal val="0"/>
                                          </p:val>
                                        </p:tav>
                                        <p:tav tm="100000">
                                          <p:val>
                                            <p:strVal val="#ppt_h"/>
                                          </p:val>
                                        </p:tav>
                                      </p:tavLst>
                                    </p:anim>
                                    <p:anim calcmode="lin" valueType="num">
                                      <p:cBhvr>
                                        <p:cTn id="209" dur="1000" fill="hold"/>
                                        <p:tgtEl>
                                          <p:spTgt spid="35"/>
                                        </p:tgtEl>
                                        <p:attrNameLst>
                                          <p:attrName>style.rotation</p:attrName>
                                        </p:attrNameLst>
                                      </p:cBhvr>
                                      <p:tavLst>
                                        <p:tav tm="0">
                                          <p:val>
                                            <p:fltVal val="90"/>
                                          </p:val>
                                        </p:tav>
                                        <p:tav tm="100000">
                                          <p:val>
                                            <p:fltVal val="0"/>
                                          </p:val>
                                        </p:tav>
                                      </p:tavLst>
                                    </p:anim>
                                    <p:animEffect transition="in" filter="fade">
                                      <p:cBhvr>
                                        <p:cTn id="210" dur="1000"/>
                                        <p:tgtEl>
                                          <p:spTgt spid="35"/>
                                        </p:tgtEl>
                                      </p:cBhvr>
                                    </p:animEffect>
                                  </p:childTnLst>
                                </p:cTn>
                              </p:par>
                              <p:par>
                                <p:cTn id="211" presetID="31" presetClass="entr" presetSubtype="0" fill="hold" grpId="0" nodeType="withEffect">
                                  <p:stCondLst>
                                    <p:cond delay="0"/>
                                  </p:stCondLst>
                                  <p:childTnLst>
                                    <p:set>
                                      <p:cBhvr>
                                        <p:cTn id="212" dur="1" fill="hold">
                                          <p:stCondLst>
                                            <p:cond delay="0"/>
                                          </p:stCondLst>
                                        </p:cTn>
                                        <p:tgtEl>
                                          <p:spTgt spid="36"/>
                                        </p:tgtEl>
                                        <p:attrNameLst>
                                          <p:attrName>style.visibility</p:attrName>
                                        </p:attrNameLst>
                                      </p:cBhvr>
                                      <p:to>
                                        <p:strVal val="visible"/>
                                      </p:to>
                                    </p:set>
                                    <p:anim calcmode="lin" valueType="num">
                                      <p:cBhvr>
                                        <p:cTn id="213" dur="1000" fill="hold"/>
                                        <p:tgtEl>
                                          <p:spTgt spid="36"/>
                                        </p:tgtEl>
                                        <p:attrNameLst>
                                          <p:attrName>ppt_w</p:attrName>
                                        </p:attrNameLst>
                                      </p:cBhvr>
                                      <p:tavLst>
                                        <p:tav tm="0">
                                          <p:val>
                                            <p:fltVal val="0"/>
                                          </p:val>
                                        </p:tav>
                                        <p:tav tm="100000">
                                          <p:val>
                                            <p:strVal val="#ppt_w"/>
                                          </p:val>
                                        </p:tav>
                                      </p:tavLst>
                                    </p:anim>
                                    <p:anim calcmode="lin" valueType="num">
                                      <p:cBhvr>
                                        <p:cTn id="214" dur="1000" fill="hold"/>
                                        <p:tgtEl>
                                          <p:spTgt spid="36"/>
                                        </p:tgtEl>
                                        <p:attrNameLst>
                                          <p:attrName>ppt_h</p:attrName>
                                        </p:attrNameLst>
                                      </p:cBhvr>
                                      <p:tavLst>
                                        <p:tav tm="0">
                                          <p:val>
                                            <p:fltVal val="0"/>
                                          </p:val>
                                        </p:tav>
                                        <p:tav tm="100000">
                                          <p:val>
                                            <p:strVal val="#ppt_h"/>
                                          </p:val>
                                        </p:tav>
                                      </p:tavLst>
                                    </p:anim>
                                    <p:anim calcmode="lin" valueType="num">
                                      <p:cBhvr>
                                        <p:cTn id="215" dur="1000" fill="hold"/>
                                        <p:tgtEl>
                                          <p:spTgt spid="36"/>
                                        </p:tgtEl>
                                        <p:attrNameLst>
                                          <p:attrName>style.rotation</p:attrName>
                                        </p:attrNameLst>
                                      </p:cBhvr>
                                      <p:tavLst>
                                        <p:tav tm="0">
                                          <p:val>
                                            <p:fltVal val="90"/>
                                          </p:val>
                                        </p:tav>
                                        <p:tav tm="100000">
                                          <p:val>
                                            <p:fltVal val="0"/>
                                          </p:val>
                                        </p:tav>
                                      </p:tavLst>
                                    </p:anim>
                                    <p:animEffect transition="in" filter="fade">
                                      <p:cBhvr>
                                        <p:cTn id="216" dur="1000"/>
                                        <p:tgtEl>
                                          <p:spTgt spid="36"/>
                                        </p:tgtEl>
                                      </p:cBhvr>
                                    </p:animEffect>
                                  </p:childTnLst>
                                </p:cTn>
                              </p:par>
                              <p:par>
                                <p:cTn id="217" presetID="31" presetClass="entr" presetSubtype="0" fill="hold" grpId="0" nodeType="withEffect">
                                  <p:stCondLst>
                                    <p:cond delay="0"/>
                                  </p:stCondLst>
                                  <p:childTnLst>
                                    <p:set>
                                      <p:cBhvr>
                                        <p:cTn id="218" dur="1" fill="hold">
                                          <p:stCondLst>
                                            <p:cond delay="0"/>
                                          </p:stCondLst>
                                        </p:cTn>
                                        <p:tgtEl>
                                          <p:spTgt spid="37"/>
                                        </p:tgtEl>
                                        <p:attrNameLst>
                                          <p:attrName>style.visibility</p:attrName>
                                        </p:attrNameLst>
                                      </p:cBhvr>
                                      <p:to>
                                        <p:strVal val="visible"/>
                                      </p:to>
                                    </p:set>
                                    <p:anim calcmode="lin" valueType="num">
                                      <p:cBhvr>
                                        <p:cTn id="219" dur="1000" fill="hold"/>
                                        <p:tgtEl>
                                          <p:spTgt spid="37"/>
                                        </p:tgtEl>
                                        <p:attrNameLst>
                                          <p:attrName>ppt_w</p:attrName>
                                        </p:attrNameLst>
                                      </p:cBhvr>
                                      <p:tavLst>
                                        <p:tav tm="0">
                                          <p:val>
                                            <p:fltVal val="0"/>
                                          </p:val>
                                        </p:tav>
                                        <p:tav tm="100000">
                                          <p:val>
                                            <p:strVal val="#ppt_w"/>
                                          </p:val>
                                        </p:tav>
                                      </p:tavLst>
                                    </p:anim>
                                    <p:anim calcmode="lin" valueType="num">
                                      <p:cBhvr>
                                        <p:cTn id="220" dur="1000" fill="hold"/>
                                        <p:tgtEl>
                                          <p:spTgt spid="37"/>
                                        </p:tgtEl>
                                        <p:attrNameLst>
                                          <p:attrName>ppt_h</p:attrName>
                                        </p:attrNameLst>
                                      </p:cBhvr>
                                      <p:tavLst>
                                        <p:tav tm="0">
                                          <p:val>
                                            <p:fltVal val="0"/>
                                          </p:val>
                                        </p:tav>
                                        <p:tav tm="100000">
                                          <p:val>
                                            <p:strVal val="#ppt_h"/>
                                          </p:val>
                                        </p:tav>
                                      </p:tavLst>
                                    </p:anim>
                                    <p:anim calcmode="lin" valueType="num">
                                      <p:cBhvr>
                                        <p:cTn id="221" dur="1000" fill="hold"/>
                                        <p:tgtEl>
                                          <p:spTgt spid="37"/>
                                        </p:tgtEl>
                                        <p:attrNameLst>
                                          <p:attrName>style.rotation</p:attrName>
                                        </p:attrNameLst>
                                      </p:cBhvr>
                                      <p:tavLst>
                                        <p:tav tm="0">
                                          <p:val>
                                            <p:fltVal val="90"/>
                                          </p:val>
                                        </p:tav>
                                        <p:tav tm="100000">
                                          <p:val>
                                            <p:fltVal val="0"/>
                                          </p:val>
                                        </p:tav>
                                      </p:tavLst>
                                    </p:anim>
                                    <p:animEffect transition="in" filter="fade">
                                      <p:cBhvr>
                                        <p:cTn id="222" dur="1000"/>
                                        <p:tgtEl>
                                          <p:spTgt spid="37"/>
                                        </p:tgtEl>
                                      </p:cBhvr>
                                    </p:animEffect>
                                  </p:childTnLst>
                                </p:cTn>
                              </p:par>
                              <p:par>
                                <p:cTn id="223" presetID="31" presetClass="entr" presetSubtype="0" fill="hold" grpId="0" nodeType="withEffect">
                                  <p:stCondLst>
                                    <p:cond delay="0"/>
                                  </p:stCondLst>
                                  <p:childTnLst>
                                    <p:set>
                                      <p:cBhvr>
                                        <p:cTn id="224" dur="1" fill="hold">
                                          <p:stCondLst>
                                            <p:cond delay="0"/>
                                          </p:stCondLst>
                                        </p:cTn>
                                        <p:tgtEl>
                                          <p:spTgt spid="38"/>
                                        </p:tgtEl>
                                        <p:attrNameLst>
                                          <p:attrName>style.visibility</p:attrName>
                                        </p:attrNameLst>
                                      </p:cBhvr>
                                      <p:to>
                                        <p:strVal val="visible"/>
                                      </p:to>
                                    </p:set>
                                    <p:anim calcmode="lin" valueType="num">
                                      <p:cBhvr>
                                        <p:cTn id="225" dur="1000" fill="hold"/>
                                        <p:tgtEl>
                                          <p:spTgt spid="38"/>
                                        </p:tgtEl>
                                        <p:attrNameLst>
                                          <p:attrName>ppt_w</p:attrName>
                                        </p:attrNameLst>
                                      </p:cBhvr>
                                      <p:tavLst>
                                        <p:tav tm="0">
                                          <p:val>
                                            <p:fltVal val="0"/>
                                          </p:val>
                                        </p:tav>
                                        <p:tav tm="100000">
                                          <p:val>
                                            <p:strVal val="#ppt_w"/>
                                          </p:val>
                                        </p:tav>
                                      </p:tavLst>
                                    </p:anim>
                                    <p:anim calcmode="lin" valueType="num">
                                      <p:cBhvr>
                                        <p:cTn id="226" dur="1000" fill="hold"/>
                                        <p:tgtEl>
                                          <p:spTgt spid="38"/>
                                        </p:tgtEl>
                                        <p:attrNameLst>
                                          <p:attrName>ppt_h</p:attrName>
                                        </p:attrNameLst>
                                      </p:cBhvr>
                                      <p:tavLst>
                                        <p:tav tm="0">
                                          <p:val>
                                            <p:fltVal val="0"/>
                                          </p:val>
                                        </p:tav>
                                        <p:tav tm="100000">
                                          <p:val>
                                            <p:strVal val="#ppt_h"/>
                                          </p:val>
                                        </p:tav>
                                      </p:tavLst>
                                    </p:anim>
                                    <p:anim calcmode="lin" valueType="num">
                                      <p:cBhvr>
                                        <p:cTn id="227" dur="1000" fill="hold"/>
                                        <p:tgtEl>
                                          <p:spTgt spid="38"/>
                                        </p:tgtEl>
                                        <p:attrNameLst>
                                          <p:attrName>style.rotation</p:attrName>
                                        </p:attrNameLst>
                                      </p:cBhvr>
                                      <p:tavLst>
                                        <p:tav tm="0">
                                          <p:val>
                                            <p:fltVal val="90"/>
                                          </p:val>
                                        </p:tav>
                                        <p:tav tm="100000">
                                          <p:val>
                                            <p:fltVal val="0"/>
                                          </p:val>
                                        </p:tav>
                                      </p:tavLst>
                                    </p:anim>
                                    <p:animEffect transition="in" filter="fade">
                                      <p:cBhvr>
                                        <p:cTn id="228" dur="1000"/>
                                        <p:tgtEl>
                                          <p:spTgt spid="38"/>
                                        </p:tgtEl>
                                      </p:cBhvr>
                                    </p:animEffect>
                                  </p:childTnLst>
                                </p:cTn>
                              </p:par>
                              <p:par>
                                <p:cTn id="229" presetID="31" presetClass="entr" presetSubtype="0" fill="hold" grpId="0" nodeType="withEffect">
                                  <p:stCondLst>
                                    <p:cond delay="0"/>
                                  </p:stCondLst>
                                  <p:childTnLst>
                                    <p:set>
                                      <p:cBhvr>
                                        <p:cTn id="230" dur="1" fill="hold">
                                          <p:stCondLst>
                                            <p:cond delay="0"/>
                                          </p:stCondLst>
                                        </p:cTn>
                                        <p:tgtEl>
                                          <p:spTgt spid="39"/>
                                        </p:tgtEl>
                                        <p:attrNameLst>
                                          <p:attrName>style.visibility</p:attrName>
                                        </p:attrNameLst>
                                      </p:cBhvr>
                                      <p:to>
                                        <p:strVal val="visible"/>
                                      </p:to>
                                    </p:set>
                                    <p:anim calcmode="lin" valueType="num">
                                      <p:cBhvr>
                                        <p:cTn id="231" dur="1000" fill="hold"/>
                                        <p:tgtEl>
                                          <p:spTgt spid="39"/>
                                        </p:tgtEl>
                                        <p:attrNameLst>
                                          <p:attrName>ppt_w</p:attrName>
                                        </p:attrNameLst>
                                      </p:cBhvr>
                                      <p:tavLst>
                                        <p:tav tm="0">
                                          <p:val>
                                            <p:fltVal val="0"/>
                                          </p:val>
                                        </p:tav>
                                        <p:tav tm="100000">
                                          <p:val>
                                            <p:strVal val="#ppt_w"/>
                                          </p:val>
                                        </p:tav>
                                      </p:tavLst>
                                    </p:anim>
                                    <p:anim calcmode="lin" valueType="num">
                                      <p:cBhvr>
                                        <p:cTn id="232" dur="1000" fill="hold"/>
                                        <p:tgtEl>
                                          <p:spTgt spid="39"/>
                                        </p:tgtEl>
                                        <p:attrNameLst>
                                          <p:attrName>ppt_h</p:attrName>
                                        </p:attrNameLst>
                                      </p:cBhvr>
                                      <p:tavLst>
                                        <p:tav tm="0">
                                          <p:val>
                                            <p:fltVal val="0"/>
                                          </p:val>
                                        </p:tav>
                                        <p:tav tm="100000">
                                          <p:val>
                                            <p:strVal val="#ppt_h"/>
                                          </p:val>
                                        </p:tav>
                                      </p:tavLst>
                                    </p:anim>
                                    <p:anim calcmode="lin" valueType="num">
                                      <p:cBhvr>
                                        <p:cTn id="233" dur="1000" fill="hold"/>
                                        <p:tgtEl>
                                          <p:spTgt spid="39"/>
                                        </p:tgtEl>
                                        <p:attrNameLst>
                                          <p:attrName>style.rotation</p:attrName>
                                        </p:attrNameLst>
                                      </p:cBhvr>
                                      <p:tavLst>
                                        <p:tav tm="0">
                                          <p:val>
                                            <p:fltVal val="90"/>
                                          </p:val>
                                        </p:tav>
                                        <p:tav tm="100000">
                                          <p:val>
                                            <p:fltVal val="0"/>
                                          </p:val>
                                        </p:tav>
                                      </p:tavLst>
                                    </p:anim>
                                    <p:animEffect transition="in" filter="fade">
                                      <p:cBhvr>
                                        <p:cTn id="234" dur="1000"/>
                                        <p:tgtEl>
                                          <p:spTgt spid="39"/>
                                        </p:tgtEl>
                                      </p:cBhvr>
                                    </p:animEffect>
                                  </p:childTnLst>
                                </p:cTn>
                              </p:par>
                              <p:par>
                                <p:cTn id="235" presetID="31" presetClass="entr" presetSubtype="0" fill="hold" grpId="0" nodeType="withEffect">
                                  <p:stCondLst>
                                    <p:cond delay="0"/>
                                  </p:stCondLst>
                                  <p:childTnLst>
                                    <p:set>
                                      <p:cBhvr>
                                        <p:cTn id="236" dur="1" fill="hold">
                                          <p:stCondLst>
                                            <p:cond delay="0"/>
                                          </p:stCondLst>
                                        </p:cTn>
                                        <p:tgtEl>
                                          <p:spTgt spid="40"/>
                                        </p:tgtEl>
                                        <p:attrNameLst>
                                          <p:attrName>style.visibility</p:attrName>
                                        </p:attrNameLst>
                                      </p:cBhvr>
                                      <p:to>
                                        <p:strVal val="visible"/>
                                      </p:to>
                                    </p:set>
                                    <p:anim calcmode="lin" valueType="num">
                                      <p:cBhvr>
                                        <p:cTn id="237" dur="1000" fill="hold"/>
                                        <p:tgtEl>
                                          <p:spTgt spid="40"/>
                                        </p:tgtEl>
                                        <p:attrNameLst>
                                          <p:attrName>ppt_w</p:attrName>
                                        </p:attrNameLst>
                                      </p:cBhvr>
                                      <p:tavLst>
                                        <p:tav tm="0">
                                          <p:val>
                                            <p:fltVal val="0"/>
                                          </p:val>
                                        </p:tav>
                                        <p:tav tm="100000">
                                          <p:val>
                                            <p:strVal val="#ppt_w"/>
                                          </p:val>
                                        </p:tav>
                                      </p:tavLst>
                                    </p:anim>
                                    <p:anim calcmode="lin" valueType="num">
                                      <p:cBhvr>
                                        <p:cTn id="238" dur="1000" fill="hold"/>
                                        <p:tgtEl>
                                          <p:spTgt spid="40"/>
                                        </p:tgtEl>
                                        <p:attrNameLst>
                                          <p:attrName>ppt_h</p:attrName>
                                        </p:attrNameLst>
                                      </p:cBhvr>
                                      <p:tavLst>
                                        <p:tav tm="0">
                                          <p:val>
                                            <p:fltVal val="0"/>
                                          </p:val>
                                        </p:tav>
                                        <p:tav tm="100000">
                                          <p:val>
                                            <p:strVal val="#ppt_h"/>
                                          </p:val>
                                        </p:tav>
                                      </p:tavLst>
                                    </p:anim>
                                    <p:anim calcmode="lin" valueType="num">
                                      <p:cBhvr>
                                        <p:cTn id="239" dur="1000" fill="hold"/>
                                        <p:tgtEl>
                                          <p:spTgt spid="40"/>
                                        </p:tgtEl>
                                        <p:attrNameLst>
                                          <p:attrName>style.rotation</p:attrName>
                                        </p:attrNameLst>
                                      </p:cBhvr>
                                      <p:tavLst>
                                        <p:tav tm="0">
                                          <p:val>
                                            <p:fltVal val="90"/>
                                          </p:val>
                                        </p:tav>
                                        <p:tav tm="100000">
                                          <p:val>
                                            <p:fltVal val="0"/>
                                          </p:val>
                                        </p:tav>
                                      </p:tavLst>
                                    </p:anim>
                                    <p:animEffect transition="in" filter="fade">
                                      <p:cBhvr>
                                        <p:cTn id="240" dur="1000"/>
                                        <p:tgtEl>
                                          <p:spTgt spid="40"/>
                                        </p:tgtEl>
                                      </p:cBhvr>
                                    </p:animEffect>
                                  </p:childTnLst>
                                </p:cTn>
                              </p:par>
                              <p:par>
                                <p:cTn id="241" presetID="31" presetClass="entr" presetSubtype="0" fill="hold" grpId="0" nodeType="withEffect">
                                  <p:stCondLst>
                                    <p:cond delay="0"/>
                                  </p:stCondLst>
                                  <p:childTnLst>
                                    <p:set>
                                      <p:cBhvr>
                                        <p:cTn id="242" dur="1" fill="hold">
                                          <p:stCondLst>
                                            <p:cond delay="0"/>
                                          </p:stCondLst>
                                        </p:cTn>
                                        <p:tgtEl>
                                          <p:spTgt spid="41"/>
                                        </p:tgtEl>
                                        <p:attrNameLst>
                                          <p:attrName>style.visibility</p:attrName>
                                        </p:attrNameLst>
                                      </p:cBhvr>
                                      <p:to>
                                        <p:strVal val="visible"/>
                                      </p:to>
                                    </p:set>
                                    <p:anim calcmode="lin" valueType="num">
                                      <p:cBhvr>
                                        <p:cTn id="243" dur="1000" fill="hold"/>
                                        <p:tgtEl>
                                          <p:spTgt spid="41"/>
                                        </p:tgtEl>
                                        <p:attrNameLst>
                                          <p:attrName>ppt_w</p:attrName>
                                        </p:attrNameLst>
                                      </p:cBhvr>
                                      <p:tavLst>
                                        <p:tav tm="0">
                                          <p:val>
                                            <p:fltVal val="0"/>
                                          </p:val>
                                        </p:tav>
                                        <p:tav tm="100000">
                                          <p:val>
                                            <p:strVal val="#ppt_w"/>
                                          </p:val>
                                        </p:tav>
                                      </p:tavLst>
                                    </p:anim>
                                    <p:anim calcmode="lin" valueType="num">
                                      <p:cBhvr>
                                        <p:cTn id="244" dur="1000" fill="hold"/>
                                        <p:tgtEl>
                                          <p:spTgt spid="41"/>
                                        </p:tgtEl>
                                        <p:attrNameLst>
                                          <p:attrName>ppt_h</p:attrName>
                                        </p:attrNameLst>
                                      </p:cBhvr>
                                      <p:tavLst>
                                        <p:tav tm="0">
                                          <p:val>
                                            <p:fltVal val="0"/>
                                          </p:val>
                                        </p:tav>
                                        <p:tav tm="100000">
                                          <p:val>
                                            <p:strVal val="#ppt_h"/>
                                          </p:val>
                                        </p:tav>
                                      </p:tavLst>
                                    </p:anim>
                                    <p:anim calcmode="lin" valueType="num">
                                      <p:cBhvr>
                                        <p:cTn id="245" dur="1000" fill="hold"/>
                                        <p:tgtEl>
                                          <p:spTgt spid="41"/>
                                        </p:tgtEl>
                                        <p:attrNameLst>
                                          <p:attrName>style.rotation</p:attrName>
                                        </p:attrNameLst>
                                      </p:cBhvr>
                                      <p:tavLst>
                                        <p:tav tm="0">
                                          <p:val>
                                            <p:fltVal val="90"/>
                                          </p:val>
                                        </p:tav>
                                        <p:tav tm="100000">
                                          <p:val>
                                            <p:fltVal val="0"/>
                                          </p:val>
                                        </p:tav>
                                      </p:tavLst>
                                    </p:anim>
                                    <p:animEffect transition="in" filter="fade">
                                      <p:cBhvr>
                                        <p:cTn id="246" dur="1000"/>
                                        <p:tgtEl>
                                          <p:spTgt spid="41"/>
                                        </p:tgtEl>
                                      </p:cBhvr>
                                    </p:animEffect>
                                  </p:childTnLst>
                                </p:cTn>
                              </p:par>
                              <p:par>
                                <p:cTn id="247" presetID="31" presetClass="entr" presetSubtype="0" fill="hold" grpId="0" nodeType="withEffect">
                                  <p:stCondLst>
                                    <p:cond delay="0"/>
                                  </p:stCondLst>
                                  <p:childTnLst>
                                    <p:set>
                                      <p:cBhvr>
                                        <p:cTn id="248" dur="1" fill="hold">
                                          <p:stCondLst>
                                            <p:cond delay="0"/>
                                          </p:stCondLst>
                                        </p:cTn>
                                        <p:tgtEl>
                                          <p:spTgt spid="42"/>
                                        </p:tgtEl>
                                        <p:attrNameLst>
                                          <p:attrName>style.visibility</p:attrName>
                                        </p:attrNameLst>
                                      </p:cBhvr>
                                      <p:to>
                                        <p:strVal val="visible"/>
                                      </p:to>
                                    </p:set>
                                    <p:anim calcmode="lin" valueType="num">
                                      <p:cBhvr>
                                        <p:cTn id="249" dur="1000" fill="hold"/>
                                        <p:tgtEl>
                                          <p:spTgt spid="42"/>
                                        </p:tgtEl>
                                        <p:attrNameLst>
                                          <p:attrName>ppt_w</p:attrName>
                                        </p:attrNameLst>
                                      </p:cBhvr>
                                      <p:tavLst>
                                        <p:tav tm="0">
                                          <p:val>
                                            <p:fltVal val="0"/>
                                          </p:val>
                                        </p:tav>
                                        <p:tav tm="100000">
                                          <p:val>
                                            <p:strVal val="#ppt_w"/>
                                          </p:val>
                                        </p:tav>
                                      </p:tavLst>
                                    </p:anim>
                                    <p:anim calcmode="lin" valueType="num">
                                      <p:cBhvr>
                                        <p:cTn id="250" dur="1000" fill="hold"/>
                                        <p:tgtEl>
                                          <p:spTgt spid="42"/>
                                        </p:tgtEl>
                                        <p:attrNameLst>
                                          <p:attrName>ppt_h</p:attrName>
                                        </p:attrNameLst>
                                      </p:cBhvr>
                                      <p:tavLst>
                                        <p:tav tm="0">
                                          <p:val>
                                            <p:fltVal val="0"/>
                                          </p:val>
                                        </p:tav>
                                        <p:tav tm="100000">
                                          <p:val>
                                            <p:strVal val="#ppt_h"/>
                                          </p:val>
                                        </p:tav>
                                      </p:tavLst>
                                    </p:anim>
                                    <p:anim calcmode="lin" valueType="num">
                                      <p:cBhvr>
                                        <p:cTn id="251" dur="1000" fill="hold"/>
                                        <p:tgtEl>
                                          <p:spTgt spid="42"/>
                                        </p:tgtEl>
                                        <p:attrNameLst>
                                          <p:attrName>style.rotation</p:attrName>
                                        </p:attrNameLst>
                                      </p:cBhvr>
                                      <p:tavLst>
                                        <p:tav tm="0">
                                          <p:val>
                                            <p:fltVal val="90"/>
                                          </p:val>
                                        </p:tav>
                                        <p:tav tm="100000">
                                          <p:val>
                                            <p:fltVal val="0"/>
                                          </p:val>
                                        </p:tav>
                                      </p:tavLst>
                                    </p:anim>
                                    <p:animEffect transition="in" filter="fade">
                                      <p:cBhvr>
                                        <p:cTn id="252" dur="1000"/>
                                        <p:tgtEl>
                                          <p:spTgt spid="42"/>
                                        </p:tgtEl>
                                      </p:cBhvr>
                                    </p:animEffect>
                                  </p:childTnLst>
                                </p:cTn>
                              </p:par>
                              <p:par>
                                <p:cTn id="253" presetID="31" presetClass="entr" presetSubtype="0" fill="hold" grpId="0" nodeType="withEffect">
                                  <p:stCondLst>
                                    <p:cond delay="0"/>
                                  </p:stCondLst>
                                  <p:childTnLst>
                                    <p:set>
                                      <p:cBhvr>
                                        <p:cTn id="254" dur="1" fill="hold">
                                          <p:stCondLst>
                                            <p:cond delay="0"/>
                                          </p:stCondLst>
                                        </p:cTn>
                                        <p:tgtEl>
                                          <p:spTgt spid="43"/>
                                        </p:tgtEl>
                                        <p:attrNameLst>
                                          <p:attrName>style.visibility</p:attrName>
                                        </p:attrNameLst>
                                      </p:cBhvr>
                                      <p:to>
                                        <p:strVal val="visible"/>
                                      </p:to>
                                    </p:set>
                                    <p:anim calcmode="lin" valueType="num">
                                      <p:cBhvr>
                                        <p:cTn id="255" dur="1000" fill="hold"/>
                                        <p:tgtEl>
                                          <p:spTgt spid="43"/>
                                        </p:tgtEl>
                                        <p:attrNameLst>
                                          <p:attrName>ppt_w</p:attrName>
                                        </p:attrNameLst>
                                      </p:cBhvr>
                                      <p:tavLst>
                                        <p:tav tm="0">
                                          <p:val>
                                            <p:fltVal val="0"/>
                                          </p:val>
                                        </p:tav>
                                        <p:tav tm="100000">
                                          <p:val>
                                            <p:strVal val="#ppt_w"/>
                                          </p:val>
                                        </p:tav>
                                      </p:tavLst>
                                    </p:anim>
                                    <p:anim calcmode="lin" valueType="num">
                                      <p:cBhvr>
                                        <p:cTn id="256" dur="1000" fill="hold"/>
                                        <p:tgtEl>
                                          <p:spTgt spid="43"/>
                                        </p:tgtEl>
                                        <p:attrNameLst>
                                          <p:attrName>ppt_h</p:attrName>
                                        </p:attrNameLst>
                                      </p:cBhvr>
                                      <p:tavLst>
                                        <p:tav tm="0">
                                          <p:val>
                                            <p:fltVal val="0"/>
                                          </p:val>
                                        </p:tav>
                                        <p:tav tm="100000">
                                          <p:val>
                                            <p:strVal val="#ppt_h"/>
                                          </p:val>
                                        </p:tav>
                                      </p:tavLst>
                                    </p:anim>
                                    <p:anim calcmode="lin" valueType="num">
                                      <p:cBhvr>
                                        <p:cTn id="257" dur="1000" fill="hold"/>
                                        <p:tgtEl>
                                          <p:spTgt spid="43"/>
                                        </p:tgtEl>
                                        <p:attrNameLst>
                                          <p:attrName>style.rotation</p:attrName>
                                        </p:attrNameLst>
                                      </p:cBhvr>
                                      <p:tavLst>
                                        <p:tav tm="0">
                                          <p:val>
                                            <p:fltVal val="90"/>
                                          </p:val>
                                        </p:tav>
                                        <p:tav tm="100000">
                                          <p:val>
                                            <p:fltVal val="0"/>
                                          </p:val>
                                        </p:tav>
                                      </p:tavLst>
                                    </p:anim>
                                    <p:animEffect transition="in" filter="fade">
                                      <p:cBhvr>
                                        <p:cTn id="258" dur="1000"/>
                                        <p:tgtEl>
                                          <p:spTgt spid="43"/>
                                        </p:tgtEl>
                                      </p:cBhvr>
                                    </p:animEffect>
                                  </p:childTnLst>
                                </p:cTn>
                              </p:par>
                              <p:par>
                                <p:cTn id="259" presetID="31" presetClass="entr" presetSubtype="0" fill="hold" grpId="0" nodeType="withEffect">
                                  <p:stCondLst>
                                    <p:cond delay="0"/>
                                  </p:stCondLst>
                                  <p:childTnLst>
                                    <p:set>
                                      <p:cBhvr>
                                        <p:cTn id="260" dur="1" fill="hold">
                                          <p:stCondLst>
                                            <p:cond delay="0"/>
                                          </p:stCondLst>
                                        </p:cTn>
                                        <p:tgtEl>
                                          <p:spTgt spid="44"/>
                                        </p:tgtEl>
                                        <p:attrNameLst>
                                          <p:attrName>style.visibility</p:attrName>
                                        </p:attrNameLst>
                                      </p:cBhvr>
                                      <p:to>
                                        <p:strVal val="visible"/>
                                      </p:to>
                                    </p:set>
                                    <p:anim calcmode="lin" valueType="num">
                                      <p:cBhvr>
                                        <p:cTn id="261" dur="1000" fill="hold"/>
                                        <p:tgtEl>
                                          <p:spTgt spid="44"/>
                                        </p:tgtEl>
                                        <p:attrNameLst>
                                          <p:attrName>ppt_w</p:attrName>
                                        </p:attrNameLst>
                                      </p:cBhvr>
                                      <p:tavLst>
                                        <p:tav tm="0">
                                          <p:val>
                                            <p:fltVal val="0"/>
                                          </p:val>
                                        </p:tav>
                                        <p:tav tm="100000">
                                          <p:val>
                                            <p:strVal val="#ppt_w"/>
                                          </p:val>
                                        </p:tav>
                                      </p:tavLst>
                                    </p:anim>
                                    <p:anim calcmode="lin" valueType="num">
                                      <p:cBhvr>
                                        <p:cTn id="262" dur="1000" fill="hold"/>
                                        <p:tgtEl>
                                          <p:spTgt spid="44"/>
                                        </p:tgtEl>
                                        <p:attrNameLst>
                                          <p:attrName>ppt_h</p:attrName>
                                        </p:attrNameLst>
                                      </p:cBhvr>
                                      <p:tavLst>
                                        <p:tav tm="0">
                                          <p:val>
                                            <p:fltVal val="0"/>
                                          </p:val>
                                        </p:tav>
                                        <p:tav tm="100000">
                                          <p:val>
                                            <p:strVal val="#ppt_h"/>
                                          </p:val>
                                        </p:tav>
                                      </p:tavLst>
                                    </p:anim>
                                    <p:anim calcmode="lin" valueType="num">
                                      <p:cBhvr>
                                        <p:cTn id="263" dur="1000" fill="hold"/>
                                        <p:tgtEl>
                                          <p:spTgt spid="44"/>
                                        </p:tgtEl>
                                        <p:attrNameLst>
                                          <p:attrName>style.rotation</p:attrName>
                                        </p:attrNameLst>
                                      </p:cBhvr>
                                      <p:tavLst>
                                        <p:tav tm="0">
                                          <p:val>
                                            <p:fltVal val="90"/>
                                          </p:val>
                                        </p:tav>
                                        <p:tav tm="100000">
                                          <p:val>
                                            <p:fltVal val="0"/>
                                          </p:val>
                                        </p:tav>
                                      </p:tavLst>
                                    </p:anim>
                                    <p:animEffect transition="in" filter="fade">
                                      <p:cBhvr>
                                        <p:cTn id="264" dur="1000"/>
                                        <p:tgtEl>
                                          <p:spTgt spid="44"/>
                                        </p:tgtEl>
                                      </p:cBhvr>
                                    </p:animEffect>
                                  </p:childTnLst>
                                </p:cTn>
                              </p:par>
                              <p:par>
                                <p:cTn id="265" presetID="31" presetClass="entr" presetSubtype="0" fill="hold" grpId="0" nodeType="withEffect">
                                  <p:stCondLst>
                                    <p:cond delay="0"/>
                                  </p:stCondLst>
                                  <p:childTnLst>
                                    <p:set>
                                      <p:cBhvr>
                                        <p:cTn id="266" dur="1" fill="hold">
                                          <p:stCondLst>
                                            <p:cond delay="0"/>
                                          </p:stCondLst>
                                        </p:cTn>
                                        <p:tgtEl>
                                          <p:spTgt spid="45"/>
                                        </p:tgtEl>
                                        <p:attrNameLst>
                                          <p:attrName>style.visibility</p:attrName>
                                        </p:attrNameLst>
                                      </p:cBhvr>
                                      <p:to>
                                        <p:strVal val="visible"/>
                                      </p:to>
                                    </p:set>
                                    <p:anim calcmode="lin" valueType="num">
                                      <p:cBhvr>
                                        <p:cTn id="267" dur="1000" fill="hold"/>
                                        <p:tgtEl>
                                          <p:spTgt spid="45"/>
                                        </p:tgtEl>
                                        <p:attrNameLst>
                                          <p:attrName>ppt_w</p:attrName>
                                        </p:attrNameLst>
                                      </p:cBhvr>
                                      <p:tavLst>
                                        <p:tav tm="0">
                                          <p:val>
                                            <p:fltVal val="0"/>
                                          </p:val>
                                        </p:tav>
                                        <p:tav tm="100000">
                                          <p:val>
                                            <p:strVal val="#ppt_w"/>
                                          </p:val>
                                        </p:tav>
                                      </p:tavLst>
                                    </p:anim>
                                    <p:anim calcmode="lin" valueType="num">
                                      <p:cBhvr>
                                        <p:cTn id="268" dur="1000" fill="hold"/>
                                        <p:tgtEl>
                                          <p:spTgt spid="45"/>
                                        </p:tgtEl>
                                        <p:attrNameLst>
                                          <p:attrName>ppt_h</p:attrName>
                                        </p:attrNameLst>
                                      </p:cBhvr>
                                      <p:tavLst>
                                        <p:tav tm="0">
                                          <p:val>
                                            <p:fltVal val="0"/>
                                          </p:val>
                                        </p:tav>
                                        <p:tav tm="100000">
                                          <p:val>
                                            <p:strVal val="#ppt_h"/>
                                          </p:val>
                                        </p:tav>
                                      </p:tavLst>
                                    </p:anim>
                                    <p:anim calcmode="lin" valueType="num">
                                      <p:cBhvr>
                                        <p:cTn id="269" dur="1000" fill="hold"/>
                                        <p:tgtEl>
                                          <p:spTgt spid="45"/>
                                        </p:tgtEl>
                                        <p:attrNameLst>
                                          <p:attrName>style.rotation</p:attrName>
                                        </p:attrNameLst>
                                      </p:cBhvr>
                                      <p:tavLst>
                                        <p:tav tm="0">
                                          <p:val>
                                            <p:fltVal val="90"/>
                                          </p:val>
                                        </p:tav>
                                        <p:tav tm="100000">
                                          <p:val>
                                            <p:fltVal val="0"/>
                                          </p:val>
                                        </p:tav>
                                      </p:tavLst>
                                    </p:anim>
                                    <p:animEffect transition="in" filter="fade">
                                      <p:cBhvr>
                                        <p:cTn id="270" dur="1000"/>
                                        <p:tgtEl>
                                          <p:spTgt spid="45"/>
                                        </p:tgtEl>
                                      </p:cBhvr>
                                    </p:animEffect>
                                  </p:childTnLst>
                                </p:cTn>
                              </p:par>
                              <p:par>
                                <p:cTn id="271" presetID="31" presetClass="entr" presetSubtype="0" fill="hold" grpId="0" nodeType="withEffect">
                                  <p:stCondLst>
                                    <p:cond delay="0"/>
                                  </p:stCondLst>
                                  <p:childTnLst>
                                    <p:set>
                                      <p:cBhvr>
                                        <p:cTn id="272" dur="1" fill="hold">
                                          <p:stCondLst>
                                            <p:cond delay="0"/>
                                          </p:stCondLst>
                                        </p:cTn>
                                        <p:tgtEl>
                                          <p:spTgt spid="46"/>
                                        </p:tgtEl>
                                        <p:attrNameLst>
                                          <p:attrName>style.visibility</p:attrName>
                                        </p:attrNameLst>
                                      </p:cBhvr>
                                      <p:to>
                                        <p:strVal val="visible"/>
                                      </p:to>
                                    </p:set>
                                    <p:anim calcmode="lin" valueType="num">
                                      <p:cBhvr>
                                        <p:cTn id="273" dur="1000" fill="hold"/>
                                        <p:tgtEl>
                                          <p:spTgt spid="46"/>
                                        </p:tgtEl>
                                        <p:attrNameLst>
                                          <p:attrName>ppt_w</p:attrName>
                                        </p:attrNameLst>
                                      </p:cBhvr>
                                      <p:tavLst>
                                        <p:tav tm="0">
                                          <p:val>
                                            <p:fltVal val="0"/>
                                          </p:val>
                                        </p:tav>
                                        <p:tav tm="100000">
                                          <p:val>
                                            <p:strVal val="#ppt_w"/>
                                          </p:val>
                                        </p:tav>
                                      </p:tavLst>
                                    </p:anim>
                                    <p:anim calcmode="lin" valueType="num">
                                      <p:cBhvr>
                                        <p:cTn id="274" dur="1000" fill="hold"/>
                                        <p:tgtEl>
                                          <p:spTgt spid="46"/>
                                        </p:tgtEl>
                                        <p:attrNameLst>
                                          <p:attrName>ppt_h</p:attrName>
                                        </p:attrNameLst>
                                      </p:cBhvr>
                                      <p:tavLst>
                                        <p:tav tm="0">
                                          <p:val>
                                            <p:fltVal val="0"/>
                                          </p:val>
                                        </p:tav>
                                        <p:tav tm="100000">
                                          <p:val>
                                            <p:strVal val="#ppt_h"/>
                                          </p:val>
                                        </p:tav>
                                      </p:tavLst>
                                    </p:anim>
                                    <p:anim calcmode="lin" valueType="num">
                                      <p:cBhvr>
                                        <p:cTn id="275" dur="1000" fill="hold"/>
                                        <p:tgtEl>
                                          <p:spTgt spid="46"/>
                                        </p:tgtEl>
                                        <p:attrNameLst>
                                          <p:attrName>style.rotation</p:attrName>
                                        </p:attrNameLst>
                                      </p:cBhvr>
                                      <p:tavLst>
                                        <p:tav tm="0">
                                          <p:val>
                                            <p:fltVal val="90"/>
                                          </p:val>
                                        </p:tav>
                                        <p:tav tm="100000">
                                          <p:val>
                                            <p:fltVal val="0"/>
                                          </p:val>
                                        </p:tav>
                                      </p:tavLst>
                                    </p:anim>
                                    <p:animEffect transition="in" filter="fade">
                                      <p:cBhvr>
                                        <p:cTn id="276" dur="1000"/>
                                        <p:tgtEl>
                                          <p:spTgt spid="46"/>
                                        </p:tgtEl>
                                      </p:cBhvr>
                                    </p:animEffect>
                                  </p:childTnLst>
                                </p:cTn>
                              </p:par>
                              <p:par>
                                <p:cTn id="277" presetID="31" presetClass="entr" presetSubtype="0" fill="hold" grpId="0" nodeType="withEffect">
                                  <p:stCondLst>
                                    <p:cond delay="0"/>
                                  </p:stCondLst>
                                  <p:childTnLst>
                                    <p:set>
                                      <p:cBhvr>
                                        <p:cTn id="278" dur="1" fill="hold">
                                          <p:stCondLst>
                                            <p:cond delay="0"/>
                                          </p:stCondLst>
                                        </p:cTn>
                                        <p:tgtEl>
                                          <p:spTgt spid="47"/>
                                        </p:tgtEl>
                                        <p:attrNameLst>
                                          <p:attrName>style.visibility</p:attrName>
                                        </p:attrNameLst>
                                      </p:cBhvr>
                                      <p:to>
                                        <p:strVal val="visible"/>
                                      </p:to>
                                    </p:set>
                                    <p:anim calcmode="lin" valueType="num">
                                      <p:cBhvr>
                                        <p:cTn id="279" dur="1000" fill="hold"/>
                                        <p:tgtEl>
                                          <p:spTgt spid="47"/>
                                        </p:tgtEl>
                                        <p:attrNameLst>
                                          <p:attrName>ppt_w</p:attrName>
                                        </p:attrNameLst>
                                      </p:cBhvr>
                                      <p:tavLst>
                                        <p:tav tm="0">
                                          <p:val>
                                            <p:fltVal val="0"/>
                                          </p:val>
                                        </p:tav>
                                        <p:tav tm="100000">
                                          <p:val>
                                            <p:strVal val="#ppt_w"/>
                                          </p:val>
                                        </p:tav>
                                      </p:tavLst>
                                    </p:anim>
                                    <p:anim calcmode="lin" valueType="num">
                                      <p:cBhvr>
                                        <p:cTn id="280" dur="1000" fill="hold"/>
                                        <p:tgtEl>
                                          <p:spTgt spid="47"/>
                                        </p:tgtEl>
                                        <p:attrNameLst>
                                          <p:attrName>ppt_h</p:attrName>
                                        </p:attrNameLst>
                                      </p:cBhvr>
                                      <p:tavLst>
                                        <p:tav tm="0">
                                          <p:val>
                                            <p:fltVal val="0"/>
                                          </p:val>
                                        </p:tav>
                                        <p:tav tm="100000">
                                          <p:val>
                                            <p:strVal val="#ppt_h"/>
                                          </p:val>
                                        </p:tav>
                                      </p:tavLst>
                                    </p:anim>
                                    <p:anim calcmode="lin" valueType="num">
                                      <p:cBhvr>
                                        <p:cTn id="281" dur="1000" fill="hold"/>
                                        <p:tgtEl>
                                          <p:spTgt spid="47"/>
                                        </p:tgtEl>
                                        <p:attrNameLst>
                                          <p:attrName>style.rotation</p:attrName>
                                        </p:attrNameLst>
                                      </p:cBhvr>
                                      <p:tavLst>
                                        <p:tav tm="0">
                                          <p:val>
                                            <p:fltVal val="90"/>
                                          </p:val>
                                        </p:tav>
                                        <p:tav tm="100000">
                                          <p:val>
                                            <p:fltVal val="0"/>
                                          </p:val>
                                        </p:tav>
                                      </p:tavLst>
                                    </p:anim>
                                    <p:animEffect transition="in" filter="fade">
                                      <p:cBhvr>
                                        <p:cTn id="282" dur="1000"/>
                                        <p:tgtEl>
                                          <p:spTgt spid="47"/>
                                        </p:tgtEl>
                                      </p:cBhvr>
                                    </p:animEffect>
                                  </p:childTnLst>
                                </p:cTn>
                              </p:par>
                              <p:par>
                                <p:cTn id="283" presetID="31" presetClass="entr" presetSubtype="0" fill="hold" grpId="0" nodeType="withEffect">
                                  <p:stCondLst>
                                    <p:cond delay="0"/>
                                  </p:stCondLst>
                                  <p:childTnLst>
                                    <p:set>
                                      <p:cBhvr>
                                        <p:cTn id="284" dur="1" fill="hold">
                                          <p:stCondLst>
                                            <p:cond delay="0"/>
                                          </p:stCondLst>
                                        </p:cTn>
                                        <p:tgtEl>
                                          <p:spTgt spid="48"/>
                                        </p:tgtEl>
                                        <p:attrNameLst>
                                          <p:attrName>style.visibility</p:attrName>
                                        </p:attrNameLst>
                                      </p:cBhvr>
                                      <p:to>
                                        <p:strVal val="visible"/>
                                      </p:to>
                                    </p:set>
                                    <p:anim calcmode="lin" valueType="num">
                                      <p:cBhvr>
                                        <p:cTn id="285" dur="1000" fill="hold"/>
                                        <p:tgtEl>
                                          <p:spTgt spid="48"/>
                                        </p:tgtEl>
                                        <p:attrNameLst>
                                          <p:attrName>ppt_w</p:attrName>
                                        </p:attrNameLst>
                                      </p:cBhvr>
                                      <p:tavLst>
                                        <p:tav tm="0">
                                          <p:val>
                                            <p:fltVal val="0"/>
                                          </p:val>
                                        </p:tav>
                                        <p:tav tm="100000">
                                          <p:val>
                                            <p:strVal val="#ppt_w"/>
                                          </p:val>
                                        </p:tav>
                                      </p:tavLst>
                                    </p:anim>
                                    <p:anim calcmode="lin" valueType="num">
                                      <p:cBhvr>
                                        <p:cTn id="286" dur="1000" fill="hold"/>
                                        <p:tgtEl>
                                          <p:spTgt spid="48"/>
                                        </p:tgtEl>
                                        <p:attrNameLst>
                                          <p:attrName>ppt_h</p:attrName>
                                        </p:attrNameLst>
                                      </p:cBhvr>
                                      <p:tavLst>
                                        <p:tav tm="0">
                                          <p:val>
                                            <p:fltVal val="0"/>
                                          </p:val>
                                        </p:tav>
                                        <p:tav tm="100000">
                                          <p:val>
                                            <p:strVal val="#ppt_h"/>
                                          </p:val>
                                        </p:tav>
                                      </p:tavLst>
                                    </p:anim>
                                    <p:anim calcmode="lin" valueType="num">
                                      <p:cBhvr>
                                        <p:cTn id="287" dur="1000" fill="hold"/>
                                        <p:tgtEl>
                                          <p:spTgt spid="48"/>
                                        </p:tgtEl>
                                        <p:attrNameLst>
                                          <p:attrName>style.rotation</p:attrName>
                                        </p:attrNameLst>
                                      </p:cBhvr>
                                      <p:tavLst>
                                        <p:tav tm="0">
                                          <p:val>
                                            <p:fltVal val="90"/>
                                          </p:val>
                                        </p:tav>
                                        <p:tav tm="100000">
                                          <p:val>
                                            <p:fltVal val="0"/>
                                          </p:val>
                                        </p:tav>
                                      </p:tavLst>
                                    </p:anim>
                                    <p:animEffect transition="in" filter="fade">
                                      <p:cBhvr>
                                        <p:cTn id="288" dur="1000"/>
                                        <p:tgtEl>
                                          <p:spTgt spid="48"/>
                                        </p:tgtEl>
                                      </p:cBhvr>
                                    </p:animEffect>
                                  </p:childTnLst>
                                </p:cTn>
                              </p:par>
                              <p:par>
                                <p:cTn id="289" presetID="31" presetClass="entr" presetSubtype="0" fill="hold" grpId="0" nodeType="withEffect">
                                  <p:stCondLst>
                                    <p:cond delay="0"/>
                                  </p:stCondLst>
                                  <p:childTnLst>
                                    <p:set>
                                      <p:cBhvr>
                                        <p:cTn id="290" dur="1" fill="hold">
                                          <p:stCondLst>
                                            <p:cond delay="0"/>
                                          </p:stCondLst>
                                        </p:cTn>
                                        <p:tgtEl>
                                          <p:spTgt spid="49"/>
                                        </p:tgtEl>
                                        <p:attrNameLst>
                                          <p:attrName>style.visibility</p:attrName>
                                        </p:attrNameLst>
                                      </p:cBhvr>
                                      <p:to>
                                        <p:strVal val="visible"/>
                                      </p:to>
                                    </p:set>
                                    <p:anim calcmode="lin" valueType="num">
                                      <p:cBhvr>
                                        <p:cTn id="291" dur="1000" fill="hold"/>
                                        <p:tgtEl>
                                          <p:spTgt spid="49"/>
                                        </p:tgtEl>
                                        <p:attrNameLst>
                                          <p:attrName>ppt_w</p:attrName>
                                        </p:attrNameLst>
                                      </p:cBhvr>
                                      <p:tavLst>
                                        <p:tav tm="0">
                                          <p:val>
                                            <p:fltVal val="0"/>
                                          </p:val>
                                        </p:tav>
                                        <p:tav tm="100000">
                                          <p:val>
                                            <p:strVal val="#ppt_w"/>
                                          </p:val>
                                        </p:tav>
                                      </p:tavLst>
                                    </p:anim>
                                    <p:anim calcmode="lin" valueType="num">
                                      <p:cBhvr>
                                        <p:cTn id="292" dur="1000" fill="hold"/>
                                        <p:tgtEl>
                                          <p:spTgt spid="49"/>
                                        </p:tgtEl>
                                        <p:attrNameLst>
                                          <p:attrName>ppt_h</p:attrName>
                                        </p:attrNameLst>
                                      </p:cBhvr>
                                      <p:tavLst>
                                        <p:tav tm="0">
                                          <p:val>
                                            <p:fltVal val="0"/>
                                          </p:val>
                                        </p:tav>
                                        <p:tav tm="100000">
                                          <p:val>
                                            <p:strVal val="#ppt_h"/>
                                          </p:val>
                                        </p:tav>
                                      </p:tavLst>
                                    </p:anim>
                                    <p:anim calcmode="lin" valueType="num">
                                      <p:cBhvr>
                                        <p:cTn id="293" dur="1000" fill="hold"/>
                                        <p:tgtEl>
                                          <p:spTgt spid="49"/>
                                        </p:tgtEl>
                                        <p:attrNameLst>
                                          <p:attrName>style.rotation</p:attrName>
                                        </p:attrNameLst>
                                      </p:cBhvr>
                                      <p:tavLst>
                                        <p:tav tm="0">
                                          <p:val>
                                            <p:fltVal val="90"/>
                                          </p:val>
                                        </p:tav>
                                        <p:tav tm="100000">
                                          <p:val>
                                            <p:fltVal val="0"/>
                                          </p:val>
                                        </p:tav>
                                      </p:tavLst>
                                    </p:anim>
                                    <p:animEffect transition="in" filter="fade">
                                      <p:cBhvr>
                                        <p:cTn id="294" dur="1000"/>
                                        <p:tgtEl>
                                          <p:spTgt spid="49"/>
                                        </p:tgtEl>
                                      </p:cBhvr>
                                    </p:animEffect>
                                  </p:childTnLst>
                                </p:cTn>
                              </p:par>
                              <p:par>
                                <p:cTn id="295" presetID="31" presetClass="entr" presetSubtype="0" fill="hold" grpId="0" nodeType="withEffect">
                                  <p:stCondLst>
                                    <p:cond delay="0"/>
                                  </p:stCondLst>
                                  <p:childTnLst>
                                    <p:set>
                                      <p:cBhvr>
                                        <p:cTn id="296" dur="1" fill="hold">
                                          <p:stCondLst>
                                            <p:cond delay="0"/>
                                          </p:stCondLst>
                                        </p:cTn>
                                        <p:tgtEl>
                                          <p:spTgt spid="50"/>
                                        </p:tgtEl>
                                        <p:attrNameLst>
                                          <p:attrName>style.visibility</p:attrName>
                                        </p:attrNameLst>
                                      </p:cBhvr>
                                      <p:to>
                                        <p:strVal val="visible"/>
                                      </p:to>
                                    </p:set>
                                    <p:anim calcmode="lin" valueType="num">
                                      <p:cBhvr>
                                        <p:cTn id="297" dur="1000" fill="hold"/>
                                        <p:tgtEl>
                                          <p:spTgt spid="50"/>
                                        </p:tgtEl>
                                        <p:attrNameLst>
                                          <p:attrName>ppt_w</p:attrName>
                                        </p:attrNameLst>
                                      </p:cBhvr>
                                      <p:tavLst>
                                        <p:tav tm="0">
                                          <p:val>
                                            <p:fltVal val="0"/>
                                          </p:val>
                                        </p:tav>
                                        <p:tav tm="100000">
                                          <p:val>
                                            <p:strVal val="#ppt_w"/>
                                          </p:val>
                                        </p:tav>
                                      </p:tavLst>
                                    </p:anim>
                                    <p:anim calcmode="lin" valueType="num">
                                      <p:cBhvr>
                                        <p:cTn id="298" dur="1000" fill="hold"/>
                                        <p:tgtEl>
                                          <p:spTgt spid="50"/>
                                        </p:tgtEl>
                                        <p:attrNameLst>
                                          <p:attrName>ppt_h</p:attrName>
                                        </p:attrNameLst>
                                      </p:cBhvr>
                                      <p:tavLst>
                                        <p:tav tm="0">
                                          <p:val>
                                            <p:fltVal val="0"/>
                                          </p:val>
                                        </p:tav>
                                        <p:tav tm="100000">
                                          <p:val>
                                            <p:strVal val="#ppt_h"/>
                                          </p:val>
                                        </p:tav>
                                      </p:tavLst>
                                    </p:anim>
                                    <p:anim calcmode="lin" valueType="num">
                                      <p:cBhvr>
                                        <p:cTn id="299" dur="1000" fill="hold"/>
                                        <p:tgtEl>
                                          <p:spTgt spid="50"/>
                                        </p:tgtEl>
                                        <p:attrNameLst>
                                          <p:attrName>style.rotation</p:attrName>
                                        </p:attrNameLst>
                                      </p:cBhvr>
                                      <p:tavLst>
                                        <p:tav tm="0">
                                          <p:val>
                                            <p:fltVal val="90"/>
                                          </p:val>
                                        </p:tav>
                                        <p:tav tm="100000">
                                          <p:val>
                                            <p:fltVal val="0"/>
                                          </p:val>
                                        </p:tav>
                                      </p:tavLst>
                                    </p:anim>
                                    <p:animEffect transition="in" filter="fade">
                                      <p:cBhvr>
                                        <p:cTn id="300" dur="1000"/>
                                        <p:tgtEl>
                                          <p:spTgt spid="50"/>
                                        </p:tgtEl>
                                      </p:cBhvr>
                                    </p:animEffect>
                                  </p:childTnLst>
                                </p:cTn>
                              </p:par>
                              <p:par>
                                <p:cTn id="301" presetID="31" presetClass="entr" presetSubtype="0" fill="hold" grpId="0" nodeType="withEffect">
                                  <p:stCondLst>
                                    <p:cond delay="0"/>
                                  </p:stCondLst>
                                  <p:childTnLst>
                                    <p:set>
                                      <p:cBhvr>
                                        <p:cTn id="302" dur="1" fill="hold">
                                          <p:stCondLst>
                                            <p:cond delay="0"/>
                                          </p:stCondLst>
                                        </p:cTn>
                                        <p:tgtEl>
                                          <p:spTgt spid="51"/>
                                        </p:tgtEl>
                                        <p:attrNameLst>
                                          <p:attrName>style.visibility</p:attrName>
                                        </p:attrNameLst>
                                      </p:cBhvr>
                                      <p:to>
                                        <p:strVal val="visible"/>
                                      </p:to>
                                    </p:set>
                                    <p:anim calcmode="lin" valueType="num">
                                      <p:cBhvr>
                                        <p:cTn id="303" dur="1000" fill="hold"/>
                                        <p:tgtEl>
                                          <p:spTgt spid="51"/>
                                        </p:tgtEl>
                                        <p:attrNameLst>
                                          <p:attrName>ppt_w</p:attrName>
                                        </p:attrNameLst>
                                      </p:cBhvr>
                                      <p:tavLst>
                                        <p:tav tm="0">
                                          <p:val>
                                            <p:fltVal val="0"/>
                                          </p:val>
                                        </p:tav>
                                        <p:tav tm="100000">
                                          <p:val>
                                            <p:strVal val="#ppt_w"/>
                                          </p:val>
                                        </p:tav>
                                      </p:tavLst>
                                    </p:anim>
                                    <p:anim calcmode="lin" valueType="num">
                                      <p:cBhvr>
                                        <p:cTn id="304" dur="1000" fill="hold"/>
                                        <p:tgtEl>
                                          <p:spTgt spid="51"/>
                                        </p:tgtEl>
                                        <p:attrNameLst>
                                          <p:attrName>ppt_h</p:attrName>
                                        </p:attrNameLst>
                                      </p:cBhvr>
                                      <p:tavLst>
                                        <p:tav tm="0">
                                          <p:val>
                                            <p:fltVal val="0"/>
                                          </p:val>
                                        </p:tav>
                                        <p:tav tm="100000">
                                          <p:val>
                                            <p:strVal val="#ppt_h"/>
                                          </p:val>
                                        </p:tav>
                                      </p:tavLst>
                                    </p:anim>
                                    <p:anim calcmode="lin" valueType="num">
                                      <p:cBhvr>
                                        <p:cTn id="305" dur="1000" fill="hold"/>
                                        <p:tgtEl>
                                          <p:spTgt spid="51"/>
                                        </p:tgtEl>
                                        <p:attrNameLst>
                                          <p:attrName>style.rotation</p:attrName>
                                        </p:attrNameLst>
                                      </p:cBhvr>
                                      <p:tavLst>
                                        <p:tav tm="0">
                                          <p:val>
                                            <p:fltVal val="90"/>
                                          </p:val>
                                        </p:tav>
                                        <p:tav tm="100000">
                                          <p:val>
                                            <p:fltVal val="0"/>
                                          </p:val>
                                        </p:tav>
                                      </p:tavLst>
                                    </p:anim>
                                    <p:animEffect transition="in" filter="fade">
                                      <p:cBhvr>
                                        <p:cTn id="306" dur="1000"/>
                                        <p:tgtEl>
                                          <p:spTgt spid="51"/>
                                        </p:tgtEl>
                                      </p:cBhvr>
                                    </p:animEffect>
                                  </p:childTnLst>
                                </p:cTn>
                              </p:par>
                              <p:par>
                                <p:cTn id="307" presetID="31" presetClass="entr" presetSubtype="0" fill="hold" grpId="0" nodeType="withEffect">
                                  <p:stCondLst>
                                    <p:cond delay="0"/>
                                  </p:stCondLst>
                                  <p:childTnLst>
                                    <p:set>
                                      <p:cBhvr>
                                        <p:cTn id="308" dur="1" fill="hold">
                                          <p:stCondLst>
                                            <p:cond delay="0"/>
                                          </p:stCondLst>
                                        </p:cTn>
                                        <p:tgtEl>
                                          <p:spTgt spid="52"/>
                                        </p:tgtEl>
                                        <p:attrNameLst>
                                          <p:attrName>style.visibility</p:attrName>
                                        </p:attrNameLst>
                                      </p:cBhvr>
                                      <p:to>
                                        <p:strVal val="visible"/>
                                      </p:to>
                                    </p:set>
                                    <p:anim calcmode="lin" valueType="num">
                                      <p:cBhvr>
                                        <p:cTn id="309" dur="1000" fill="hold"/>
                                        <p:tgtEl>
                                          <p:spTgt spid="52"/>
                                        </p:tgtEl>
                                        <p:attrNameLst>
                                          <p:attrName>ppt_w</p:attrName>
                                        </p:attrNameLst>
                                      </p:cBhvr>
                                      <p:tavLst>
                                        <p:tav tm="0">
                                          <p:val>
                                            <p:fltVal val="0"/>
                                          </p:val>
                                        </p:tav>
                                        <p:tav tm="100000">
                                          <p:val>
                                            <p:strVal val="#ppt_w"/>
                                          </p:val>
                                        </p:tav>
                                      </p:tavLst>
                                    </p:anim>
                                    <p:anim calcmode="lin" valueType="num">
                                      <p:cBhvr>
                                        <p:cTn id="310" dur="1000" fill="hold"/>
                                        <p:tgtEl>
                                          <p:spTgt spid="52"/>
                                        </p:tgtEl>
                                        <p:attrNameLst>
                                          <p:attrName>ppt_h</p:attrName>
                                        </p:attrNameLst>
                                      </p:cBhvr>
                                      <p:tavLst>
                                        <p:tav tm="0">
                                          <p:val>
                                            <p:fltVal val="0"/>
                                          </p:val>
                                        </p:tav>
                                        <p:tav tm="100000">
                                          <p:val>
                                            <p:strVal val="#ppt_h"/>
                                          </p:val>
                                        </p:tav>
                                      </p:tavLst>
                                    </p:anim>
                                    <p:anim calcmode="lin" valueType="num">
                                      <p:cBhvr>
                                        <p:cTn id="311" dur="1000" fill="hold"/>
                                        <p:tgtEl>
                                          <p:spTgt spid="52"/>
                                        </p:tgtEl>
                                        <p:attrNameLst>
                                          <p:attrName>style.rotation</p:attrName>
                                        </p:attrNameLst>
                                      </p:cBhvr>
                                      <p:tavLst>
                                        <p:tav tm="0">
                                          <p:val>
                                            <p:fltVal val="90"/>
                                          </p:val>
                                        </p:tav>
                                        <p:tav tm="100000">
                                          <p:val>
                                            <p:fltVal val="0"/>
                                          </p:val>
                                        </p:tav>
                                      </p:tavLst>
                                    </p:anim>
                                    <p:animEffect transition="in" filter="fade">
                                      <p:cBhvr>
                                        <p:cTn id="312" dur="1000"/>
                                        <p:tgtEl>
                                          <p:spTgt spid="52"/>
                                        </p:tgtEl>
                                      </p:cBhvr>
                                    </p:animEffect>
                                  </p:childTnLst>
                                </p:cTn>
                              </p:par>
                              <p:par>
                                <p:cTn id="313" presetID="31" presetClass="entr" presetSubtype="0" fill="hold" grpId="0" nodeType="withEffect">
                                  <p:stCondLst>
                                    <p:cond delay="0"/>
                                  </p:stCondLst>
                                  <p:childTnLst>
                                    <p:set>
                                      <p:cBhvr>
                                        <p:cTn id="314" dur="1" fill="hold">
                                          <p:stCondLst>
                                            <p:cond delay="0"/>
                                          </p:stCondLst>
                                        </p:cTn>
                                        <p:tgtEl>
                                          <p:spTgt spid="53"/>
                                        </p:tgtEl>
                                        <p:attrNameLst>
                                          <p:attrName>style.visibility</p:attrName>
                                        </p:attrNameLst>
                                      </p:cBhvr>
                                      <p:to>
                                        <p:strVal val="visible"/>
                                      </p:to>
                                    </p:set>
                                    <p:anim calcmode="lin" valueType="num">
                                      <p:cBhvr>
                                        <p:cTn id="315" dur="1000" fill="hold"/>
                                        <p:tgtEl>
                                          <p:spTgt spid="53"/>
                                        </p:tgtEl>
                                        <p:attrNameLst>
                                          <p:attrName>ppt_w</p:attrName>
                                        </p:attrNameLst>
                                      </p:cBhvr>
                                      <p:tavLst>
                                        <p:tav tm="0">
                                          <p:val>
                                            <p:fltVal val="0"/>
                                          </p:val>
                                        </p:tav>
                                        <p:tav tm="100000">
                                          <p:val>
                                            <p:strVal val="#ppt_w"/>
                                          </p:val>
                                        </p:tav>
                                      </p:tavLst>
                                    </p:anim>
                                    <p:anim calcmode="lin" valueType="num">
                                      <p:cBhvr>
                                        <p:cTn id="316" dur="1000" fill="hold"/>
                                        <p:tgtEl>
                                          <p:spTgt spid="53"/>
                                        </p:tgtEl>
                                        <p:attrNameLst>
                                          <p:attrName>ppt_h</p:attrName>
                                        </p:attrNameLst>
                                      </p:cBhvr>
                                      <p:tavLst>
                                        <p:tav tm="0">
                                          <p:val>
                                            <p:fltVal val="0"/>
                                          </p:val>
                                        </p:tav>
                                        <p:tav tm="100000">
                                          <p:val>
                                            <p:strVal val="#ppt_h"/>
                                          </p:val>
                                        </p:tav>
                                      </p:tavLst>
                                    </p:anim>
                                    <p:anim calcmode="lin" valueType="num">
                                      <p:cBhvr>
                                        <p:cTn id="317" dur="1000" fill="hold"/>
                                        <p:tgtEl>
                                          <p:spTgt spid="53"/>
                                        </p:tgtEl>
                                        <p:attrNameLst>
                                          <p:attrName>style.rotation</p:attrName>
                                        </p:attrNameLst>
                                      </p:cBhvr>
                                      <p:tavLst>
                                        <p:tav tm="0">
                                          <p:val>
                                            <p:fltVal val="90"/>
                                          </p:val>
                                        </p:tav>
                                        <p:tav tm="100000">
                                          <p:val>
                                            <p:fltVal val="0"/>
                                          </p:val>
                                        </p:tav>
                                      </p:tavLst>
                                    </p:anim>
                                    <p:animEffect transition="in" filter="fade">
                                      <p:cBhvr>
                                        <p:cTn id="318" dur="1000"/>
                                        <p:tgtEl>
                                          <p:spTgt spid="53"/>
                                        </p:tgtEl>
                                      </p:cBhvr>
                                    </p:animEffect>
                                  </p:childTnLst>
                                </p:cTn>
                              </p:par>
                              <p:par>
                                <p:cTn id="319" presetID="31" presetClass="entr" presetSubtype="0" fill="hold" grpId="0" nodeType="withEffect">
                                  <p:stCondLst>
                                    <p:cond delay="0"/>
                                  </p:stCondLst>
                                  <p:childTnLst>
                                    <p:set>
                                      <p:cBhvr>
                                        <p:cTn id="320" dur="1" fill="hold">
                                          <p:stCondLst>
                                            <p:cond delay="0"/>
                                          </p:stCondLst>
                                        </p:cTn>
                                        <p:tgtEl>
                                          <p:spTgt spid="54"/>
                                        </p:tgtEl>
                                        <p:attrNameLst>
                                          <p:attrName>style.visibility</p:attrName>
                                        </p:attrNameLst>
                                      </p:cBhvr>
                                      <p:to>
                                        <p:strVal val="visible"/>
                                      </p:to>
                                    </p:set>
                                    <p:anim calcmode="lin" valueType="num">
                                      <p:cBhvr>
                                        <p:cTn id="321" dur="1000" fill="hold"/>
                                        <p:tgtEl>
                                          <p:spTgt spid="54"/>
                                        </p:tgtEl>
                                        <p:attrNameLst>
                                          <p:attrName>ppt_w</p:attrName>
                                        </p:attrNameLst>
                                      </p:cBhvr>
                                      <p:tavLst>
                                        <p:tav tm="0">
                                          <p:val>
                                            <p:fltVal val="0"/>
                                          </p:val>
                                        </p:tav>
                                        <p:tav tm="100000">
                                          <p:val>
                                            <p:strVal val="#ppt_w"/>
                                          </p:val>
                                        </p:tav>
                                      </p:tavLst>
                                    </p:anim>
                                    <p:anim calcmode="lin" valueType="num">
                                      <p:cBhvr>
                                        <p:cTn id="322" dur="1000" fill="hold"/>
                                        <p:tgtEl>
                                          <p:spTgt spid="54"/>
                                        </p:tgtEl>
                                        <p:attrNameLst>
                                          <p:attrName>ppt_h</p:attrName>
                                        </p:attrNameLst>
                                      </p:cBhvr>
                                      <p:tavLst>
                                        <p:tav tm="0">
                                          <p:val>
                                            <p:fltVal val="0"/>
                                          </p:val>
                                        </p:tav>
                                        <p:tav tm="100000">
                                          <p:val>
                                            <p:strVal val="#ppt_h"/>
                                          </p:val>
                                        </p:tav>
                                      </p:tavLst>
                                    </p:anim>
                                    <p:anim calcmode="lin" valueType="num">
                                      <p:cBhvr>
                                        <p:cTn id="323" dur="1000" fill="hold"/>
                                        <p:tgtEl>
                                          <p:spTgt spid="54"/>
                                        </p:tgtEl>
                                        <p:attrNameLst>
                                          <p:attrName>style.rotation</p:attrName>
                                        </p:attrNameLst>
                                      </p:cBhvr>
                                      <p:tavLst>
                                        <p:tav tm="0">
                                          <p:val>
                                            <p:fltVal val="90"/>
                                          </p:val>
                                        </p:tav>
                                        <p:tav tm="100000">
                                          <p:val>
                                            <p:fltVal val="0"/>
                                          </p:val>
                                        </p:tav>
                                      </p:tavLst>
                                    </p:anim>
                                    <p:animEffect transition="in" filter="fade">
                                      <p:cBhvr>
                                        <p:cTn id="324" dur="1000"/>
                                        <p:tgtEl>
                                          <p:spTgt spid="54"/>
                                        </p:tgtEl>
                                      </p:cBhvr>
                                    </p:animEffect>
                                  </p:childTnLst>
                                </p:cTn>
                              </p:par>
                              <p:par>
                                <p:cTn id="325" presetID="31" presetClass="entr" presetSubtype="0" fill="hold" grpId="0" nodeType="withEffect">
                                  <p:stCondLst>
                                    <p:cond delay="0"/>
                                  </p:stCondLst>
                                  <p:childTnLst>
                                    <p:set>
                                      <p:cBhvr>
                                        <p:cTn id="326" dur="1" fill="hold">
                                          <p:stCondLst>
                                            <p:cond delay="0"/>
                                          </p:stCondLst>
                                        </p:cTn>
                                        <p:tgtEl>
                                          <p:spTgt spid="55"/>
                                        </p:tgtEl>
                                        <p:attrNameLst>
                                          <p:attrName>style.visibility</p:attrName>
                                        </p:attrNameLst>
                                      </p:cBhvr>
                                      <p:to>
                                        <p:strVal val="visible"/>
                                      </p:to>
                                    </p:set>
                                    <p:anim calcmode="lin" valueType="num">
                                      <p:cBhvr>
                                        <p:cTn id="327" dur="1000" fill="hold"/>
                                        <p:tgtEl>
                                          <p:spTgt spid="55"/>
                                        </p:tgtEl>
                                        <p:attrNameLst>
                                          <p:attrName>ppt_w</p:attrName>
                                        </p:attrNameLst>
                                      </p:cBhvr>
                                      <p:tavLst>
                                        <p:tav tm="0">
                                          <p:val>
                                            <p:fltVal val="0"/>
                                          </p:val>
                                        </p:tav>
                                        <p:tav tm="100000">
                                          <p:val>
                                            <p:strVal val="#ppt_w"/>
                                          </p:val>
                                        </p:tav>
                                      </p:tavLst>
                                    </p:anim>
                                    <p:anim calcmode="lin" valueType="num">
                                      <p:cBhvr>
                                        <p:cTn id="328" dur="1000" fill="hold"/>
                                        <p:tgtEl>
                                          <p:spTgt spid="55"/>
                                        </p:tgtEl>
                                        <p:attrNameLst>
                                          <p:attrName>ppt_h</p:attrName>
                                        </p:attrNameLst>
                                      </p:cBhvr>
                                      <p:tavLst>
                                        <p:tav tm="0">
                                          <p:val>
                                            <p:fltVal val="0"/>
                                          </p:val>
                                        </p:tav>
                                        <p:tav tm="100000">
                                          <p:val>
                                            <p:strVal val="#ppt_h"/>
                                          </p:val>
                                        </p:tav>
                                      </p:tavLst>
                                    </p:anim>
                                    <p:anim calcmode="lin" valueType="num">
                                      <p:cBhvr>
                                        <p:cTn id="329" dur="1000" fill="hold"/>
                                        <p:tgtEl>
                                          <p:spTgt spid="55"/>
                                        </p:tgtEl>
                                        <p:attrNameLst>
                                          <p:attrName>style.rotation</p:attrName>
                                        </p:attrNameLst>
                                      </p:cBhvr>
                                      <p:tavLst>
                                        <p:tav tm="0">
                                          <p:val>
                                            <p:fltVal val="90"/>
                                          </p:val>
                                        </p:tav>
                                        <p:tav tm="100000">
                                          <p:val>
                                            <p:fltVal val="0"/>
                                          </p:val>
                                        </p:tav>
                                      </p:tavLst>
                                    </p:anim>
                                    <p:animEffect transition="in" filter="fade">
                                      <p:cBhvr>
                                        <p:cTn id="330" dur="1000"/>
                                        <p:tgtEl>
                                          <p:spTgt spid="55"/>
                                        </p:tgtEl>
                                      </p:cBhvr>
                                    </p:animEffect>
                                  </p:childTnLst>
                                </p:cTn>
                              </p:par>
                              <p:par>
                                <p:cTn id="331" presetID="31" presetClass="entr" presetSubtype="0" fill="hold" grpId="0" nodeType="withEffect">
                                  <p:stCondLst>
                                    <p:cond delay="0"/>
                                  </p:stCondLst>
                                  <p:childTnLst>
                                    <p:set>
                                      <p:cBhvr>
                                        <p:cTn id="332" dur="1" fill="hold">
                                          <p:stCondLst>
                                            <p:cond delay="0"/>
                                          </p:stCondLst>
                                        </p:cTn>
                                        <p:tgtEl>
                                          <p:spTgt spid="56"/>
                                        </p:tgtEl>
                                        <p:attrNameLst>
                                          <p:attrName>style.visibility</p:attrName>
                                        </p:attrNameLst>
                                      </p:cBhvr>
                                      <p:to>
                                        <p:strVal val="visible"/>
                                      </p:to>
                                    </p:set>
                                    <p:anim calcmode="lin" valueType="num">
                                      <p:cBhvr>
                                        <p:cTn id="333" dur="1000" fill="hold"/>
                                        <p:tgtEl>
                                          <p:spTgt spid="56"/>
                                        </p:tgtEl>
                                        <p:attrNameLst>
                                          <p:attrName>ppt_w</p:attrName>
                                        </p:attrNameLst>
                                      </p:cBhvr>
                                      <p:tavLst>
                                        <p:tav tm="0">
                                          <p:val>
                                            <p:fltVal val="0"/>
                                          </p:val>
                                        </p:tav>
                                        <p:tav tm="100000">
                                          <p:val>
                                            <p:strVal val="#ppt_w"/>
                                          </p:val>
                                        </p:tav>
                                      </p:tavLst>
                                    </p:anim>
                                    <p:anim calcmode="lin" valueType="num">
                                      <p:cBhvr>
                                        <p:cTn id="334" dur="1000" fill="hold"/>
                                        <p:tgtEl>
                                          <p:spTgt spid="56"/>
                                        </p:tgtEl>
                                        <p:attrNameLst>
                                          <p:attrName>ppt_h</p:attrName>
                                        </p:attrNameLst>
                                      </p:cBhvr>
                                      <p:tavLst>
                                        <p:tav tm="0">
                                          <p:val>
                                            <p:fltVal val="0"/>
                                          </p:val>
                                        </p:tav>
                                        <p:tav tm="100000">
                                          <p:val>
                                            <p:strVal val="#ppt_h"/>
                                          </p:val>
                                        </p:tav>
                                      </p:tavLst>
                                    </p:anim>
                                    <p:anim calcmode="lin" valueType="num">
                                      <p:cBhvr>
                                        <p:cTn id="335" dur="1000" fill="hold"/>
                                        <p:tgtEl>
                                          <p:spTgt spid="56"/>
                                        </p:tgtEl>
                                        <p:attrNameLst>
                                          <p:attrName>style.rotation</p:attrName>
                                        </p:attrNameLst>
                                      </p:cBhvr>
                                      <p:tavLst>
                                        <p:tav tm="0">
                                          <p:val>
                                            <p:fltVal val="90"/>
                                          </p:val>
                                        </p:tav>
                                        <p:tav tm="100000">
                                          <p:val>
                                            <p:fltVal val="0"/>
                                          </p:val>
                                        </p:tav>
                                      </p:tavLst>
                                    </p:anim>
                                    <p:animEffect transition="in" filter="fade">
                                      <p:cBhvr>
                                        <p:cTn id="336" dur="1000"/>
                                        <p:tgtEl>
                                          <p:spTgt spid="56"/>
                                        </p:tgtEl>
                                      </p:cBhvr>
                                    </p:animEffect>
                                  </p:childTnLst>
                                </p:cTn>
                              </p:par>
                              <p:par>
                                <p:cTn id="337" presetID="31" presetClass="entr" presetSubtype="0" fill="hold" grpId="0" nodeType="withEffect">
                                  <p:stCondLst>
                                    <p:cond delay="0"/>
                                  </p:stCondLst>
                                  <p:childTnLst>
                                    <p:set>
                                      <p:cBhvr>
                                        <p:cTn id="338" dur="1" fill="hold">
                                          <p:stCondLst>
                                            <p:cond delay="0"/>
                                          </p:stCondLst>
                                        </p:cTn>
                                        <p:tgtEl>
                                          <p:spTgt spid="57"/>
                                        </p:tgtEl>
                                        <p:attrNameLst>
                                          <p:attrName>style.visibility</p:attrName>
                                        </p:attrNameLst>
                                      </p:cBhvr>
                                      <p:to>
                                        <p:strVal val="visible"/>
                                      </p:to>
                                    </p:set>
                                    <p:anim calcmode="lin" valueType="num">
                                      <p:cBhvr>
                                        <p:cTn id="339" dur="1000" fill="hold"/>
                                        <p:tgtEl>
                                          <p:spTgt spid="57"/>
                                        </p:tgtEl>
                                        <p:attrNameLst>
                                          <p:attrName>ppt_w</p:attrName>
                                        </p:attrNameLst>
                                      </p:cBhvr>
                                      <p:tavLst>
                                        <p:tav tm="0">
                                          <p:val>
                                            <p:fltVal val="0"/>
                                          </p:val>
                                        </p:tav>
                                        <p:tav tm="100000">
                                          <p:val>
                                            <p:strVal val="#ppt_w"/>
                                          </p:val>
                                        </p:tav>
                                      </p:tavLst>
                                    </p:anim>
                                    <p:anim calcmode="lin" valueType="num">
                                      <p:cBhvr>
                                        <p:cTn id="340" dur="1000" fill="hold"/>
                                        <p:tgtEl>
                                          <p:spTgt spid="57"/>
                                        </p:tgtEl>
                                        <p:attrNameLst>
                                          <p:attrName>ppt_h</p:attrName>
                                        </p:attrNameLst>
                                      </p:cBhvr>
                                      <p:tavLst>
                                        <p:tav tm="0">
                                          <p:val>
                                            <p:fltVal val="0"/>
                                          </p:val>
                                        </p:tav>
                                        <p:tav tm="100000">
                                          <p:val>
                                            <p:strVal val="#ppt_h"/>
                                          </p:val>
                                        </p:tav>
                                      </p:tavLst>
                                    </p:anim>
                                    <p:anim calcmode="lin" valueType="num">
                                      <p:cBhvr>
                                        <p:cTn id="341" dur="1000" fill="hold"/>
                                        <p:tgtEl>
                                          <p:spTgt spid="57"/>
                                        </p:tgtEl>
                                        <p:attrNameLst>
                                          <p:attrName>style.rotation</p:attrName>
                                        </p:attrNameLst>
                                      </p:cBhvr>
                                      <p:tavLst>
                                        <p:tav tm="0">
                                          <p:val>
                                            <p:fltVal val="90"/>
                                          </p:val>
                                        </p:tav>
                                        <p:tav tm="100000">
                                          <p:val>
                                            <p:fltVal val="0"/>
                                          </p:val>
                                        </p:tav>
                                      </p:tavLst>
                                    </p:anim>
                                    <p:animEffect transition="in" filter="fade">
                                      <p:cBhvr>
                                        <p:cTn id="342" dur="1000"/>
                                        <p:tgtEl>
                                          <p:spTgt spid="57"/>
                                        </p:tgtEl>
                                      </p:cBhvr>
                                    </p:animEffect>
                                  </p:childTnLst>
                                </p:cTn>
                              </p:par>
                              <p:par>
                                <p:cTn id="343" presetID="31" presetClass="entr" presetSubtype="0" fill="hold" grpId="0" nodeType="withEffect">
                                  <p:stCondLst>
                                    <p:cond delay="0"/>
                                  </p:stCondLst>
                                  <p:childTnLst>
                                    <p:set>
                                      <p:cBhvr>
                                        <p:cTn id="344" dur="1" fill="hold">
                                          <p:stCondLst>
                                            <p:cond delay="0"/>
                                          </p:stCondLst>
                                        </p:cTn>
                                        <p:tgtEl>
                                          <p:spTgt spid="58"/>
                                        </p:tgtEl>
                                        <p:attrNameLst>
                                          <p:attrName>style.visibility</p:attrName>
                                        </p:attrNameLst>
                                      </p:cBhvr>
                                      <p:to>
                                        <p:strVal val="visible"/>
                                      </p:to>
                                    </p:set>
                                    <p:anim calcmode="lin" valueType="num">
                                      <p:cBhvr>
                                        <p:cTn id="345" dur="1000" fill="hold"/>
                                        <p:tgtEl>
                                          <p:spTgt spid="58"/>
                                        </p:tgtEl>
                                        <p:attrNameLst>
                                          <p:attrName>ppt_w</p:attrName>
                                        </p:attrNameLst>
                                      </p:cBhvr>
                                      <p:tavLst>
                                        <p:tav tm="0">
                                          <p:val>
                                            <p:fltVal val="0"/>
                                          </p:val>
                                        </p:tav>
                                        <p:tav tm="100000">
                                          <p:val>
                                            <p:strVal val="#ppt_w"/>
                                          </p:val>
                                        </p:tav>
                                      </p:tavLst>
                                    </p:anim>
                                    <p:anim calcmode="lin" valueType="num">
                                      <p:cBhvr>
                                        <p:cTn id="346" dur="1000" fill="hold"/>
                                        <p:tgtEl>
                                          <p:spTgt spid="58"/>
                                        </p:tgtEl>
                                        <p:attrNameLst>
                                          <p:attrName>ppt_h</p:attrName>
                                        </p:attrNameLst>
                                      </p:cBhvr>
                                      <p:tavLst>
                                        <p:tav tm="0">
                                          <p:val>
                                            <p:fltVal val="0"/>
                                          </p:val>
                                        </p:tav>
                                        <p:tav tm="100000">
                                          <p:val>
                                            <p:strVal val="#ppt_h"/>
                                          </p:val>
                                        </p:tav>
                                      </p:tavLst>
                                    </p:anim>
                                    <p:anim calcmode="lin" valueType="num">
                                      <p:cBhvr>
                                        <p:cTn id="347" dur="1000" fill="hold"/>
                                        <p:tgtEl>
                                          <p:spTgt spid="58"/>
                                        </p:tgtEl>
                                        <p:attrNameLst>
                                          <p:attrName>style.rotation</p:attrName>
                                        </p:attrNameLst>
                                      </p:cBhvr>
                                      <p:tavLst>
                                        <p:tav tm="0">
                                          <p:val>
                                            <p:fltVal val="90"/>
                                          </p:val>
                                        </p:tav>
                                        <p:tav tm="100000">
                                          <p:val>
                                            <p:fltVal val="0"/>
                                          </p:val>
                                        </p:tav>
                                      </p:tavLst>
                                    </p:anim>
                                    <p:animEffect transition="in" filter="fade">
                                      <p:cBhvr>
                                        <p:cTn id="348" dur="1000"/>
                                        <p:tgtEl>
                                          <p:spTgt spid="58"/>
                                        </p:tgtEl>
                                      </p:cBhvr>
                                    </p:animEffect>
                                  </p:childTnLst>
                                </p:cTn>
                              </p:par>
                              <p:par>
                                <p:cTn id="349" presetID="31" presetClass="entr" presetSubtype="0" fill="hold" grpId="0" nodeType="withEffect">
                                  <p:stCondLst>
                                    <p:cond delay="0"/>
                                  </p:stCondLst>
                                  <p:childTnLst>
                                    <p:set>
                                      <p:cBhvr>
                                        <p:cTn id="350" dur="1" fill="hold">
                                          <p:stCondLst>
                                            <p:cond delay="0"/>
                                          </p:stCondLst>
                                        </p:cTn>
                                        <p:tgtEl>
                                          <p:spTgt spid="59"/>
                                        </p:tgtEl>
                                        <p:attrNameLst>
                                          <p:attrName>style.visibility</p:attrName>
                                        </p:attrNameLst>
                                      </p:cBhvr>
                                      <p:to>
                                        <p:strVal val="visible"/>
                                      </p:to>
                                    </p:set>
                                    <p:anim calcmode="lin" valueType="num">
                                      <p:cBhvr>
                                        <p:cTn id="351" dur="1000" fill="hold"/>
                                        <p:tgtEl>
                                          <p:spTgt spid="59"/>
                                        </p:tgtEl>
                                        <p:attrNameLst>
                                          <p:attrName>ppt_w</p:attrName>
                                        </p:attrNameLst>
                                      </p:cBhvr>
                                      <p:tavLst>
                                        <p:tav tm="0">
                                          <p:val>
                                            <p:fltVal val="0"/>
                                          </p:val>
                                        </p:tav>
                                        <p:tav tm="100000">
                                          <p:val>
                                            <p:strVal val="#ppt_w"/>
                                          </p:val>
                                        </p:tav>
                                      </p:tavLst>
                                    </p:anim>
                                    <p:anim calcmode="lin" valueType="num">
                                      <p:cBhvr>
                                        <p:cTn id="352" dur="1000" fill="hold"/>
                                        <p:tgtEl>
                                          <p:spTgt spid="59"/>
                                        </p:tgtEl>
                                        <p:attrNameLst>
                                          <p:attrName>ppt_h</p:attrName>
                                        </p:attrNameLst>
                                      </p:cBhvr>
                                      <p:tavLst>
                                        <p:tav tm="0">
                                          <p:val>
                                            <p:fltVal val="0"/>
                                          </p:val>
                                        </p:tav>
                                        <p:tav tm="100000">
                                          <p:val>
                                            <p:strVal val="#ppt_h"/>
                                          </p:val>
                                        </p:tav>
                                      </p:tavLst>
                                    </p:anim>
                                    <p:anim calcmode="lin" valueType="num">
                                      <p:cBhvr>
                                        <p:cTn id="353" dur="1000" fill="hold"/>
                                        <p:tgtEl>
                                          <p:spTgt spid="59"/>
                                        </p:tgtEl>
                                        <p:attrNameLst>
                                          <p:attrName>style.rotation</p:attrName>
                                        </p:attrNameLst>
                                      </p:cBhvr>
                                      <p:tavLst>
                                        <p:tav tm="0">
                                          <p:val>
                                            <p:fltVal val="90"/>
                                          </p:val>
                                        </p:tav>
                                        <p:tav tm="100000">
                                          <p:val>
                                            <p:fltVal val="0"/>
                                          </p:val>
                                        </p:tav>
                                      </p:tavLst>
                                    </p:anim>
                                    <p:animEffect transition="in" filter="fade">
                                      <p:cBhvr>
                                        <p:cTn id="354" dur="1000"/>
                                        <p:tgtEl>
                                          <p:spTgt spid="59"/>
                                        </p:tgtEl>
                                      </p:cBhvr>
                                    </p:animEffect>
                                  </p:childTnLst>
                                </p:cTn>
                              </p:par>
                              <p:par>
                                <p:cTn id="355" presetID="31" presetClass="entr" presetSubtype="0" fill="hold" grpId="0" nodeType="withEffect">
                                  <p:stCondLst>
                                    <p:cond delay="0"/>
                                  </p:stCondLst>
                                  <p:childTnLst>
                                    <p:set>
                                      <p:cBhvr>
                                        <p:cTn id="356" dur="1" fill="hold">
                                          <p:stCondLst>
                                            <p:cond delay="0"/>
                                          </p:stCondLst>
                                        </p:cTn>
                                        <p:tgtEl>
                                          <p:spTgt spid="60"/>
                                        </p:tgtEl>
                                        <p:attrNameLst>
                                          <p:attrName>style.visibility</p:attrName>
                                        </p:attrNameLst>
                                      </p:cBhvr>
                                      <p:to>
                                        <p:strVal val="visible"/>
                                      </p:to>
                                    </p:set>
                                    <p:anim calcmode="lin" valueType="num">
                                      <p:cBhvr>
                                        <p:cTn id="357" dur="1000" fill="hold"/>
                                        <p:tgtEl>
                                          <p:spTgt spid="60"/>
                                        </p:tgtEl>
                                        <p:attrNameLst>
                                          <p:attrName>ppt_w</p:attrName>
                                        </p:attrNameLst>
                                      </p:cBhvr>
                                      <p:tavLst>
                                        <p:tav tm="0">
                                          <p:val>
                                            <p:fltVal val="0"/>
                                          </p:val>
                                        </p:tav>
                                        <p:tav tm="100000">
                                          <p:val>
                                            <p:strVal val="#ppt_w"/>
                                          </p:val>
                                        </p:tav>
                                      </p:tavLst>
                                    </p:anim>
                                    <p:anim calcmode="lin" valueType="num">
                                      <p:cBhvr>
                                        <p:cTn id="358" dur="1000" fill="hold"/>
                                        <p:tgtEl>
                                          <p:spTgt spid="60"/>
                                        </p:tgtEl>
                                        <p:attrNameLst>
                                          <p:attrName>ppt_h</p:attrName>
                                        </p:attrNameLst>
                                      </p:cBhvr>
                                      <p:tavLst>
                                        <p:tav tm="0">
                                          <p:val>
                                            <p:fltVal val="0"/>
                                          </p:val>
                                        </p:tav>
                                        <p:tav tm="100000">
                                          <p:val>
                                            <p:strVal val="#ppt_h"/>
                                          </p:val>
                                        </p:tav>
                                      </p:tavLst>
                                    </p:anim>
                                    <p:anim calcmode="lin" valueType="num">
                                      <p:cBhvr>
                                        <p:cTn id="359" dur="1000" fill="hold"/>
                                        <p:tgtEl>
                                          <p:spTgt spid="60"/>
                                        </p:tgtEl>
                                        <p:attrNameLst>
                                          <p:attrName>style.rotation</p:attrName>
                                        </p:attrNameLst>
                                      </p:cBhvr>
                                      <p:tavLst>
                                        <p:tav tm="0">
                                          <p:val>
                                            <p:fltVal val="90"/>
                                          </p:val>
                                        </p:tav>
                                        <p:tav tm="100000">
                                          <p:val>
                                            <p:fltVal val="0"/>
                                          </p:val>
                                        </p:tav>
                                      </p:tavLst>
                                    </p:anim>
                                    <p:animEffect transition="in" filter="fade">
                                      <p:cBhvr>
                                        <p:cTn id="360" dur="1000"/>
                                        <p:tgtEl>
                                          <p:spTgt spid="60"/>
                                        </p:tgtEl>
                                      </p:cBhvr>
                                    </p:animEffect>
                                  </p:childTnLst>
                                </p:cTn>
                              </p:par>
                              <p:par>
                                <p:cTn id="361" presetID="31" presetClass="entr" presetSubtype="0" fill="hold" grpId="0" nodeType="withEffect">
                                  <p:stCondLst>
                                    <p:cond delay="0"/>
                                  </p:stCondLst>
                                  <p:childTnLst>
                                    <p:set>
                                      <p:cBhvr>
                                        <p:cTn id="362" dur="1" fill="hold">
                                          <p:stCondLst>
                                            <p:cond delay="0"/>
                                          </p:stCondLst>
                                        </p:cTn>
                                        <p:tgtEl>
                                          <p:spTgt spid="61"/>
                                        </p:tgtEl>
                                        <p:attrNameLst>
                                          <p:attrName>style.visibility</p:attrName>
                                        </p:attrNameLst>
                                      </p:cBhvr>
                                      <p:to>
                                        <p:strVal val="visible"/>
                                      </p:to>
                                    </p:set>
                                    <p:anim calcmode="lin" valueType="num">
                                      <p:cBhvr>
                                        <p:cTn id="363" dur="1000" fill="hold"/>
                                        <p:tgtEl>
                                          <p:spTgt spid="61"/>
                                        </p:tgtEl>
                                        <p:attrNameLst>
                                          <p:attrName>ppt_w</p:attrName>
                                        </p:attrNameLst>
                                      </p:cBhvr>
                                      <p:tavLst>
                                        <p:tav tm="0">
                                          <p:val>
                                            <p:fltVal val="0"/>
                                          </p:val>
                                        </p:tav>
                                        <p:tav tm="100000">
                                          <p:val>
                                            <p:strVal val="#ppt_w"/>
                                          </p:val>
                                        </p:tav>
                                      </p:tavLst>
                                    </p:anim>
                                    <p:anim calcmode="lin" valueType="num">
                                      <p:cBhvr>
                                        <p:cTn id="364" dur="1000" fill="hold"/>
                                        <p:tgtEl>
                                          <p:spTgt spid="61"/>
                                        </p:tgtEl>
                                        <p:attrNameLst>
                                          <p:attrName>ppt_h</p:attrName>
                                        </p:attrNameLst>
                                      </p:cBhvr>
                                      <p:tavLst>
                                        <p:tav tm="0">
                                          <p:val>
                                            <p:fltVal val="0"/>
                                          </p:val>
                                        </p:tav>
                                        <p:tav tm="100000">
                                          <p:val>
                                            <p:strVal val="#ppt_h"/>
                                          </p:val>
                                        </p:tav>
                                      </p:tavLst>
                                    </p:anim>
                                    <p:anim calcmode="lin" valueType="num">
                                      <p:cBhvr>
                                        <p:cTn id="365" dur="1000" fill="hold"/>
                                        <p:tgtEl>
                                          <p:spTgt spid="61"/>
                                        </p:tgtEl>
                                        <p:attrNameLst>
                                          <p:attrName>style.rotation</p:attrName>
                                        </p:attrNameLst>
                                      </p:cBhvr>
                                      <p:tavLst>
                                        <p:tav tm="0">
                                          <p:val>
                                            <p:fltVal val="90"/>
                                          </p:val>
                                        </p:tav>
                                        <p:tav tm="100000">
                                          <p:val>
                                            <p:fltVal val="0"/>
                                          </p:val>
                                        </p:tav>
                                      </p:tavLst>
                                    </p:anim>
                                    <p:animEffect transition="in" filter="fade">
                                      <p:cBhvr>
                                        <p:cTn id="366" dur="1000"/>
                                        <p:tgtEl>
                                          <p:spTgt spid="61"/>
                                        </p:tgtEl>
                                      </p:cBhvr>
                                    </p:animEffect>
                                  </p:childTnLst>
                                </p:cTn>
                              </p:par>
                              <p:par>
                                <p:cTn id="367" presetID="31" presetClass="entr" presetSubtype="0" fill="hold" grpId="0" nodeType="withEffect">
                                  <p:stCondLst>
                                    <p:cond delay="0"/>
                                  </p:stCondLst>
                                  <p:childTnLst>
                                    <p:set>
                                      <p:cBhvr>
                                        <p:cTn id="368" dur="1" fill="hold">
                                          <p:stCondLst>
                                            <p:cond delay="0"/>
                                          </p:stCondLst>
                                        </p:cTn>
                                        <p:tgtEl>
                                          <p:spTgt spid="62"/>
                                        </p:tgtEl>
                                        <p:attrNameLst>
                                          <p:attrName>style.visibility</p:attrName>
                                        </p:attrNameLst>
                                      </p:cBhvr>
                                      <p:to>
                                        <p:strVal val="visible"/>
                                      </p:to>
                                    </p:set>
                                    <p:anim calcmode="lin" valueType="num">
                                      <p:cBhvr>
                                        <p:cTn id="369" dur="1000" fill="hold"/>
                                        <p:tgtEl>
                                          <p:spTgt spid="62"/>
                                        </p:tgtEl>
                                        <p:attrNameLst>
                                          <p:attrName>ppt_w</p:attrName>
                                        </p:attrNameLst>
                                      </p:cBhvr>
                                      <p:tavLst>
                                        <p:tav tm="0">
                                          <p:val>
                                            <p:fltVal val="0"/>
                                          </p:val>
                                        </p:tav>
                                        <p:tav tm="100000">
                                          <p:val>
                                            <p:strVal val="#ppt_w"/>
                                          </p:val>
                                        </p:tav>
                                      </p:tavLst>
                                    </p:anim>
                                    <p:anim calcmode="lin" valueType="num">
                                      <p:cBhvr>
                                        <p:cTn id="370" dur="1000" fill="hold"/>
                                        <p:tgtEl>
                                          <p:spTgt spid="62"/>
                                        </p:tgtEl>
                                        <p:attrNameLst>
                                          <p:attrName>ppt_h</p:attrName>
                                        </p:attrNameLst>
                                      </p:cBhvr>
                                      <p:tavLst>
                                        <p:tav tm="0">
                                          <p:val>
                                            <p:fltVal val="0"/>
                                          </p:val>
                                        </p:tav>
                                        <p:tav tm="100000">
                                          <p:val>
                                            <p:strVal val="#ppt_h"/>
                                          </p:val>
                                        </p:tav>
                                      </p:tavLst>
                                    </p:anim>
                                    <p:anim calcmode="lin" valueType="num">
                                      <p:cBhvr>
                                        <p:cTn id="371" dur="1000" fill="hold"/>
                                        <p:tgtEl>
                                          <p:spTgt spid="62"/>
                                        </p:tgtEl>
                                        <p:attrNameLst>
                                          <p:attrName>style.rotation</p:attrName>
                                        </p:attrNameLst>
                                      </p:cBhvr>
                                      <p:tavLst>
                                        <p:tav tm="0">
                                          <p:val>
                                            <p:fltVal val="90"/>
                                          </p:val>
                                        </p:tav>
                                        <p:tav tm="100000">
                                          <p:val>
                                            <p:fltVal val="0"/>
                                          </p:val>
                                        </p:tav>
                                      </p:tavLst>
                                    </p:anim>
                                    <p:animEffect transition="in" filter="fade">
                                      <p:cBhvr>
                                        <p:cTn id="372" dur="1000"/>
                                        <p:tgtEl>
                                          <p:spTgt spid="62"/>
                                        </p:tgtEl>
                                      </p:cBhvr>
                                    </p:animEffect>
                                  </p:childTnLst>
                                </p:cTn>
                              </p:par>
                              <p:par>
                                <p:cTn id="373" presetID="31" presetClass="entr" presetSubtype="0" fill="hold" grpId="0" nodeType="withEffect">
                                  <p:stCondLst>
                                    <p:cond delay="0"/>
                                  </p:stCondLst>
                                  <p:childTnLst>
                                    <p:set>
                                      <p:cBhvr>
                                        <p:cTn id="374" dur="1" fill="hold">
                                          <p:stCondLst>
                                            <p:cond delay="0"/>
                                          </p:stCondLst>
                                        </p:cTn>
                                        <p:tgtEl>
                                          <p:spTgt spid="63"/>
                                        </p:tgtEl>
                                        <p:attrNameLst>
                                          <p:attrName>style.visibility</p:attrName>
                                        </p:attrNameLst>
                                      </p:cBhvr>
                                      <p:to>
                                        <p:strVal val="visible"/>
                                      </p:to>
                                    </p:set>
                                    <p:anim calcmode="lin" valueType="num">
                                      <p:cBhvr>
                                        <p:cTn id="375" dur="1000" fill="hold"/>
                                        <p:tgtEl>
                                          <p:spTgt spid="63"/>
                                        </p:tgtEl>
                                        <p:attrNameLst>
                                          <p:attrName>ppt_w</p:attrName>
                                        </p:attrNameLst>
                                      </p:cBhvr>
                                      <p:tavLst>
                                        <p:tav tm="0">
                                          <p:val>
                                            <p:fltVal val="0"/>
                                          </p:val>
                                        </p:tav>
                                        <p:tav tm="100000">
                                          <p:val>
                                            <p:strVal val="#ppt_w"/>
                                          </p:val>
                                        </p:tav>
                                      </p:tavLst>
                                    </p:anim>
                                    <p:anim calcmode="lin" valueType="num">
                                      <p:cBhvr>
                                        <p:cTn id="376" dur="1000" fill="hold"/>
                                        <p:tgtEl>
                                          <p:spTgt spid="63"/>
                                        </p:tgtEl>
                                        <p:attrNameLst>
                                          <p:attrName>ppt_h</p:attrName>
                                        </p:attrNameLst>
                                      </p:cBhvr>
                                      <p:tavLst>
                                        <p:tav tm="0">
                                          <p:val>
                                            <p:fltVal val="0"/>
                                          </p:val>
                                        </p:tav>
                                        <p:tav tm="100000">
                                          <p:val>
                                            <p:strVal val="#ppt_h"/>
                                          </p:val>
                                        </p:tav>
                                      </p:tavLst>
                                    </p:anim>
                                    <p:anim calcmode="lin" valueType="num">
                                      <p:cBhvr>
                                        <p:cTn id="377" dur="1000" fill="hold"/>
                                        <p:tgtEl>
                                          <p:spTgt spid="63"/>
                                        </p:tgtEl>
                                        <p:attrNameLst>
                                          <p:attrName>style.rotation</p:attrName>
                                        </p:attrNameLst>
                                      </p:cBhvr>
                                      <p:tavLst>
                                        <p:tav tm="0">
                                          <p:val>
                                            <p:fltVal val="90"/>
                                          </p:val>
                                        </p:tav>
                                        <p:tav tm="100000">
                                          <p:val>
                                            <p:fltVal val="0"/>
                                          </p:val>
                                        </p:tav>
                                      </p:tavLst>
                                    </p:anim>
                                    <p:animEffect transition="in" filter="fade">
                                      <p:cBhvr>
                                        <p:cTn id="378" dur="1000"/>
                                        <p:tgtEl>
                                          <p:spTgt spid="63"/>
                                        </p:tgtEl>
                                      </p:cBhvr>
                                    </p:animEffect>
                                  </p:childTnLst>
                                </p:cTn>
                              </p:par>
                              <p:par>
                                <p:cTn id="379" presetID="31" presetClass="entr" presetSubtype="0" fill="hold" grpId="0" nodeType="withEffect">
                                  <p:stCondLst>
                                    <p:cond delay="0"/>
                                  </p:stCondLst>
                                  <p:childTnLst>
                                    <p:set>
                                      <p:cBhvr>
                                        <p:cTn id="380" dur="1" fill="hold">
                                          <p:stCondLst>
                                            <p:cond delay="0"/>
                                          </p:stCondLst>
                                        </p:cTn>
                                        <p:tgtEl>
                                          <p:spTgt spid="64"/>
                                        </p:tgtEl>
                                        <p:attrNameLst>
                                          <p:attrName>style.visibility</p:attrName>
                                        </p:attrNameLst>
                                      </p:cBhvr>
                                      <p:to>
                                        <p:strVal val="visible"/>
                                      </p:to>
                                    </p:set>
                                    <p:anim calcmode="lin" valueType="num">
                                      <p:cBhvr>
                                        <p:cTn id="381" dur="1000" fill="hold"/>
                                        <p:tgtEl>
                                          <p:spTgt spid="64"/>
                                        </p:tgtEl>
                                        <p:attrNameLst>
                                          <p:attrName>ppt_w</p:attrName>
                                        </p:attrNameLst>
                                      </p:cBhvr>
                                      <p:tavLst>
                                        <p:tav tm="0">
                                          <p:val>
                                            <p:fltVal val="0"/>
                                          </p:val>
                                        </p:tav>
                                        <p:tav tm="100000">
                                          <p:val>
                                            <p:strVal val="#ppt_w"/>
                                          </p:val>
                                        </p:tav>
                                      </p:tavLst>
                                    </p:anim>
                                    <p:anim calcmode="lin" valueType="num">
                                      <p:cBhvr>
                                        <p:cTn id="382" dur="1000" fill="hold"/>
                                        <p:tgtEl>
                                          <p:spTgt spid="64"/>
                                        </p:tgtEl>
                                        <p:attrNameLst>
                                          <p:attrName>ppt_h</p:attrName>
                                        </p:attrNameLst>
                                      </p:cBhvr>
                                      <p:tavLst>
                                        <p:tav tm="0">
                                          <p:val>
                                            <p:fltVal val="0"/>
                                          </p:val>
                                        </p:tav>
                                        <p:tav tm="100000">
                                          <p:val>
                                            <p:strVal val="#ppt_h"/>
                                          </p:val>
                                        </p:tav>
                                      </p:tavLst>
                                    </p:anim>
                                    <p:anim calcmode="lin" valueType="num">
                                      <p:cBhvr>
                                        <p:cTn id="383" dur="1000" fill="hold"/>
                                        <p:tgtEl>
                                          <p:spTgt spid="64"/>
                                        </p:tgtEl>
                                        <p:attrNameLst>
                                          <p:attrName>style.rotation</p:attrName>
                                        </p:attrNameLst>
                                      </p:cBhvr>
                                      <p:tavLst>
                                        <p:tav tm="0">
                                          <p:val>
                                            <p:fltVal val="90"/>
                                          </p:val>
                                        </p:tav>
                                        <p:tav tm="100000">
                                          <p:val>
                                            <p:fltVal val="0"/>
                                          </p:val>
                                        </p:tav>
                                      </p:tavLst>
                                    </p:anim>
                                    <p:animEffect transition="in" filter="fade">
                                      <p:cBhvr>
                                        <p:cTn id="384" dur="1000"/>
                                        <p:tgtEl>
                                          <p:spTgt spid="64"/>
                                        </p:tgtEl>
                                      </p:cBhvr>
                                    </p:animEffect>
                                  </p:childTnLst>
                                </p:cTn>
                              </p:par>
                              <p:par>
                                <p:cTn id="385" presetID="31" presetClass="entr" presetSubtype="0" fill="hold" grpId="0" nodeType="withEffect">
                                  <p:stCondLst>
                                    <p:cond delay="0"/>
                                  </p:stCondLst>
                                  <p:childTnLst>
                                    <p:set>
                                      <p:cBhvr>
                                        <p:cTn id="386" dur="1" fill="hold">
                                          <p:stCondLst>
                                            <p:cond delay="0"/>
                                          </p:stCondLst>
                                        </p:cTn>
                                        <p:tgtEl>
                                          <p:spTgt spid="65"/>
                                        </p:tgtEl>
                                        <p:attrNameLst>
                                          <p:attrName>style.visibility</p:attrName>
                                        </p:attrNameLst>
                                      </p:cBhvr>
                                      <p:to>
                                        <p:strVal val="visible"/>
                                      </p:to>
                                    </p:set>
                                    <p:anim calcmode="lin" valueType="num">
                                      <p:cBhvr>
                                        <p:cTn id="387" dur="1000" fill="hold"/>
                                        <p:tgtEl>
                                          <p:spTgt spid="65"/>
                                        </p:tgtEl>
                                        <p:attrNameLst>
                                          <p:attrName>ppt_w</p:attrName>
                                        </p:attrNameLst>
                                      </p:cBhvr>
                                      <p:tavLst>
                                        <p:tav tm="0">
                                          <p:val>
                                            <p:fltVal val="0"/>
                                          </p:val>
                                        </p:tav>
                                        <p:tav tm="100000">
                                          <p:val>
                                            <p:strVal val="#ppt_w"/>
                                          </p:val>
                                        </p:tav>
                                      </p:tavLst>
                                    </p:anim>
                                    <p:anim calcmode="lin" valueType="num">
                                      <p:cBhvr>
                                        <p:cTn id="388" dur="1000" fill="hold"/>
                                        <p:tgtEl>
                                          <p:spTgt spid="65"/>
                                        </p:tgtEl>
                                        <p:attrNameLst>
                                          <p:attrName>ppt_h</p:attrName>
                                        </p:attrNameLst>
                                      </p:cBhvr>
                                      <p:tavLst>
                                        <p:tav tm="0">
                                          <p:val>
                                            <p:fltVal val="0"/>
                                          </p:val>
                                        </p:tav>
                                        <p:tav tm="100000">
                                          <p:val>
                                            <p:strVal val="#ppt_h"/>
                                          </p:val>
                                        </p:tav>
                                      </p:tavLst>
                                    </p:anim>
                                    <p:anim calcmode="lin" valueType="num">
                                      <p:cBhvr>
                                        <p:cTn id="389" dur="1000" fill="hold"/>
                                        <p:tgtEl>
                                          <p:spTgt spid="65"/>
                                        </p:tgtEl>
                                        <p:attrNameLst>
                                          <p:attrName>style.rotation</p:attrName>
                                        </p:attrNameLst>
                                      </p:cBhvr>
                                      <p:tavLst>
                                        <p:tav tm="0">
                                          <p:val>
                                            <p:fltVal val="90"/>
                                          </p:val>
                                        </p:tav>
                                        <p:tav tm="100000">
                                          <p:val>
                                            <p:fltVal val="0"/>
                                          </p:val>
                                        </p:tav>
                                      </p:tavLst>
                                    </p:anim>
                                    <p:animEffect transition="in" filter="fade">
                                      <p:cBhvr>
                                        <p:cTn id="390" dur="1000"/>
                                        <p:tgtEl>
                                          <p:spTgt spid="65"/>
                                        </p:tgtEl>
                                      </p:cBhvr>
                                    </p:animEffect>
                                  </p:childTnLst>
                                </p:cTn>
                              </p:par>
                              <p:par>
                                <p:cTn id="391" presetID="31" presetClass="entr" presetSubtype="0" fill="hold" grpId="0" nodeType="withEffect">
                                  <p:stCondLst>
                                    <p:cond delay="0"/>
                                  </p:stCondLst>
                                  <p:childTnLst>
                                    <p:set>
                                      <p:cBhvr>
                                        <p:cTn id="392" dur="1" fill="hold">
                                          <p:stCondLst>
                                            <p:cond delay="0"/>
                                          </p:stCondLst>
                                        </p:cTn>
                                        <p:tgtEl>
                                          <p:spTgt spid="66"/>
                                        </p:tgtEl>
                                        <p:attrNameLst>
                                          <p:attrName>style.visibility</p:attrName>
                                        </p:attrNameLst>
                                      </p:cBhvr>
                                      <p:to>
                                        <p:strVal val="visible"/>
                                      </p:to>
                                    </p:set>
                                    <p:anim calcmode="lin" valueType="num">
                                      <p:cBhvr>
                                        <p:cTn id="393" dur="1000" fill="hold"/>
                                        <p:tgtEl>
                                          <p:spTgt spid="66"/>
                                        </p:tgtEl>
                                        <p:attrNameLst>
                                          <p:attrName>ppt_w</p:attrName>
                                        </p:attrNameLst>
                                      </p:cBhvr>
                                      <p:tavLst>
                                        <p:tav tm="0">
                                          <p:val>
                                            <p:fltVal val="0"/>
                                          </p:val>
                                        </p:tav>
                                        <p:tav tm="100000">
                                          <p:val>
                                            <p:strVal val="#ppt_w"/>
                                          </p:val>
                                        </p:tav>
                                      </p:tavLst>
                                    </p:anim>
                                    <p:anim calcmode="lin" valueType="num">
                                      <p:cBhvr>
                                        <p:cTn id="394" dur="1000" fill="hold"/>
                                        <p:tgtEl>
                                          <p:spTgt spid="66"/>
                                        </p:tgtEl>
                                        <p:attrNameLst>
                                          <p:attrName>ppt_h</p:attrName>
                                        </p:attrNameLst>
                                      </p:cBhvr>
                                      <p:tavLst>
                                        <p:tav tm="0">
                                          <p:val>
                                            <p:fltVal val="0"/>
                                          </p:val>
                                        </p:tav>
                                        <p:tav tm="100000">
                                          <p:val>
                                            <p:strVal val="#ppt_h"/>
                                          </p:val>
                                        </p:tav>
                                      </p:tavLst>
                                    </p:anim>
                                    <p:anim calcmode="lin" valueType="num">
                                      <p:cBhvr>
                                        <p:cTn id="395" dur="1000" fill="hold"/>
                                        <p:tgtEl>
                                          <p:spTgt spid="66"/>
                                        </p:tgtEl>
                                        <p:attrNameLst>
                                          <p:attrName>style.rotation</p:attrName>
                                        </p:attrNameLst>
                                      </p:cBhvr>
                                      <p:tavLst>
                                        <p:tav tm="0">
                                          <p:val>
                                            <p:fltVal val="90"/>
                                          </p:val>
                                        </p:tav>
                                        <p:tav tm="100000">
                                          <p:val>
                                            <p:fltVal val="0"/>
                                          </p:val>
                                        </p:tav>
                                      </p:tavLst>
                                    </p:anim>
                                    <p:animEffect transition="in" filter="fade">
                                      <p:cBhvr>
                                        <p:cTn id="396" dur="1000"/>
                                        <p:tgtEl>
                                          <p:spTgt spid="66"/>
                                        </p:tgtEl>
                                      </p:cBhvr>
                                    </p:animEffect>
                                  </p:childTnLst>
                                </p:cTn>
                              </p:par>
                              <p:par>
                                <p:cTn id="397" presetID="31" presetClass="entr" presetSubtype="0" fill="hold" grpId="0" nodeType="withEffect">
                                  <p:stCondLst>
                                    <p:cond delay="0"/>
                                  </p:stCondLst>
                                  <p:childTnLst>
                                    <p:set>
                                      <p:cBhvr>
                                        <p:cTn id="398" dur="1" fill="hold">
                                          <p:stCondLst>
                                            <p:cond delay="0"/>
                                          </p:stCondLst>
                                        </p:cTn>
                                        <p:tgtEl>
                                          <p:spTgt spid="67"/>
                                        </p:tgtEl>
                                        <p:attrNameLst>
                                          <p:attrName>style.visibility</p:attrName>
                                        </p:attrNameLst>
                                      </p:cBhvr>
                                      <p:to>
                                        <p:strVal val="visible"/>
                                      </p:to>
                                    </p:set>
                                    <p:anim calcmode="lin" valueType="num">
                                      <p:cBhvr>
                                        <p:cTn id="399" dur="1000" fill="hold"/>
                                        <p:tgtEl>
                                          <p:spTgt spid="67"/>
                                        </p:tgtEl>
                                        <p:attrNameLst>
                                          <p:attrName>ppt_w</p:attrName>
                                        </p:attrNameLst>
                                      </p:cBhvr>
                                      <p:tavLst>
                                        <p:tav tm="0">
                                          <p:val>
                                            <p:fltVal val="0"/>
                                          </p:val>
                                        </p:tav>
                                        <p:tav tm="100000">
                                          <p:val>
                                            <p:strVal val="#ppt_w"/>
                                          </p:val>
                                        </p:tav>
                                      </p:tavLst>
                                    </p:anim>
                                    <p:anim calcmode="lin" valueType="num">
                                      <p:cBhvr>
                                        <p:cTn id="400" dur="1000" fill="hold"/>
                                        <p:tgtEl>
                                          <p:spTgt spid="67"/>
                                        </p:tgtEl>
                                        <p:attrNameLst>
                                          <p:attrName>ppt_h</p:attrName>
                                        </p:attrNameLst>
                                      </p:cBhvr>
                                      <p:tavLst>
                                        <p:tav tm="0">
                                          <p:val>
                                            <p:fltVal val="0"/>
                                          </p:val>
                                        </p:tav>
                                        <p:tav tm="100000">
                                          <p:val>
                                            <p:strVal val="#ppt_h"/>
                                          </p:val>
                                        </p:tav>
                                      </p:tavLst>
                                    </p:anim>
                                    <p:anim calcmode="lin" valueType="num">
                                      <p:cBhvr>
                                        <p:cTn id="401" dur="1000" fill="hold"/>
                                        <p:tgtEl>
                                          <p:spTgt spid="67"/>
                                        </p:tgtEl>
                                        <p:attrNameLst>
                                          <p:attrName>style.rotation</p:attrName>
                                        </p:attrNameLst>
                                      </p:cBhvr>
                                      <p:tavLst>
                                        <p:tav tm="0">
                                          <p:val>
                                            <p:fltVal val="90"/>
                                          </p:val>
                                        </p:tav>
                                        <p:tav tm="100000">
                                          <p:val>
                                            <p:fltVal val="0"/>
                                          </p:val>
                                        </p:tav>
                                      </p:tavLst>
                                    </p:anim>
                                    <p:animEffect transition="in" filter="fade">
                                      <p:cBhvr>
                                        <p:cTn id="402" dur="1000"/>
                                        <p:tgtEl>
                                          <p:spTgt spid="67"/>
                                        </p:tgtEl>
                                      </p:cBhvr>
                                    </p:animEffect>
                                  </p:childTnLst>
                                </p:cTn>
                              </p:par>
                              <p:par>
                                <p:cTn id="403" presetID="31" presetClass="entr" presetSubtype="0" fill="hold" grpId="0" nodeType="withEffect">
                                  <p:stCondLst>
                                    <p:cond delay="0"/>
                                  </p:stCondLst>
                                  <p:childTnLst>
                                    <p:set>
                                      <p:cBhvr>
                                        <p:cTn id="404" dur="1" fill="hold">
                                          <p:stCondLst>
                                            <p:cond delay="0"/>
                                          </p:stCondLst>
                                        </p:cTn>
                                        <p:tgtEl>
                                          <p:spTgt spid="68"/>
                                        </p:tgtEl>
                                        <p:attrNameLst>
                                          <p:attrName>style.visibility</p:attrName>
                                        </p:attrNameLst>
                                      </p:cBhvr>
                                      <p:to>
                                        <p:strVal val="visible"/>
                                      </p:to>
                                    </p:set>
                                    <p:anim calcmode="lin" valueType="num">
                                      <p:cBhvr>
                                        <p:cTn id="405" dur="1000" fill="hold"/>
                                        <p:tgtEl>
                                          <p:spTgt spid="68"/>
                                        </p:tgtEl>
                                        <p:attrNameLst>
                                          <p:attrName>ppt_w</p:attrName>
                                        </p:attrNameLst>
                                      </p:cBhvr>
                                      <p:tavLst>
                                        <p:tav tm="0">
                                          <p:val>
                                            <p:fltVal val="0"/>
                                          </p:val>
                                        </p:tav>
                                        <p:tav tm="100000">
                                          <p:val>
                                            <p:strVal val="#ppt_w"/>
                                          </p:val>
                                        </p:tav>
                                      </p:tavLst>
                                    </p:anim>
                                    <p:anim calcmode="lin" valueType="num">
                                      <p:cBhvr>
                                        <p:cTn id="406" dur="1000" fill="hold"/>
                                        <p:tgtEl>
                                          <p:spTgt spid="68"/>
                                        </p:tgtEl>
                                        <p:attrNameLst>
                                          <p:attrName>ppt_h</p:attrName>
                                        </p:attrNameLst>
                                      </p:cBhvr>
                                      <p:tavLst>
                                        <p:tav tm="0">
                                          <p:val>
                                            <p:fltVal val="0"/>
                                          </p:val>
                                        </p:tav>
                                        <p:tav tm="100000">
                                          <p:val>
                                            <p:strVal val="#ppt_h"/>
                                          </p:val>
                                        </p:tav>
                                      </p:tavLst>
                                    </p:anim>
                                    <p:anim calcmode="lin" valueType="num">
                                      <p:cBhvr>
                                        <p:cTn id="407" dur="1000" fill="hold"/>
                                        <p:tgtEl>
                                          <p:spTgt spid="68"/>
                                        </p:tgtEl>
                                        <p:attrNameLst>
                                          <p:attrName>style.rotation</p:attrName>
                                        </p:attrNameLst>
                                      </p:cBhvr>
                                      <p:tavLst>
                                        <p:tav tm="0">
                                          <p:val>
                                            <p:fltVal val="90"/>
                                          </p:val>
                                        </p:tav>
                                        <p:tav tm="100000">
                                          <p:val>
                                            <p:fltVal val="0"/>
                                          </p:val>
                                        </p:tav>
                                      </p:tavLst>
                                    </p:anim>
                                    <p:animEffect transition="in" filter="fade">
                                      <p:cBhvr>
                                        <p:cTn id="408" dur="1000"/>
                                        <p:tgtEl>
                                          <p:spTgt spid="68"/>
                                        </p:tgtEl>
                                      </p:cBhvr>
                                    </p:animEffect>
                                  </p:childTnLst>
                                </p:cTn>
                              </p:par>
                              <p:par>
                                <p:cTn id="409" presetID="31" presetClass="entr" presetSubtype="0" fill="hold" grpId="0" nodeType="withEffect">
                                  <p:stCondLst>
                                    <p:cond delay="0"/>
                                  </p:stCondLst>
                                  <p:childTnLst>
                                    <p:set>
                                      <p:cBhvr>
                                        <p:cTn id="410" dur="1" fill="hold">
                                          <p:stCondLst>
                                            <p:cond delay="0"/>
                                          </p:stCondLst>
                                        </p:cTn>
                                        <p:tgtEl>
                                          <p:spTgt spid="69"/>
                                        </p:tgtEl>
                                        <p:attrNameLst>
                                          <p:attrName>style.visibility</p:attrName>
                                        </p:attrNameLst>
                                      </p:cBhvr>
                                      <p:to>
                                        <p:strVal val="visible"/>
                                      </p:to>
                                    </p:set>
                                    <p:anim calcmode="lin" valueType="num">
                                      <p:cBhvr>
                                        <p:cTn id="411" dur="1000" fill="hold"/>
                                        <p:tgtEl>
                                          <p:spTgt spid="69"/>
                                        </p:tgtEl>
                                        <p:attrNameLst>
                                          <p:attrName>ppt_w</p:attrName>
                                        </p:attrNameLst>
                                      </p:cBhvr>
                                      <p:tavLst>
                                        <p:tav tm="0">
                                          <p:val>
                                            <p:fltVal val="0"/>
                                          </p:val>
                                        </p:tav>
                                        <p:tav tm="100000">
                                          <p:val>
                                            <p:strVal val="#ppt_w"/>
                                          </p:val>
                                        </p:tav>
                                      </p:tavLst>
                                    </p:anim>
                                    <p:anim calcmode="lin" valueType="num">
                                      <p:cBhvr>
                                        <p:cTn id="412" dur="1000" fill="hold"/>
                                        <p:tgtEl>
                                          <p:spTgt spid="69"/>
                                        </p:tgtEl>
                                        <p:attrNameLst>
                                          <p:attrName>ppt_h</p:attrName>
                                        </p:attrNameLst>
                                      </p:cBhvr>
                                      <p:tavLst>
                                        <p:tav tm="0">
                                          <p:val>
                                            <p:fltVal val="0"/>
                                          </p:val>
                                        </p:tav>
                                        <p:tav tm="100000">
                                          <p:val>
                                            <p:strVal val="#ppt_h"/>
                                          </p:val>
                                        </p:tav>
                                      </p:tavLst>
                                    </p:anim>
                                    <p:anim calcmode="lin" valueType="num">
                                      <p:cBhvr>
                                        <p:cTn id="413" dur="1000" fill="hold"/>
                                        <p:tgtEl>
                                          <p:spTgt spid="69"/>
                                        </p:tgtEl>
                                        <p:attrNameLst>
                                          <p:attrName>style.rotation</p:attrName>
                                        </p:attrNameLst>
                                      </p:cBhvr>
                                      <p:tavLst>
                                        <p:tav tm="0">
                                          <p:val>
                                            <p:fltVal val="90"/>
                                          </p:val>
                                        </p:tav>
                                        <p:tav tm="100000">
                                          <p:val>
                                            <p:fltVal val="0"/>
                                          </p:val>
                                        </p:tav>
                                      </p:tavLst>
                                    </p:anim>
                                    <p:animEffect transition="in" filter="fade">
                                      <p:cBhvr>
                                        <p:cTn id="414" dur="1000"/>
                                        <p:tgtEl>
                                          <p:spTgt spid="69"/>
                                        </p:tgtEl>
                                      </p:cBhvr>
                                    </p:animEffect>
                                  </p:childTnLst>
                                </p:cTn>
                              </p:par>
                              <p:par>
                                <p:cTn id="415" presetID="31" presetClass="entr" presetSubtype="0" fill="hold" grpId="0" nodeType="withEffect">
                                  <p:stCondLst>
                                    <p:cond delay="0"/>
                                  </p:stCondLst>
                                  <p:childTnLst>
                                    <p:set>
                                      <p:cBhvr>
                                        <p:cTn id="416" dur="1" fill="hold">
                                          <p:stCondLst>
                                            <p:cond delay="0"/>
                                          </p:stCondLst>
                                        </p:cTn>
                                        <p:tgtEl>
                                          <p:spTgt spid="70"/>
                                        </p:tgtEl>
                                        <p:attrNameLst>
                                          <p:attrName>style.visibility</p:attrName>
                                        </p:attrNameLst>
                                      </p:cBhvr>
                                      <p:to>
                                        <p:strVal val="visible"/>
                                      </p:to>
                                    </p:set>
                                    <p:anim calcmode="lin" valueType="num">
                                      <p:cBhvr>
                                        <p:cTn id="417" dur="1000" fill="hold"/>
                                        <p:tgtEl>
                                          <p:spTgt spid="70"/>
                                        </p:tgtEl>
                                        <p:attrNameLst>
                                          <p:attrName>ppt_w</p:attrName>
                                        </p:attrNameLst>
                                      </p:cBhvr>
                                      <p:tavLst>
                                        <p:tav tm="0">
                                          <p:val>
                                            <p:fltVal val="0"/>
                                          </p:val>
                                        </p:tav>
                                        <p:tav tm="100000">
                                          <p:val>
                                            <p:strVal val="#ppt_w"/>
                                          </p:val>
                                        </p:tav>
                                      </p:tavLst>
                                    </p:anim>
                                    <p:anim calcmode="lin" valueType="num">
                                      <p:cBhvr>
                                        <p:cTn id="418" dur="1000" fill="hold"/>
                                        <p:tgtEl>
                                          <p:spTgt spid="70"/>
                                        </p:tgtEl>
                                        <p:attrNameLst>
                                          <p:attrName>ppt_h</p:attrName>
                                        </p:attrNameLst>
                                      </p:cBhvr>
                                      <p:tavLst>
                                        <p:tav tm="0">
                                          <p:val>
                                            <p:fltVal val="0"/>
                                          </p:val>
                                        </p:tav>
                                        <p:tav tm="100000">
                                          <p:val>
                                            <p:strVal val="#ppt_h"/>
                                          </p:val>
                                        </p:tav>
                                      </p:tavLst>
                                    </p:anim>
                                    <p:anim calcmode="lin" valueType="num">
                                      <p:cBhvr>
                                        <p:cTn id="419" dur="1000" fill="hold"/>
                                        <p:tgtEl>
                                          <p:spTgt spid="70"/>
                                        </p:tgtEl>
                                        <p:attrNameLst>
                                          <p:attrName>style.rotation</p:attrName>
                                        </p:attrNameLst>
                                      </p:cBhvr>
                                      <p:tavLst>
                                        <p:tav tm="0">
                                          <p:val>
                                            <p:fltVal val="90"/>
                                          </p:val>
                                        </p:tav>
                                        <p:tav tm="100000">
                                          <p:val>
                                            <p:fltVal val="0"/>
                                          </p:val>
                                        </p:tav>
                                      </p:tavLst>
                                    </p:anim>
                                    <p:animEffect transition="in" filter="fade">
                                      <p:cBhvr>
                                        <p:cTn id="420" dur="1000"/>
                                        <p:tgtEl>
                                          <p:spTgt spid="70"/>
                                        </p:tgtEl>
                                      </p:cBhvr>
                                    </p:animEffect>
                                  </p:childTnLst>
                                </p:cTn>
                              </p:par>
                              <p:par>
                                <p:cTn id="421" presetID="31" presetClass="entr" presetSubtype="0" fill="hold" grpId="0" nodeType="withEffect">
                                  <p:stCondLst>
                                    <p:cond delay="0"/>
                                  </p:stCondLst>
                                  <p:childTnLst>
                                    <p:set>
                                      <p:cBhvr>
                                        <p:cTn id="422" dur="1" fill="hold">
                                          <p:stCondLst>
                                            <p:cond delay="0"/>
                                          </p:stCondLst>
                                        </p:cTn>
                                        <p:tgtEl>
                                          <p:spTgt spid="71"/>
                                        </p:tgtEl>
                                        <p:attrNameLst>
                                          <p:attrName>style.visibility</p:attrName>
                                        </p:attrNameLst>
                                      </p:cBhvr>
                                      <p:to>
                                        <p:strVal val="visible"/>
                                      </p:to>
                                    </p:set>
                                    <p:anim calcmode="lin" valueType="num">
                                      <p:cBhvr>
                                        <p:cTn id="423" dur="1000" fill="hold"/>
                                        <p:tgtEl>
                                          <p:spTgt spid="71"/>
                                        </p:tgtEl>
                                        <p:attrNameLst>
                                          <p:attrName>ppt_w</p:attrName>
                                        </p:attrNameLst>
                                      </p:cBhvr>
                                      <p:tavLst>
                                        <p:tav tm="0">
                                          <p:val>
                                            <p:fltVal val="0"/>
                                          </p:val>
                                        </p:tav>
                                        <p:tav tm="100000">
                                          <p:val>
                                            <p:strVal val="#ppt_w"/>
                                          </p:val>
                                        </p:tav>
                                      </p:tavLst>
                                    </p:anim>
                                    <p:anim calcmode="lin" valueType="num">
                                      <p:cBhvr>
                                        <p:cTn id="424" dur="1000" fill="hold"/>
                                        <p:tgtEl>
                                          <p:spTgt spid="71"/>
                                        </p:tgtEl>
                                        <p:attrNameLst>
                                          <p:attrName>ppt_h</p:attrName>
                                        </p:attrNameLst>
                                      </p:cBhvr>
                                      <p:tavLst>
                                        <p:tav tm="0">
                                          <p:val>
                                            <p:fltVal val="0"/>
                                          </p:val>
                                        </p:tav>
                                        <p:tav tm="100000">
                                          <p:val>
                                            <p:strVal val="#ppt_h"/>
                                          </p:val>
                                        </p:tav>
                                      </p:tavLst>
                                    </p:anim>
                                    <p:anim calcmode="lin" valueType="num">
                                      <p:cBhvr>
                                        <p:cTn id="425" dur="1000" fill="hold"/>
                                        <p:tgtEl>
                                          <p:spTgt spid="71"/>
                                        </p:tgtEl>
                                        <p:attrNameLst>
                                          <p:attrName>style.rotation</p:attrName>
                                        </p:attrNameLst>
                                      </p:cBhvr>
                                      <p:tavLst>
                                        <p:tav tm="0">
                                          <p:val>
                                            <p:fltVal val="90"/>
                                          </p:val>
                                        </p:tav>
                                        <p:tav tm="100000">
                                          <p:val>
                                            <p:fltVal val="0"/>
                                          </p:val>
                                        </p:tav>
                                      </p:tavLst>
                                    </p:anim>
                                    <p:animEffect transition="in" filter="fade">
                                      <p:cBhvr>
                                        <p:cTn id="426" dur="1000"/>
                                        <p:tgtEl>
                                          <p:spTgt spid="71"/>
                                        </p:tgtEl>
                                      </p:cBhvr>
                                    </p:animEffect>
                                  </p:childTnLst>
                                </p:cTn>
                              </p:par>
                              <p:par>
                                <p:cTn id="427" presetID="31" presetClass="entr" presetSubtype="0" fill="hold" grpId="0" nodeType="withEffect">
                                  <p:stCondLst>
                                    <p:cond delay="0"/>
                                  </p:stCondLst>
                                  <p:childTnLst>
                                    <p:set>
                                      <p:cBhvr>
                                        <p:cTn id="428" dur="1" fill="hold">
                                          <p:stCondLst>
                                            <p:cond delay="0"/>
                                          </p:stCondLst>
                                        </p:cTn>
                                        <p:tgtEl>
                                          <p:spTgt spid="72"/>
                                        </p:tgtEl>
                                        <p:attrNameLst>
                                          <p:attrName>style.visibility</p:attrName>
                                        </p:attrNameLst>
                                      </p:cBhvr>
                                      <p:to>
                                        <p:strVal val="visible"/>
                                      </p:to>
                                    </p:set>
                                    <p:anim calcmode="lin" valueType="num">
                                      <p:cBhvr>
                                        <p:cTn id="429" dur="1000" fill="hold"/>
                                        <p:tgtEl>
                                          <p:spTgt spid="72"/>
                                        </p:tgtEl>
                                        <p:attrNameLst>
                                          <p:attrName>ppt_w</p:attrName>
                                        </p:attrNameLst>
                                      </p:cBhvr>
                                      <p:tavLst>
                                        <p:tav tm="0">
                                          <p:val>
                                            <p:fltVal val="0"/>
                                          </p:val>
                                        </p:tav>
                                        <p:tav tm="100000">
                                          <p:val>
                                            <p:strVal val="#ppt_w"/>
                                          </p:val>
                                        </p:tav>
                                      </p:tavLst>
                                    </p:anim>
                                    <p:anim calcmode="lin" valueType="num">
                                      <p:cBhvr>
                                        <p:cTn id="430" dur="1000" fill="hold"/>
                                        <p:tgtEl>
                                          <p:spTgt spid="72"/>
                                        </p:tgtEl>
                                        <p:attrNameLst>
                                          <p:attrName>ppt_h</p:attrName>
                                        </p:attrNameLst>
                                      </p:cBhvr>
                                      <p:tavLst>
                                        <p:tav tm="0">
                                          <p:val>
                                            <p:fltVal val="0"/>
                                          </p:val>
                                        </p:tav>
                                        <p:tav tm="100000">
                                          <p:val>
                                            <p:strVal val="#ppt_h"/>
                                          </p:val>
                                        </p:tav>
                                      </p:tavLst>
                                    </p:anim>
                                    <p:anim calcmode="lin" valueType="num">
                                      <p:cBhvr>
                                        <p:cTn id="431" dur="1000" fill="hold"/>
                                        <p:tgtEl>
                                          <p:spTgt spid="72"/>
                                        </p:tgtEl>
                                        <p:attrNameLst>
                                          <p:attrName>style.rotation</p:attrName>
                                        </p:attrNameLst>
                                      </p:cBhvr>
                                      <p:tavLst>
                                        <p:tav tm="0">
                                          <p:val>
                                            <p:fltVal val="90"/>
                                          </p:val>
                                        </p:tav>
                                        <p:tav tm="100000">
                                          <p:val>
                                            <p:fltVal val="0"/>
                                          </p:val>
                                        </p:tav>
                                      </p:tavLst>
                                    </p:anim>
                                    <p:animEffect transition="in" filter="fade">
                                      <p:cBhvr>
                                        <p:cTn id="432" dur="1000"/>
                                        <p:tgtEl>
                                          <p:spTgt spid="72"/>
                                        </p:tgtEl>
                                      </p:cBhvr>
                                    </p:animEffect>
                                  </p:childTnLst>
                                </p:cTn>
                              </p:par>
                              <p:par>
                                <p:cTn id="433" presetID="31" presetClass="entr" presetSubtype="0" fill="hold" grpId="0" nodeType="withEffect">
                                  <p:stCondLst>
                                    <p:cond delay="0"/>
                                  </p:stCondLst>
                                  <p:childTnLst>
                                    <p:set>
                                      <p:cBhvr>
                                        <p:cTn id="434" dur="1" fill="hold">
                                          <p:stCondLst>
                                            <p:cond delay="0"/>
                                          </p:stCondLst>
                                        </p:cTn>
                                        <p:tgtEl>
                                          <p:spTgt spid="73"/>
                                        </p:tgtEl>
                                        <p:attrNameLst>
                                          <p:attrName>style.visibility</p:attrName>
                                        </p:attrNameLst>
                                      </p:cBhvr>
                                      <p:to>
                                        <p:strVal val="visible"/>
                                      </p:to>
                                    </p:set>
                                    <p:anim calcmode="lin" valueType="num">
                                      <p:cBhvr>
                                        <p:cTn id="435" dur="1000" fill="hold"/>
                                        <p:tgtEl>
                                          <p:spTgt spid="73"/>
                                        </p:tgtEl>
                                        <p:attrNameLst>
                                          <p:attrName>ppt_w</p:attrName>
                                        </p:attrNameLst>
                                      </p:cBhvr>
                                      <p:tavLst>
                                        <p:tav tm="0">
                                          <p:val>
                                            <p:fltVal val="0"/>
                                          </p:val>
                                        </p:tav>
                                        <p:tav tm="100000">
                                          <p:val>
                                            <p:strVal val="#ppt_w"/>
                                          </p:val>
                                        </p:tav>
                                      </p:tavLst>
                                    </p:anim>
                                    <p:anim calcmode="lin" valueType="num">
                                      <p:cBhvr>
                                        <p:cTn id="436" dur="1000" fill="hold"/>
                                        <p:tgtEl>
                                          <p:spTgt spid="73"/>
                                        </p:tgtEl>
                                        <p:attrNameLst>
                                          <p:attrName>ppt_h</p:attrName>
                                        </p:attrNameLst>
                                      </p:cBhvr>
                                      <p:tavLst>
                                        <p:tav tm="0">
                                          <p:val>
                                            <p:fltVal val="0"/>
                                          </p:val>
                                        </p:tav>
                                        <p:tav tm="100000">
                                          <p:val>
                                            <p:strVal val="#ppt_h"/>
                                          </p:val>
                                        </p:tav>
                                      </p:tavLst>
                                    </p:anim>
                                    <p:anim calcmode="lin" valueType="num">
                                      <p:cBhvr>
                                        <p:cTn id="437" dur="1000" fill="hold"/>
                                        <p:tgtEl>
                                          <p:spTgt spid="73"/>
                                        </p:tgtEl>
                                        <p:attrNameLst>
                                          <p:attrName>style.rotation</p:attrName>
                                        </p:attrNameLst>
                                      </p:cBhvr>
                                      <p:tavLst>
                                        <p:tav tm="0">
                                          <p:val>
                                            <p:fltVal val="90"/>
                                          </p:val>
                                        </p:tav>
                                        <p:tav tm="100000">
                                          <p:val>
                                            <p:fltVal val="0"/>
                                          </p:val>
                                        </p:tav>
                                      </p:tavLst>
                                    </p:anim>
                                    <p:animEffect transition="in" filter="fade">
                                      <p:cBhvr>
                                        <p:cTn id="438" dur="1000"/>
                                        <p:tgtEl>
                                          <p:spTgt spid="73"/>
                                        </p:tgtEl>
                                      </p:cBhvr>
                                    </p:animEffect>
                                  </p:childTnLst>
                                </p:cTn>
                              </p:par>
                              <p:par>
                                <p:cTn id="439" presetID="31" presetClass="entr" presetSubtype="0" fill="hold" grpId="0" nodeType="withEffect">
                                  <p:stCondLst>
                                    <p:cond delay="0"/>
                                  </p:stCondLst>
                                  <p:childTnLst>
                                    <p:set>
                                      <p:cBhvr>
                                        <p:cTn id="440" dur="1" fill="hold">
                                          <p:stCondLst>
                                            <p:cond delay="0"/>
                                          </p:stCondLst>
                                        </p:cTn>
                                        <p:tgtEl>
                                          <p:spTgt spid="74"/>
                                        </p:tgtEl>
                                        <p:attrNameLst>
                                          <p:attrName>style.visibility</p:attrName>
                                        </p:attrNameLst>
                                      </p:cBhvr>
                                      <p:to>
                                        <p:strVal val="visible"/>
                                      </p:to>
                                    </p:set>
                                    <p:anim calcmode="lin" valueType="num">
                                      <p:cBhvr>
                                        <p:cTn id="441" dur="1000" fill="hold"/>
                                        <p:tgtEl>
                                          <p:spTgt spid="74"/>
                                        </p:tgtEl>
                                        <p:attrNameLst>
                                          <p:attrName>ppt_w</p:attrName>
                                        </p:attrNameLst>
                                      </p:cBhvr>
                                      <p:tavLst>
                                        <p:tav tm="0">
                                          <p:val>
                                            <p:fltVal val="0"/>
                                          </p:val>
                                        </p:tav>
                                        <p:tav tm="100000">
                                          <p:val>
                                            <p:strVal val="#ppt_w"/>
                                          </p:val>
                                        </p:tav>
                                      </p:tavLst>
                                    </p:anim>
                                    <p:anim calcmode="lin" valueType="num">
                                      <p:cBhvr>
                                        <p:cTn id="442" dur="1000" fill="hold"/>
                                        <p:tgtEl>
                                          <p:spTgt spid="74"/>
                                        </p:tgtEl>
                                        <p:attrNameLst>
                                          <p:attrName>ppt_h</p:attrName>
                                        </p:attrNameLst>
                                      </p:cBhvr>
                                      <p:tavLst>
                                        <p:tav tm="0">
                                          <p:val>
                                            <p:fltVal val="0"/>
                                          </p:val>
                                        </p:tav>
                                        <p:tav tm="100000">
                                          <p:val>
                                            <p:strVal val="#ppt_h"/>
                                          </p:val>
                                        </p:tav>
                                      </p:tavLst>
                                    </p:anim>
                                    <p:anim calcmode="lin" valueType="num">
                                      <p:cBhvr>
                                        <p:cTn id="443" dur="1000" fill="hold"/>
                                        <p:tgtEl>
                                          <p:spTgt spid="74"/>
                                        </p:tgtEl>
                                        <p:attrNameLst>
                                          <p:attrName>style.rotation</p:attrName>
                                        </p:attrNameLst>
                                      </p:cBhvr>
                                      <p:tavLst>
                                        <p:tav tm="0">
                                          <p:val>
                                            <p:fltVal val="90"/>
                                          </p:val>
                                        </p:tav>
                                        <p:tav tm="100000">
                                          <p:val>
                                            <p:fltVal val="0"/>
                                          </p:val>
                                        </p:tav>
                                      </p:tavLst>
                                    </p:anim>
                                    <p:animEffect transition="in" filter="fade">
                                      <p:cBhvr>
                                        <p:cTn id="444" dur="1000"/>
                                        <p:tgtEl>
                                          <p:spTgt spid="74"/>
                                        </p:tgtEl>
                                      </p:cBhvr>
                                    </p:animEffect>
                                  </p:childTnLst>
                                </p:cTn>
                              </p:par>
                              <p:par>
                                <p:cTn id="445" presetID="31" presetClass="entr" presetSubtype="0" fill="hold" grpId="0" nodeType="withEffect">
                                  <p:stCondLst>
                                    <p:cond delay="0"/>
                                  </p:stCondLst>
                                  <p:childTnLst>
                                    <p:set>
                                      <p:cBhvr>
                                        <p:cTn id="446" dur="1" fill="hold">
                                          <p:stCondLst>
                                            <p:cond delay="0"/>
                                          </p:stCondLst>
                                        </p:cTn>
                                        <p:tgtEl>
                                          <p:spTgt spid="75"/>
                                        </p:tgtEl>
                                        <p:attrNameLst>
                                          <p:attrName>style.visibility</p:attrName>
                                        </p:attrNameLst>
                                      </p:cBhvr>
                                      <p:to>
                                        <p:strVal val="visible"/>
                                      </p:to>
                                    </p:set>
                                    <p:anim calcmode="lin" valueType="num">
                                      <p:cBhvr>
                                        <p:cTn id="447" dur="1000" fill="hold"/>
                                        <p:tgtEl>
                                          <p:spTgt spid="75"/>
                                        </p:tgtEl>
                                        <p:attrNameLst>
                                          <p:attrName>ppt_w</p:attrName>
                                        </p:attrNameLst>
                                      </p:cBhvr>
                                      <p:tavLst>
                                        <p:tav tm="0">
                                          <p:val>
                                            <p:fltVal val="0"/>
                                          </p:val>
                                        </p:tav>
                                        <p:tav tm="100000">
                                          <p:val>
                                            <p:strVal val="#ppt_w"/>
                                          </p:val>
                                        </p:tav>
                                      </p:tavLst>
                                    </p:anim>
                                    <p:anim calcmode="lin" valueType="num">
                                      <p:cBhvr>
                                        <p:cTn id="448" dur="1000" fill="hold"/>
                                        <p:tgtEl>
                                          <p:spTgt spid="75"/>
                                        </p:tgtEl>
                                        <p:attrNameLst>
                                          <p:attrName>ppt_h</p:attrName>
                                        </p:attrNameLst>
                                      </p:cBhvr>
                                      <p:tavLst>
                                        <p:tav tm="0">
                                          <p:val>
                                            <p:fltVal val="0"/>
                                          </p:val>
                                        </p:tav>
                                        <p:tav tm="100000">
                                          <p:val>
                                            <p:strVal val="#ppt_h"/>
                                          </p:val>
                                        </p:tav>
                                      </p:tavLst>
                                    </p:anim>
                                    <p:anim calcmode="lin" valueType="num">
                                      <p:cBhvr>
                                        <p:cTn id="449" dur="1000" fill="hold"/>
                                        <p:tgtEl>
                                          <p:spTgt spid="75"/>
                                        </p:tgtEl>
                                        <p:attrNameLst>
                                          <p:attrName>style.rotation</p:attrName>
                                        </p:attrNameLst>
                                      </p:cBhvr>
                                      <p:tavLst>
                                        <p:tav tm="0">
                                          <p:val>
                                            <p:fltVal val="90"/>
                                          </p:val>
                                        </p:tav>
                                        <p:tav tm="100000">
                                          <p:val>
                                            <p:fltVal val="0"/>
                                          </p:val>
                                        </p:tav>
                                      </p:tavLst>
                                    </p:anim>
                                    <p:animEffect transition="in" filter="fade">
                                      <p:cBhvr>
                                        <p:cTn id="450" dur="1000"/>
                                        <p:tgtEl>
                                          <p:spTgt spid="75"/>
                                        </p:tgtEl>
                                      </p:cBhvr>
                                    </p:animEffect>
                                  </p:childTnLst>
                                </p:cTn>
                              </p:par>
                              <p:par>
                                <p:cTn id="451" presetID="31" presetClass="entr" presetSubtype="0" fill="hold" grpId="0" nodeType="withEffect">
                                  <p:stCondLst>
                                    <p:cond delay="0"/>
                                  </p:stCondLst>
                                  <p:childTnLst>
                                    <p:set>
                                      <p:cBhvr>
                                        <p:cTn id="452" dur="1" fill="hold">
                                          <p:stCondLst>
                                            <p:cond delay="0"/>
                                          </p:stCondLst>
                                        </p:cTn>
                                        <p:tgtEl>
                                          <p:spTgt spid="76"/>
                                        </p:tgtEl>
                                        <p:attrNameLst>
                                          <p:attrName>style.visibility</p:attrName>
                                        </p:attrNameLst>
                                      </p:cBhvr>
                                      <p:to>
                                        <p:strVal val="visible"/>
                                      </p:to>
                                    </p:set>
                                    <p:anim calcmode="lin" valueType="num">
                                      <p:cBhvr>
                                        <p:cTn id="453" dur="1000" fill="hold"/>
                                        <p:tgtEl>
                                          <p:spTgt spid="76"/>
                                        </p:tgtEl>
                                        <p:attrNameLst>
                                          <p:attrName>ppt_w</p:attrName>
                                        </p:attrNameLst>
                                      </p:cBhvr>
                                      <p:tavLst>
                                        <p:tav tm="0">
                                          <p:val>
                                            <p:fltVal val="0"/>
                                          </p:val>
                                        </p:tav>
                                        <p:tav tm="100000">
                                          <p:val>
                                            <p:strVal val="#ppt_w"/>
                                          </p:val>
                                        </p:tav>
                                      </p:tavLst>
                                    </p:anim>
                                    <p:anim calcmode="lin" valueType="num">
                                      <p:cBhvr>
                                        <p:cTn id="454" dur="1000" fill="hold"/>
                                        <p:tgtEl>
                                          <p:spTgt spid="76"/>
                                        </p:tgtEl>
                                        <p:attrNameLst>
                                          <p:attrName>ppt_h</p:attrName>
                                        </p:attrNameLst>
                                      </p:cBhvr>
                                      <p:tavLst>
                                        <p:tav tm="0">
                                          <p:val>
                                            <p:fltVal val="0"/>
                                          </p:val>
                                        </p:tav>
                                        <p:tav tm="100000">
                                          <p:val>
                                            <p:strVal val="#ppt_h"/>
                                          </p:val>
                                        </p:tav>
                                      </p:tavLst>
                                    </p:anim>
                                    <p:anim calcmode="lin" valueType="num">
                                      <p:cBhvr>
                                        <p:cTn id="455" dur="1000" fill="hold"/>
                                        <p:tgtEl>
                                          <p:spTgt spid="76"/>
                                        </p:tgtEl>
                                        <p:attrNameLst>
                                          <p:attrName>style.rotation</p:attrName>
                                        </p:attrNameLst>
                                      </p:cBhvr>
                                      <p:tavLst>
                                        <p:tav tm="0">
                                          <p:val>
                                            <p:fltVal val="90"/>
                                          </p:val>
                                        </p:tav>
                                        <p:tav tm="100000">
                                          <p:val>
                                            <p:fltVal val="0"/>
                                          </p:val>
                                        </p:tav>
                                      </p:tavLst>
                                    </p:anim>
                                    <p:animEffect transition="in" filter="fade">
                                      <p:cBhvr>
                                        <p:cTn id="456" dur="1000"/>
                                        <p:tgtEl>
                                          <p:spTgt spid="76"/>
                                        </p:tgtEl>
                                      </p:cBhvr>
                                    </p:animEffect>
                                  </p:childTnLst>
                                </p:cTn>
                              </p:par>
                              <p:par>
                                <p:cTn id="457" presetID="31" presetClass="entr" presetSubtype="0" fill="hold" grpId="0" nodeType="withEffect">
                                  <p:stCondLst>
                                    <p:cond delay="0"/>
                                  </p:stCondLst>
                                  <p:childTnLst>
                                    <p:set>
                                      <p:cBhvr>
                                        <p:cTn id="458" dur="1" fill="hold">
                                          <p:stCondLst>
                                            <p:cond delay="0"/>
                                          </p:stCondLst>
                                        </p:cTn>
                                        <p:tgtEl>
                                          <p:spTgt spid="77"/>
                                        </p:tgtEl>
                                        <p:attrNameLst>
                                          <p:attrName>style.visibility</p:attrName>
                                        </p:attrNameLst>
                                      </p:cBhvr>
                                      <p:to>
                                        <p:strVal val="visible"/>
                                      </p:to>
                                    </p:set>
                                    <p:anim calcmode="lin" valueType="num">
                                      <p:cBhvr>
                                        <p:cTn id="459" dur="1000" fill="hold"/>
                                        <p:tgtEl>
                                          <p:spTgt spid="77"/>
                                        </p:tgtEl>
                                        <p:attrNameLst>
                                          <p:attrName>ppt_w</p:attrName>
                                        </p:attrNameLst>
                                      </p:cBhvr>
                                      <p:tavLst>
                                        <p:tav tm="0">
                                          <p:val>
                                            <p:fltVal val="0"/>
                                          </p:val>
                                        </p:tav>
                                        <p:tav tm="100000">
                                          <p:val>
                                            <p:strVal val="#ppt_w"/>
                                          </p:val>
                                        </p:tav>
                                      </p:tavLst>
                                    </p:anim>
                                    <p:anim calcmode="lin" valueType="num">
                                      <p:cBhvr>
                                        <p:cTn id="460" dur="1000" fill="hold"/>
                                        <p:tgtEl>
                                          <p:spTgt spid="77"/>
                                        </p:tgtEl>
                                        <p:attrNameLst>
                                          <p:attrName>ppt_h</p:attrName>
                                        </p:attrNameLst>
                                      </p:cBhvr>
                                      <p:tavLst>
                                        <p:tav tm="0">
                                          <p:val>
                                            <p:fltVal val="0"/>
                                          </p:val>
                                        </p:tav>
                                        <p:tav tm="100000">
                                          <p:val>
                                            <p:strVal val="#ppt_h"/>
                                          </p:val>
                                        </p:tav>
                                      </p:tavLst>
                                    </p:anim>
                                    <p:anim calcmode="lin" valueType="num">
                                      <p:cBhvr>
                                        <p:cTn id="461" dur="1000" fill="hold"/>
                                        <p:tgtEl>
                                          <p:spTgt spid="77"/>
                                        </p:tgtEl>
                                        <p:attrNameLst>
                                          <p:attrName>style.rotation</p:attrName>
                                        </p:attrNameLst>
                                      </p:cBhvr>
                                      <p:tavLst>
                                        <p:tav tm="0">
                                          <p:val>
                                            <p:fltVal val="90"/>
                                          </p:val>
                                        </p:tav>
                                        <p:tav tm="100000">
                                          <p:val>
                                            <p:fltVal val="0"/>
                                          </p:val>
                                        </p:tav>
                                      </p:tavLst>
                                    </p:anim>
                                    <p:animEffect transition="in" filter="fade">
                                      <p:cBhvr>
                                        <p:cTn id="462" dur="1000"/>
                                        <p:tgtEl>
                                          <p:spTgt spid="77"/>
                                        </p:tgtEl>
                                      </p:cBhvr>
                                    </p:animEffect>
                                  </p:childTnLst>
                                </p:cTn>
                              </p:par>
                              <p:par>
                                <p:cTn id="463" presetID="31" presetClass="entr" presetSubtype="0" fill="hold" grpId="0" nodeType="withEffect">
                                  <p:stCondLst>
                                    <p:cond delay="0"/>
                                  </p:stCondLst>
                                  <p:childTnLst>
                                    <p:set>
                                      <p:cBhvr>
                                        <p:cTn id="464" dur="1" fill="hold">
                                          <p:stCondLst>
                                            <p:cond delay="0"/>
                                          </p:stCondLst>
                                        </p:cTn>
                                        <p:tgtEl>
                                          <p:spTgt spid="78"/>
                                        </p:tgtEl>
                                        <p:attrNameLst>
                                          <p:attrName>style.visibility</p:attrName>
                                        </p:attrNameLst>
                                      </p:cBhvr>
                                      <p:to>
                                        <p:strVal val="visible"/>
                                      </p:to>
                                    </p:set>
                                    <p:anim calcmode="lin" valueType="num">
                                      <p:cBhvr>
                                        <p:cTn id="465" dur="1000" fill="hold"/>
                                        <p:tgtEl>
                                          <p:spTgt spid="78"/>
                                        </p:tgtEl>
                                        <p:attrNameLst>
                                          <p:attrName>ppt_w</p:attrName>
                                        </p:attrNameLst>
                                      </p:cBhvr>
                                      <p:tavLst>
                                        <p:tav tm="0">
                                          <p:val>
                                            <p:fltVal val="0"/>
                                          </p:val>
                                        </p:tav>
                                        <p:tav tm="100000">
                                          <p:val>
                                            <p:strVal val="#ppt_w"/>
                                          </p:val>
                                        </p:tav>
                                      </p:tavLst>
                                    </p:anim>
                                    <p:anim calcmode="lin" valueType="num">
                                      <p:cBhvr>
                                        <p:cTn id="466" dur="1000" fill="hold"/>
                                        <p:tgtEl>
                                          <p:spTgt spid="78"/>
                                        </p:tgtEl>
                                        <p:attrNameLst>
                                          <p:attrName>ppt_h</p:attrName>
                                        </p:attrNameLst>
                                      </p:cBhvr>
                                      <p:tavLst>
                                        <p:tav tm="0">
                                          <p:val>
                                            <p:fltVal val="0"/>
                                          </p:val>
                                        </p:tav>
                                        <p:tav tm="100000">
                                          <p:val>
                                            <p:strVal val="#ppt_h"/>
                                          </p:val>
                                        </p:tav>
                                      </p:tavLst>
                                    </p:anim>
                                    <p:anim calcmode="lin" valueType="num">
                                      <p:cBhvr>
                                        <p:cTn id="467" dur="1000" fill="hold"/>
                                        <p:tgtEl>
                                          <p:spTgt spid="78"/>
                                        </p:tgtEl>
                                        <p:attrNameLst>
                                          <p:attrName>style.rotation</p:attrName>
                                        </p:attrNameLst>
                                      </p:cBhvr>
                                      <p:tavLst>
                                        <p:tav tm="0">
                                          <p:val>
                                            <p:fltVal val="90"/>
                                          </p:val>
                                        </p:tav>
                                        <p:tav tm="100000">
                                          <p:val>
                                            <p:fltVal val="0"/>
                                          </p:val>
                                        </p:tav>
                                      </p:tavLst>
                                    </p:anim>
                                    <p:animEffect transition="in" filter="fade">
                                      <p:cBhvr>
                                        <p:cTn id="468" dur="1000"/>
                                        <p:tgtEl>
                                          <p:spTgt spid="78"/>
                                        </p:tgtEl>
                                      </p:cBhvr>
                                    </p:animEffect>
                                  </p:childTnLst>
                                </p:cTn>
                              </p:par>
                              <p:par>
                                <p:cTn id="469" presetID="31" presetClass="entr" presetSubtype="0" fill="hold" grpId="0" nodeType="withEffect">
                                  <p:stCondLst>
                                    <p:cond delay="0"/>
                                  </p:stCondLst>
                                  <p:childTnLst>
                                    <p:set>
                                      <p:cBhvr>
                                        <p:cTn id="470" dur="1" fill="hold">
                                          <p:stCondLst>
                                            <p:cond delay="0"/>
                                          </p:stCondLst>
                                        </p:cTn>
                                        <p:tgtEl>
                                          <p:spTgt spid="79"/>
                                        </p:tgtEl>
                                        <p:attrNameLst>
                                          <p:attrName>style.visibility</p:attrName>
                                        </p:attrNameLst>
                                      </p:cBhvr>
                                      <p:to>
                                        <p:strVal val="visible"/>
                                      </p:to>
                                    </p:set>
                                    <p:anim calcmode="lin" valueType="num">
                                      <p:cBhvr>
                                        <p:cTn id="471" dur="1000" fill="hold"/>
                                        <p:tgtEl>
                                          <p:spTgt spid="79"/>
                                        </p:tgtEl>
                                        <p:attrNameLst>
                                          <p:attrName>ppt_w</p:attrName>
                                        </p:attrNameLst>
                                      </p:cBhvr>
                                      <p:tavLst>
                                        <p:tav tm="0">
                                          <p:val>
                                            <p:fltVal val="0"/>
                                          </p:val>
                                        </p:tav>
                                        <p:tav tm="100000">
                                          <p:val>
                                            <p:strVal val="#ppt_w"/>
                                          </p:val>
                                        </p:tav>
                                      </p:tavLst>
                                    </p:anim>
                                    <p:anim calcmode="lin" valueType="num">
                                      <p:cBhvr>
                                        <p:cTn id="472" dur="1000" fill="hold"/>
                                        <p:tgtEl>
                                          <p:spTgt spid="79"/>
                                        </p:tgtEl>
                                        <p:attrNameLst>
                                          <p:attrName>ppt_h</p:attrName>
                                        </p:attrNameLst>
                                      </p:cBhvr>
                                      <p:tavLst>
                                        <p:tav tm="0">
                                          <p:val>
                                            <p:fltVal val="0"/>
                                          </p:val>
                                        </p:tav>
                                        <p:tav tm="100000">
                                          <p:val>
                                            <p:strVal val="#ppt_h"/>
                                          </p:val>
                                        </p:tav>
                                      </p:tavLst>
                                    </p:anim>
                                    <p:anim calcmode="lin" valueType="num">
                                      <p:cBhvr>
                                        <p:cTn id="473" dur="1000" fill="hold"/>
                                        <p:tgtEl>
                                          <p:spTgt spid="79"/>
                                        </p:tgtEl>
                                        <p:attrNameLst>
                                          <p:attrName>style.rotation</p:attrName>
                                        </p:attrNameLst>
                                      </p:cBhvr>
                                      <p:tavLst>
                                        <p:tav tm="0">
                                          <p:val>
                                            <p:fltVal val="90"/>
                                          </p:val>
                                        </p:tav>
                                        <p:tav tm="100000">
                                          <p:val>
                                            <p:fltVal val="0"/>
                                          </p:val>
                                        </p:tav>
                                      </p:tavLst>
                                    </p:anim>
                                    <p:animEffect transition="in" filter="fade">
                                      <p:cBhvr>
                                        <p:cTn id="474" dur="1000"/>
                                        <p:tgtEl>
                                          <p:spTgt spid="79"/>
                                        </p:tgtEl>
                                      </p:cBhvr>
                                    </p:animEffect>
                                  </p:childTnLst>
                                </p:cTn>
                              </p:par>
                              <p:par>
                                <p:cTn id="475" presetID="31" presetClass="entr" presetSubtype="0" fill="hold" grpId="0" nodeType="withEffect">
                                  <p:stCondLst>
                                    <p:cond delay="0"/>
                                  </p:stCondLst>
                                  <p:childTnLst>
                                    <p:set>
                                      <p:cBhvr>
                                        <p:cTn id="476" dur="1" fill="hold">
                                          <p:stCondLst>
                                            <p:cond delay="0"/>
                                          </p:stCondLst>
                                        </p:cTn>
                                        <p:tgtEl>
                                          <p:spTgt spid="80"/>
                                        </p:tgtEl>
                                        <p:attrNameLst>
                                          <p:attrName>style.visibility</p:attrName>
                                        </p:attrNameLst>
                                      </p:cBhvr>
                                      <p:to>
                                        <p:strVal val="visible"/>
                                      </p:to>
                                    </p:set>
                                    <p:anim calcmode="lin" valueType="num">
                                      <p:cBhvr>
                                        <p:cTn id="477" dur="1000" fill="hold"/>
                                        <p:tgtEl>
                                          <p:spTgt spid="80"/>
                                        </p:tgtEl>
                                        <p:attrNameLst>
                                          <p:attrName>ppt_w</p:attrName>
                                        </p:attrNameLst>
                                      </p:cBhvr>
                                      <p:tavLst>
                                        <p:tav tm="0">
                                          <p:val>
                                            <p:fltVal val="0"/>
                                          </p:val>
                                        </p:tav>
                                        <p:tav tm="100000">
                                          <p:val>
                                            <p:strVal val="#ppt_w"/>
                                          </p:val>
                                        </p:tav>
                                      </p:tavLst>
                                    </p:anim>
                                    <p:anim calcmode="lin" valueType="num">
                                      <p:cBhvr>
                                        <p:cTn id="478" dur="1000" fill="hold"/>
                                        <p:tgtEl>
                                          <p:spTgt spid="80"/>
                                        </p:tgtEl>
                                        <p:attrNameLst>
                                          <p:attrName>ppt_h</p:attrName>
                                        </p:attrNameLst>
                                      </p:cBhvr>
                                      <p:tavLst>
                                        <p:tav tm="0">
                                          <p:val>
                                            <p:fltVal val="0"/>
                                          </p:val>
                                        </p:tav>
                                        <p:tav tm="100000">
                                          <p:val>
                                            <p:strVal val="#ppt_h"/>
                                          </p:val>
                                        </p:tav>
                                      </p:tavLst>
                                    </p:anim>
                                    <p:anim calcmode="lin" valueType="num">
                                      <p:cBhvr>
                                        <p:cTn id="479" dur="1000" fill="hold"/>
                                        <p:tgtEl>
                                          <p:spTgt spid="80"/>
                                        </p:tgtEl>
                                        <p:attrNameLst>
                                          <p:attrName>style.rotation</p:attrName>
                                        </p:attrNameLst>
                                      </p:cBhvr>
                                      <p:tavLst>
                                        <p:tav tm="0">
                                          <p:val>
                                            <p:fltVal val="90"/>
                                          </p:val>
                                        </p:tav>
                                        <p:tav tm="100000">
                                          <p:val>
                                            <p:fltVal val="0"/>
                                          </p:val>
                                        </p:tav>
                                      </p:tavLst>
                                    </p:anim>
                                    <p:animEffect transition="in" filter="fade">
                                      <p:cBhvr>
                                        <p:cTn id="480" dur="1000"/>
                                        <p:tgtEl>
                                          <p:spTgt spid="80"/>
                                        </p:tgtEl>
                                      </p:cBhvr>
                                    </p:animEffect>
                                  </p:childTnLst>
                                </p:cTn>
                              </p:par>
                              <p:par>
                                <p:cTn id="481" presetID="31" presetClass="entr" presetSubtype="0" fill="hold" grpId="0" nodeType="withEffect">
                                  <p:stCondLst>
                                    <p:cond delay="0"/>
                                  </p:stCondLst>
                                  <p:childTnLst>
                                    <p:set>
                                      <p:cBhvr>
                                        <p:cTn id="482" dur="1" fill="hold">
                                          <p:stCondLst>
                                            <p:cond delay="0"/>
                                          </p:stCondLst>
                                        </p:cTn>
                                        <p:tgtEl>
                                          <p:spTgt spid="81"/>
                                        </p:tgtEl>
                                        <p:attrNameLst>
                                          <p:attrName>style.visibility</p:attrName>
                                        </p:attrNameLst>
                                      </p:cBhvr>
                                      <p:to>
                                        <p:strVal val="visible"/>
                                      </p:to>
                                    </p:set>
                                    <p:anim calcmode="lin" valueType="num">
                                      <p:cBhvr>
                                        <p:cTn id="483" dur="1000" fill="hold"/>
                                        <p:tgtEl>
                                          <p:spTgt spid="81"/>
                                        </p:tgtEl>
                                        <p:attrNameLst>
                                          <p:attrName>ppt_w</p:attrName>
                                        </p:attrNameLst>
                                      </p:cBhvr>
                                      <p:tavLst>
                                        <p:tav tm="0">
                                          <p:val>
                                            <p:fltVal val="0"/>
                                          </p:val>
                                        </p:tav>
                                        <p:tav tm="100000">
                                          <p:val>
                                            <p:strVal val="#ppt_w"/>
                                          </p:val>
                                        </p:tav>
                                      </p:tavLst>
                                    </p:anim>
                                    <p:anim calcmode="lin" valueType="num">
                                      <p:cBhvr>
                                        <p:cTn id="484" dur="1000" fill="hold"/>
                                        <p:tgtEl>
                                          <p:spTgt spid="81"/>
                                        </p:tgtEl>
                                        <p:attrNameLst>
                                          <p:attrName>ppt_h</p:attrName>
                                        </p:attrNameLst>
                                      </p:cBhvr>
                                      <p:tavLst>
                                        <p:tav tm="0">
                                          <p:val>
                                            <p:fltVal val="0"/>
                                          </p:val>
                                        </p:tav>
                                        <p:tav tm="100000">
                                          <p:val>
                                            <p:strVal val="#ppt_h"/>
                                          </p:val>
                                        </p:tav>
                                      </p:tavLst>
                                    </p:anim>
                                    <p:anim calcmode="lin" valueType="num">
                                      <p:cBhvr>
                                        <p:cTn id="485" dur="1000" fill="hold"/>
                                        <p:tgtEl>
                                          <p:spTgt spid="81"/>
                                        </p:tgtEl>
                                        <p:attrNameLst>
                                          <p:attrName>style.rotation</p:attrName>
                                        </p:attrNameLst>
                                      </p:cBhvr>
                                      <p:tavLst>
                                        <p:tav tm="0">
                                          <p:val>
                                            <p:fltVal val="90"/>
                                          </p:val>
                                        </p:tav>
                                        <p:tav tm="100000">
                                          <p:val>
                                            <p:fltVal val="0"/>
                                          </p:val>
                                        </p:tav>
                                      </p:tavLst>
                                    </p:anim>
                                    <p:animEffect transition="in" filter="fade">
                                      <p:cBhvr>
                                        <p:cTn id="486" dur="1000"/>
                                        <p:tgtEl>
                                          <p:spTgt spid="81"/>
                                        </p:tgtEl>
                                      </p:cBhvr>
                                    </p:animEffect>
                                  </p:childTnLst>
                                </p:cTn>
                              </p:par>
                              <p:par>
                                <p:cTn id="487" presetID="31" presetClass="entr" presetSubtype="0" fill="hold" grpId="0" nodeType="withEffect">
                                  <p:stCondLst>
                                    <p:cond delay="0"/>
                                  </p:stCondLst>
                                  <p:childTnLst>
                                    <p:set>
                                      <p:cBhvr>
                                        <p:cTn id="488" dur="1" fill="hold">
                                          <p:stCondLst>
                                            <p:cond delay="0"/>
                                          </p:stCondLst>
                                        </p:cTn>
                                        <p:tgtEl>
                                          <p:spTgt spid="82"/>
                                        </p:tgtEl>
                                        <p:attrNameLst>
                                          <p:attrName>style.visibility</p:attrName>
                                        </p:attrNameLst>
                                      </p:cBhvr>
                                      <p:to>
                                        <p:strVal val="visible"/>
                                      </p:to>
                                    </p:set>
                                    <p:anim calcmode="lin" valueType="num">
                                      <p:cBhvr>
                                        <p:cTn id="489" dur="1000" fill="hold"/>
                                        <p:tgtEl>
                                          <p:spTgt spid="82"/>
                                        </p:tgtEl>
                                        <p:attrNameLst>
                                          <p:attrName>ppt_w</p:attrName>
                                        </p:attrNameLst>
                                      </p:cBhvr>
                                      <p:tavLst>
                                        <p:tav tm="0">
                                          <p:val>
                                            <p:fltVal val="0"/>
                                          </p:val>
                                        </p:tav>
                                        <p:tav tm="100000">
                                          <p:val>
                                            <p:strVal val="#ppt_w"/>
                                          </p:val>
                                        </p:tav>
                                      </p:tavLst>
                                    </p:anim>
                                    <p:anim calcmode="lin" valueType="num">
                                      <p:cBhvr>
                                        <p:cTn id="490" dur="1000" fill="hold"/>
                                        <p:tgtEl>
                                          <p:spTgt spid="82"/>
                                        </p:tgtEl>
                                        <p:attrNameLst>
                                          <p:attrName>ppt_h</p:attrName>
                                        </p:attrNameLst>
                                      </p:cBhvr>
                                      <p:tavLst>
                                        <p:tav tm="0">
                                          <p:val>
                                            <p:fltVal val="0"/>
                                          </p:val>
                                        </p:tav>
                                        <p:tav tm="100000">
                                          <p:val>
                                            <p:strVal val="#ppt_h"/>
                                          </p:val>
                                        </p:tav>
                                      </p:tavLst>
                                    </p:anim>
                                    <p:anim calcmode="lin" valueType="num">
                                      <p:cBhvr>
                                        <p:cTn id="491" dur="1000" fill="hold"/>
                                        <p:tgtEl>
                                          <p:spTgt spid="82"/>
                                        </p:tgtEl>
                                        <p:attrNameLst>
                                          <p:attrName>style.rotation</p:attrName>
                                        </p:attrNameLst>
                                      </p:cBhvr>
                                      <p:tavLst>
                                        <p:tav tm="0">
                                          <p:val>
                                            <p:fltVal val="90"/>
                                          </p:val>
                                        </p:tav>
                                        <p:tav tm="100000">
                                          <p:val>
                                            <p:fltVal val="0"/>
                                          </p:val>
                                        </p:tav>
                                      </p:tavLst>
                                    </p:anim>
                                    <p:animEffect transition="in" filter="fade">
                                      <p:cBhvr>
                                        <p:cTn id="492" dur="1000"/>
                                        <p:tgtEl>
                                          <p:spTgt spid="82"/>
                                        </p:tgtEl>
                                      </p:cBhvr>
                                    </p:animEffect>
                                  </p:childTnLst>
                                </p:cTn>
                              </p:par>
                              <p:par>
                                <p:cTn id="493" presetID="31" presetClass="entr" presetSubtype="0" fill="hold" grpId="0" nodeType="withEffect">
                                  <p:stCondLst>
                                    <p:cond delay="0"/>
                                  </p:stCondLst>
                                  <p:childTnLst>
                                    <p:set>
                                      <p:cBhvr>
                                        <p:cTn id="494" dur="1" fill="hold">
                                          <p:stCondLst>
                                            <p:cond delay="0"/>
                                          </p:stCondLst>
                                        </p:cTn>
                                        <p:tgtEl>
                                          <p:spTgt spid="83"/>
                                        </p:tgtEl>
                                        <p:attrNameLst>
                                          <p:attrName>style.visibility</p:attrName>
                                        </p:attrNameLst>
                                      </p:cBhvr>
                                      <p:to>
                                        <p:strVal val="visible"/>
                                      </p:to>
                                    </p:set>
                                    <p:anim calcmode="lin" valueType="num">
                                      <p:cBhvr>
                                        <p:cTn id="495" dur="1000" fill="hold"/>
                                        <p:tgtEl>
                                          <p:spTgt spid="83"/>
                                        </p:tgtEl>
                                        <p:attrNameLst>
                                          <p:attrName>ppt_w</p:attrName>
                                        </p:attrNameLst>
                                      </p:cBhvr>
                                      <p:tavLst>
                                        <p:tav tm="0">
                                          <p:val>
                                            <p:fltVal val="0"/>
                                          </p:val>
                                        </p:tav>
                                        <p:tav tm="100000">
                                          <p:val>
                                            <p:strVal val="#ppt_w"/>
                                          </p:val>
                                        </p:tav>
                                      </p:tavLst>
                                    </p:anim>
                                    <p:anim calcmode="lin" valueType="num">
                                      <p:cBhvr>
                                        <p:cTn id="496" dur="1000" fill="hold"/>
                                        <p:tgtEl>
                                          <p:spTgt spid="83"/>
                                        </p:tgtEl>
                                        <p:attrNameLst>
                                          <p:attrName>ppt_h</p:attrName>
                                        </p:attrNameLst>
                                      </p:cBhvr>
                                      <p:tavLst>
                                        <p:tav tm="0">
                                          <p:val>
                                            <p:fltVal val="0"/>
                                          </p:val>
                                        </p:tav>
                                        <p:tav tm="100000">
                                          <p:val>
                                            <p:strVal val="#ppt_h"/>
                                          </p:val>
                                        </p:tav>
                                      </p:tavLst>
                                    </p:anim>
                                    <p:anim calcmode="lin" valueType="num">
                                      <p:cBhvr>
                                        <p:cTn id="497" dur="1000" fill="hold"/>
                                        <p:tgtEl>
                                          <p:spTgt spid="83"/>
                                        </p:tgtEl>
                                        <p:attrNameLst>
                                          <p:attrName>style.rotation</p:attrName>
                                        </p:attrNameLst>
                                      </p:cBhvr>
                                      <p:tavLst>
                                        <p:tav tm="0">
                                          <p:val>
                                            <p:fltVal val="90"/>
                                          </p:val>
                                        </p:tav>
                                        <p:tav tm="100000">
                                          <p:val>
                                            <p:fltVal val="0"/>
                                          </p:val>
                                        </p:tav>
                                      </p:tavLst>
                                    </p:anim>
                                    <p:animEffect transition="in" filter="fade">
                                      <p:cBhvr>
                                        <p:cTn id="498" dur="1000"/>
                                        <p:tgtEl>
                                          <p:spTgt spid="83"/>
                                        </p:tgtEl>
                                      </p:cBhvr>
                                    </p:animEffect>
                                  </p:childTnLst>
                                </p:cTn>
                              </p:par>
                              <p:par>
                                <p:cTn id="499" presetID="31" presetClass="entr" presetSubtype="0" fill="hold" grpId="0" nodeType="withEffect">
                                  <p:stCondLst>
                                    <p:cond delay="0"/>
                                  </p:stCondLst>
                                  <p:childTnLst>
                                    <p:set>
                                      <p:cBhvr>
                                        <p:cTn id="500" dur="1" fill="hold">
                                          <p:stCondLst>
                                            <p:cond delay="0"/>
                                          </p:stCondLst>
                                        </p:cTn>
                                        <p:tgtEl>
                                          <p:spTgt spid="84"/>
                                        </p:tgtEl>
                                        <p:attrNameLst>
                                          <p:attrName>style.visibility</p:attrName>
                                        </p:attrNameLst>
                                      </p:cBhvr>
                                      <p:to>
                                        <p:strVal val="visible"/>
                                      </p:to>
                                    </p:set>
                                    <p:anim calcmode="lin" valueType="num">
                                      <p:cBhvr>
                                        <p:cTn id="501" dur="1000" fill="hold"/>
                                        <p:tgtEl>
                                          <p:spTgt spid="84"/>
                                        </p:tgtEl>
                                        <p:attrNameLst>
                                          <p:attrName>ppt_w</p:attrName>
                                        </p:attrNameLst>
                                      </p:cBhvr>
                                      <p:tavLst>
                                        <p:tav tm="0">
                                          <p:val>
                                            <p:fltVal val="0"/>
                                          </p:val>
                                        </p:tav>
                                        <p:tav tm="100000">
                                          <p:val>
                                            <p:strVal val="#ppt_w"/>
                                          </p:val>
                                        </p:tav>
                                      </p:tavLst>
                                    </p:anim>
                                    <p:anim calcmode="lin" valueType="num">
                                      <p:cBhvr>
                                        <p:cTn id="502" dur="1000" fill="hold"/>
                                        <p:tgtEl>
                                          <p:spTgt spid="84"/>
                                        </p:tgtEl>
                                        <p:attrNameLst>
                                          <p:attrName>ppt_h</p:attrName>
                                        </p:attrNameLst>
                                      </p:cBhvr>
                                      <p:tavLst>
                                        <p:tav tm="0">
                                          <p:val>
                                            <p:fltVal val="0"/>
                                          </p:val>
                                        </p:tav>
                                        <p:tav tm="100000">
                                          <p:val>
                                            <p:strVal val="#ppt_h"/>
                                          </p:val>
                                        </p:tav>
                                      </p:tavLst>
                                    </p:anim>
                                    <p:anim calcmode="lin" valueType="num">
                                      <p:cBhvr>
                                        <p:cTn id="503" dur="1000" fill="hold"/>
                                        <p:tgtEl>
                                          <p:spTgt spid="84"/>
                                        </p:tgtEl>
                                        <p:attrNameLst>
                                          <p:attrName>style.rotation</p:attrName>
                                        </p:attrNameLst>
                                      </p:cBhvr>
                                      <p:tavLst>
                                        <p:tav tm="0">
                                          <p:val>
                                            <p:fltVal val="90"/>
                                          </p:val>
                                        </p:tav>
                                        <p:tav tm="100000">
                                          <p:val>
                                            <p:fltVal val="0"/>
                                          </p:val>
                                        </p:tav>
                                      </p:tavLst>
                                    </p:anim>
                                    <p:animEffect transition="in" filter="fade">
                                      <p:cBhvr>
                                        <p:cTn id="504" dur="1000"/>
                                        <p:tgtEl>
                                          <p:spTgt spid="84"/>
                                        </p:tgtEl>
                                      </p:cBhvr>
                                    </p:animEffect>
                                  </p:childTnLst>
                                </p:cTn>
                              </p:par>
                              <p:par>
                                <p:cTn id="505" presetID="31" presetClass="entr" presetSubtype="0" fill="hold" grpId="0" nodeType="withEffect">
                                  <p:stCondLst>
                                    <p:cond delay="0"/>
                                  </p:stCondLst>
                                  <p:childTnLst>
                                    <p:set>
                                      <p:cBhvr>
                                        <p:cTn id="506" dur="1" fill="hold">
                                          <p:stCondLst>
                                            <p:cond delay="0"/>
                                          </p:stCondLst>
                                        </p:cTn>
                                        <p:tgtEl>
                                          <p:spTgt spid="85"/>
                                        </p:tgtEl>
                                        <p:attrNameLst>
                                          <p:attrName>style.visibility</p:attrName>
                                        </p:attrNameLst>
                                      </p:cBhvr>
                                      <p:to>
                                        <p:strVal val="visible"/>
                                      </p:to>
                                    </p:set>
                                    <p:anim calcmode="lin" valueType="num">
                                      <p:cBhvr>
                                        <p:cTn id="507" dur="1000" fill="hold"/>
                                        <p:tgtEl>
                                          <p:spTgt spid="85"/>
                                        </p:tgtEl>
                                        <p:attrNameLst>
                                          <p:attrName>ppt_w</p:attrName>
                                        </p:attrNameLst>
                                      </p:cBhvr>
                                      <p:tavLst>
                                        <p:tav tm="0">
                                          <p:val>
                                            <p:fltVal val="0"/>
                                          </p:val>
                                        </p:tav>
                                        <p:tav tm="100000">
                                          <p:val>
                                            <p:strVal val="#ppt_w"/>
                                          </p:val>
                                        </p:tav>
                                      </p:tavLst>
                                    </p:anim>
                                    <p:anim calcmode="lin" valueType="num">
                                      <p:cBhvr>
                                        <p:cTn id="508" dur="1000" fill="hold"/>
                                        <p:tgtEl>
                                          <p:spTgt spid="85"/>
                                        </p:tgtEl>
                                        <p:attrNameLst>
                                          <p:attrName>ppt_h</p:attrName>
                                        </p:attrNameLst>
                                      </p:cBhvr>
                                      <p:tavLst>
                                        <p:tav tm="0">
                                          <p:val>
                                            <p:fltVal val="0"/>
                                          </p:val>
                                        </p:tav>
                                        <p:tav tm="100000">
                                          <p:val>
                                            <p:strVal val="#ppt_h"/>
                                          </p:val>
                                        </p:tav>
                                      </p:tavLst>
                                    </p:anim>
                                    <p:anim calcmode="lin" valueType="num">
                                      <p:cBhvr>
                                        <p:cTn id="509" dur="1000" fill="hold"/>
                                        <p:tgtEl>
                                          <p:spTgt spid="85"/>
                                        </p:tgtEl>
                                        <p:attrNameLst>
                                          <p:attrName>style.rotation</p:attrName>
                                        </p:attrNameLst>
                                      </p:cBhvr>
                                      <p:tavLst>
                                        <p:tav tm="0">
                                          <p:val>
                                            <p:fltVal val="90"/>
                                          </p:val>
                                        </p:tav>
                                        <p:tav tm="100000">
                                          <p:val>
                                            <p:fltVal val="0"/>
                                          </p:val>
                                        </p:tav>
                                      </p:tavLst>
                                    </p:anim>
                                    <p:animEffect transition="in" filter="fade">
                                      <p:cBhvr>
                                        <p:cTn id="510" dur="1000"/>
                                        <p:tgtEl>
                                          <p:spTgt spid="85"/>
                                        </p:tgtEl>
                                      </p:cBhvr>
                                    </p:animEffect>
                                  </p:childTnLst>
                                </p:cTn>
                              </p:par>
                              <p:par>
                                <p:cTn id="511" presetID="31" presetClass="entr" presetSubtype="0" fill="hold" grpId="0" nodeType="withEffect">
                                  <p:stCondLst>
                                    <p:cond delay="0"/>
                                  </p:stCondLst>
                                  <p:childTnLst>
                                    <p:set>
                                      <p:cBhvr>
                                        <p:cTn id="512" dur="1" fill="hold">
                                          <p:stCondLst>
                                            <p:cond delay="0"/>
                                          </p:stCondLst>
                                        </p:cTn>
                                        <p:tgtEl>
                                          <p:spTgt spid="86"/>
                                        </p:tgtEl>
                                        <p:attrNameLst>
                                          <p:attrName>style.visibility</p:attrName>
                                        </p:attrNameLst>
                                      </p:cBhvr>
                                      <p:to>
                                        <p:strVal val="visible"/>
                                      </p:to>
                                    </p:set>
                                    <p:anim calcmode="lin" valueType="num">
                                      <p:cBhvr>
                                        <p:cTn id="513" dur="1000" fill="hold"/>
                                        <p:tgtEl>
                                          <p:spTgt spid="86"/>
                                        </p:tgtEl>
                                        <p:attrNameLst>
                                          <p:attrName>ppt_w</p:attrName>
                                        </p:attrNameLst>
                                      </p:cBhvr>
                                      <p:tavLst>
                                        <p:tav tm="0">
                                          <p:val>
                                            <p:fltVal val="0"/>
                                          </p:val>
                                        </p:tav>
                                        <p:tav tm="100000">
                                          <p:val>
                                            <p:strVal val="#ppt_w"/>
                                          </p:val>
                                        </p:tav>
                                      </p:tavLst>
                                    </p:anim>
                                    <p:anim calcmode="lin" valueType="num">
                                      <p:cBhvr>
                                        <p:cTn id="514" dur="1000" fill="hold"/>
                                        <p:tgtEl>
                                          <p:spTgt spid="86"/>
                                        </p:tgtEl>
                                        <p:attrNameLst>
                                          <p:attrName>ppt_h</p:attrName>
                                        </p:attrNameLst>
                                      </p:cBhvr>
                                      <p:tavLst>
                                        <p:tav tm="0">
                                          <p:val>
                                            <p:fltVal val="0"/>
                                          </p:val>
                                        </p:tav>
                                        <p:tav tm="100000">
                                          <p:val>
                                            <p:strVal val="#ppt_h"/>
                                          </p:val>
                                        </p:tav>
                                      </p:tavLst>
                                    </p:anim>
                                    <p:anim calcmode="lin" valueType="num">
                                      <p:cBhvr>
                                        <p:cTn id="515" dur="1000" fill="hold"/>
                                        <p:tgtEl>
                                          <p:spTgt spid="86"/>
                                        </p:tgtEl>
                                        <p:attrNameLst>
                                          <p:attrName>style.rotation</p:attrName>
                                        </p:attrNameLst>
                                      </p:cBhvr>
                                      <p:tavLst>
                                        <p:tav tm="0">
                                          <p:val>
                                            <p:fltVal val="90"/>
                                          </p:val>
                                        </p:tav>
                                        <p:tav tm="100000">
                                          <p:val>
                                            <p:fltVal val="0"/>
                                          </p:val>
                                        </p:tav>
                                      </p:tavLst>
                                    </p:anim>
                                    <p:animEffect transition="in" filter="fade">
                                      <p:cBhvr>
                                        <p:cTn id="516" dur="1000"/>
                                        <p:tgtEl>
                                          <p:spTgt spid="86"/>
                                        </p:tgtEl>
                                      </p:cBhvr>
                                    </p:animEffect>
                                  </p:childTnLst>
                                </p:cTn>
                              </p:par>
                              <p:par>
                                <p:cTn id="517" presetID="31" presetClass="entr" presetSubtype="0" fill="hold" grpId="0" nodeType="withEffect">
                                  <p:stCondLst>
                                    <p:cond delay="0"/>
                                  </p:stCondLst>
                                  <p:childTnLst>
                                    <p:set>
                                      <p:cBhvr>
                                        <p:cTn id="518" dur="1" fill="hold">
                                          <p:stCondLst>
                                            <p:cond delay="0"/>
                                          </p:stCondLst>
                                        </p:cTn>
                                        <p:tgtEl>
                                          <p:spTgt spid="87"/>
                                        </p:tgtEl>
                                        <p:attrNameLst>
                                          <p:attrName>style.visibility</p:attrName>
                                        </p:attrNameLst>
                                      </p:cBhvr>
                                      <p:to>
                                        <p:strVal val="visible"/>
                                      </p:to>
                                    </p:set>
                                    <p:anim calcmode="lin" valueType="num">
                                      <p:cBhvr>
                                        <p:cTn id="519" dur="1000" fill="hold"/>
                                        <p:tgtEl>
                                          <p:spTgt spid="87"/>
                                        </p:tgtEl>
                                        <p:attrNameLst>
                                          <p:attrName>ppt_w</p:attrName>
                                        </p:attrNameLst>
                                      </p:cBhvr>
                                      <p:tavLst>
                                        <p:tav tm="0">
                                          <p:val>
                                            <p:fltVal val="0"/>
                                          </p:val>
                                        </p:tav>
                                        <p:tav tm="100000">
                                          <p:val>
                                            <p:strVal val="#ppt_w"/>
                                          </p:val>
                                        </p:tav>
                                      </p:tavLst>
                                    </p:anim>
                                    <p:anim calcmode="lin" valueType="num">
                                      <p:cBhvr>
                                        <p:cTn id="520" dur="1000" fill="hold"/>
                                        <p:tgtEl>
                                          <p:spTgt spid="87"/>
                                        </p:tgtEl>
                                        <p:attrNameLst>
                                          <p:attrName>ppt_h</p:attrName>
                                        </p:attrNameLst>
                                      </p:cBhvr>
                                      <p:tavLst>
                                        <p:tav tm="0">
                                          <p:val>
                                            <p:fltVal val="0"/>
                                          </p:val>
                                        </p:tav>
                                        <p:tav tm="100000">
                                          <p:val>
                                            <p:strVal val="#ppt_h"/>
                                          </p:val>
                                        </p:tav>
                                      </p:tavLst>
                                    </p:anim>
                                    <p:anim calcmode="lin" valueType="num">
                                      <p:cBhvr>
                                        <p:cTn id="521" dur="1000" fill="hold"/>
                                        <p:tgtEl>
                                          <p:spTgt spid="87"/>
                                        </p:tgtEl>
                                        <p:attrNameLst>
                                          <p:attrName>style.rotation</p:attrName>
                                        </p:attrNameLst>
                                      </p:cBhvr>
                                      <p:tavLst>
                                        <p:tav tm="0">
                                          <p:val>
                                            <p:fltVal val="90"/>
                                          </p:val>
                                        </p:tav>
                                        <p:tav tm="100000">
                                          <p:val>
                                            <p:fltVal val="0"/>
                                          </p:val>
                                        </p:tav>
                                      </p:tavLst>
                                    </p:anim>
                                    <p:animEffect transition="in" filter="fade">
                                      <p:cBhvr>
                                        <p:cTn id="522" dur="1000"/>
                                        <p:tgtEl>
                                          <p:spTgt spid="87"/>
                                        </p:tgtEl>
                                      </p:cBhvr>
                                    </p:animEffect>
                                  </p:childTnLst>
                                </p:cTn>
                              </p:par>
                              <p:par>
                                <p:cTn id="523" presetID="31" presetClass="entr" presetSubtype="0" fill="hold" grpId="0" nodeType="withEffect">
                                  <p:stCondLst>
                                    <p:cond delay="0"/>
                                  </p:stCondLst>
                                  <p:childTnLst>
                                    <p:set>
                                      <p:cBhvr>
                                        <p:cTn id="524" dur="1" fill="hold">
                                          <p:stCondLst>
                                            <p:cond delay="0"/>
                                          </p:stCondLst>
                                        </p:cTn>
                                        <p:tgtEl>
                                          <p:spTgt spid="88"/>
                                        </p:tgtEl>
                                        <p:attrNameLst>
                                          <p:attrName>style.visibility</p:attrName>
                                        </p:attrNameLst>
                                      </p:cBhvr>
                                      <p:to>
                                        <p:strVal val="visible"/>
                                      </p:to>
                                    </p:set>
                                    <p:anim calcmode="lin" valueType="num">
                                      <p:cBhvr>
                                        <p:cTn id="525" dur="1000" fill="hold"/>
                                        <p:tgtEl>
                                          <p:spTgt spid="88"/>
                                        </p:tgtEl>
                                        <p:attrNameLst>
                                          <p:attrName>ppt_w</p:attrName>
                                        </p:attrNameLst>
                                      </p:cBhvr>
                                      <p:tavLst>
                                        <p:tav tm="0">
                                          <p:val>
                                            <p:fltVal val="0"/>
                                          </p:val>
                                        </p:tav>
                                        <p:tav tm="100000">
                                          <p:val>
                                            <p:strVal val="#ppt_w"/>
                                          </p:val>
                                        </p:tav>
                                      </p:tavLst>
                                    </p:anim>
                                    <p:anim calcmode="lin" valueType="num">
                                      <p:cBhvr>
                                        <p:cTn id="526" dur="1000" fill="hold"/>
                                        <p:tgtEl>
                                          <p:spTgt spid="88"/>
                                        </p:tgtEl>
                                        <p:attrNameLst>
                                          <p:attrName>ppt_h</p:attrName>
                                        </p:attrNameLst>
                                      </p:cBhvr>
                                      <p:tavLst>
                                        <p:tav tm="0">
                                          <p:val>
                                            <p:fltVal val="0"/>
                                          </p:val>
                                        </p:tav>
                                        <p:tav tm="100000">
                                          <p:val>
                                            <p:strVal val="#ppt_h"/>
                                          </p:val>
                                        </p:tav>
                                      </p:tavLst>
                                    </p:anim>
                                    <p:anim calcmode="lin" valueType="num">
                                      <p:cBhvr>
                                        <p:cTn id="527" dur="1000" fill="hold"/>
                                        <p:tgtEl>
                                          <p:spTgt spid="88"/>
                                        </p:tgtEl>
                                        <p:attrNameLst>
                                          <p:attrName>style.rotation</p:attrName>
                                        </p:attrNameLst>
                                      </p:cBhvr>
                                      <p:tavLst>
                                        <p:tav tm="0">
                                          <p:val>
                                            <p:fltVal val="90"/>
                                          </p:val>
                                        </p:tav>
                                        <p:tav tm="100000">
                                          <p:val>
                                            <p:fltVal val="0"/>
                                          </p:val>
                                        </p:tav>
                                      </p:tavLst>
                                    </p:anim>
                                    <p:animEffect transition="in" filter="fade">
                                      <p:cBhvr>
                                        <p:cTn id="528" dur="1000"/>
                                        <p:tgtEl>
                                          <p:spTgt spid="88"/>
                                        </p:tgtEl>
                                      </p:cBhvr>
                                    </p:animEffect>
                                  </p:childTnLst>
                                </p:cTn>
                              </p:par>
                              <p:par>
                                <p:cTn id="529" presetID="31" presetClass="entr" presetSubtype="0" fill="hold" grpId="0" nodeType="withEffect">
                                  <p:stCondLst>
                                    <p:cond delay="0"/>
                                  </p:stCondLst>
                                  <p:childTnLst>
                                    <p:set>
                                      <p:cBhvr>
                                        <p:cTn id="530" dur="1" fill="hold">
                                          <p:stCondLst>
                                            <p:cond delay="0"/>
                                          </p:stCondLst>
                                        </p:cTn>
                                        <p:tgtEl>
                                          <p:spTgt spid="89"/>
                                        </p:tgtEl>
                                        <p:attrNameLst>
                                          <p:attrName>style.visibility</p:attrName>
                                        </p:attrNameLst>
                                      </p:cBhvr>
                                      <p:to>
                                        <p:strVal val="visible"/>
                                      </p:to>
                                    </p:set>
                                    <p:anim calcmode="lin" valueType="num">
                                      <p:cBhvr>
                                        <p:cTn id="531" dur="1000" fill="hold"/>
                                        <p:tgtEl>
                                          <p:spTgt spid="89"/>
                                        </p:tgtEl>
                                        <p:attrNameLst>
                                          <p:attrName>ppt_w</p:attrName>
                                        </p:attrNameLst>
                                      </p:cBhvr>
                                      <p:tavLst>
                                        <p:tav tm="0">
                                          <p:val>
                                            <p:fltVal val="0"/>
                                          </p:val>
                                        </p:tav>
                                        <p:tav tm="100000">
                                          <p:val>
                                            <p:strVal val="#ppt_w"/>
                                          </p:val>
                                        </p:tav>
                                      </p:tavLst>
                                    </p:anim>
                                    <p:anim calcmode="lin" valueType="num">
                                      <p:cBhvr>
                                        <p:cTn id="532" dur="1000" fill="hold"/>
                                        <p:tgtEl>
                                          <p:spTgt spid="89"/>
                                        </p:tgtEl>
                                        <p:attrNameLst>
                                          <p:attrName>ppt_h</p:attrName>
                                        </p:attrNameLst>
                                      </p:cBhvr>
                                      <p:tavLst>
                                        <p:tav tm="0">
                                          <p:val>
                                            <p:fltVal val="0"/>
                                          </p:val>
                                        </p:tav>
                                        <p:tav tm="100000">
                                          <p:val>
                                            <p:strVal val="#ppt_h"/>
                                          </p:val>
                                        </p:tav>
                                      </p:tavLst>
                                    </p:anim>
                                    <p:anim calcmode="lin" valueType="num">
                                      <p:cBhvr>
                                        <p:cTn id="533" dur="1000" fill="hold"/>
                                        <p:tgtEl>
                                          <p:spTgt spid="89"/>
                                        </p:tgtEl>
                                        <p:attrNameLst>
                                          <p:attrName>style.rotation</p:attrName>
                                        </p:attrNameLst>
                                      </p:cBhvr>
                                      <p:tavLst>
                                        <p:tav tm="0">
                                          <p:val>
                                            <p:fltVal val="90"/>
                                          </p:val>
                                        </p:tav>
                                        <p:tav tm="100000">
                                          <p:val>
                                            <p:fltVal val="0"/>
                                          </p:val>
                                        </p:tav>
                                      </p:tavLst>
                                    </p:anim>
                                    <p:animEffect transition="in" filter="fade">
                                      <p:cBhvr>
                                        <p:cTn id="534" dur="1000"/>
                                        <p:tgtEl>
                                          <p:spTgt spid="89"/>
                                        </p:tgtEl>
                                      </p:cBhvr>
                                    </p:animEffect>
                                  </p:childTnLst>
                                </p:cTn>
                              </p:par>
                              <p:par>
                                <p:cTn id="535" presetID="31" presetClass="entr" presetSubtype="0" fill="hold" grpId="0" nodeType="withEffect">
                                  <p:stCondLst>
                                    <p:cond delay="0"/>
                                  </p:stCondLst>
                                  <p:childTnLst>
                                    <p:set>
                                      <p:cBhvr>
                                        <p:cTn id="536" dur="1" fill="hold">
                                          <p:stCondLst>
                                            <p:cond delay="0"/>
                                          </p:stCondLst>
                                        </p:cTn>
                                        <p:tgtEl>
                                          <p:spTgt spid="90"/>
                                        </p:tgtEl>
                                        <p:attrNameLst>
                                          <p:attrName>style.visibility</p:attrName>
                                        </p:attrNameLst>
                                      </p:cBhvr>
                                      <p:to>
                                        <p:strVal val="visible"/>
                                      </p:to>
                                    </p:set>
                                    <p:anim calcmode="lin" valueType="num">
                                      <p:cBhvr>
                                        <p:cTn id="537" dur="1000" fill="hold"/>
                                        <p:tgtEl>
                                          <p:spTgt spid="90"/>
                                        </p:tgtEl>
                                        <p:attrNameLst>
                                          <p:attrName>ppt_w</p:attrName>
                                        </p:attrNameLst>
                                      </p:cBhvr>
                                      <p:tavLst>
                                        <p:tav tm="0">
                                          <p:val>
                                            <p:fltVal val="0"/>
                                          </p:val>
                                        </p:tav>
                                        <p:tav tm="100000">
                                          <p:val>
                                            <p:strVal val="#ppt_w"/>
                                          </p:val>
                                        </p:tav>
                                      </p:tavLst>
                                    </p:anim>
                                    <p:anim calcmode="lin" valueType="num">
                                      <p:cBhvr>
                                        <p:cTn id="538" dur="1000" fill="hold"/>
                                        <p:tgtEl>
                                          <p:spTgt spid="90"/>
                                        </p:tgtEl>
                                        <p:attrNameLst>
                                          <p:attrName>ppt_h</p:attrName>
                                        </p:attrNameLst>
                                      </p:cBhvr>
                                      <p:tavLst>
                                        <p:tav tm="0">
                                          <p:val>
                                            <p:fltVal val="0"/>
                                          </p:val>
                                        </p:tav>
                                        <p:tav tm="100000">
                                          <p:val>
                                            <p:strVal val="#ppt_h"/>
                                          </p:val>
                                        </p:tav>
                                      </p:tavLst>
                                    </p:anim>
                                    <p:anim calcmode="lin" valueType="num">
                                      <p:cBhvr>
                                        <p:cTn id="539" dur="1000" fill="hold"/>
                                        <p:tgtEl>
                                          <p:spTgt spid="90"/>
                                        </p:tgtEl>
                                        <p:attrNameLst>
                                          <p:attrName>style.rotation</p:attrName>
                                        </p:attrNameLst>
                                      </p:cBhvr>
                                      <p:tavLst>
                                        <p:tav tm="0">
                                          <p:val>
                                            <p:fltVal val="90"/>
                                          </p:val>
                                        </p:tav>
                                        <p:tav tm="100000">
                                          <p:val>
                                            <p:fltVal val="0"/>
                                          </p:val>
                                        </p:tav>
                                      </p:tavLst>
                                    </p:anim>
                                    <p:animEffect transition="in" filter="fade">
                                      <p:cBhvr>
                                        <p:cTn id="540" dur="1000"/>
                                        <p:tgtEl>
                                          <p:spTgt spid="90"/>
                                        </p:tgtEl>
                                      </p:cBhvr>
                                    </p:animEffect>
                                  </p:childTnLst>
                                </p:cTn>
                              </p:par>
                              <p:par>
                                <p:cTn id="541" presetID="31" presetClass="entr" presetSubtype="0" fill="hold" grpId="0" nodeType="withEffect">
                                  <p:stCondLst>
                                    <p:cond delay="0"/>
                                  </p:stCondLst>
                                  <p:childTnLst>
                                    <p:set>
                                      <p:cBhvr>
                                        <p:cTn id="542" dur="1" fill="hold">
                                          <p:stCondLst>
                                            <p:cond delay="0"/>
                                          </p:stCondLst>
                                        </p:cTn>
                                        <p:tgtEl>
                                          <p:spTgt spid="91"/>
                                        </p:tgtEl>
                                        <p:attrNameLst>
                                          <p:attrName>style.visibility</p:attrName>
                                        </p:attrNameLst>
                                      </p:cBhvr>
                                      <p:to>
                                        <p:strVal val="visible"/>
                                      </p:to>
                                    </p:set>
                                    <p:anim calcmode="lin" valueType="num">
                                      <p:cBhvr>
                                        <p:cTn id="543" dur="1000" fill="hold"/>
                                        <p:tgtEl>
                                          <p:spTgt spid="91"/>
                                        </p:tgtEl>
                                        <p:attrNameLst>
                                          <p:attrName>ppt_w</p:attrName>
                                        </p:attrNameLst>
                                      </p:cBhvr>
                                      <p:tavLst>
                                        <p:tav tm="0">
                                          <p:val>
                                            <p:fltVal val="0"/>
                                          </p:val>
                                        </p:tav>
                                        <p:tav tm="100000">
                                          <p:val>
                                            <p:strVal val="#ppt_w"/>
                                          </p:val>
                                        </p:tav>
                                      </p:tavLst>
                                    </p:anim>
                                    <p:anim calcmode="lin" valueType="num">
                                      <p:cBhvr>
                                        <p:cTn id="544" dur="1000" fill="hold"/>
                                        <p:tgtEl>
                                          <p:spTgt spid="91"/>
                                        </p:tgtEl>
                                        <p:attrNameLst>
                                          <p:attrName>ppt_h</p:attrName>
                                        </p:attrNameLst>
                                      </p:cBhvr>
                                      <p:tavLst>
                                        <p:tav tm="0">
                                          <p:val>
                                            <p:fltVal val="0"/>
                                          </p:val>
                                        </p:tav>
                                        <p:tav tm="100000">
                                          <p:val>
                                            <p:strVal val="#ppt_h"/>
                                          </p:val>
                                        </p:tav>
                                      </p:tavLst>
                                    </p:anim>
                                    <p:anim calcmode="lin" valueType="num">
                                      <p:cBhvr>
                                        <p:cTn id="545" dur="1000" fill="hold"/>
                                        <p:tgtEl>
                                          <p:spTgt spid="91"/>
                                        </p:tgtEl>
                                        <p:attrNameLst>
                                          <p:attrName>style.rotation</p:attrName>
                                        </p:attrNameLst>
                                      </p:cBhvr>
                                      <p:tavLst>
                                        <p:tav tm="0">
                                          <p:val>
                                            <p:fltVal val="90"/>
                                          </p:val>
                                        </p:tav>
                                        <p:tav tm="100000">
                                          <p:val>
                                            <p:fltVal val="0"/>
                                          </p:val>
                                        </p:tav>
                                      </p:tavLst>
                                    </p:anim>
                                    <p:animEffect transition="in" filter="fade">
                                      <p:cBhvr>
                                        <p:cTn id="546" dur="1000"/>
                                        <p:tgtEl>
                                          <p:spTgt spid="91"/>
                                        </p:tgtEl>
                                      </p:cBhvr>
                                    </p:animEffect>
                                  </p:childTnLst>
                                </p:cTn>
                              </p:par>
                              <p:par>
                                <p:cTn id="547" presetID="31" presetClass="entr" presetSubtype="0" fill="hold" nodeType="withEffect">
                                  <p:stCondLst>
                                    <p:cond delay="0"/>
                                  </p:stCondLst>
                                  <p:childTnLst>
                                    <p:set>
                                      <p:cBhvr>
                                        <p:cTn id="548" dur="1" fill="hold">
                                          <p:stCondLst>
                                            <p:cond delay="0"/>
                                          </p:stCondLst>
                                        </p:cTn>
                                        <p:tgtEl>
                                          <p:spTgt spid="92"/>
                                        </p:tgtEl>
                                        <p:attrNameLst>
                                          <p:attrName>style.visibility</p:attrName>
                                        </p:attrNameLst>
                                      </p:cBhvr>
                                      <p:to>
                                        <p:strVal val="visible"/>
                                      </p:to>
                                    </p:set>
                                    <p:anim calcmode="lin" valueType="num">
                                      <p:cBhvr>
                                        <p:cTn id="549" dur="1000" fill="hold"/>
                                        <p:tgtEl>
                                          <p:spTgt spid="92"/>
                                        </p:tgtEl>
                                        <p:attrNameLst>
                                          <p:attrName>ppt_w</p:attrName>
                                        </p:attrNameLst>
                                      </p:cBhvr>
                                      <p:tavLst>
                                        <p:tav tm="0">
                                          <p:val>
                                            <p:fltVal val="0"/>
                                          </p:val>
                                        </p:tav>
                                        <p:tav tm="100000">
                                          <p:val>
                                            <p:strVal val="#ppt_w"/>
                                          </p:val>
                                        </p:tav>
                                      </p:tavLst>
                                    </p:anim>
                                    <p:anim calcmode="lin" valueType="num">
                                      <p:cBhvr>
                                        <p:cTn id="550" dur="1000" fill="hold"/>
                                        <p:tgtEl>
                                          <p:spTgt spid="92"/>
                                        </p:tgtEl>
                                        <p:attrNameLst>
                                          <p:attrName>ppt_h</p:attrName>
                                        </p:attrNameLst>
                                      </p:cBhvr>
                                      <p:tavLst>
                                        <p:tav tm="0">
                                          <p:val>
                                            <p:fltVal val="0"/>
                                          </p:val>
                                        </p:tav>
                                        <p:tav tm="100000">
                                          <p:val>
                                            <p:strVal val="#ppt_h"/>
                                          </p:val>
                                        </p:tav>
                                      </p:tavLst>
                                    </p:anim>
                                    <p:anim calcmode="lin" valueType="num">
                                      <p:cBhvr>
                                        <p:cTn id="551" dur="1000" fill="hold"/>
                                        <p:tgtEl>
                                          <p:spTgt spid="92"/>
                                        </p:tgtEl>
                                        <p:attrNameLst>
                                          <p:attrName>style.rotation</p:attrName>
                                        </p:attrNameLst>
                                      </p:cBhvr>
                                      <p:tavLst>
                                        <p:tav tm="0">
                                          <p:val>
                                            <p:fltVal val="90"/>
                                          </p:val>
                                        </p:tav>
                                        <p:tav tm="100000">
                                          <p:val>
                                            <p:fltVal val="0"/>
                                          </p:val>
                                        </p:tav>
                                      </p:tavLst>
                                    </p:anim>
                                    <p:animEffect transition="in" filter="fade">
                                      <p:cBhvr>
                                        <p:cTn id="552" dur="1000"/>
                                        <p:tgtEl>
                                          <p:spTgt spid="92"/>
                                        </p:tgtEl>
                                      </p:cBhvr>
                                    </p:animEffect>
                                  </p:childTnLst>
                                </p:cTn>
                              </p:par>
                              <p:par>
                                <p:cTn id="553" presetID="31" presetClass="entr" presetSubtype="0" fill="hold" nodeType="withEffect">
                                  <p:stCondLst>
                                    <p:cond delay="0"/>
                                  </p:stCondLst>
                                  <p:childTnLst>
                                    <p:set>
                                      <p:cBhvr>
                                        <p:cTn id="554" dur="1" fill="hold">
                                          <p:stCondLst>
                                            <p:cond delay="0"/>
                                          </p:stCondLst>
                                        </p:cTn>
                                        <p:tgtEl>
                                          <p:spTgt spid="93"/>
                                        </p:tgtEl>
                                        <p:attrNameLst>
                                          <p:attrName>style.visibility</p:attrName>
                                        </p:attrNameLst>
                                      </p:cBhvr>
                                      <p:to>
                                        <p:strVal val="visible"/>
                                      </p:to>
                                    </p:set>
                                    <p:anim calcmode="lin" valueType="num">
                                      <p:cBhvr>
                                        <p:cTn id="555" dur="1000" fill="hold"/>
                                        <p:tgtEl>
                                          <p:spTgt spid="93"/>
                                        </p:tgtEl>
                                        <p:attrNameLst>
                                          <p:attrName>ppt_w</p:attrName>
                                        </p:attrNameLst>
                                      </p:cBhvr>
                                      <p:tavLst>
                                        <p:tav tm="0">
                                          <p:val>
                                            <p:fltVal val="0"/>
                                          </p:val>
                                        </p:tav>
                                        <p:tav tm="100000">
                                          <p:val>
                                            <p:strVal val="#ppt_w"/>
                                          </p:val>
                                        </p:tav>
                                      </p:tavLst>
                                    </p:anim>
                                    <p:anim calcmode="lin" valueType="num">
                                      <p:cBhvr>
                                        <p:cTn id="556" dur="1000" fill="hold"/>
                                        <p:tgtEl>
                                          <p:spTgt spid="93"/>
                                        </p:tgtEl>
                                        <p:attrNameLst>
                                          <p:attrName>ppt_h</p:attrName>
                                        </p:attrNameLst>
                                      </p:cBhvr>
                                      <p:tavLst>
                                        <p:tav tm="0">
                                          <p:val>
                                            <p:fltVal val="0"/>
                                          </p:val>
                                        </p:tav>
                                        <p:tav tm="100000">
                                          <p:val>
                                            <p:strVal val="#ppt_h"/>
                                          </p:val>
                                        </p:tav>
                                      </p:tavLst>
                                    </p:anim>
                                    <p:anim calcmode="lin" valueType="num">
                                      <p:cBhvr>
                                        <p:cTn id="557" dur="1000" fill="hold"/>
                                        <p:tgtEl>
                                          <p:spTgt spid="93"/>
                                        </p:tgtEl>
                                        <p:attrNameLst>
                                          <p:attrName>style.rotation</p:attrName>
                                        </p:attrNameLst>
                                      </p:cBhvr>
                                      <p:tavLst>
                                        <p:tav tm="0">
                                          <p:val>
                                            <p:fltVal val="90"/>
                                          </p:val>
                                        </p:tav>
                                        <p:tav tm="100000">
                                          <p:val>
                                            <p:fltVal val="0"/>
                                          </p:val>
                                        </p:tav>
                                      </p:tavLst>
                                    </p:anim>
                                    <p:animEffect transition="in" filter="fade">
                                      <p:cBhvr>
                                        <p:cTn id="558" dur="1000"/>
                                        <p:tgtEl>
                                          <p:spTgt spid="93"/>
                                        </p:tgtEl>
                                      </p:cBhvr>
                                    </p:animEffect>
                                  </p:childTnLst>
                                </p:cTn>
                              </p:par>
                              <p:par>
                                <p:cTn id="559" presetID="31" presetClass="entr" presetSubtype="0" fill="hold" grpId="0" nodeType="withEffect">
                                  <p:stCondLst>
                                    <p:cond delay="0"/>
                                  </p:stCondLst>
                                  <p:childTnLst>
                                    <p:set>
                                      <p:cBhvr>
                                        <p:cTn id="560" dur="1" fill="hold">
                                          <p:stCondLst>
                                            <p:cond delay="0"/>
                                          </p:stCondLst>
                                        </p:cTn>
                                        <p:tgtEl>
                                          <p:spTgt spid="94"/>
                                        </p:tgtEl>
                                        <p:attrNameLst>
                                          <p:attrName>style.visibility</p:attrName>
                                        </p:attrNameLst>
                                      </p:cBhvr>
                                      <p:to>
                                        <p:strVal val="visible"/>
                                      </p:to>
                                    </p:set>
                                    <p:anim calcmode="lin" valueType="num">
                                      <p:cBhvr>
                                        <p:cTn id="561" dur="1000" fill="hold"/>
                                        <p:tgtEl>
                                          <p:spTgt spid="94"/>
                                        </p:tgtEl>
                                        <p:attrNameLst>
                                          <p:attrName>ppt_w</p:attrName>
                                        </p:attrNameLst>
                                      </p:cBhvr>
                                      <p:tavLst>
                                        <p:tav tm="0">
                                          <p:val>
                                            <p:fltVal val="0"/>
                                          </p:val>
                                        </p:tav>
                                        <p:tav tm="100000">
                                          <p:val>
                                            <p:strVal val="#ppt_w"/>
                                          </p:val>
                                        </p:tav>
                                      </p:tavLst>
                                    </p:anim>
                                    <p:anim calcmode="lin" valueType="num">
                                      <p:cBhvr>
                                        <p:cTn id="562" dur="1000" fill="hold"/>
                                        <p:tgtEl>
                                          <p:spTgt spid="94"/>
                                        </p:tgtEl>
                                        <p:attrNameLst>
                                          <p:attrName>ppt_h</p:attrName>
                                        </p:attrNameLst>
                                      </p:cBhvr>
                                      <p:tavLst>
                                        <p:tav tm="0">
                                          <p:val>
                                            <p:fltVal val="0"/>
                                          </p:val>
                                        </p:tav>
                                        <p:tav tm="100000">
                                          <p:val>
                                            <p:strVal val="#ppt_h"/>
                                          </p:val>
                                        </p:tav>
                                      </p:tavLst>
                                    </p:anim>
                                    <p:anim calcmode="lin" valueType="num">
                                      <p:cBhvr>
                                        <p:cTn id="563" dur="1000" fill="hold"/>
                                        <p:tgtEl>
                                          <p:spTgt spid="94"/>
                                        </p:tgtEl>
                                        <p:attrNameLst>
                                          <p:attrName>style.rotation</p:attrName>
                                        </p:attrNameLst>
                                      </p:cBhvr>
                                      <p:tavLst>
                                        <p:tav tm="0">
                                          <p:val>
                                            <p:fltVal val="90"/>
                                          </p:val>
                                        </p:tav>
                                        <p:tav tm="100000">
                                          <p:val>
                                            <p:fltVal val="0"/>
                                          </p:val>
                                        </p:tav>
                                      </p:tavLst>
                                    </p:anim>
                                    <p:animEffect transition="in" filter="fade">
                                      <p:cBhvr>
                                        <p:cTn id="564" dur="1000"/>
                                        <p:tgtEl>
                                          <p:spTgt spid="94"/>
                                        </p:tgtEl>
                                      </p:cBhvr>
                                    </p:animEffect>
                                  </p:childTnLst>
                                </p:cTn>
                              </p:par>
                              <p:par>
                                <p:cTn id="565" presetID="31" presetClass="entr" presetSubtype="0" fill="hold" nodeType="withEffect">
                                  <p:stCondLst>
                                    <p:cond delay="0"/>
                                  </p:stCondLst>
                                  <p:childTnLst>
                                    <p:set>
                                      <p:cBhvr>
                                        <p:cTn id="566" dur="1" fill="hold">
                                          <p:stCondLst>
                                            <p:cond delay="0"/>
                                          </p:stCondLst>
                                        </p:cTn>
                                        <p:tgtEl>
                                          <p:spTgt spid="95"/>
                                        </p:tgtEl>
                                        <p:attrNameLst>
                                          <p:attrName>style.visibility</p:attrName>
                                        </p:attrNameLst>
                                      </p:cBhvr>
                                      <p:to>
                                        <p:strVal val="visible"/>
                                      </p:to>
                                    </p:set>
                                    <p:anim calcmode="lin" valueType="num">
                                      <p:cBhvr>
                                        <p:cTn id="567" dur="1000" fill="hold"/>
                                        <p:tgtEl>
                                          <p:spTgt spid="95"/>
                                        </p:tgtEl>
                                        <p:attrNameLst>
                                          <p:attrName>ppt_w</p:attrName>
                                        </p:attrNameLst>
                                      </p:cBhvr>
                                      <p:tavLst>
                                        <p:tav tm="0">
                                          <p:val>
                                            <p:fltVal val="0"/>
                                          </p:val>
                                        </p:tav>
                                        <p:tav tm="100000">
                                          <p:val>
                                            <p:strVal val="#ppt_w"/>
                                          </p:val>
                                        </p:tav>
                                      </p:tavLst>
                                    </p:anim>
                                    <p:anim calcmode="lin" valueType="num">
                                      <p:cBhvr>
                                        <p:cTn id="568" dur="1000" fill="hold"/>
                                        <p:tgtEl>
                                          <p:spTgt spid="95"/>
                                        </p:tgtEl>
                                        <p:attrNameLst>
                                          <p:attrName>ppt_h</p:attrName>
                                        </p:attrNameLst>
                                      </p:cBhvr>
                                      <p:tavLst>
                                        <p:tav tm="0">
                                          <p:val>
                                            <p:fltVal val="0"/>
                                          </p:val>
                                        </p:tav>
                                        <p:tav tm="100000">
                                          <p:val>
                                            <p:strVal val="#ppt_h"/>
                                          </p:val>
                                        </p:tav>
                                      </p:tavLst>
                                    </p:anim>
                                    <p:anim calcmode="lin" valueType="num">
                                      <p:cBhvr>
                                        <p:cTn id="569" dur="1000" fill="hold"/>
                                        <p:tgtEl>
                                          <p:spTgt spid="95"/>
                                        </p:tgtEl>
                                        <p:attrNameLst>
                                          <p:attrName>style.rotation</p:attrName>
                                        </p:attrNameLst>
                                      </p:cBhvr>
                                      <p:tavLst>
                                        <p:tav tm="0">
                                          <p:val>
                                            <p:fltVal val="90"/>
                                          </p:val>
                                        </p:tav>
                                        <p:tav tm="100000">
                                          <p:val>
                                            <p:fltVal val="0"/>
                                          </p:val>
                                        </p:tav>
                                      </p:tavLst>
                                    </p:anim>
                                    <p:animEffect transition="in" filter="fade">
                                      <p:cBhvr>
                                        <p:cTn id="570" dur="1000"/>
                                        <p:tgtEl>
                                          <p:spTgt spid="95"/>
                                        </p:tgtEl>
                                      </p:cBhvr>
                                    </p:animEffect>
                                  </p:childTnLst>
                                </p:cTn>
                              </p:par>
                              <p:par>
                                <p:cTn id="571" presetID="31" presetClass="entr" presetSubtype="0" fill="hold" nodeType="withEffect">
                                  <p:stCondLst>
                                    <p:cond delay="0"/>
                                  </p:stCondLst>
                                  <p:childTnLst>
                                    <p:set>
                                      <p:cBhvr>
                                        <p:cTn id="572" dur="1" fill="hold">
                                          <p:stCondLst>
                                            <p:cond delay="0"/>
                                          </p:stCondLst>
                                        </p:cTn>
                                        <p:tgtEl>
                                          <p:spTgt spid="96"/>
                                        </p:tgtEl>
                                        <p:attrNameLst>
                                          <p:attrName>style.visibility</p:attrName>
                                        </p:attrNameLst>
                                      </p:cBhvr>
                                      <p:to>
                                        <p:strVal val="visible"/>
                                      </p:to>
                                    </p:set>
                                    <p:anim calcmode="lin" valueType="num">
                                      <p:cBhvr>
                                        <p:cTn id="573" dur="1000" fill="hold"/>
                                        <p:tgtEl>
                                          <p:spTgt spid="96"/>
                                        </p:tgtEl>
                                        <p:attrNameLst>
                                          <p:attrName>ppt_w</p:attrName>
                                        </p:attrNameLst>
                                      </p:cBhvr>
                                      <p:tavLst>
                                        <p:tav tm="0">
                                          <p:val>
                                            <p:fltVal val="0"/>
                                          </p:val>
                                        </p:tav>
                                        <p:tav tm="100000">
                                          <p:val>
                                            <p:strVal val="#ppt_w"/>
                                          </p:val>
                                        </p:tav>
                                      </p:tavLst>
                                    </p:anim>
                                    <p:anim calcmode="lin" valueType="num">
                                      <p:cBhvr>
                                        <p:cTn id="574" dur="1000" fill="hold"/>
                                        <p:tgtEl>
                                          <p:spTgt spid="96"/>
                                        </p:tgtEl>
                                        <p:attrNameLst>
                                          <p:attrName>ppt_h</p:attrName>
                                        </p:attrNameLst>
                                      </p:cBhvr>
                                      <p:tavLst>
                                        <p:tav tm="0">
                                          <p:val>
                                            <p:fltVal val="0"/>
                                          </p:val>
                                        </p:tav>
                                        <p:tav tm="100000">
                                          <p:val>
                                            <p:strVal val="#ppt_h"/>
                                          </p:val>
                                        </p:tav>
                                      </p:tavLst>
                                    </p:anim>
                                    <p:anim calcmode="lin" valueType="num">
                                      <p:cBhvr>
                                        <p:cTn id="575" dur="1000" fill="hold"/>
                                        <p:tgtEl>
                                          <p:spTgt spid="96"/>
                                        </p:tgtEl>
                                        <p:attrNameLst>
                                          <p:attrName>style.rotation</p:attrName>
                                        </p:attrNameLst>
                                      </p:cBhvr>
                                      <p:tavLst>
                                        <p:tav tm="0">
                                          <p:val>
                                            <p:fltVal val="90"/>
                                          </p:val>
                                        </p:tav>
                                        <p:tav tm="100000">
                                          <p:val>
                                            <p:fltVal val="0"/>
                                          </p:val>
                                        </p:tav>
                                      </p:tavLst>
                                    </p:anim>
                                    <p:animEffect transition="in" filter="fade">
                                      <p:cBhvr>
                                        <p:cTn id="576" dur="1000"/>
                                        <p:tgtEl>
                                          <p:spTgt spid="96"/>
                                        </p:tgtEl>
                                      </p:cBhvr>
                                    </p:animEffect>
                                  </p:childTnLst>
                                </p:cTn>
                              </p:par>
                              <p:par>
                                <p:cTn id="577" presetID="31" presetClass="entr" presetSubtype="0" fill="hold" grpId="0" nodeType="withEffect">
                                  <p:stCondLst>
                                    <p:cond delay="0"/>
                                  </p:stCondLst>
                                  <p:childTnLst>
                                    <p:set>
                                      <p:cBhvr>
                                        <p:cTn id="578" dur="1" fill="hold">
                                          <p:stCondLst>
                                            <p:cond delay="0"/>
                                          </p:stCondLst>
                                        </p:cTn>
                                        <p:tgtEl>
                                          <p:spTgt spid="97"/>
                                        </p:tgtEl>
                                        <p:attrNameLst>
                                          <p:attrName>style.visibility</p:attrName>
                                        </p:attrNameLst>
                                      </p:cBhvr>
                                      <p:to>
                                        <p:strVal val="visible"/>
                                      </p:to>
                                    </p:set>
                                    <p:anim calcmode="lin" valueType="num">
                                      <p:cBhvr>
                                        <p:cTn id="579" dur="1000" fill="hold"/>
                                        <p:tgtEl>
                                          <p:spTgt spid="97"/>
                                        </p:tgtEl>
                                        <p:attrNameLst>
                                          <p:attrName>ppt_w</p:attrName>
                                        </p:attrNameLst>
                                      </p:cBhvr>
                                      <p:tavLst>
                                        <p:tav tm="0">
                                          <p:val>
                                            <p:fltVal val="0"/>
                                          </p:val>
                                        </p:tav>
                                        <p:tav tm="100000">
                                          <p:val>
                                            <p:strVal val="#ppt_w"/>
                                          </p:val>
                                        </p:tav>
                                      </p:tavLst>
                                    </p:anim>
                                    <p:anim calcmode="lin" valueType="num">
                                      <p:cBhvr>
                                        <p:cTn id="580" dur="1000" fill="hold"/>
                                        <p:tgtEl>
                                          <p:spTgt spid="97"/>
                                        </p:tgtEl>
                                        <p:attrNameLst>
                                          <p:attrName>ppt_h</p:attrName>
                                        </p:attrNameLst>
                                      </p:cBhvr>
                                      <p:tavLst>
                                        <p:tav tm="0">
                                          <p:val>
                                            <p:fltVal val="0"/>
                                          </p:val>
                                        </p:tav>
                                        <p:tav tm="100000">
                                          <p:val>
                                            <p:strVal val="#ppt_h"/>
                                          </p:val>
                                        </p:tav>
                                      </p:tavLst>
                                    </p:anim>
                                    <p:anim calcmode="lin" valueType="num">
                                      <p:cBhvr>
                                        <p:cTn id="581" dur="1000" fill="hold"/>
                                        <p:tgtEl>
                                          <p:spTgt spid="97"/>
                                        </p:tgtEl>
                                        <p:attrNameLst>
                                          <p:attrName>style.rotation</p:attrName>
                                        </p:attrNameLst>
                                      </p:cBhvr>
                                      <p:tavLst>
                                        <p:tav tm="0">
                                          <p:val>
                                            <p:fltVal val="90"/>
                                          </p:val>
                                        </p:tav>
                                        <p:tav tm="100000">
                                          <p:val>
                                            <p:fltVal val="0"/>
                                          </p:val>
                                        </p:tav>
                                      </p:tavLst>
                                    </p:anim>
                                    <p:animEffect transition="in" filter="fade">
                                      <p:cBhvr>
                                        <p:cTn id="582" dur="1000"/>
                                        <p:tgtEl>
                                          <p:spTgt spid="97"/>
                                        </p:tgtEl>
                                      </p:cBhvr>
                                    </p:animEffect>
                                  </p:childTnLst>
                                </p:cTn>
                              </p:par>
                              <p:par>
                                <p:cTn id="583" presetID="31" presetClass="entr" presetSubtype="0" fill="hold" nodeType="withEffect">
                                  <p:stCondLst>
                                    <p:cond delay="0"/>
                                  </p:stCondLst>
                                  <p:childTnLst>
                                    <p:set>
                                      <p:cBhvr>
                                        <p:cTn id="584" dur="1" fill="hold">
                                          <p:stCondLst>
                                            <p:cond delay="0"/>
                                          </p:stCondLst>
                                        </p:cTn>
                                        <p:tgtEl>
                                          <p:spTgt spid="98"/>
                                        </p:tgtEl>
                                        <p:attrNameLst>
                                          <p:attrName>style.visibility</p:attrName>
                                        </p:attrNameLst>
                                      </p:cBhvr>
                                      <p:to>
                                        <p:strVal val="visible"/>
                                      </p:to>
                                    </p:set>
                                    <p:anim calcmode="lin" valueType="num">
                                      <p:cBhvr>
                                        <p:cTn id="585" dur="1000" fill="hold"/>
                                        <p:tgtEl>
                                          <p:spTgt spid="98"/>
                                        </p:tgtEl>
                                        <p:attrNameLst>
                                          <p:attrName>ppt_w</p:attrName>
                                        </p:attrNameLst>
                                      </p:cBhvr>
                                      <p:tavLst>
                                        <p:tav tm="0">
                                          <p:val>
                                            <p:fltVal val="0"/>
                                          </p:val>
                                        </p:tav>
                                        <p:tav tm="100000">
                                          <p:val>
                                            <p:strVal val="#ppt_w"/>
                                          </p:val>
                                        </p:tav>
                                      </p:tavLst>
                                    </p:anim>
                                    <p:anim calcmode="lin" valueType="num">
                                      <p:cBhvr>
                                        <p:cTn id="586" dur="1000" fill="hold"/>
                                        <p:tgtEl>
                                          <p:spTgt spid="98"/>
                                        </p:tgtEl>
                                        <p:attrNameLst>
                                          <p:attrName>ppt_h</p:attrName>
                                        </p:attrNameLst>
                                      </p:cBhvr>
                                      <p:tavLst>
                                        <p:tav tm="0">
                                          <p:val>
                                            <p:fltVal val="0"/>
                                          </p:val>
                                        </p:tav>
                                        <p:tav tm="100000">
                                          <p:val>
                                            <p:strVal val="#ppt_h"/>
                                          </p:val>
                                        </p:tav>
                                      </p:tavLst>
                                    </p:anim>
                                    <p:anim calcmode="lin" valueType="num">
                                      <p:cBhvr>
                                        <p:cTn id="587" dur="1000" fill="hold"/>
                                        <p:tgtEl>
                                          <p:spTgt spid="98"/>
                                        </p:tgtEl>
                                        <p:attrNameLst>
                                          <p:attrName>style.rotation</p:attrName>
                                        </p:attrNameLst>
                                      </p:cBhvr>
                                      <p:tavLst>
                                        <p:tav tm="0">
                                          <p:val>
                                            <p:fltVal val="90"/>
                                          </p:val>
                                        </p:tav>
                                        <p:tav tm="100000">
                                          <p:val>
                                            <p:fltVal val="0"/>
                                          </p:val>
                                        </p:tav>
                                      </p:tavLst>
                                    </p:anim>
                                    <p:animEffect transition="in" filter="fade">
                                      <p:cBhvr>
                                        <p:cTn id="588" dur="1000"/>
                                        <p:tgtEl>
                                          <p:spTgt spid="98"/>
                                        </p:tgtEl>
                                      </p:cBhvr>
                                    </p:animEffect>
                                  </p:childTnLst>
                                </p:cTn>
                              </p:par>
                              <p:par>
                                <p:cTn id="589" presetID="31" presetClass="entr" presetSubtype="0" fill="hold" nodeType="withEffect">
                                  <p:stCondLst>
                                    <p:cond delay="0"/>
                                  </p:stCondLst>
                                  <p:childTnLst>
                                    <p:set>
                                      <p:cBhvr>
                                        <p:cTn id="590" dur="1" fill="hold">
                                          <p:stCondLst>
                                            <p:cond delay="0"/>
                                          </p:stCondLst>
                                        </p:cTn>
                                        <p:tgtEl>
                                          <p:spTgt spid="99"/>
                                        </p:tgtEl>
                                        <p:attrNameLst>
                                          <p:attrName>style.visibility</p:attrName>
                                        </p:attrNameLst>
                                      </p:cBhvr>
                                      <p:to>
                                        <p:strVal val="visible"/>
                                      </p:to>
                                    </p:set>
                                    <p:anim calcmode="lin" valueType="num">
                                      <p:cBhvr>
                                        <p:cTn id="591" dur="1000" fill="hold"/>
                                        <p:tgtEl>
                                          <p:spTgt spid="99"/>
                                        </p:tgtEl>
                                        <p:attrNameLst>
                                          <p:attrName>ppt_w</p:attrName>
                                        </p:attrNameLst>
                                      </p:cBhvr>
                                      <p:tavLst>
                                        <p:tav tm="0">
                                          <p:val>
                                            <p:fltVal val="0"/>
                                          </p:val>
                                        </p:tav>
                                        <p:tav tm="100000">
                                          <p:val>
                                            <p:strVal val="#ppt_w"/>
                                          </p:val>
                                        </p:tav>
                                      </p:tavLst>
                                    </p:anim>
                                    <p:anim calcmode="lin" valueType="num">
                                      <p:cBhvr>
                                        <p:cTn id="592" dur="1000" fill="hold"/>
                                        <p:tgtEl>
                                          <p:spTgt spid="99"/>
                                        </p:tgtEl>
                                        <p:attrNameLst>
                                          <p:attrName>ppt_h</p:attrName>
                                        </p:attrNameLst>
                                      </p:cBhvr>
                                      <p:tavLst>
                                        <p:tav tm="0">
                                          <p:val>
                                            <p:fltVal val="0"/>
                                          </p:val>
                                        </p:tav>
                                        <p:tav tm="100000">
                                          <p:val>
                                            <p:strVal val="#ppt_h"/>
                                          </p:val>
                                        </p:tav>
                                      </p:tavLst>
                                    </p:anim>
                                    <p:anim calcmode="lin" valueType="num">
                                      <p:cBhvr>
                                        <p:cTn id="593" dur="1000" fill="hold"/>
                                        <p:tgtEl>
                                          <p:spTgt spid="99"/>
                                        </p:tgtEl>
                                        <p:attrNameLst>
                                          <p:attrName>style.rotation</p:attrName>
                                        </p:attrNameLst>
                                      </p:cBhvr>
                                      <p:tavLst>
                                        <p:tav tm="0">
                                          <p:val>
                                            <p:fltVal val="90"/>
                                          </p:val>
                                        </p:tav>
                                        <p:tav tm="100000">
                                          <p:val>
                                            <p:fltVal val="0"/>
                                          </p:val>
                                        </p:tav>
                                      </p:tavLst>
                                    </p:anim>
                                    <p:animEffect transition="in" filter="fade">
                                      <p:cBhvr>
                                        <p:cTn id="594" dur="1000"/>
                                        <p:tgtEl>
                                          <p:spTgt spid="99"/>
                                        </p:tgtEl>
                                      </p:cBhvr>
                                    </p:animEffect>
                                  </p:childTnLst>
                                </p:cTn>
                              </p:par>
                              <p:par>
                                <p:cTn id="595" presetID="31" presetClass="entr" presetSubtype="0" fill="hold" grpId="0" nodeType="withEffect">
                                  <p:stCondLst>
                                    <p:cond delay="0"/>
                                  </p:stCondLst>
                                  <p:childTnLst>
                                    <p:set>
                                      <p:cBhvr>
                                        <p:cTn id="596" dur="1" fill="hold">
                                          <p:stCondLst>
                                            <p:cond delay="0"/>
                                          </p:stCondLst>
                                        </p:cTn>
                                        <p:tgtEl>
                                          <p:spTgt spid="100"/>
                                        </p:tgtEl>
                                        <p:attrNameLst>
                                          <p:attrName>style.visibility</p:attrName>
                                        </p:attrNameLst>
                                      </p:cBhvr>
                                      <p:to>
                                        <p:strVal val="visible"/>
                                      </p:to>
                                    </p:set>
                                    <p:anim calcmode="lin" valueType="num">
                                      <p:cBhvr>
                                        <p:cTn id="597" dur="1000" fill="hold"/>
                                        <p:tgtEl>
                                          <p:spTgt spid="100"/>
                                        </p:tgtEl>
                                        <p:attrNameLst>
                                          <p:attrName>ppt_w</p:attrName>
                                        </p:attrNameLst>
                                      </p:cBhvr>
                                      <p:tavLst>
                                        <p:tav tm="0">
                                          <p:val>
                                            <p:fltVal val="0"/>
                                          </p:val>
                                        </p:tav>
                                        <p:tav tm="100000">
                                          <p:val>
                                            <p:strVal val="#ppt_w"/>
                                          </p:val>
                                        </p:tav>
                                      </p:tavLst>
                                    </p:anim>
                                    <p:anim calcmode="lin" valueType="num">
                                      <p:cBhvr>
                                        <p:cTn id="598" dur="1000" fill="hold"/>
                                        <p:tgtEl>
                                          <p:spTgt spid="100"/>
                                        </p:tgtEl>
                                        <p:attrNameLst>
                                          <p:attrName>ppt_h</p:attrName>
                                        </p:attrNameLst>
                                      </p:cBhvr>
                                      <p:tavLst>
                                        <p:tav tm="0">
                                          <p:val>
                                            <p:fltVal val="0"/>
                                          </p:val>
                                        </p:tav>
                                        <p:tav tm="100000">
                                          <p:val>
                                            <p:strVal val="#ppt_h"/>
                                          </p:val>
                                        </p:tav>
                                      </p:tavLst>
                                    </p:anim>
                                    <p:anim calcmode="lin" valueType="num">
                                      <p:cBhvr>
                                        <p:cTn id="599" dur="1000" fill="hold"/>
                                        <p:tgtEl>
                                          <p:spTgt spid="100"/>
                                        </p:tgtEl>
                                        <p:attrNameLst>
                                          <p:attrName>style.rotation</p:attrName>
                                        </p:attrNameLst>
                                      </p:cBhvr>
                                      <p:tavLst>
                                        <p:tav tm="0">
                                          <p:val>
                                            <p:fltVal val="90"/>
                                          </p:val>
                                        </p:tav>
                                        <p:tav tm="100000">
                                          <p:val>
                                            <p:fltVal val="0"/>
                                          </p:val>
                                        </p:tav>
                                      </p:tavLst>
                                    </p:anim>
                                    <p:animEffect transition="in" filter="fade">
                                      <p:cBhvr>
                                        <p:cTn id="600" dur="1000"/>
                                        <p:tgtEl>
                                          <p:spTgt spid="100"/>
                                        </p:tgtEl>
                                      </p:cBhvr>
                                    </p:animEffect>
                                  </p:childTnLst>
                                </p:cTn>
                              </p:par>
                              <p:par>
                                <p:cTn id="601" presetID="31" presetClass="entr" presetSubtype="0" fill="hold" nodeType="withEffect">
                                  <p:stCondLst>
                                    <p:cond delay="0"/>
                                  </p:stCondLst>
                                  <p:childTnLst>
                                    <p:set>
                                      <p:cBhvr>
                                        <p:cTn id="602" dur="1" fill="hold">
                                          <p:stCondLst>
                                            <p:cond delay="0"/>
                                          </p:stCondLst>
                                        </p:cTn>
                                        <p:tgtEl>
                                          <p:spTgt spid="101"/>
                                        </p:tgtEl>
                                        <p:attrNameLst>
                                          <p:attrName>style.visibility</p:attrName>
                                        </p:attrNameLst>
                                      </p:cBhvr>
                                      <p:to>
                                        <p:strVal val="visible"/>
                                      </p:to>
                                    </p:set>
                                    <p:anim calcmode="lin" valueType="num">
                                      <p:cBhvr>
                                        <p:cTn id="603" dur="1000" fill="hold"/>
                                        <p:tgtEl>
                                          <p:spTgt spid="101"/>
                                        </p:tgtEl>
                                        <p:attrNameLst>
                                          <p:attrName>ppt_w</p:attrName>
                                        </p:attrNameLst>
                                      </p:cBhvr>
                                      <p:tavLst>
                                        <p:tav tm="0">
                                          <p:val>
                                            <p:fltVal val="0"/>
                                          </p:val>
                                        </p:tav>
                                        <p:tav tm="100000">
                                          <p:val>
                                            <p:strVal val="#ppt_w"/>
                                          </p:val>
                                        </p:tav>
                                      </p:tavLst>
                                    </p:anim>
                                    <p:anim calcmode="lin" valueType="num">
                                      <p:cBhvr>
                                        <p:cTn id="604" dur="1000" fill="hold"/>
                                        <p:tgtEl>
                                          <p:spTgt spid="101"/>
                                        </p:tgtEl>
                                        <p:attrNameLst>
                                          <p:attrName>ppt_h</p:attrName>
                                        </p:attrNameLst>
                                      </p:cBhvr>
                                      <p:tavLst>
                                        <p:tav tm="0">
                                          <p:val>
                                            <p:fltVal val="0"/>
                                          </p:val>
                                        </p:tav>
                                        <p:tav tm="100000">
                                          <p:val>
                                            <p:strVal val="#ppt_h"/>
                                          </p:val>
                                        </p:tav>
                                      </p:tavLst>
                                    </p:anim>
                                    <p:anim calcmode="lin" valueType="num">
                                      <p:cBhvr>
                                        <p:cTn id="605" dur="1000" fill="hold"/>
                                        <p:tgtEl>
                                          <p:spTgt spid="101"/>
                                        </p:tgtEl>
                                        <p:attrNameLst>
                                          <p:attrName>style.rotation</p:attrName>
                                        </p:attrNameLst>
                                      </p:cBhvr>
                                      <p:tavLst>
                                        <p:tav tm="0">
                                          <p:val>
                                            <p:fltVal val="90"/>
                                          </p:val>
                                        </p:tav>
                                        <p:tav tm="100000">
                                          <p:val>
                                            <p:fltVal val="0"/>
                                          </p:val>
                                        </p:tav>
                                      </p:tavLst>
                                    </p:anim>
                                    <p:animEffect transition="in" filter="fade">
                                      <p:cBhvr>
                                        <p:cTn id="606" dur="1000"/>
                                        <p:tgtEl>
                                          <p:spTgt spid="101"/>
                                        </p:tgtEl>
                                      </p:cBhvr>
                                    </p:animEffect>
                                  </p:childTnLst>
                                </p:cTn>
                              </p:par>
                              <p:par>
                                <p:cTn id="607" presetID="31" presetClass="entr" presetSubtype="0" fill="hold" nodeType="withEffect">
                                  <p:stCondLst>
                                    <p:cond delay="0"/>
                                  </p:stCondLst>
                                  <p:childTnLst>
                                    <p:set>
                                      <p:cBhvr>
                                        <p:cTn id="608" dur="1" fill="hold">
                                          <p:stCondLst>
                                            <p:cond delay="0"/>
                                          </p:stCondLst>
                                        </p:cTn>
                                        <p:tgtEl>
                                          <p:spTgt spid="102"/>
                                        </p:tgtEl>
                                        <p:attrNameLst>
                                          <p:attrName>style.visibility</p:attrName>
                                        </p:attrNameLst>
                                      </p:cBhvr>
                                      <p:to>
                                        <p:strVal val="visible"/>
                                      </p:to>
                                    </p:set>
                                    <p:anim calcmode="lin" valueType="num">
                                      <p:cBhvr>
                                        <p:cTn id="609" dur="1000" fill="hold"/>
                                        <p:tgtEl>
                                          <p:spTgt spid="102"/>
                                        </p:tgtEl>
                                        <p:attrNameLst>
                                          <p:attrName>ppt_w</p:attrName>
                                        </p:attrNameLst>
                                      </p:cBhvr>
                                      <p:tavLst>
                                        <p:tav tm="0">
                                          <p:val>
                                            <p:fltVal val="0"/>
                                          </p:val>
                                        </p:tav>
                                        <p:tav tm="100000">
                                          <p:val>
                                            <p:strVal val="#ppt_w"/>
                                          </p:val>
                                        </p:tav>
                                      </p:tavLst>
                                    </p:anim>
                                    <p:anim calcmode="lin" valueType="num">
                                      <p:cBhvr>
                                        <p:cTn id="610" dur="1000" fill="hold"/>
                                        <p:tgtEl>
                                          <p:spTgt spid="102"/>
                                        </p:tgtEl>
                                        <p:attrNameLst>
                                          <p:attrName>ppt_h</p:attrName>
                                        </p:attrNameLst>
                                      </p:cBhvr>
                                      <p:tavLst>
                                        <p:tav tm="0">
                                          <p:val>
                                            <p:fltVal val="0"/>
                                          </p:val>
                                        </p:tav>
                                        <p:tav tm="100000">
                                          <p:val>
                                            <p:strVal val="#ppt_h"/>
                                          </p:val>
                                        </p:tav>
                                      </p:tavLst>
                                    </p:anim>
                                    <p:anim calcmode="lin" valueType="num">
                                      <p:cBhvr>
                                        <p:cTn id="611" dur="1000" fill="hold"/>
                                        <p:tgtEl>
                                          <p:spTgt spid="102"/>
                                        </p:tgtEl>
                                        <p:attrNameLst>
                                          <p:attrName>style.rotation</p:attrName>
                                        </p:attrNameLst>
                                      </p:cBhvr>
                                      <p:tavLst>
                                        <p:tav tm="0">
                                          <p:val>
                                            <p:fltVal val="90"/>
                                          </p:val>
                                        </p:tav>
                                        <p:tav tm="100000">
                                          <p:val>
                                            <p:fltVal val="0"/>
                                          </p:val>
                                        </p:tav>
                                      </p:tavLst>
                                    </p:anim>
                                    <p:animEffect transition="in" filter="fade">
                                      <p:cBhvr>
                                        <p:cTn id="612" dur="1000"/>
                                        <p:tgtEl>
                                          <p:spTgt spid="102"/>
                                        </p:tgtEl>
                                      </p:cBhvr>
                                    </p:animEffect>
                                  </p:childTnLst>
                                </p:cTn>
                              </p:par>
                              <p:par>
                                <p:cTn id="613" presetID="31" presetClass="entr" presetSubtype="0" fill="hold" grpId="0" nodeType="withEffect">
                                  <p:stCondLst>
                                    <p:cond delay="0"/>
                                  </p:stCondLst>
                                  <p:childTnLst>
                                    <p:set>
                                      <p:cBhvr>
                                        <p:cTn id="614" dur="1" fill="hold">
                                          <p:stCondLst>
                                            <p:cond delay="0"/>
                                          </p:stCondLst>
                                        </p:cTn>
                                        <p:tgtEl>
                                          <p:spTgt spid="103"/>
                                        </p:tgtEl>
                                        <p:attrNameLst>
                                          <p:attrName>style.visibility</p:attrName>
                                        </p:attrNameLst>
                                      </p:cBhvr>
                                      <p:to>
                                        <p:strVal val="visible"/>
                                      </p:to>
                                    </p:set>
                                    <p:anim calcmode="lin" valueType="num">
                                      <p:cBhvr>
                                        <p:cTn id="615" dur="1000" fill="hold"/>
                                        <p:tgtEl>
                                          <p:spTgt spid="103"/>
                                        </p:tgtEl>
                                        <p:attrNameLst>
                                          <p:attrName>ppt_w</p:attrName>
                                        </p:attrNameLst>
                                      </p:cBhvr>
                                      <p:tavLst>
                                        <p:tav tm="0">
                                          <p:val>
                                            <p:fltVal val="0"/>
                                          </p:val>
                                        </p:tav>
                                        <p:tav tm="100000">
                                          <p:val>
                                            <p:strVal val="#ppt_w"/>
                                          </p:val>
                                        </p:tav>
                                      </p:tavLst>
                                    </p:anim>
                                    <p:anim calcmode="lin" valueType="num">
                                      <p:cBhvr>
                                        <p:cTn id="616" dur="1000" fill="hold"/>
                                        <p:tgtEl>
                                          <p:spTgt spid="103"/>
                                        </p:tgtEl>
                                        <p:attrNameLst>
                                          <p:attrName>ppt_h</p:attrName>
                                        </p:attrNameLst>
                                      </p:cBhvr>
                                      <p:tavLst>
                                        <p:tav tm="0">
                                          <p:val>
                                            <p:fltVal val="0"/>
                                          </p:val>
                                        </p:tav>
                                        <p:tav tm="100000">
                                          <p:val>
                                            <p:strVal val="#ppt_h"/>
                                          </p:val>
                                        </p:tav>
                                      </p:tavLst>
                                    </p:anim>
                                    <p:anim calcmode="lin" valueType="num">
                                      <p:cBhvr>
                                        <p:cTn id="617" dur="1000" fill="hold"/>
                                        <p:tgtEl>
                                          <p:spTgt spid="103"/>
                                        </p:tgtEl>
                                        <p:attrNameLst>
                                          <p:attrName>style.rotation</p:attrName>
                                        </p:attrNameLst>
                                      </p:cBhvr>
                                      <p:tavLst>
                                        <p:tav tm="0">
                                          <p:val>
                                            <p:fltVal val="90"/>
                                          </p:val>
                                        </p:tav>
                                        <p:tav tm="100000">
                                          <p:val>
                                            <p:fltVal val="0"/>
                                          </p:val>
                                        </p:tav>
                                      </p:tavLst>
                                    </p:anim>
                                    <p:animEffect transition="in" filter="fade">
                                      <p:cBhvr>
                                        <p:cTn id="618" dur="1000"/>
                                        <p:tgtEl>
                                          <p:spTgt spid="103"/>
                                        </p:tgtEl>
                                      </p:cBhvr>
                                    </p:animEffect>
                                  </p:childTnLst>
                                </p:cTn>
                              </p:par>
                              <p:par>
                                <p:cTn id="619" presetID="31" presetClass="entr" presetSubtype="0" fill="hold" grpId="0" nodeType="withEffect">
                                  <p:stCondLst>
                                    <p:cond delay="0"/>
                                  </p:stCondLst>
                                  <p:childTnLst>
                                    <p:set>
                                      <p:cBhvr>
                                        <p:cTn id="620" dur="1" fill="hold">
                                          <p:stCondLst>
                                            <p:cond delay="0"/>
                                          </p:stCondLst>
                                        </p:cTn>
                                        <p:tgtEl>
                                          <p:spTgt spid="104"/>
                                        </p:tgtEl>
                                        <p:attrNameLst>
                                          <p:attrName>style.visibility</p:attrName>
                                        </p:attrNameLst>
                                      </p:cBhvr>
                                      <p:to>
                                        <p:strVal val="visible"/>
                                      </p:to>
                                    </p:set>
                                    <p:anim calcmode="lin" valueType="num">
                                      <p:cBhvr>
                                        <p:cTn id="621" dur="1000" fill="hold"/>
                                        <p:tgtEl>
                                          <p:spTgt spid="104"/>
                                        </p:tgtEl>
                                        <p:attrNameLst>
                                          <p:attrName>ppt_w</p:attrName>
                                        </p:attrNameLst>
                                      </p:cBhvr>
                                      <p:tavLst>
                                        <p:tav tm="0">
                                          <p:val>
                                            <p:fltVal val="0"/>
                                          </p:val>
                                        </p:tav>
                                        <p:tav tm="100000">
                                          <p:val>
                                            <p:strVal val="#ppt_w"/>
                                          </p:val>
                                        </p:tav>
                                      </p:tavLst>
                                    </p:anim>
                                    <p:anim calcmode="lin" valueType="num">
                                      <p:cBhvr>
                                        <p:cTn id="622" dur="1000" fill="hold"/>
                                        <p:tgtEl>
                                          <p:spTgt spid="104"/>
                                        </p:tgtEl>
                                        <p:attrNameLst>
                                          <p:attrName>ppt_h</p:attrName>
                                        </p:attrNameLst>
                                      </p:cBhvr>
                                      <p:tavLst>
                                        <p:tav tm="0">
                                          <p:val>
                                            <p:fltVal val="0"/>
                                          </p:val>
                                        </p:tav>
                                        <p:tav tm="100000">
                                          <p:val>
                                            <p:strVal val="#ppt_h"/>
                                          </p:val>
                                        </p:tav>
                                      </p:tavLst>
                                    </p:anim>
                                    <p:anim calcmode="lin" valueType="num">
                                      <p:cBhvr>
                                        <p:cTn id="623" dur="1000" fill="hold"/>
                                        <p:tgtEl>
                                          <p:spTgt spid="104"/>
                                        </p:tgtEl>
                                        <p:attrNameLst>
                                          <p:attrName>style.rotation</p:attrName>
                                        </p:attrNameLst>
                                      </p:cBhvr>
                                      <p:tavLst>
                                        <p:tav tm="0">
                                          <p:val>
                                            <p:fltVal val="90"/>
                                          </p:val>
                                        </p:tav>
                                        <p:tav tm="100000">
                                          <p:val>
                                            <p:fltVal val="0"/>
                                          </p:val>
                                        </p:tav>
                                      </p:tavLst>
                                    </p:anim>
                                    <p:animEffect transition="in" filter="fade">
                                      <p:cBhvr>
                                        <p:cTn id="624" dur="1000"/>
                                        <p:tgtEl>
                                          <p:spTgt spid="104"/>
                                        </p:tgtEl>
                                      </p:cBhvr>
                                    </p:animEffect>
                                  </p:childTnLst>
                                </p:cTn>
                              </p:par>
                              <p:par>
                                <p:cTn id="625" presetID="31" presetClass="entr" presetSubtype="0" fill="hold" nodeType="withEffect">
                                  <p:stCondLst>
                                    <p:cond delay="0"/>
                                  </p:stCondLst>
                                  <p:childTnLst>
                                    <p:set>
                                      <p:cBhvr>
                                        <p:cTn id="626" dur="1" fill="hold">
                                          <p:stCondLst>
                                            <p:cond delay="0"/>
                                          </p:stCondLst>
                                        </p:cTn>
                                        <p:tgtEl>
                                          <p:spTgt spid="105"/>
                                        </p:tgtEl>
                                        <p:attrNameLst>
                                          <p:attrName>style.visibility</p:attrName>
                                        </p:attrNameLst>
                                      </p:cBhvr>
                                      <p:to>
                                        <p:strVal val="visible"/>
                                      </p:to>
                                    </p:set>
                                    <p:anim calcmode="lin" valueType="num">
                                      <p:cBhvr>
                                        <p:cTn id="627" dur="1000" fill="hold"/>
                                        <p:tgtEl>
                                          <p:spTgt spid="105"/>
                                        </p:tgtEl>
                                        <p:attrNameLst>
                                          <p:attrName>ppt_w</p:attrName>
                                        </p:attrNameLst>
                                      </p:cBhvr>
                                      <p:tavLst>
                                        <p:tav tm="0">
                                          <p:val>
                                            <p:fltVal val="0"/>
                                          </p:val>
                                        </p:tav>
                                        <p:tav tm="100000">
                                          <p:val>
                                            <p:strVal val="#ppt_w"/>
                                          </p:val>
                                        </p:tav>
                                      </p:tavLst>
                                    </p:anim>
                                    <p:anim calcmode="lin" valueType="num">
                                      <p:cBhvr>
                                        <p:cTn id="628" dur="1000" fill="hold"/>
                                        <p:tgtEl>
                                          <p:spTgt spid="105"/>
                                        </p:tgtEl>
                                        <p:attrNameLst>
                                          <p:attrName>ppt_h</p:attrName>
                                        </p:attrNameLst>
                                      </p:cBhvr>
                                      <p:tavLst>
                                        <p:tav tm="0">
                                          <p:val>
                                            <p:fltVal val="0"/>
                                          </p:val>
                                        </p:tav>
                                        <p:tav tm="100000">
                                          <p:val>
                                            <p:strVal val="#ppt_h"/>
                                          </p:val>
                                        </p:tav>
                                      </p:tavLst>
                                    </p:anim>
                                    <p:anim calcmode="lin" valueType="num">
                                      <p:cBhvr>
                                        <p:cTn id="629" dur="1000" fill="hold"/>
                                        <p:tgtEl>
                                          <p:spTgt spid="105"/>
                                        </p:tgtEl>
                                        <p:attrNameLst>
                                          <p:attrName>style.rotation</p:attrName>
                                        </p:attrNameLst>
                                      </p:cBhvr>
                                      <p:tavLst>
                                        <p:tav tm="0">
                                          <p:val>
                                            <p:fltVal val="90"/>
                                          </p:val>
                                        </p:tav>
                                        <p:tav tm="100000">
                                          <p:val>
                                            <p:fltVal val="0"/>
                                          </p:val>
                                        </p:tav>
                                      </p:tavLst>
                                    </p:anim>
                                    <p:animEffect transition="in" filter="fade">
                                      <p:cBhvr>
                                        <p:cTn id="630" dur="1000"/>
                                        <p:tgtEl>
                                          <p:spTgt spid="105"/>
                                        </p:tgtEl>
                                      </p:cBhvr>
                                    </p:animEffect>
                                  </p:childTnLst>
                                </p:cTn>
                              </p:par>
                              <p:par>
                                <p:cTn id="631" presetID="31" presetClass="entr" presetSubtype="0" fill="hold" nodeType="withEffect">
                                  <p:stCondLst>
                                    <p:cond delay="0"/>
                                  </p:stCondLst>
                                  <p:childTnLst>
                                    <p:set>
                                      <p:cBhvr>
                                        <p:cTn id="632" dur="1" fill="hold">
                                          <p:stCondLst>
                                            <p:cond delay="0"/>
                                          </p:stCondLst>
                                        </p:cTn>
                                        <p:tgtEl>
                                          <p:spTgt spid="106"/>
                                        </p:tgtEl>
                                        <p:attrNameLst>
                                          <p:attrName>style.visibility</p:attrName>
                                        </p:attrNameLst>
                                      </p:cBhvr>
                                      <p:to>
                                        <p:strVal val="visible"/>
                                      </p:to>
                                    </p:set>
                                    <p:anim calcmode="lin" valueType="num">
                                      <p:cBhvr>
                                        <p:cTn id="633" dur="1000" fill="hold"/>
                                        <p:tgtEl>
                                          <p:spTgt spid="106"/>
                                        </p:tgtEl>
                                        <p:attrNameLst>
                                          <p:attrName>ppt_w</p:attrName>
                                        </p:attrNameLst>
                                      </p:cBhvr>
                                      <p:tavLst>
                                        <p:tav tm="0">
                                          <p:val>
                                            <p:fltVal val="0"/>
                                          </p:val>
                                        </p:tav>
                                        <p:tav tm="100000">
                                          <p:val>
                                            <p:strVal val="#ppt_w"/>
                                          </p:val>
                                        </p:tav>
                                      </p:tavLst>
                                    </p:anim>
                                    <p:anim calcmode="lin" valueType="num">
                                      <p:cBhvr>
                                        <p:cTn id="634" dur="1000" fill="hold"/>
                                        <p:tgtEl>
                                          <p:spTgt spid="106"/>
                                        </p:tgtEl>
                                        <p:attrNameLst>
                                          <p:attrName>ppt_h</p:attrName>
                                        </p:attrNameLst>
                                      </p:cBhvr>
                                      <p:tavLst>
                                        <p:tav tm="0">
                                          <p:val>
                                            <p:fltVal val="0"/>
                                          </p:val>
                                        </p:tav>
                                        <p:tav tm="100000">
                                          <p:val>
                                            <p:strVal val="#ppt_h"/>
                                          </p:val>
                                        </p:tav>
                                      </p:tavLst>
                                    </p:anim>
                                    <p:anim calcmode="lin" valueType="num">
                                      <p:cBhvr>
                                        <p:cTn id="635" dur="1000" fill="hold"/>
                                        <p:tgtEl>
                                          <p:spTgt spid="106"/>
                                        </p:tgtEl>
                                        <p:attrNameLst>
                                          <p:attrName>style.rotation</p:attrName>
                                        </p:attrNameLst>
                                      </p:cBhvr>
                                      <p:tavLst>
                                        <p:tav tm="0">
                                          <p:val>
                                            <p:fltVal val="90"/>
                                          </p:val>
                                        </p:tav>
                                        <p:tav tm="100000">
                                          <p:val>
                                            <p:fltVal val="0"/>
                                          </p:val>
                                        </p:tav>
                                      </p:tavLst>
                                    </p:anim>
                                    <p:animEffect transition="in" filter="fade">
                                      <p:cBhvr>
                                        <p:cTn id="636" dur="1000"/>
                                        <p:tgtEl>
                                          <p:spTgt spid="106"/>
                                        </p:tgtEl>
                                      </p:cBhvr>
                                    </p:animEffect>
                                  </p:childTnLst>
                                </p:cTn>
                              </p:par>
                              <p:par>
                                <p:cTn id="637" presetID="31" presetClass="entr" presetSubtype="0" fill="hold" nodeType="withEffect">
                                  <p:stCondLst>
                                    <p:cond delay="0"/>
                                  </p:stCondLst>
                                  <p:childTnLst>
                                    <p:set>
                                      <p:cBhvr>
                                        <p:cTn id="638" dur="1" fill="hold">
                                          <p:stCondLst>
                                            <p:cond delay="0"/>
                                          </p:stCondLst>
                                        </p:cTn>
                                        <p:tgtEl>
                                          <p:spTgt spid="107"/>
                                        </p:tgtEl>
                                        <p:attrNameLst>
                                          <p:attrName>style.visibility</p:attrName>
                                        </p:attrNameLst>
                                      </p:cBhvr>
                                      <p:to>
                                        <p:strVal val="visible"/>
                                      </p:to>
                                    </p:set>
                                    <p:anim calcmode="lin" valueType="num">
                                      <p:cBhvr>
                                        <p:cTn id="639" dur="1000" fill="hold"/>
                                        <p:tgtEl>
                                          <p:spTgt spid="107"/>
                                        </p:tgtEl>
                                        <p:attrNameLst>
                                          <p:attrName>ppt_w</p:attrName>
                                        </p:attrNameLst>
                                      </p:cBhvr>
                                      <p:tavLst>
                                        <p:tav tm="0">
                                          <p:val>
                                            <p:fltVal val="0"/>
                                          </p:val>
                                        </p:tav>
                                        <p:tav tm="100000">
                                          <p:val>
                                            <p:strVal val="#ppt_w"/>
                                          </p:val>
                                        </p:tav>
                                      </p:tavLst>
                                    </p:anim>
                                    <p:anim calcmode="lin" valueType="num">
                                      <p:cBhvr>
                                        <p:cTn id="640" dur="1000" fill="hold"/>
                                        <p:tgtEl>
                                          <p:spTgt spid="107"/>
                                        </p:tgtEl>
                                        <p:attrNameLst>
                                          <p:attrName>ppt_h</p:attrName>
                                        </p:attrNameLst>
                                      </p:cBhvr>
                                      <p:tavLst>
                                        <p:tav tm="0">
                                          <p:val>
                                            <p:fltVal val="0"/>
                                          </p:val>
                                        </p:tav>
                                        <p:tav tm="100000">
                                          <p:val>
                                            <p:strVal val="#ppt_h"/>
                                          </p:val>
                                        </p:tav>
                                      </p:tavLst>
                                    </p:anim>
                                    <p:anim calcmode="lin" valueType="num">
                                      <p:cBhvr>
                                        <p:cTn id="641" dur="1000" fill="hold"/>
                                        <p:tgtEl>
                                          <p:spTgt spid="107"/>
                                        </p:tgtEl>
                                        <p:attrNameLst>
                                          <p:attrName>style.rotation</p:attrName>
                                        </p:attrNameLst>
                                      </p:cBhvr>
                                      <p:tavLst>
                                        <p:tav tm="0">
                                          <p:val>
                                            <p:fltVal val="90"/>
                                          </p:val>
                                        </p:tav>
                                        <p:tav tm="100000">
                                          <p:val>
                                            <p:fltVal val="0"/>
                                          </p:val>
                                        </p:tav>
                                      </p:tavLst>
                                    </p:anim>
                                    <p:animEffect transition="in" filter="fade">
                                      <p:cBhvr>
                                        <p:cTn id="642" dur="1000"/>
                                        <p:tgtEl>
                                          <p:spTgt spid="107"/>
                                        </p:tgtEl>
                                      </p:cBhvr>
                                    </p:animEffect>
                                  </p:childTnLst>
                                </p:cTn>
                              </p:par>
                              <p:par>
                                <p:cTn id="643" presetID="31" presetClass="entr" presetSubtype="0" fill="hold" nodeType="withEffect">
                                  <p:stCondLst>
                                    <p:cond delay="0"/>
                                  </p:stCondLst>
                                  <p:childTnLst>
                                    <p:set>
                                      <p:cBhvr>
                                        <p:cTn id="644" dur="1" fill="hold">
                                          <p:stCondLst>
                                            <p:cond delay="0"/>
                                          </p:stCondLst>
                                        </p:cTn>
                                        <p:tgtEl>
                                          <p:spTgt spid="108"/>
                                        </p:tgtEl>
                                        <p:attrNameLst>
                                          <p:attrName>style.visibility</p:attrName>
                                        </p:attrNameLst>
                                      </p:cBhvr>
                                      <p:to>
                                        <p:strVal val="visible"/>
                                      </p:to>
                                    </p:set>
                                    <p:anim calcmode="lin" valueType="num">
                                      <p:cBhvr>
                                        <p:cTn id="645" dur="1000" fill="hold"/>
                                        <p:tgtEl>
                                          <p:spTgt spid="108"/>
                                        </p:tgtEl>
                                        <p:attrNameLst>
                                          <p:attrName>ppt_w</p:attrName>
                                        </p:attrNameLst>
                                      </p:cBhvr>
                                      <p:tavLst>
                                        <p:tav tm="0">
                                          <p:val>
                                            <p:fltVal val="0"/>
                                          </p:val>
                                        </p:tav>
                                        <p:tav tm="100000">
                                          <p:val>
                                            <p:strVal val="#ppt_w"/>
                                          </p:val>
                                        </p:tav>
                                      </p:tavLst>
                                    </p:anim>
                                    <p:anim calcmode="lin" valueType="num">
                                      <p:cBhvr>
                                        <p:cTn id="646" dur="1000" fill="hold"/>
                                        <p:tgtEl>
                                          <p:spTgt spid="108"/>
                                        </p:tgtEl>
                                        <p:attrNameLst>
                                          <p:attrName>ppt_h</p:attrName>
                                        </p:attrNameLst>
                                      </p:cBhvr>
                                      <p:tavLst>
                                        <p:tav tm="0">
                                          <p:val>
                                            <p:fltVal val="0"/>
                                          </p:val>
                                        </p:tav>
                                        <p:tav tm="100000">
                                          <p:val>
                                            <p:strVal val="#ppt_h"/>
                                          </p:val>
                                        </p:tav>
                                      </p:tavLst>
                                    </p:anim>
                                    <p:anim calcmode="lin" valueType="num">
                                      <p:cBhvr>
                                        <p:cTn id="647" dur="1000" fill="hold"/>
                                        <p:tgtEl>
                                          <p:spTgt spid="108"/>
                                        </p:tgtEl>
                                        <p:attrNameLst>
                                          <p:attrName>style.rotation</p:attrName>
                                        </p:attrNameLst>
                                      </p:cBhvr>
                                      <p:tavLst>
                                        <p:tav tm="0">
                                          <p:val>
                                            <p:fltVal val="90"/>
                                          </p:val>
                                        </p:tav>
                                        <p:tav tm="100000">
                                          <p:val>
                                            <p:fltVal val="0"/>
                                          </p:val>
                                        </p:tav>
                                      </p:tavLst>
                                    </p:anim>
                                    <p:animEffect transition="in" filter="fade">
                                      <p:cBhvr>
                                        <p:cTn id="648" dur="1000"/>
                                        <p:tgtEl>
                                          <p:spTgt spid="108"/>
                                        </p:tgtEl>
                                      </p:cBhvr>
                                    </p:animEffect>
                                  </p:childTnLst>
                                </p:cTn>
                              </p:par>
                              <p:par>
                                <p:cTn id="649" presetID="31" presetClass="entr" presetSubtype="0" fill="hold" grpId="0" nodeType="withEffect">
                                  <p:stCondLst>
                                    <p:cond delay="0"/>
                                  </p:stCondLst>
                                  <p:childTnLst>
                                    <p:set>
                                      <p:cBhvr>
                                        <p:cTn id="650" dur="1" fill="hold">
                                          <p:stCondLst>
                                            <p:cond delay="0"/>
                                          </p:stCondLst>
                                        </p:cTn>
                                        <p:tgtEl>
                                          <p:spTgt spid="109"/>
                                        </p:tgtEl>
                                        <p:attrNameLst>
                                          <p:attrName>style.visibility</p:attrName>
                                        </p:attrNameLst>
                                      </p:cBhvr>
                                      <p:to>
                                        <p:strVal val="visible"/>
                                      </p:to>
                                    </p:set>
                                    <p:anim calcmode="lin" valueType="num">
                                      <p:cBhvr>
                                        <p:cTn id="651" dur="1000" fill="hold"/>
                                        <p:tgtEl>
                                          <p:spTgt spid="109"/>
                                        </p:tgtEl>
                                        <p:attrNameLst>
                                          <p:attrName>ppt_w</p:attrName>
                                        </p:attrNameLst>
                                      </p:cBhvr>
                                      <p:tavLst>
                                        <p:tav tm="0">
                                          <p:val>
                                            <p:fltVal val="0"/>
                                          </p:val>
                                        </p:tav>
                                        <p:tav tm="100000">
                                          <p:val>
                                            <p:strVal val="#ppt_w"/>
                                          </p:val>
                                        </p:tav>
                                      </p:tavLst>
                                    </p:anim>
                                    <p:anim calcmode="lin" valueType="num">
                                      <p:cBhvr>
                                        <p:cTn id="652" dur="1000" fill="hold"/>
                                        <p:tgtEl>
                                          <p:spTgt spid="109"/>
                                        </p:tgtEl>
                                        <p:attrNameLst>
                                          <p:attrName>ppt_h</p:attrName>
                                        </p:attrNameLst>
                                      </p:cBhvr>
                                      <p:tavLst>
                                        <p:tav tm="0">
                                          <p:val>
                                            <p:fltVal val="0"/>
                                          </p:val>
                                        </p:tav>
                                        <p:tav tm="100000">
                                          <p:val>
                                            <p:strVal val="#ppt_h"/>
                                          </p:val>
                                        </p:tav>
                                      </p:tavLst>
                                    </p:anim>
                                    <p:anim calcmode="lin" valueType="num">
                                      <p:cBhvr>
                                        <p:cTn id="653" dur="1000" fill="hold"/>
                                        <p:tgtEl>
                                          <p:spTgt spid="109"/>
                                        </p:tgtEl>
                                        <p:attrNameLst>
                                          <p:attrName>style.rotation</p:attrName>
                                        </p:attrNameLst>
                                      </p:cBhvr>
                                      <p:tavLst>
                                        <p:tav tm="0">
                                          <p:val>
                                            <p:fltVal val="90"/>
                                          </p:val>
                                        </p:tav>
                                        <p:tav tm="100000">
                                          <p:val>
                                            <p:fltVal val="0"/>
                                          </p:val>
                                        </p:tav>
                                      </p:tavLst>
                                    </p:anim>
                                    <p:animEffect transition="in" filter="fade">
                                      <p:cBhvr>
                                        <p:cTn id="654" dur="1000"/>
                                        <p:tgtEl>
                                          <p:spTgt spid="109"/>
                                        </p:tgtEl>
                                      </p:cBhvr>
                                    </p:animEffect>
                                  </p:childTnLst>
                                </p:cTn>
                              </p:par>
                              <p:par>
                                <p:cTn id="655" presetID="31" presetClass="entr" presetSubtype="0" fill="hold" grpId="0" nodeType="withEffect">
                                  <p:stCondLst>
                                    <p:cond delay="0"/>
                                  </p:stCondLst>
                                  <p:childTnLst>
                                    <p:set>
                                      <p:cBhvr>
                                        <p:cTn id="656" dur="1" fill="hold">
                                          <p:stCondLst>
                                            <p:cond delay="0"/>
                                          </p:stCondLst>
                                        </p:cTn>
                                        <p:tgtEl>
                                          <p:spTgt spid="110"/>
                                        </p:tgtEl>
                                        <p:attrNameLst>
                                          <p:attrName>style.visibility</p:attrName>
                                        </p:attrNameLst>
                                      </p:cBhvr>
                                      <p:to>
                                        <p:strVal val="visible"/>
                                      </p:to>
                                    </p:set>
                                    <p:anim calcmode="lin" valueType="num">
                                      <p:cBhvr>
                                        <p:cTn id="657" dur="1000" fill="hold"/>
                                        <p:tgtEl>
                                          <p:spTgt spid="110"/>
                                        </p:tgtEl>
                                        <p:attrNameLst>
                                          <p:attrName>ppt_w</p:attrName>
                                        </p:attrNameLst>
                                      </p:cBhvr>
                                      <p:tavLst>
                                        <p:tav tm="0">
                                          <p:val>
                                            <p:fltVal val="0"/>
                                          </p:val>
                                        </p:tav>
                                        <p:tav tm="100000">
                                          <p:val>
                                            <p:strVal val="#ppt_w"/>
                                          </p:val>
                                        </p:tav>
                                      </p:tavLst>
                                    </p:anim>
                                    <p:anim calcmode="lin" valueType="num">
                                      <p:cBhvr>
                                        <p:cTn id="658" dur="1000" fill="hold"/>
                                        <p:tgtEl>
                                          <p:spTgt spid="110"/>
                                        </p:tgtEl>
                                        <p:attrNameLst>
                                          <p:attrName>ppt_h</p:attrName>
                                        </p:attrNameLst>
                                      </p:cBhvr>
                                      <p:tavLst>
                                        <p:tav tm="0">
                                          <p:val>
                                            <p:fltVal val="0"/>
                                          </p:val>
                                        </p:tav>
                                        <p:tav tm="100000">
                                          <p:val>
                                            <p:strVal val="#ppt_h"/>
                                          </p:val>
                                        </p:tav>
                                      </p:tavLst>
                                    </p:anim>
                                    <p:anim calcmode="lin" valueType="num">
                                      <p:cBhvr>
                                        <p:cTn id="659" dur="1000" fill="hold"/>
                                        <p:tgtEl>
                                          <p:spTgt spid="110"/>
                                        </p:tgtEl>
                                        <p:attrNameLst>
                                          <p:attrName>style.rotation</p:attrName>
                                        </p:attrNameLst>
                                      </p:cBhvr>
                                      <p:tavLst>
                                        <p:tav tm="0">
                                          <p:val>
                                            <p:fltVal val="90"/>
                                          </p:val>
                                        </p:tav>
                                        <p:tav tm="100000">
                                          <p:val>
                                            <p:fltVal val="0"/>
                                          </p:val>
                                        </p:tav>
                                      </p:tavLst>
                                    </p:anim>
                                    <p:animEffect transition="in" filter="fade">
                                      <p:cBhvr>
                                        <p:cTn id="660" dur="1000"/>
                                        <p:tgtEl>
                                          <p:spTgt spid="110"/>
                                        </p:tgtEl>
                                      </p:cBhvr>
                                    </p:animEffect>
                                  </p:childTnLst>
                                </p:cTn>
                              </p:par>
                              <p:par>
                                <p:cTn id="661" presetID="31" presetClass="entr" presetSubtype="0" fill="hold" nodeType="withEffect">
                                  <p:stCondLst>
                                    <p:cond delay="0"/>
                                  </p:stCondLst>
                                  <p:childTnLst>
                                    <p:set>
                                      <p:cBhvr>
                                        <p:cTn id="662" dur="1" fill="hold">
                                          <p:stCondLst>
                                            <p:cond delay="0"/>
                                          </p:stCondLst>
                                        </p:cTn>
                                        <p:tgtEl>
                                          <p:spTgt spid="111"/>
                                        </p:tgtEl>
                                        <p:attrNameLst>
                                          <p:attrName>style.visibility</p:attrName>
                                        </p:attrNameLst>
                                      </p:cBhvr>
                                      <p:to>
                                        <p:strVal val="visible"/>
                                      </p:to>
                                    </p:set>
                                    <p:anim calcmode="lin" valueType="num">
                                      <p:cBhvr>
                                        <p:cTn id="663" dur="1000" fill="hold"/>
                                        <p:tgtEl>
                                          <p:spTgt spid="111"/>
                                        </p:tgtEl>
                                        <p:attrNameLst>
                                          <p:attrName>ppt_w</p:attrName>
                                        </p:attrNameLst>
                                      </p:cBhvr>
                                      <p:tavLst>
                                        <p:tav tm="0">
                                          <p:val>
                                            <p:fltVal val="0"/>
                                          </p:val>
                                        </p:tav>
                                        <p:tav tm="100000">
                                          <p:val>
                                            <p:strVal val="#ppt_w"/>
                                          </p:val>
                                        </p:tav>
                                      </p:tavLst>
                                    </p:anim>
                                    <p:anim calcmode="lin" valueType="num">
                                      <p:cBhvr>
                                        <p:cTn id="664" dur="1000" fill="hold"/>
                                        <p:tgtEl>
                                          <p:spTgt spid="111"/>
                                        </p:tgtEl>
                                        <p:attrNameLst>
                                          <p:attrName>ppt_h</p:attrName>
                                        </p:attrNameLst>
                                      </p:cBhvr>
                                      <p:tavLst>
                                        <p:tav tm="0">
                                          <p:val>
                                            <p:fltVal val="0"/>
                                          </p:val>
                                        </p:tav>
                                        <p:tav tm="100000">
                                          <p:val>
                                            <p:strVal val="#ppt_h"/>
                                          </p:val>
                                        </p:tav>
                                      </p:tavLst>
                                    </p:anim>
                                    <p:anim calcmode="lin" valueType="num">
                                      <p:cBhvr>
                                        <p:cTn id="665" dur="1000" fill="hold"/>
                                        <p:tgtEl>
                                          <p:spTgt spid="111"/>
                                        </p:tgtEl>
                                        <p:attrNameLst>
                                          <p:attrName>style.rotation</p:attrName>
                                        </p:attrNameLst>
                                      </p:cBhvr>
                                      <p:tavLst>
                                        <p:tav tm="0">
                                          <p:val>
                                            <p:fltVal val="90"/>
                                          </p:val>
                                        </p:tav>
                                        <p:tav tm="100000">
                                          <p:val>
                                            <p:fltVal val="0"/>
                                          </p:val>
                                        </p:tav>
                                      </p:tavLst>
                                    </p:anim>
                                    <p:animEffect transition="in" filter="fade">
                                      <p:cBhvr>
                                        <p:cTn id="666" dur="1000"/>
                                        <p:tgtEl>
                                          <p:spTgt spid="111"/>
                                        </p:tgtEl>
                                      </p:cBhvr>
                                    </p:animEffect>
                                  </p:childTnLst>
                                </p:cTn>
                              </p:par>
                              <p:par>
                                <p:cTn id="667" presetID="31" presetClass="entr" presetSubtype="0" fill="hold" nodeType="withEffect">
                                  <p:stCondLst>
                                    <p:cond delay="0"/>
                                  </p:stCondLst>
                                  <p:childTnLst>
                                    <p:set>
                                      <p:cBhvr>
                                        <p:cTn id="668" dur="1" fill="hold">
                                          <p:stCondLst>
                                            <p:cond delay="0"/>
                                          </p:stCondLst>
                                        </p:cTn>
                                        <p:tgtEl>
                                          <p:spTgt spid="112"/>
                                        </p:tgtEl>
                                        <p:attrNameLst>
                                          <p:attrName>style.visibility</p:attrName>
                                        </p:attrNameLst>
                                      </p:cBhvr>
                                      <p:to>
                                        <p:strVal val="visible"/>
                                      </p:to>
                                    </p:set>
                                    <p:anim calcmode="lin" valueType="num">
                                      <p:cBhvr>
                                        <p:cTn id="669" dur="1000" fill="hold"/>
                                        <p:tgtEl>
                                          <p:spTgt spid="112"/>
                                        </p:tgtEl>
                                        <p:attrNameLst>
                                          <p:attrName>ppt_w</p:attrName>
                                        </p:attrNameLst>
                                      </p:cBhvr>
                                      <p:tavLst>
                                        <p:tav tm="0">
                                          <p:val>
                                            <p:fltVal val="0"/>
                                          </p:val>
                                        </p:tav>
                                        <p:tav tm="100000">
                                          <p:val>
                                            <p:strVal val="#ppt_w"/>
                                          </p:val>
                                        </p:tav>
                                      </p:tavLst>
                                    </p:anim>
                                    <p:anim calcmode="lin" valueType="num">
                                      <p:cBhvr>
                                        <p:cTn id="670" dur="1000" fill="hold"/>
                                        <p:tgtEl>
                                          <p:spTgt spid="112"/>
                                        </p:tgtEl>
                                        <p:attrNameLst>
                                          <p:attrName>ppt_h</p:attrName>
                                        </p:attrNameLst>
                                      </p:cBhvr>
                                      <p:tavLst>
                                        <p:tav tm="0">
                                          <p:val>
                                            <p:fltVal val="0"/>
                                          </p:val>
                                        </p:tav>
                                        <p:tav tm="100000">
                                          <p:val>
                                            <p:strVal val="#ppt_h"/>
                                          </p:val>
                                        </p:tav>
                                      </p:tavLst>
                                    </p:anim>
                                    <p:anim calcmode="lin" valueType="num">
                                      <p:cBhvr>
                                        <p:cTn id="671" dur="1000" fill="hold"/>
                                        <p:tgtEl>
                                          <p:spTgt spid="112"/>
                                        </p:tgtEl>
                                        <p:attrNameLst>
                                          <p:attrName>style.rotation</p:attrName>
                                        </p:attrNameLst>
                                      </p:cBhvr>
                                      <p:tavLst>
                                        <p:tav tm="0">
                                          <p:val>
                                            <p:fltVal val="90"/>
                                          </p:val>
                                        </p:tav>
                                        <p:tav tm="100000">
                                          <p:val>
                                            <p:fltVal val="0"/>
                                          </p:val>
                                        </p:tav>
                                      </p:tavLst>
                                    </p:anim>
                                    <p:animEffect transition="in" filter="fade">
                                      <p:cBhvr>
                                        <p:cTn id="672" dur="1000"/>
                                        <p:tgtEl>
                                          <p:spTgt spid="112"/>
                                        </p:tgtEl>
                                      </p:cBhvr>
                                    </p:animEffect>
                                  </p:childTnLst>
                                </p:cTn>
                              </p:par>
                              <p:par>
                                <p:cTn id="673" presetID="31" presetClass="entr" presetSubtype="0" fill="hold" nodeType="withEffect">
                                  <p:stCondLst>
                                    <p:cond delay="0"/>
                                  </p:stCondLst>
                                  <p:childTnLst>
                                    <p:set>
                                      <p:cBhvr>
                                        <p:cTn id="674" dur="1" fill="hold">
                                          <p:stCondLst>
                                            <p:cond delay="0"/>
                                          </p:stCondLst>
                                        </p:cTn>
                                        <p:tgtEl>
                                          <p:spTgt spid="113"/>
                                        </p:tgtEl>
                                        <p:attrNameLst>
                                          <p:attrName>style.visibility</p:attrName>
                                        </p:attrNameLst>
                                      </p:cBhvr>
                                      <p:to>
                                        <p:strVal val="visible"/>
                                      </p:to>
                                    </p:set>
                                    <p:anim calcmode="lin" valueType="num">
                                      <p:cBhvr>
                                        <p:cTn id="675" dur="1000" fill="hold"/>
                                        <p:tgtEl>
                                          <p:spTgt spid="113"/>
                                        </p:tgtEl>
                                        <p:attrNameLst>
                                          <p:attrName>ppt_w</p:attrName>
                                        </p:attrNameLst>
                                      </p:cBhvr>
                                      <p:tavLst>
                                        <p:tav tm="0">
                                          <p:val>
                                            <p:fltVal val="0"/>
                                          </p:val>
                                        </p:tav>
                                        <p:tav tm="100000">
                                          <p:val>
                                            <p:strVal val="#ppt_w"/>
                                          </p:val>
                                        </p:tav>
                                      </p:tavLst>
                                    </p:anim>
                                    <p:anim calcmode="lin" valueType="num">
                                      <p:cBhvr>
                                        <p:cTn id="676" dur="1000" fill="hold"/>
                                        <p:tgtEl>
                                          <p:spTgt spid="113"/>
                                        </p:tgtEl>
                                        <p:attrNameLst>
                                          <p:attrName>ppt_h</p:attrName>
                                        </p:attrNameLst>
                                      </p:cBhvr>
                                      <p:tavLst>
                                        <p:tav tm="0">
                                          <p:val>
                                            <p:fltVal val="0"/>
                                          </p:val>
                                        </p:tav>
                                        <p:tav tm="100000">
                                          <p:val>
                                            <p:strVal val="#ppt_h"/>
                                          </p:val>
                                        </p:tav>
                                      </p:tavLst>
                                    </p:anim>
                                    <p:anim calcmode="lin" valueType="num">
                                      <p:cBhvr>
                                        <p:cTn id="677" dur="1000" fill="hold"/>
                                        <p:tgtEl>
                                          <p:spTgt spid="113"/>
                                        </p:tgtEl>
                                        <p:attrNameLst>
                                          <p:attrName>style.rotation</p:attrName>
                                        </p:attrNameLst>
                                      </p:cBhvr>
                                      <p:tavLst>
                                        <p:tav tm="0">
                                          <p:val>
                                            <p:fltVal val="90"/>
                                          </p:val>
                                        </p:tav>
                                        <p:tav tm="100000">
                                          <p:val>
                                            <p:fltVal val="0"/>
                                          </p:val>
                                        </p:tav>
                                      </p:tavLst>
                                    </p:anim>
                                    <p:animEffect transition="in" filter="fade">
                                      <p:cBhvr>
                                        <p:cTn id="678" dur="1000"/>
                                        <p:tgtEl>
                                          <p:spTgt spid="113"/>
                                        </p:tgtEl>
                                      </p:cBhvr>
                                    </p:animEffect>
                                  </p:childTnLst>
                                </p:cTn>
                              </p:par>
                              <p:par>
                                <p:cTn id="679" presetID="31" presetClass="entr" presetSubtype="0" fill="hold" nodeType="withEffect">
                                  <p:stCondLst>
                                    <p:cond delay="0"/>
                                  </p:stCondLst>
                                  <p:childTnLst>
                                    <p:set>
                                      <p:cBhvr>
                                        <p:cTn id="680" dur="1" fill="hold">
                                          <p:stCondLst>
                                            <p:cond delay="0"/>
                                          </p:stCondLst>
                                        </p:cTn>
                                        <p:tgtEl>
                                          <p:spTgt spid="114"/>
                                        </p:tgtEl>
                                        <p:attrNameLst>
                                          <p:attrName>style.visibility</p:attrName>
                                        </p:attrNameLst>
                                      </p:cBhvr>
                                      <p:to>
                                        <p:strVal val="visible"/>
                                      </p:to>
                                    </p:set>
                                    <p:anim calcmode="lin" valueType="num">
                                      <p:cBhvr>
                                        <p:cTn id="681" dur="1000" fill="hold"/>
                                        <p:tgtEl>
                                          <p:spTgt spid="114"/>
                                        </p:tgtEl>
                                        <p:attrNameLst>
                                          <p:attrName>ppt_w</p:attrName>
                                        </p:attrNameLst>
                                      </p:cBhvr>
                                      <p:tavLst>
                                        <p:tav tm="0">
                                          <p:val>
                                            <p:fltVal val="0"/>
                                          </p:val>
                                        </p:tav>
                                        <p:tav tm="100000">
                                          <p:val>
                                            <p:strVal val="#ppt_w"/>
                                          </p:val>
                                        </p:tav>
                                      </p:tavLst>
                                    </p:anim>
                                    <p:anim calcmode="lin" valueType="num">
                                      <p:cBhvr>
                                        <p:cTn id="682" dur="1000" fill="hold"/>
                                        <p:tgtEl>
                                          <p:spTgt spid="114"/>
                                        </p:tgtEl>
                                        <p:attrNameLst>
                                          <p:attrName>ppt_h</p:attrName>
                                        </p:attrNameLst>
                                      </p:cBhvr>
                                      <p:tavLst>
                                        <p:tav tm="0">
                                          <p:val>
                                            <p:fltVal val="0"/>
                                          </p:val>
                                        </p:tav>
                                        <p:tav tm="100000">
                                          <p:val>
                                            <p:strVal val="#ppt_h"/>
                                          </p:val>
                                        </p:tav>
                                      </p:tavLst>
                                    </p:anim>
                                    <p:anim calcmode="lin" valueType="num">
                                      <p:cBhvr>
                                        <p:cTn id="683" dur="1000" fill="hold"/>
                                        <p:tgtEl>
                                          <p:spTgt spid="114"/>
                                        </p:tgtEl>
                                        <p:attrNameLst>
                                          <p:attrName>style.rotation</p:attrName>
                                        </p:attrNameLst>
                                      </p:cBhvr>
                                      <p:tavLst>
                                        <p:tav tm="0">
                                          <p:val>
                                            <p:fltVal val="90"/>
                                          </p:val>
                                        </p:tav>
                                        <p:tav tm="100000">
                                          <p:val>
                                            <p:fltVal val="0"/>
                                          </p:val>
                                        </p:tav>
                                      </p:tavLst>
                                    </p:anim>
                                    <p:animEffect transition="in" filter="fade">
                                      <p:cBhvr>
                                        <p:cTn id="684" dur="1000"/>
                                        <p:tgtEl>
                                          <p:spTgt spid="114"/>
                                        </p:tgtEl>
                                      </p:cBhvr>
                                    </p:animEffect>
                                  </p:childTnLst>
                                </p:cTn>
                              </p:par>
                              <p:par>
                                <p:cTn id="685" presetID="31" presetClass="entr" presetSubtype="0" fill="hold" nodeType="withEffect">
                                  <p:stCondLst>
                                    <p:cond delay="0"/>
                                  </p:stCondLst>
                                  <p:childTnLst>
                                    <p:set>
                                      <p:cBhvr>
                                        <p:cTn id="686" dur="1" fill="hold">
                                          <p:stCondLst>
                                            <p:cond delay="0"/>
                                          </p:stCondLst>
                                        </p:cTn>
                                        <p:tgtEl>
                                          <p:spTgt spid="115"/>
                                        </p:tgtEl>
                                        <p:attrNameLst>
                                          <p:attrName>style.visibility</p:attrName>
                                        </p:attrNameLst>
                                      </p:cBhvr>
                                      <p:to>
                                        <p:strVal val="visible"/>
                                      </p:to>
                                    </p:set>
                                    <p:anim calcmode="lin" valueType="num">
                                      <p:cBhvr>
                                        <p:cTn id="687" dur="1000" fill="hold"/>
                                        <p:tgtEl>
                                          <p:spTgt spid="115"/>
                                        </p:tgtEl>
                                        <p:attrNameLst>
                                          <p:attrName>ppt_w</p:attrName>
                                        </p:attrNameLst>
                                      </p:cBhvr>
                                      <p:tavLst>
                                        <p:tav tm="0">
                                          <p:val>
                                            <p:fltVal val="0"/>
                                          </p:val>
                                        </p:tav>
                                        <p:tav tm="100000">
                                          <p:val>
                                            <p:strVal val="#ppt_w"/>
                                          </p:val>
                                        </p:tav>
                                      </p:tavLst>
                                    </p:anim>
                                    <p:anim calcmode="lin" valueType="num">
                                      <p:cBhvr>
                                        <p:cTn id="688" dur="1000" fill="hold"/>
                                        <p:tgtEl>
                                          <p:spTgt spid="115"/>
                                        </p:tgtEl>
                                        <p:attrNameLst>
                                          <p:attrName>ppt_h</p:attrName>
                                        </p:attrNameLst>
                                      </p:cBhvr>
                                      <p:tavLst>
                                        <p:tav tm="0">
                                          <p:val>
                                            <p:fltVal val="0"/>
                                          </p:val>
                                        </p:tav>
                                        <p:tav tm="100000">
                                          <p:val>
                                            <p:strVal val="#ppt_h"/>
                                          </p:val>
                                        </p:tav>
                                      </p:tavLst>
                                    </p:anim>
                                    <p:anim calcmode="lin" valueType="num">
                                      <p:cBhvr>
                                        <p:cTn id="689" dur="1000" fill="hold"/>
                                        <p:tgtEl>
                                          <p:spTgt spid="115"/>
                                        </p:tgtEl>
                                        <p:attrNameLst>
                                          <p:attrName>style.rotation</p:attrName>
                                        </p:attrNameLst>
                                      </p:cBhvr>
                                      <p:tavLst>
                                        <p:tav tm="0">
                                          <p:val>
                                            <p:fltVal val="90"/>
                                          </p:val>
                                        </p:tav>
                                        <p:tav tm="100000">
                                          <p:val>
                                            <p:fltVal val="0"/>
                                          </p:val>
                                        </p:tav>
                                      </p:tavLst>
                                    </p:anim>
                                    <p:animEffect transition="in" filter="fade">
                                      <p:cBhvr>
                                        <p:cTn id="690" dur="1000"/>
                                        <p:tgtEl>
                                          <p:spTgt spid="115"/>
                                        </p:tgtEl>
                                      </p:cBhvr>
                                    </p:animEffect>
                                  </p:childTnLst>
                                </p:cTn>
                              </p:par>
                              <p:par>
                                <p:cTn id="691" presetID="31" presetClass="entr" presetSubtype="0" fill="hold" nodeType="withEffect">
                                  <p:stCondLst>
                                    <p:cond delay="0"/>
                                  </p:stCondLst>
                                  <p:childTnLst>
                                    <p:set>
                                      <p:cBhvr>
                                        <p:cTn id="692" dur="1" fill="hold">
                                          <p:stCondLst>
                                            <p:cond delay="0"/>
                                          </p:stCondLst>
                                        </p:cTn>
                                        <p:tgtEl>
                                          <p:spTgt spid="116"/>
                                        </p:tgtEl>
                                        <p:attrNameLst>
                                          <p:attrName>style.visibility</p:attrName>
                                        </p:attrNameLst>
                                      </p:cBhvr>
                                      <p:to>
                                        <p:strVal val="visible"/>
                                      </p:to>
                                    </p:set>
                                    <p:anim calcmode="lin" valueType="num">
                                      <p:cBhvr>
                                        <p:cTn id="693" dur="1000" fill="hold"/>
                                        <p:tgtEl>
                                          <p:spTgt spid="116"/>
                                        </p:tgtEl>
                                        <p:attrNameLst>
                                          <p:attrName>ppt_w</p:attrName>
                                        </p:attrNameLst>
                                      </p:cBhvr>
                                      <p:tavLst>
                                        <p:tav tm="0">
                                          <p:val>
                                            <p:fltVal val="0"/>
                                          </p:val>
                                        </p:tav>
                                        <p:tav tm="100000">
                                          <p:val>
                                            <p:strVal val="#ppt_w"/>
                                          </p:val>
                                        </p:tav>
                                      </p:tavLst>
                                    </p:anim>
                                    <p:anim calcmode="lin" valueType="num">
                                      <p:cBhvr>
                                        <p:cTn id="694" dur="1000" fill="hold"/>
                                        <p:tgtEl>
                                          <p:spTgt spid="116"/>
                                        </p:tgtEl>
                                        <p:attrNameLst>
                                          <p:attrName>ppt_h</p:attrName>
                                        </p:attrNameLst>
                                      </p:cBhvr>
                                      <p:tavLst>
                                        <p:tav tm="0">
                                          <p:val>
                                            <p:fltVal val="0"/>
                                          </p:val>
                                        </p:tav>
                                        <p:tav tm="100000">
                                          <p:val>
                                            <p:strVal val="#ppt_h"/>
                                          </p:val>
                                        </p:tav>
                                      </p:tavLst>
                                    </p:anim>
                                    <p:anim calcmode="lin" valueType="num">
                                      <p:cBhvr>
                                        <p:cTn id="695" dur="1000" fill="hold"/>
                                        <p:tgtEl>
                                          <p:spTgt spid="116"/>
                                        </p:tgtEl>
                                        <p:attrNameLst>
                                          <p:attrName>style.rotation</p:attrName>
                                        </p:attrNameLst>
                                      </p:cBhvr>
                                      <p:tavLst>
                                        <p:tav tm="0">
                                          <p:val>
                                            <p:fltVal val="90"/>
                                          </p:val>
                                        </p:tav>
                                        <p:tav tm="100000">
                                          <p:val>
                                            <p:fltVal val="0"/>
                                          </p:val>
                                        </p:tav>
                                      </p:tavLst>
                                    </p:anim>
                                    <p:animEffect transition="in" filter="fade">
                                      <p:cBhvr>
                                        <p:cTn id="696" dur="1000"/>
                                        <p:tgtEl>
                                          <p:spTgt spid="116"/>
                                        </p:tgtEl>
                                      </p:cBhvr>
                                    </p:animEffect>
                                  </p:childTnLst>
                                </p:cTn>
                              </p:par>
                              <p:par>
                                <p:cTn id="697" presetID="31" presetClass="entr" presetSubtype="0" fill="hold" grpId="0" nodeType="withEffect">
                                  <p:stCondLst>
                                    <p:cond delay="0"/>
                                  </p:stCondLst>
                                  <p:childTnLst>
                                    <p:set>
                                      <p:cBhvr>
                                        <p:cTn id="698" dur="1" fill="hold">
                                          <p:stCondLst>
                                            <p:cond delay="0"/>
                                          </p:stCondLst>
                                        </p:cTn>
                                        <p:tgtEl>
                                          <p:spTgt spid="117"/>
                                        </p:tgtEl>
                                        <p:attrNameLst>
                                          <p:attrName>style.visibility</p:attrName>
                                        </p:attrNameLst>
                                      </p:cBhvr>
                                      <p:to>
                                        <p:strVal val="visible"/>
                                      </p:to>
                                    </p:set>
                                    <p:anim calcmode="lin" valueType="num">
                                      <p:cBhvr>
                                        <p:cTn id="699" dur="1000" fill="hold"/>
                                        <p:tgtEl>
                                          <p:spTgt spid="117"/>
                                        </p:tgtEl>
                                        <p:attrNameLst>
                                          <p:attrName>ppt_w</p:attrName>
                                        </p:attrNameLst>
                                      </p:cBhvr>
                                      <p:tavLst>
                                        <p:tav tm="0">
                                          <p:val>
                                            <p:fltVal val="0"/>
                                          </p:val>
                                        </p:tav>
                                        <p:tav tm="100000">
                                          <p:val>
                                            <p:strVal val="#ppt_w"/>
                                          </p:val>
                                        </p:tav>
                                      </p:tavLst>
                                    </p:anim>
                                    <p:anim calcmode="lin" valueType="num">
                                      <p:cBhvr>
                                        <p:cTn id="700" dur="1000" fill="hold"/>
                                        <p:tgtEl>
                                          <p:spTgt spid="117"/>
                                        </p:tgtEl>
                                        <p:attrNameLst>
                                          <p:attrName>ppt_h</p:attrName>
                                        </p:attrNameLst>
                                      </p:cBhvr>
                                      <p:tavLst>
                                        <p:tav tm="0">
                                          <p:val>
                                            <p:fltVal val="0"/>
                                          </p:val>
                                        </p:tav>
                                        <p:tav tm="100000">
                                          <p:val>
                                            <p:strVal val="#ppt_h"/>
                                          </p:val>
                                        </p:tav>
                                      </p:tavLst>
                                    </p:anim>
                                    <p:anim calcmode="lin" valueType="num">
                                      <p:cBhvr>
                                        <p:cTn id="701" dur="1000" fill="hold"/>
                                        <p:tgtEl>
                                          <p:spTgt spid="117"/>
                                        </p:tgtEl>
                                        <p:attrNameLst>
                                          <p:attrName>style.rotation</p:attrName>
                                        </p:attrNameLst>
                                      </p:cBhvr>
                                      <p:tavLst>
                                        <p:tav tm="0">
                                          <p:val>
                                            <p:fltVal val="90"/>
                                          </p:val>
                                        </p:tav>
                                        <p:tav tm="100000">
                                          <p:val>
                                            <p:fltVal val="0"/>
                                          </p:val>
                                        </p:tav>
                                      </p:tavLst>
                                    </p:anim>
                                    <p:animEffect transition="in" filter="fade">
                                      <p:cBhvr>
                                        <p:cTn id="702" dur="1000"/>
                                        <p:tgtEl>
                                          <p:spTgt spid="117"/>
                                        </p:tgtEl>
                                      </p:cBhvr>
                                    </p:animEffect>
                                  </p:childTnLst>
                                </p:cTn>
                              </p:par>
                              <p:par>
                                <p:cTn id="703" presetID="31" presetClass="entr" presetSubtype="0" fill="hold" grpId="0" nodeType="withEffect">
                                  <p:stCondLst>
                                    <p:cond delay="0"/>
                                  </p:stCondLst>
                                  <p:childTnLst>
                                    <p:set>
                                      <p:cBhvr>
                                        <p:cTn id="704" dur="1" fill="hold">
                                          <p:stCondLst>
                                            <p:cond delay="0"/>
                                          </p:stCondLst>
                                        </p:cTn>
                                        <p:tgtEl>
                                          <p:spTgt spid="118"/>
                                        </p:tgtEl>
                                        <p:attrNameLst>
                                          <p:attrName>style.visibility</p:attrName>
                                        </p:attrNameLst>
                                      </p:cBhvr>
                                      <p:to>
                                        <p:strVal val="visible"/>
                                      </p:to>
                                    </p:set>
                                    <p:anim calcmode="lin" valueType="num">
                                      <p:cBhvr>
                                        <p:cTn id="705" dur="1000" fill="hold"/>
                                        <p:tgtEl>
                                          <p:spTgt spid="118"/>
                                        </p:tgtEl>
                                        <p:attrNameLst>
                                          <p:attrName>ppt_w</p:attrName>
                                        </p:attrNameLst>
                                      </p:cBhvr>
                                      <p:tavLst>
                                        <p:tav tm="0">
                                          <p:val>
                                            <p:fltVal val="0"/>
                                          </p:val>
                                        </p:tav>
                                        <p:tav tm="100000">
                                          <p:val>
                                            <p:strVal val="#ppt_w"/>
                                          </p:val>
                                        </p:tav>
                                      </p:tavLst>
                                    </p:anim>
                                    <p:anim calcmode="lin" valueType="num">
                                      <p:cBhvr>
                                        <p:cTn id="706" dur="1000" fill="hold"/>
                                        <p:tgtEl>
                                          <p:spTgt spid="118"/>
                                        </p:tgtEl>
                                        <p:attrNameLst>
                                          <p:attrName>ppt_h</p:attrName>
                                        </p:attrNameLst>
                                      </p:cBhvr>
                                      <p:tavLst>
                                        <p:tav tm="0">
                                          <p:val>
                                            <p:fltVal val="0"/>
                                          </p:val>
                                        </p:tav>
                                        <p:tav tm="100000">
                                          <p:val>
                                            <p:strVal val="#ppt_h"/>
                                          </p:val>
                                        </p:tav>
                                      </p:tavLst>
                                    </p:anim>
                                    <p:anim calcmode="lin" valueType="num">
                                      <p:cBhvr>
                                        <p:cTn id="707" dur="1000" fill="hold"/>
                                        <p:tgtEl>
                                          <p:spTgt spid="118"/>
                                        </p:tgtEl>
                                        <p:attrNameLst>
                                          <p:attrName>style.rotation</p:attrName>
                                        </p:attrNameLst>
                                      </p:cBhvr>
                                      <p:tavLst>
                                        <p:tav tm="0">
                                          <p:val>
                                            <p:fltVal val="90"/>
                                          </p:val>
                                        </p:tav>
                                        <p:tav tm="100000">
                                          <p:val>
                                            <p:fltVal val="0"/>
                                          </p:val>
                                        </p:tav>
                                      </p:tavLst>
                                    </p:anim>
                                    <p:animEffect transition="in" filter="fade">
                                      <p:cBhvr>
                                        <p:cTn id="708" dur="1000"/>
                                        <p:tgtEl>
                                          <p:spTgt spid="118"/>
                                        </p:tgtEl>
                                      </p:cBhvr>
                                    </p:animEffect>
                                  </p:childTnLst>
                                </p:cTn>
                              </p:par>
                              <p:par>
                                <p:cTn id="709" presetID="31" presetClass="entr" presetSubtype="0" fill="hold" nodeType="withEffect">
                                  <p:stCondLst>
                                    <p:cond delay="0"/>
                                  </p:stCondLst>
                                  <p:childTnLst>
                                    <p:set>
                                      <p:cBhvr>
                                        <p:cTn id="710" dur="1" fill="hold">
                                          <p:stCondLst>
                                            <p:cond delay="0"/>
                                          </p:stCondLst>
                                        </p:cTn>
                                        <p:tgtEl>
                                          <p:spTgt spid="119"/>
                                        </p:tgtEl>
                                        <p:attrNameLst>
                                          <p:attrName>style.visibility</p:attrName>
                                        </p:attrNameLst>
                                      </p:cBhvr>
                                      <p:to>
                                        <p:strVal val="visible"/>
                                      </p:to>
                                    </p:set>
                                    <p:anim calcmode="lin" valueType="num">
                                      <p:cBhvr>
                                        <p:cTn id="711" dur="1000" fill="hold"/>
                                        <p:tgtEl>
                                          <p:spTgt spid="119"/>
                                        </p:tgtEl>
                                        <p:attrNameLst>
                                          <p:attrName>ppt_w</p:attrName>
                                        </p:attrNameLst>
                                      </p:cBhvr>
                                      <p:tavLst>
                                        <p:tav tm="0">
                                          <p:val>
                                            <p:fltVal val="0"/>
                                          </p:val>
                                        </p:tav>
                                        <p:tav tm="100000">
                                          <p:val>
                                            <p:strVal val="#ppt_w"/>
                                          </p:val>
                                        </p:tav>
                                      </p:tavLst>
                                    </p:anim>
                                    <p:anim calcmode="lin" valueType="num">
                                      <p:cBhvr>
                                        <p:cTn id="712" dur="1000" fill="hold"/>
                                        <p:tgtEl>
                                          <p:spTgt spid="119"/>
                                        </p:tgtEl>
                                        <p:attrNameLst>
                                          <p:attrName>ppt_h</p:attrName>
                                        </p:attrNameLst>
                                      </p:cBhvr>
                                      <p:tavLst>
                                        <p:tav tm="0">
                                          <p:val>
                                            <p:fltVal val="0"/>
                                          </p:val>
                                        </p:tav>
                                        <p:tav tm="100000">
                                          <p:val>
                                            <p:strVal val="#ppt_h"/>
                                          </p:val>
                                        </p:tav>
                                      </p:tavLst>
                                    </p:anim>
                                    <p:anim calcmode="lin" valueType="num">
                                      <p:cBhvr>
                                        <p:cTn id="713" dur="1000" fill="hold"/>
                                        <p:tgtEl>
                                          <p:spTgt spid="119"/>
                                        </p:tgtEl>
                                        <p:attrNameLst>
                                          <p:attrName>style.rotation</p:attrName>
                                        </p:attrNameLst>
                                      </p:cBhvr>
                                      <p:tavLst>
                                        <p:tav tm="0">
                                          <p:val>
                                            <p:fltVal val="90"/>
                                          </p:val>
                                        </p:tav>
                                        <p:tav tm="100000">
                                          <p:val>
                                            <p:fltVal val="0"/>
                                          </p:val>
                                        </p:tav>
                                      </p:tavLst>
                                    </p:anim>
                                    <p:animEffect transition="in" filter="fade">
                                      <p:cBhvr>
                                        <p:cTn id="714" dur="1000"/>
                                        <p:tgtEl>
                                          <p:spTgt spid="119"/>
                                        </p:tgtEl>
                                      </p:cBhvr>
                                    </p:animEffect>
                                  </p:childTnLst>
                                </p:cTn>
                              </p:par>
                              <p:par>
                                <p:cTn id="715" presetID="31" presetClass="entr" presetSubtype="0" fill="hold" nodeType="withEffect">
                                  <p:stCondLst>
                                    <p:cond delay="0"/>
                                  </p:stCondLst>
                                  <p:childTnLst>
                                    <p:set>
                                      <p:cBhvr>
                                        <p:cTn id="716" dur="1" fill="hold">
                                          <p:stCondLst>
                                            <p:cond delay="0"/>
                                          </p:stCondLst>
                                        </p:cTn>
                                        <p:tgtEl>
                                          <p:spTgt spid="120"/>
                                        </p:tgtEl>
                                        <p:attrNameLst>
                                          <p:attrName>style.visibility</p:attrName>
                                        </p:attrNameLst>
                                      </p:cBhvr>
                                      <p:to>
                                        <p:strVal val="visible"/>
                                      </p:to>
                                    </p:set>
                                    <p:anim calcmode="lin" valueType="num">
                                      <p:cBhvr>
                                        <p:cTn id="717" dur="1000" fill="hold"/>
                                        <p:tgtEl>
                                          <p:spTgt spid="120"/>
                                        </p:tgtEl>
                                        <p:attrNameLst>
                                          <p:attrName>ppt_w</p:attrName>
                                        </p:attrNameLst>
                                      </p:cBhvr>
                                      <p:tavLst>
                                        <p:tav tm="0">
                                          <p:val>
                                            <p:fltVal val="0"/>
                                          </p:val>
                                        </p:tav>
                                        <p:tav tm="100000">
                                          <p:val>
                                            <p:strVal val="#ppt_w"/>
                                          </p:val>
                                        </p:tav>
                                      </p:tavLst>
                                    </p:anim>
                                    <p:anim calcmode="lin" valueType="num">
                                      <p:cBhvr>
                                        <p:cTn id="718" dur="1000" fill="hold"/>
                                        <p:tgtEl>
                                          <p:spTgt spid="120"/>
                                        </p:tgtEl>
                                        <p:attrNameLst>
                                          <p:attrName>ppt_h</p:attrName>
                                        </p:attrNameLst>
                                      </p:cBhvr>
                                      <p:tavLst>
                                        <p:tav tm="0">
                                          <p:val>
                                            <p:fltVal val="0"/>
                                          </p:val>
                                        </p:tav>
                                        <p:tav tm="100000">
                                          <p:val>
                                            <p:strVal val="#ppt_h"/>
                                          </p:val>
                                        </p:tav>
                                      </p:tavLst>
                                    </p:anim>
                                    <p:anim calcmode="lin" valueType="num">
                                      <p:cBhvr>
                                        <p:cTn id="719" dur="1000" fill="hold"/>
                                        <p:tgtEl>
                                          <p:spTgt spid="120"/>
                                        </p:tgtEl>
                                        <p:attrNameLst>
                                          <p:attrName>style.rotation</p:attrName>
                                        </p:attrNameLst>
                                      </p:cBhvr>
                                      <p:tavLst>
                                        <p:tav tm="0">
                                          <p:val>
                                            <p:fltVal val="90"/>
                                          </p:val>
                                        </p:tav>
                                        <p:tav tm="100000">
                                          <p:val>
                                            <p:fltVal val="0"/>
                                          </p:val>
                                        </p:tav>
                                      </p:tavLst>
                                    </p:anim>
                                    <p:animEffect transition="in" filter="fade">
                                      <p:cBhvr>
                                        <p:cTn id="720" dur="1000"/>
                                        <p:tgtEl>
                                          <p:spTgt spid="120"/>
                                        </p:tgtEl>
                                      </p:cBhvr>
                                    </p:animEffect>
                                  </p:childTnLst>
                                </p:cTn>
                              </p:par>
                              <p:par>
                                <p:cTn id="721" presetID="31" presetClass="entr" presetSubtype="0" fill="hold" nodeType="withEffect">
                                  <p:stCondLst>
                                    <p:cond delay="0"/>
                                  </p:stCondLst>
                                  <p:childTnLst>
                                    <p:set>
                                      <p:cBhvr>
                                        <p:cTn id="722" dur="1" fill="hold">
                                          <p:stCondLst>
                                            <p:cond delay="0"/>
                                          </p:stCondLst>
                                        </p:cTn>
                                        <p:tgtEl>
                                          <p:spTgt spid="121"/>
                                        </p:tgtEl>
                                        <p:attrNameLst>
                                          <p:attrName>style.visibility</p:attrName>
                                        </p:attrNameLst>
                                      </p:cBhvr>
                                      <p:to>
                                        <p:strVal val="visible"/>
                                      </p:to>
                                    </p:set>
                                    <p:anim calcmode="lin" valueType="num">
                                      <p:cBhvr>
                                        <p:cTn id="723" dur="1000" fill="hold"/>
                                        <p:tgtEl>
                                          <p:spTgt spid="121"/>
                                        </p:tgtEl>
                                        <p:attrNameLst>
                                          <p:attrName>ppt_w</p:attrName>
                                        </p:attrNameLst>
                                      </p:cBhvr>
                                      <p:tavLst>
                                        <p:tav tm="0">
                                          <p:val>
                                            <p:fltVal val="0"/>
                                          </p:val>
                                        </p:tav>
                                        <p:tav tm="100000">
                                          <p:val>
                                            <p:strVal val="#ppt_w"/>
                                          </p:val>
                                        </p:tav>
                                      </p:tavLst>
                                    </p:anim>
                                    <p:anim calcmode="lin" valueType="num">
                                      <p:cBhvr>
                                        <p:cTn id="724" dur="1000" fill="hold"/>
                                        <p:tgtEl>
                                          <p:spTgt spid="121"/>
                                        </p:tgtEl>
                                        <p:attrNameLst>
                                          <p:attrName>ppt_h</p:attrName>
                                        </p:attrNameLst>
                                      </p:cBhvr>
                                      <p:tavLst>
                                        <p:tav tm="0">
                                          <p:val>
                                            <p:fltVal val="0"/>
                                          </p:val>
                                        </p:tav>
                                        <p:tav tm="100000">
                                          <p:val>
                                            <p:strVal val="#ppt_h"/>
                                          </p:val>
                                        </p:tav>
                                      </p:tavLst>
                                    </p:anim>
                                    <p:anim calcmode="lin" valueType="num">
                                      <p:cBhvr>
                                        <p:cTn id="725" dur="1000" fill="hold"/>
                                        <p:tgtEl>
                                          <p:spTgt spid="121"/>
                                        </p:tgtEl>
                                        <p:attrNameLst>
                                          <p:attrName>style.rotation</p:attrName>
                                        </p:attrNameLst>
                                      </p:cBhvr>
                                      <p:tavLst>
                                        <p:tav tm="0">
                                          <p:val>
                                            <p:fltVal val="90"/>
                                          </p:val>
                                        </p:tav>
                                        <p:tav tm="100000">
                                          <p:val>
                                            <p:fltVal val="0"/>
                                          </p:val>
                                        </p:tav>
                                      </p:tavLst>
                                    </p:anim>
                                    <p:animEffect transition="in" filter="fade">
                                      <p:cBhvr>
                                        <p:cTn id="726" dur="1000"/>
                                        <p:tgtEl>
                                          <p:spTgt spid="121"/>
                                        </p:tgtEl>
                                      </p:cBhvr>
                                    </p:animEffect>
                                  </p:childTnLst>
                                </p:cTn>
                              </p:par>
                              <p:par>
                                <p:cTn id="727" presetID="31" presetClass="entr" presetSubtype="0" fill="hold" nodeType="withEffect">
                                  <p:stCondLst>
                                    <p:cond delay="0"/>
                                  </p:stCondLst>
                                  <p:childTnLst>
                                    <p:set>
                                      <p:cBhvr>
                                        <p:cTn id="728" dur="1" fill="hold">
                                          <p:stCondLst>
                                            <p:cond delay="0"/>
                                          </p:stCondLst>
                                        </p:cTn>
                                        <p:tgtEl>
                                          <p:spTgt spid="122"/>
                                        </p:tgtEl>
                                        <p:attrNameLst>
                                          <p:attrName>style.visibility</p:attrName>
                                        </p:attrNameLst>
                                      </p:cBhvr>
                                      <p:to>
                                        <p:strVal val="visible"/>
                                      </p:to>
                                    </p:set>
                                    <p:anim calcmode="lin" valueType="num">
                                      <p:cBhvr>
                                        <p:cTn id="729" dur="1000" fill="hold"/>
                                        <p:tgtEl>
                                          <p:spTgt spid="122"/>
                                        </p:tgtEl>
                                        <p:attrNameLst>
                                          <p:attrName>ppt_w</p:attrName>
                                        </p:attrNameLst>
                                      </p:cBhvr>
                                      <p:tavLst>
                                        <p:tav tm="0">
                                          <p:val>
                                            <p:fltVal val="0"/>
                                          </p:val>
                                        </p:tav>
                                        <p:tav tm="100000">
                                          <p:val>
                                            <p:strVal val="#ppt_w"/>
                                          </p:val>
                                        </p:tav>
                                      </p:tavLst>
                                    </p:anim>
                                    <p:anim calcmode="lin" valueType="num">
                                      <p:cBhvr>
                                        <p:cTn id="730" dur="1000" fill="hold"/>
                                        <p:tgtEl>
                                          <p:spTgt spid="122"/>
                                        </p:tgtEl>
                                        <p:attrNameLst>
                                          <p:attrName>ppt_h</p:attrName>
                                        </p:attrNameLst>
                                      </p:cBhvr>
                                      <p:tavLst>
                                        <p:tav tm="0">
                                          <p:val>
                                            <p:fltVal val="0"/>
                                          </p:val>
                                        </p:tav>
                                        <p:tav tm="100000">
                                          <p:val>
                                            <p:strVal val="#ppt_h"/>
                                          </p:val>
                                        </p:tav>
                                      </p:tavLst>
                                    </p:anim>
                                    <p:anim calcmode="lin" valueType="num">
                                      <p:cBhvr>
                                        <p:cTn id="731" dur="1000" fill="hold"/>
                                        <p:tgtEl>
                                          <p:spTgt spid="122"/>
                                        </p:tgtEl>
                                        <p:attrNameLst>
                                          <p:attrName>style.rotation</p:attrName>
                                        </p:attrNameLst>
                                      </p:cBhvr>
                                      <p:tavLst>
                                        <p:tav tm="0">
                                          <p:val>
                                            <p:fltVal val="90"/>
                                          </p:val>
                                        </p:tav>
                                        <p:tav tm="100000">
                                          <p:val>
                                            <p:fltVal val="0"/>
                                          </p:val>
                                        </p:tav>
                                      </p:tavLst>
                                    </p:anim>
                                    <p:animEffect transition="in" filter="fade">
                                      <p:cBhvr>
                                        <p:cTn id="732" dur="1000"/>
                                        <p:tgtEl>
                                          <p:spTgt spid="122"/>
                                        </p:tgtEl>
                                      </p:cBhvr>
                                    </p:animEffect>
                                  </p:childTnLst>
                                </p:cTn>
                              </p:par>
                              <p:par>
                                <p:cTn id="733" presetID="31" presetClass="entr" presetSubtype="0" fill="hold" nodeType="withEffect">
                                  <p:stCondLst>
                                    <p:cond delay="0"/>
                                  </p:stCondLst>
                                  <p:childTnLst>
                                    <p:set>
                                      <p:cBhvr>
                                        <p:cTn id="734" dur="1" fill="hold">
                                          <p:stCondLst>
                                            <p:cond delay="0"/>
                                          </p:stCondLst>
                                        </p:cTn>
                                        <p:tgtEl>
                                          <p:spTgt spid="123"/>
                                        </p:tgtEl>
                                        <p:attrNameLst>
                                          <p:attrName>style.visibility</p:attrName>
                                        </p:attrNameLst>
                                      </p:cBhvr>
                                      <p:to>
                                        <p:strVal val="visible"/>
                                      </p:to>
                                    </p:set>
                                    <p:anim calcmode="lin" valueType="num">
                                      <p:cBhvr>
                                        <p:cTn id="735" dur="1000" fill="hold"/>
                                        <p:tgtEl>
                                          <p:spTgt spid="123"/>
                                        </p:tgtEl>
                                        <p:attrNameLst>
                                          <p:attrName>ppt_w</p:attrName>
                                        </p:attrNameLst>
                                      </p:cBhvr>
                                      <p:tavLst>
                                        <p:tav tm="0">
                                          <p:val>
                                            <p:fltVal val="0"/>
                                          </p:val>
                                        </p:tav>
                                        <p:tav tm="100000">
                                          <p:val>
                                            <p:strVal val="#ppt_w"/>
                                          </p:val>
                                        </p:tav>
                                      </p:tavLst>
                                    </p:anim>
                                    <p:anim calcmode="lin" valueType="num">
                                      <p:cBhvr>
                                        <p:cTn id="736" dur="1000" fill="hold"/>
                                        <p:tgtEl>
                                          <p:spTgt spid="123"/>
                                        </p:tgtEl>
                                        <p:attrNameLst>
                                          <p:attrName>ppt_h</p:attrName>
                                        </p:attrNameLst>
                                      </p:cBhvr>
                                      <p:tavLst>
                                        <p:tav tm="0">
                                          <p:val>
                                            <p:fltVal val="0"/>
                                          </p:val>
                                        </p:tav>
                                        <p:tav tm="100000">
                                          <p:val>
                                            <p:strVal val="#ppt_h"/>
                                          </p:val>
                                        </p:tav>
                                      </p:tavLst>
                                    </p:anim>
                                    <p:anim calcmode="lin" valueType="num">
                                      <p:cBhvr>
                                        <p:cTn id="737" dur="1000" fill="hold"/>
                                        <p:tgtEl>
                                          <p:spTgt spid="123"/>
                                        </p:tgtEl>
                                        <p:attrNameLst>
                                          <p:attrName>style.rotation</p:attrName>
                                        </p:attrNameLst>
                                      </p:cBhvr>
                                      <p:tavLst>
                                        <p:tav tm="0">
                                          <p:val>
                                            <p:fltVal val="90"/>
                                          </p:val>
                                        </p:tav>
                                        <p:tav tm="100000">
                                          <p:val>
                                            <p:fltVal val="0"/>
                                          </p:val>
                                        </p:tav>
                                      </p:tavLst>
                                    </p:anim>
                                    <p:animEffect transition="in" filter="fade">
                                      <p:cBhvr>
                                        <p:cTn id="738" dur="1000"/>
                                        <p:tgtEl>
                                          <p:spTgt spid="123"/>
                                        </p:tgtEl>
                                      </p:cBhvr>
                                    </p:animEffect>
                                  </p:childTnLst>
                                </p:cTn>
                              </p:par>
                              <p:par>
                                <p:cTn id="739" presetID="31" presetClass="entr" presetSubtype="0" fill="hold" nodeType="withEffect">
                                  <p:stCondLst>
                                    <p:cond delay="0"/>
                                  </p:stCondLst>
                                  <p:childTnLst>
                                    <p:set>
                                      <p:cBhvr>
                                        <p:cTn id="740" dur="1" fill="hold">
                                          <p:stCondLst>
                                            <p:cond delay="0"/>
                                          </p:stCondLst>
                                        </p:cTn>
                                        <p:tgtEl>
                                          <p:spTgt spid="124"/>
                                        </p:tgtEl>
                                        <p:attrNameLst>
                                          <p:attrName>style.visibility</p:attrName>
                                        </p:attrNameLst>
                                      </p:cBhvr>
                                      <p:to>
                                        <p:strVal val="visible"/>
                                      </p:to>
                                    </p:set>
                                    <p:anim calcmode="lin" valueType="num">
                                      <p:cBhvr>
                                        <p:cTn id="741" dur="1000" fill="hold"/>
                                        <p:tgtEl>
                                          <p:spTgt spid="124"/>
                                        </p:tgtEl>
                                        <p:attrNameLst>
                                          <p:attrName>ppt_w</p:attrName>
                                        </p:attrNameLst>
                                      </p:cBhvr>
                                      <p:tavLst>
                                        <p:tav tm="0">
                                          <p:val>
                                            <p:fltVal val="0"/>
                                          </p:val>
                                        </p:tav>
                                        <p:tav tm="100000">
                                          <p:val>
                                            <p:strVal val="#ppt_w"/>
                                          </p:val>
                                        </p:tav>
                                      </p:tavLst>
                                    </p:anim>
                                    <p:anim calcmode="lin" valueType="num">
                                      <p:cBhvr>
                                        <p:cTn id="742" dur="1000" fill="hold"/>
                                        <p:tgtEl>
                                          <p:spTgt spid="124"/>
                                        </p:tgtEl>
                                        <p:attrNameLst>
                                          <p:attrName>ppt_h</p:attrName>
                                        </p:attrNameLst>
                                      </p:cBhvr>
                                      <p:tavLst>
                                        <p:tav tm="0">
                                          <p:val>
                                            <p:fltVal val="0"/>
                                          </p:val>
                                        </p:tav>
                                        <p:tav tm="100000">
                                          <p:val>
                                            <p:strVal val="#ppt_h"/>
                                          </p:val>
                                        </p:tav>
                                      </p:tavLst>
                                    </p:anim>
                                    <p:anim calcmode="lin" valueType="num">
                                      <p:cBhvr>
                                        <p:cTn id="743" dur="1000" fill="hold"/>
                                        <p:tgtEl>
                                          <p:spTgt spid="124"/>
                                        </p:tgtEl>
                                        <p:attrNameLst>
                                          <p:attrName>style.rotation</p:attrName>
                                        </p:attrNameLst>
                                      </p:cBhvr>
                                      <p:tavLst>
                                        <p:tav tm="0">
                                          <p:val>
                                            <p:fltVal val="90"/>
                                          </p:val>
                                        </p:tav>
                                        <p:tav tm="100000">
                                          <p:val>
                                            <p:fltVal val="0"/>
                                          </p:val>
                                        </p:tav>
                                      </p:tavLst>
                                    </p:anim>
                                    <p:animEffect transition="in" filter="fade">
                                      <p:cBhvr>
                                        <p:cTn id="744" dur="1000"/>
                                        <p:tgtEl>
                                          <p:spTgt spid="124"/>
                                        </p:tgtEl>
                                      </p:cBhvr>
                                    </p:animEffect>
                                  </p:childTnLst>
                                </p:cTn>
                              </p:par>
                              <p:par>
                                <p:cTn id="745" presetID="31" presetClass="entr" presetSubtype="0" fill="hold" grpId="0" nodeType="withEffect">
                                  <p:stCondLst>
                                    <p:cond delay="0"/>
                                  </p:stCondLst>
                                  <p:childTnLst>
                                    <p:set>
                                      <p:cBhvr>
                                        <p:cTn id="746" dur="1" fill="hold">
                                          <p:stCondLst>
                                            <p:cond delay="0"/>
                                          </p:stCondLst>
                                        </p:cTn>
                                        <p:tgtEl>
                                          <p:spTgt spid="125"/>
                                        </p:tgtEl>
                                        <p:attrNameLst>
                                          <p:attrName>style.visibility</p:attrName>
                                        </p:attrNameLst>
                                      </p:cBhvr>
                                      <p:to>
                                        <p:strVal val="visible"/>
                                      </p:to>
                                    </p:set>
                                    <p:anim calcmode="lin" valueType="num">
                                      <p:cBhvr>
                                        <p:cTn id="747" dur="1000" fill="hold"/>
                                        <p:tgtEl>
                                          <p:spTgt spid="125"/>
                                        </p:tgtEl>
                                        <p:attrNameLst>
                                          <p:attrName>ppt_w</p:attrName>
                                        </p:attrNameLst>
                                      </p:cBhvr>
                                      <p:tavLst>
                                        <p:tav tm="0">
                                          <p:val>
                                            <p:fltVal val="0"/>
                                          </p:val>
                                        </p:tav>
                                        <p:tav tm="100000">
                                          <p:val>
                                            <p:strVal val="#ppt_w"/>
                                          </p:val>
                                        </p:tav>
                                      </p:tavLst>
                                    </p:anim>
                                    <p:anim calcmode="lin" valueType="num">
                                      <p:cBhvr>
                                        <p:cTn id="748" dur="1000" fill="hold"/>
                                        <p:tgtEl>
                                          <p:spTgt spid="125"/>
                                        </p:tgtEl>
                                        <p:attrNameLst>
                                          <p:attrName>ppt_h</p:attrName>
                                        </p:attrNameLst>
                                      </p:cBhvr>
                                      <p:tavLst>
                                        <p:tav tm="0">
                                          <p:val>
                                            <p:fltVal val="0"/>
                                          </p:val>
                                        </p:tav>
                                        <p:tav tm="100000">
                                          <p:val>
                                            <p:strVal val="#ppt_h"/>
                                          </p:val>
                                        </p:tav>
                                      </p:tavLst>
                                    </p:anim>
                                    <p:anim calcmode="lin" valueType="num">
                                      <p:cBhvr>
                                        <p:cTn id="749" dur="1000" fill="hold"/>
                                        <p:tgtEl>
                                          <p:spTgt spid="125"/>
                                        </p:tgtEl>
                                        <p:attrNameLst>
                                          <p:attrName>style.rotation</p:attrName>
                                        </p:attrNameLst>
                                      </p:cBhvr>
                                      <p:tavLst>
                                        <p:tav tm="0">
                                          <p:val>
                                            <p:fltVal val="90"/>
                                          </p:val>
                                        </p:tav>
                                        <p:tav tm="100000">
                                          <p:val>
                                            <p:fltVal val="0"/>
                                          </p:val>
                                        </p:tav>
                                      </p:tavLst>
                                    </p:anim>
                                    <p:animEffect transition="in" filter="fade">
                                      <p:cBhvr>
                                        <p:cTn id="750" dur="1000"/>
                                        <p:tgtEl>
                                          <p:spTgt spid="125"/>
                                        </p:tgtEl>
                                      </p:cBhvr>
                                    </p:animEffect>
                                  </p:childTnLst>
                                </p:cTn>
                              </p:par>
                              <p:par>
                                <p:cTn id="751" presetID="31" presetClass="entr" presetSubtype="0" fill="hold" nodeType="withEffect">
                                  <p:stCondLst>
                                    <p:cond delay="0"/>
                                  </p:stCondLst>
                                  <p:childTnLst>
                                    <p:set>
                                      <p:cBhvr>
                                        <p:cTn id="752" dur="1" fill="hold">
                                          <p:stCondLst>
                                            <p:cond delay="0"/>
                                          </p:stCondLst>
                                        </p:cTn>
                                        <p:tgtEl>
                                          <p:spTgt spid="126"/>
                                        </p:tgtEl>
                                        <p:attrNameLst>
                                          <p:attrName>style.visibility</p:attrName>
                                        </p:attrNameLst>
                                      </p:cBhvr>
                                      <p:to>
                                        <p:strVal val="visible"/>
                                      </p:to>
                                    </p:set>
                                    <p:anim calcmode="lin" valueType="num">
                                      <p:cBhvr>
                                        <p:cTn id="753" dur="1000" fill="hold"/>
                                        <p:tgtEl>
                                          <p:spTgt spid="126"/>
                                        </p:tgtEl>
                                        <p:attrNameLst>
                                          <p:attrName>ppt_w</p:attrName>
                                        </p:attrNameLst>
                                      </p:cBhvr>
                                      <p:tavLst>
                                        <p:tav tm="0">
                                          <p:val>
                                            <p:fltVal val="0"/>
                                          </p:val>
                                        </p:tav>
                                        <p:tav tm="100000">
                                          <p:val>
                                            <p:strVal val="#ppt_w"/>
                                          </p:val>
                                        </p:tav>
                                      </p:tavLst>
                                    </p:anim>
                                    <p:anim calcmode="lin" valueType="num">
                                      <p:cBhvr>
                                        <p:cTn id="754" dur="1000" fill="hold"/>
                                        <p:tgtEl>
                                          <p:spTgt spid="126"/>
                                        </p:tgtEl>
                                        <p:attrNameLst>
                                          <p:attrName>ppt_h</p:attrName>
                                        </p:attrNameLst>
                                      </p:cBhvr>
                                      <p:tavLst>
                                        <p:tav tm="0">
                                          <p:val>
                                            <p:fltVal val="0"/>
                                          </p:val>
                                        </p:tav>
                                        <p:tav tm="100000">
                                          <p:val>
                                            <p:strVal val="#ppt_h"/>
                                          </p:val>
                                        </p:tav>
                                      </p:tavLst>
                                    </p:anim>
                                    <p:anim calcmode="lin" valueType="num">
                                      <p:cBhvr>
                                        <p:cTn id="755" dur="1000" fill="hold"/>
                                        <p:tgtEl>
                                          <p:spTgt spid="126"/>
                                        </p:tgtEl>
                                        <p:attrNameLst>
                                          <p:attrName>style.rotation</p:attrName>
                                        </p:attrNameLst>
                                      </p:cBhvr>
                                      <p:tavLst>
                                        <p:tav tm="0">
                                          <p:val>
                                            <p:fltVal val="90"/>
                                          </p:val>
                                        </p:tav>
                                        <p:tav tm="100000">
                                          <p:val>
                                            <p:fltVal val="0"/>
                                          </p:val>
                                        </p:tav>
                                      </p:tavLst>
                                    </p:anim>
                                    <p:animEffect transition="in" filter="fade">
                                      <p:cBhvr>
                                        <p:cTn id="756" dur="1000"/>
                                        <p:tgtEl>
                                          <p:spTgt spid="126"/>
                                        </p:tgtEl>
                                      </p:cBhvr>
                                    </p:animEffect>
                                  </p:childTnLst>
                                </p:cTn>
                              </p:par>
                              <p:par>
                                <p:cTn id="757" presetID="31" presetClass="entr" presetSubtype="0" fill="hold" nodeType="withEffect">
                                  <p:stCondLst>
                                    <p:cond delay="0"/>
                                  </p:stCondLst>
                                  <p:childTnLst>
                                    <p:set>
                                      <p:cBhvr>
                                        <p:cTn id="758" dur="1" fill="hold">
                                          <p:stCondLst>
                                            <p:cond delay="0"/>
                                          </p:stCondLst>
                                        </p:cTn>
                                        <p:tgtEl>
                                          <p:spTgt spid="127"/>
                                        </p:tgtEl>
                                        <p:attrNameLst>
                                          <p:attrName>style.visibility</p:attrName>
                                        </p:attrNameLst>
                                      </p:cBhvr>
                                      <p:to>
                                        <p:strVal val="visible"/>
                                      </p:to>
                                    </p:set>
                                    <p:anim calcmode="lin" valueType="num">
                                      <p:cBhvr>
                                        <p:cTn id="759" dur="1000" fill="hold"/>
                                        <p:tgtEl>
                                          <p:spTgt spid="127"/>
                                        </p:tgtEl>
                                        <p:attrNameLst>
                                          <p:attrName>ppt_w</p:attrName>
                                        </p:attrNameLst>
                                      </p:cBhvr>
                                      <p:tavLst>
                                        <p:tav tm="0">
                                          <p:val>
                                            <p:fltVal val="0"/>
                                          </p:val>
                                        </p:tav>
                                        <p:tav tm="100000">
                                          <p:val>
                                            <p:strVal val="#ppt_w"/>
                                          </p:val>
                                        </p:tav>
                                      </p:tavLst>
                                    </p:anim>
                                    <p:anim calcmode="lin" valueType="num">
                                      <p:cBhvr>
                                        <p:cTn id="760" dur="1000" fill="hold"/>
                                        <p:tgtEl>
                                          <p:spTgt spid="127"/>
                                        </p:tgtEl>
                                        <p:attrNameLst>
                                          <p:attrName>ppt_h</p:attrName>
                                        </p:attrNameLst>
                                      </p:cBhvr>
                                      <p:tavLst>
                                        <p:tav tm="0">
                                          <p:val>
                                            <p:fltVal val="0"/>
                                          </p:val>
                                        </p:tav>
                                        <p:tav tm="100000">
                                          <p:val>
                                            <p:strVal val="#ppt_h"/>
                                          </p:val>
                                        </p:tav>
                                      </p:tavLst>
                                    </p:anim>
                                    <p:anim calcmode="lin" valueType="num">
                                      <p:cBhvr>
                                        <p:cTn id="761" dur="1000" fill="hold"/>
                                        <p:tgtEl>
                                          <p:spTgt spid="127"/>
                                        </p:tgtEl>
                                        <p:attrNameLst>
                                          <p:attrName>style.rotation</p:attrName>
                                        </p:attrNameLst>
                                      </p:cBhvr>
                                      <p:tavLst>
                                        <p:tav tm="0">
                                          <p:val>
                                            <p:fltVal val="90"/>
                                          </p:val>
                                        </p:tav>
                                        <p:tav tm="100000">
                                          <p:val>
                                            <p:fltVal val="0"/>
                                          </p:val>
                                        </p:tav>
                                      </p:tavLst>
                                    </p:anim>
                                    <p:animEffect transition="in" filter="fade">
                                      <p:cBhvr>
                                        <p:cTn id="762" dur="1000"/>
                                        <p:tgtEl>
                                          <p:spTgt spid="127"/>
                                        </p:tgtEl>
                                      </p:cBhvr>
                                    </p:animEffect>
                                  </p:childTnLst>
                                </p:cTn>
                              </p:par>
                              <p:par>
                                <p:cTn id="763" presetID="31" presetClass="entr" presetSubtype="0" fill="hold" nodeType="withEffect">
                                  <p:stCondLst>
                                    <p:cond delay="0"/>
                                  </p:stCondLst>
                                  <p:childTnLst>
                                    <p:set>
                                      <p:cBhvr>
                                        <p:cTn id="764" dur="1" fill="hold">
                                          <p:stCondLst>
                                            <p:cond delay="0"/>
                                          </p:stCondLst>
                                        </p:cTn>
                                        <p:tgtEl>
                                          <p:spTgt spid="128"/>
                                        </p:tgtEl>
                                        <p:attrNameLst>
                                          <p:attrName>style.visibility</p:attrName>
                                        </p:attrNameLst>
                                      </p:cBhvr>
                                      <p:to>
                                        <p:strVal val="visible"/>
                                      </p:to>
                                    </p:set>
                                    <p:anim calcmode="lin" valueType="num">
                                      <p:cBhvr>
                                        <p:cTn id="765" dur="1000" fill="hold"/>
                                        <p:tgtEl>
                                          <p:spTgt spid="128"/>
                                        </p:tgtEl>
                                        <p:attrNameLst>
                                          <p:attrName>ppt_w</p:attrName>
                                        </p:attrNameLst>
                                      </p:cBhvr>
                                      <p:tavLst>
                                        <p:tav tm="0">
                                          <p:val>
                                            <p:fltVal val="0"/>
                                          </p:val>
                                        </p:tav>
                                        <p:tav tm="100000">
                                          <p:val>
                                            <p:strVal val="#ppt_w"/>
                                          </p:val>
                                        </p:tav>
                                      </p:tavLst>
                                    </p:anim>
                                    <p:anim calcmode="lin" valueType="num">
                                      <p:cBhvr>
                                        <p:cTn id="766" dur="1000" fill="hold"/>
                                        <p:tgtEl>
                                          <p:spTgt spid="128"/>
                                        </p:tgtEl>
                                        <p:attrNameLst>
                                          <p:attrName>ppt_h</p:attrName>
                                        </p:attrNameLst>
                                      </p:cBhvr>
                                      <p:tavLst>
                                        <p:tav tm="0">
                                          <p:val>
                                            <p:fltVal val="0"/>
                                          </p:val>
                                        </p:tav>
                                        <p:tav tm="100000">
                                          <p:val>
                                            <p:strVal val="#ppt_h"/>
                                          </p:val>
                                        </p:tav>
                                      </p:tavLst>
                                    </p:anim>
                                    <p:anim calcmode="lin" valueType="num">
                                      <p:cBhvr>
                                        <p:cTn id="767" dur="1000" fill="hold"/>
                                        <p:tgtEl>
                                          <p:spTgt spid="128"/>
                                        </p:tgtEl>
                                        <p:attrNameLst>
                                          <p:attrName>style.rotation</p:attrName>
                                        </p:attrNameLst>
                                      </p:cBhvr>
                                      <p:tavLst>
                                        <p:tav tm="0">
                                          <p:val>
                                            <p:fltVal val="90"/>
                                          </p:val>
                                        </p:tav>
                                        <p:tav tm="100000">
                                          <p:val>
                                            <p:fltVal val="0"/>
                                          </p:val>
                                        </p:tav>
                                      </p:tavLst>
                                    </p:anim>
                                    <p:animEffect transition="in" filter="fade">
                                      <p:cBhvr>
                                        <p:cTn id="768" dur="1000"/>
                                        <p:tgtEl>
                                          <p:spTgt spid="128"/>
                                        </p:tgtEl>
                                      </p:cBhvr>
                                    </p:animEffect>
                                  </p:childTnLst>
                                </p:cTn>
                              </p:par>
                              <p:par>
                                <p:cTn id="769" presetID="31" presetClass="entr" presetSubtype="0" fill="hold" nodeType="withEffect">
                                  <p:stCondLst>
                                    <p:cond delay="0"/>
                                  </p:stCondLst>
                                  <p:childTnLst>
                                    <p:set>
                                      <p:cBhvr>
                                        <p:cTn id="770" dur="1" fill="hold">
                                          <p:stCondLst>
                                            <p:cond delay="0"/>
                                          </p:stCondLst>
                                        </p:cTn>
                                        <p:tgtEl>
                                          <p:spTgt spid="129"/>
                                        </p:tgtEl>
                                        <p:attrNameLst>
                                          <p:attrName>style.visibility</p:attrName>
                                        </p:attrNameLst>
                                      </p:cBhvr>
                                      <p:to>
                                        <p:strVal val="visible"/>
                                      </p:to>
                                    </p:set>
                                    <p:anim calcmode="lin" valueType="num">
                                      <p:cBhvr>
                                        <p:cTn id="771" dur="1000" fill="hold"/>
                                        <p:tgtEl>
                                          <p:spTgt spid="129"/>
                                        </p:tgtEl>
                                        <p:attrNameLst>
                                          <p:attrName>ppt_w</p:attrName>
                                        </p:attrNameLst>
                                      </p:cBhvr>
                                      <p:tavLst>
                                        <p:tav tm="0">
                                          <p:val>
                                            <p:fltVal val="0"/>
                                          </p:val>
                                        </p:tav>
                                        <p:tav tm="100000">
                                          <p:val>
                                            <p:strVal val="#ppt_w"/>
                                          </p:val>
                                        </p:tav>
                                      </p:tavLst>
                                    </p:anim>
                                    <p:anim calcmode="lin" valueType="num">
                                      <p:cBhvr>
                                        <p:cTn id="772" dur="1000" fill="hold"/>
                                        <p:tgtEl>
                                          <p:spTgt spid="129"/>
                                        </p:tgtEl>
                                        <p:attrNameLst>
                                          <p:attrName>ppt_h</p:attrName>
                                        </p:attrNameLst>
                                      </p:cBhvr>
                                      <p:tavLst>
                                        <p:tav tm="0">
                                          <p:val>
                                            <p:fltVal val="0"/>
                                          </p:val>
                                        </p:tav>
                                        <p:tav tm="100000">
                                          <p:val>
                                            <p:strVal val="#ppt_h"/>
                                          </p:val>
                                        </p:tav>
                                      </p:tavLst>
                                    </p:anim>
                                    <p:anim calcmode="lin" valueType="num">
                                      <p:cBhvr>
                                        <p:cTn id="773" dur="1000" fill="hold"/>
                                        <p:tgtEl>
                                          <p:spTgt spid="129"/>
                                        </p:tgtEl>
                                        <p:attrNameLst>
                                          <p:attrName>style.rotation</p:attrName>
                                        </p:attrNameLst>
                                      </p:cBhvr>
                                      <p:tavLst>
                                        <p:tav tm="0">
                                          <p:val>
                                            <p:fltVal val="90"/>
                                          </p:val>
                                        </p:tav>
                                        <p:tav tm="100000">
                                          <p:val>
                                            <p:fltVal val="0"/>
                                          </p:val>
                                        </p:tav>
                                      </p:tavLst>
                                    </p:anim>
                                    <p:animEffect transition="in" filter="fade">
                                      <p:cBhvr>
                                        <p:cTn id="774" dur="1000"/>
                                        <p:tgtEl>
                                          <p:spTgt spid="129"/>
                                        </p:tgtEl>
                                      </p:cBhvr>
                                    </p:animEffect>
                                  </p:childTnLst>
                                </p:cTn>
                              </p:par>
                              <p:par>
                                <p:cTn id="775" presetID="31" presetClass="entr" presetSubtype="0" fill="hold" grpId="0" nodeType="withEffect">
                                  <p:stCondLst>
                                    <p:cond delay="0"/>
                                  </p:stCondLst>
                                  <p:childTnLst>
                                    <p:set>
                                      <p:cBhvr>
                                        <p:cTn id="776" dur="1" fill="hold">
                                          <p:stCondLst>
                                            <p:cond delay="0"/>
                                          </p:stCondLst>
                                        </p:cTn>
                                        <p:tgtEl>
                                          <p:spTgt spid="130"/>
                                        </p:tgtEl>
                                        <p:attrNameLst>
                                          <p:attrName>style.visibility</p:attrName>
                                        </p:attrNameLst>
                                      </p:cBhvr>
                                      <p:to>
                                        <p:strVal val="visible"/>
                                      </p:to>
                                    </p:set>
                                    <p:anim calcmode="lin" valueType="num">
                                      <p:cBhvr>
                                        <p:cTn id="777" dur="1000" fill="hold"/>
                                        <p:tgtEl>
                                          <p:spTgt spid="130"/>
                                        </p:tgtEl>
                                        <p:attrNameLst>
                                          <p:attrName>ppt_w</p:attrName>
                                        </p:attrNameLst>
                                      </p:cBhvr>
                                      <p:tavLst>
                                        <p:tav tm="0">
                                          <p:val>
                                            <p:fltVal val="0"/>
                                          </p:val>
                                        </p:tav>
                                        <p:tav tm="100000">
                                          <p:val>
                                            <p:strVal val="#ppt_w"/>
                                          </p:val>
                                        </p:tav>
                                      </p:tavLst>
                                    </p:anim>
                                    <p:anim calcmode="lin" valueType="num">
                                      <p:cBhvr>
                                        <p:cTn id="778" dur="1000" fill="hold"/>
                                        <p:tgtEl>
                                          <p:spTgt spid="130"/>
                                        </p:tgtEl>
                                        <p:attrNameLst>
                                          <p:attrName>ppt_h</p:attrName>
                                        </p:attrNameLst>
                                      </p:cBhvr>
                                      <p:tavLst>
                                        <p:tav tm="0">
                                          <p:val>
                                            <p:fltVal val="0"/>
                                          </p:val>
                                        </p:tav>
                                        <p:tav tm="100000">
                                          <p:val>
                                            <p:strVal val="#ppt_h"/>
                                          </p:val>
                                        </p:tav>
                                      </p:tavLst>
                                    </p:anim>
                                    <p:anim calcmode="lin" valueType="num">
                                      <p:cBhvr>
                                        <p:cTn id="779" dur="1000" fill="hold"/>
                                        <p:tgtEl>
                                          <p:spTgt spid="130"/>
                                        </p:tgtEl>
                                        <p:attrNameLst>
                                          <p:attrName>style.rotation</p:attrName>
                                        </p:attrNameLst>
                                      </p:cBhvr>
                                      <p:tavLst>
                                        <p:tav tm="0">
                                          <p:val>
                                            <p:fltVal val="90"/>
                                          </p:val>
                                        </p:tav>
                                        <p:tav tm="100000">
                                          <p:val>
                                            <p:fltVal val="0"/>
                                          </p:val>
                                        </p:tav>
                                      </p:tavLst>
                                    </p:anim>
                                    <p:animEffect transition="in" filter="fade">
                                      <p:cBhvr>
                                        <p:cTn id="780" dur="1000"/>
                                        <p:tgtEl>
                                          <p:spTgt spid="130"/>
                                        </p:tgtEl>
                                      </p:cBhvr>
                                    </p:animEffect>
                                  </p:childTnLst>
                                </p:cTn>
                              </p:par>
                              <p:par>
                                <p:cTn id="781" presetID="31" presetClass="entr" presetSubtype="0" fill="hold" grpId="0" nodeType="withEffect">
                                  <p:stCondLst>
                                    <p:cond delay="0"/>
                                  </p:stCondLst>
                                  <p:childTnLst>
                                    <p:set>
                                      <p:cBhvr>
                                        <p:cTn id="782" dur="1" fill="hold">
                                          <p:stCondLst>
                                            <p:cond delay="0"/>
                                          </p:stCondLst>
                                        </p:cTn>
                                        <p:tgtEl>
                                          <p:spTgt spid="131"/>
                                        </p:tgtEl>
                                        <p:attrNameLst>
                                          <p:attrName>style.visibility</p:attrName>
                                        </p:attrNameLst>
                                      </p:cBhvr>
                                      <p:to>
                                        <p:strVal val="visible"/>
                                      </p:to>
                                    </p:set>
                                    <p:anim calcmode="lin" valueType="num">
                                      <p:cBhvr>
                                        <p:cTn id="783" dur="1000" fill="hold"/>
                                        <p:tgtEl>
                                          <p:spTgt spid="131"/>
                                        </p:tgtEl>
                                        <p:attrNameLst>
                                          <p:attrName>ppt_w</p:attrName>
                                        </p:attrNameLst>
                                      </p:cBhvr>
                                      <p:tavLst>
                                        <p:tav tm="0">
                                          <p:val>
                                            <p:fltVal val="0"/>
                                          </p:val>
                                        </p:tav>
                                        <p:tav tm="100000">
                                          <p:val>
                                            <p:strVal val="#ppt_w"/>
                                          </p:val>
                                        </p:tav>
                                      </p:tavLst>
                                    </p:anim>
                                    <p:anim calcmode="lin" valueType="num">
                                      <p:cBhvr>
                                        <p:cTn id="784" dur="1000" fill="hold"/>
                                        <p:tgtEl>
                                          <p:spTgt spid="131"/>
                                        </p:tgtEl>
                                        <p:attrNameLst>
                                          <p:attrName>ppt_h</p:attrName>
                                        </p:attrNameLst>
                                      </p:cBhvr>
                                      <p:tavLst>
                                        <p:tav tm="0">
                                          <p:val>
                                            <p:fltVal val="0"/>
                                          </p:val>
                                        </p:tav>
                                        <p:tav tm="100000">
                                          <p:val>
                                            <p:strVal val="#ppt_h"/>
                                          </p:val>
                                        </p:tav>
                                      </p:tavLst>
                                    </p:anim>
                                    <p:anim calcmode="lin" valueType="num">
                                      <p:cBhvr>
                                        <p:cTn id="785" dur="1000" fill="hold"/>
                                        <p:tgtEl>
                                          <p:spTgt spid="131"/>
                                        </p:tgtEl>
                                        <p:attrNameLst>
                                          <p:attrName>style.rotation</p:attrName>
                                        </p:attrNameLst>
                                      </p:cBhvr>
                                      <p:tavLst>
                                        <p:tav tm="0">
                                          <p:val>
                                            <p:fltVal val="90"/>
                                          </p:val>
                                        </p:tav>
                                        <p:tav tm="100000">
                                          <p:val>
                                            <p:fltVal val="0"/>
                                          </p:val>
                                        </p:tav>
                                      </p:tavLst>
                                    </p:anim>
                                    <p:animEffect transition="in" filter="fade">
                                      <p:cBhvr>
                                        <p:cTn id="786" dur="1000"/>
                                        <p:tgtEl>
                                          <p:spTgt spid="131"/>
                                        </p:tgtEl>
                                      </p:cBhvr>
                                    </p:animEffect>
                                  </p:childTnLst>
                                </p:cTn>
                              </p:par>
                              <p:par>
                                <p:cTn id="787" presetID="31" presetClass="entr" presetSubtype="0" fill="hold" grpId="0" nodeType="withEffect">
                                  <p:stCondLst>
                                    <p:cond delay="0"/>
                                  </p:stCondLst>
                                  <p:childTnLst>
                                    <p:set>
                                      <p:cBhvr>
                                        <p:cTn id="788" dur="1" fill="hold">
                                          <p:stCondLst>
                                            <p:cond delay="0"/>
                                          </p:stCondLst>
                                        </p:cTn>
                                        <p:tgtEl>
                                          <p:spTgt spid="132"/>
                                        </p:tgtEl>
                                        <p:attrNameLst>
                                          <p:attrName>style.visibility</p:attrName>
                                        </p:attrNameLst>
                                      </p:cBhvr>
                                      <p:to>
                                        <p:strVal val="visible"/>
                                      </p:to>
                                    </p:set>
                                    <p:anim calcmode="lin" valueType="num">
                                      <p:cBhvr>
                                        <p:cTn id="789" dur="1000" fill="hold"/>
                                        <p:tgtEl>
                                          <p:spTgt spid="132"/>
                                        </p:tgtEl>
                                        <p:attrNameLst>
                                          <p:attrName>ppt_w</p:attrName>
                                        </p:attrNameLst>
                                      </p:cBhvr>
                                      <p:tavLst>
                                        <p:tav tm="0">
                                          <p:val>
                                            <p:fltVal val="0"/>
                                          </p:val>
                                        </p:tav>
                                        <p:tav tm="100000">
                                          <p:val>
                                            <p:strVal val="#ppt_w"/>
                                          </p:val>
                                        </p:tav>
                                      </p:tavLst>
                                    </p:anim>
                                    <p:anim calcmode="lin" valueType="num">
                                      <p:cBhvr>
                                        <p:cTn id="790" dur="1000" fill="hold"/>
                                        <p:tgtEl>
                                          <p:spTgt spid="132"/>
                                        </p:tgtEl>
                                        <p:attrNameLst>
                                          <p:attrName>ppt_h</p:attrName>
                                        </p:attrNameLst>
                                      </p:cBhvr>
                                      <p:tavLst>
                                        <p:tav tm="0">
                                          <p:val>
                                            <p:fltVal val="0"/>
                                          </p:val>
                                        </p:tav>
                                        <p:tav tm="100000">
                                          <p:val>
                                            <p:strVal val="#ppt_h"/>
                                          </p:val>
                                        </p:tav>
                                      </p:tavLst>
                                    </p:anim>
                                    <p:anim calcmode="lin" valueType="num">
                                      <p:cBhvr>
                                        <p:cTn id="791" dur="1000" fill="hold"/>
                                        <p:tgtEl>
                                          <p:spTgt spid="132"/>
                                        </p:tgtEl>
                                        <p:attrNameLst>
                                          <p:attrName>style.rotation</p:attrName>
                                        </p:attrNameLst>
                                      </p:cBhvr>
                                      <p:tavLst>
                                        <p:tav tm="0">
                                          <p:val>
                                            <p:fltVal val="90"/>
                                          </p:val>
                                        </p:tav>
                                        <p:tav tm="100000">
                                          <p:val>
                                            <p:fltVal val="0"/>
                                          </p:val>
                                        </p:tav>
                                      </p:tavLst>
                                    </p:anim>
                                    <p:animEffect transition="in" filter="fade">
                                      <p:cBhvr>
                                        <p:cTn id="792" dur="1000"/>
                                        <p:tgtEl>
                                          <p:spTgt spid="132"/>
                                        </p:tgtEl>
                                      </p:cBhvr>
                                    </p:animEffect>
                                  </p:childTnLst>
                                </p:cTn>
                              </p:par>
                              <p:par>
                                <p:cTn id="793" presetID="31" presetClass="entr" presetSubtype="0" fill="hold" grpId="0" nodeType="withEffect">
                                  <p:stCondLst>
                                    <p:cond delay="0"/>
                                  </p:stCondLst>
                                  <p:childTnLst>
                                    <p:set>
                                      <p:cBhvr>
                                        <p:cTn id="794" dur="1" fill="hold">
                                          <p:stCondLst>
                                            <p:cond delay="0"/>
                                          </p:stCondLst>
                                        </p:cTn>
                                        <p:tgtEl>
                                          <p:spTgt spid="133"/>
                                        </p:tgtEl>
                                        <p:attrNameLst>
                                          <p:attrName>style.visibility</p:attrName>
                                        </p:attrNameLst>
                                      </p:cBhvr>
                                      <p:to>
                                        <p:strVal val="visible"/>
                                      </p:to>
                                    </p:set>
                                    <p:anim calcmode="lin" valueType="num">
                                      <p:cBhvr>
                                        <p:cTn id="795" dur="1000" fill="hold"/>
                                        <p:tgtEl>
                                          <p:spTgt spid="133"/>
                                        </p:tgtEl>
                                        <p:attrNameLst>
                                          <p:attrName>ppt_w</p:attrName>
                                        </p:attrNameLst>
                                      </p:cBhvr>
                                      <p:tavLst>
                                        <p:tav tm="0">
                                          <p:val>
                                            <p:fltVal val="0"/>
                                          </p:val>
                                        </p:tav>
                                        <p:tav tm="100000">
                                          <p:val>
                                            <p:strVal val="#ppt_w"/>
                                          </p:val>
                                        </p:tav>
                                      </p:tavLst>
                                    </p:anim>
                                    <p:anim calcmode="lin" valueType="num">
                                      <p:cBhvr>
                                        <p:cTn id="796" dur="1000" fill="hold"/>
                                        <p:tgtEl>
                                          <p:spTgt spid="133"/>
                                        </p:tgtEl>
                                        <p:attrNameLst>
                                          <p:attrName>ppt_h</p:attrName>
                                        </p:attrNameLst>
                                      </p:cBhvr>
                                      <p:tavLst>
                                        <p:tav tm="0">
                                          <p:val>
                                            <p:fltVal val="0"/>
                                          </p:val>
                                        </p:tav>
                                        <p:tav tm="100000">
                                          <p:val>
                                            <p:strVal val="#ppt_h"/>
                                          </p:val>
                                        </p:tav>
                                      </p:tavLst>
                                    </p:anim>
                                    <p:anim calcmode="lin" valueType="num">
                                      <p:cBhvr>
                                        <p:cTn id="797" dur="1000" fill="hold"/>
                                        <p:tgtEl>
                                          <p:spTgt spid="133"/>
                                        </p:tgtEl>
                                        <p:attrNameLst>
                                          <p:attrName>style.rotation</p:attrName>
                                        </p:attrNameLst>
                                      </p:cBhvr>
                                      <p:tavLst>
                                        <p:tav tm="0">
                                          <p:val>
                                            <p:fltVal val="90"/>
                                          </p:val>
                                        </p:tav>
                                        <p:tav tm="100000">
                                          <p:val>
                                            <p:fltVal val="0"/>
                                          </p:val>
                                        </p:tav>
                                      </p:tavLst>
                                    </p:anim>
                                    <p:animEffect transition="in" filter="fade">
                                      <p:cBhvr>
                                        <p:cTn id="798" dur="1000"/>
                                        <p:tgtEl>
                                          <p:spTgt spid="133"/>
                                        </p:tgtEl>
                                      </p:cBhvr>
                                    </p:animEffect>
                                  </p:childTnLst>
                                </p:cTn>
                              </p:par>
                              <p:par>
                                <p:cTn id="799" presetID="31" presetClass="entr" presetSubtype="0" fill="hold" grpId="0" nodeType="withEffect">
                                  <p:stCondLst>
                                    <p:cond delay="0"/>
                                  </p:stCondLst>
                                  <p:childTnLst>
                                    <p:set>
                                      <p:cBhvr>
                                        <p:cTn id="800" dur="1" fill="hold">
                                          <p:stCondLst>
                                            <p:cond delay="0"/>
                                          </p:stCondLst>
                                        </p:cTn>
                                        <p:tgtEl>
                                          <p:spTgt spid="134"/>
                                        </p:tgtEl>
                                        <p:attrNameLst>
                                          <p:attrName>style.visibility</p:attrName>
                                        </p:attrNameLst>
                                      </p:cBhvr>
                                      <p:to>
                                        <p:strVal val="visible"/>
                                      </p:to>
                                    </p:set>
                                    <p:anim calcmode="lin" valueType="num">
                                      <p:cBhvr>
                                        <p:cTn id="801" dur="1000" fill="hold"/>
                                        <p:tgtEl>
                                          <p:spTgt spid="134"/>
                                        </p:tgtEl>
                                        <p:attrNameLst>
                                          <p:attrName>ppt_w</p:attrName>
                                        </p:attrNameLst>
                                      </p:cBhvr>
                                      <p:tavLst>
                                        <p:tav tm="0">
                                          <p:val>
                                            <p:fltVal val="0"/>
                                          </p:val>
                                        </p:tav>
                                        <p:tav tm="100000">
                                          <p:val>
                                            <p:strVal val="#ppt_w"/>
                                          </p:val>
                                        </p:tav>
                                      </p:tavLst>
                                    </p:anim>
                                    <p:anim calcmode="lin" valueType="num">
                                      <p:cBhvr>
                                        <p:cTn id="802" dur="1000" fill="hold"/>
                                        <p:tgtEl>
                                          <p:spTgt spid="134"/>
                                        </p:tgtEl>
                                        <p:attrNameLst>
                                          <p:attrName>ppt_h</p:attrName>
                                        </p:attrNameLst>
                                      </p:cBhvr>
                                      <p:tavLst>
                                        <p:tav tm="0">
                                          <p:val>
                                            <p:fltVal val="0"/>
                                          </p:val>
                                        </p:tav>
                                        <p:tav tm="100000">
                                          <p:val>
                                            <p:strVal val="#ppt_h"/>
                                          </p:val>
                                        </p:tav>
                                      </p:tavLst>
                                    </p:anim>
                                    <p:anim calcmode="lin" valueType="num">
                                      <p:cBhvr>
                                        <p:cTn id="803" dur="1000" fill="hold"/>
                                        <p:tgtEl>
                                          <p:spTgt spid="134"/>
                                        </p:tgtEl>
                                        <p:attrNameLst>
                                          <p:attrName>style.rotation</p:attrName>
                                        </p:attrNameLst>
                                      </p:cBhvr>
                                      <p:tavLst>
                                        <p:tav tm="0">
                                          <p:val>
                                            <p:fltVal val="90"/>
                                          </p:val>
                                        </p:tav>
                                        <p:tav tm="100000">
                                          <p:val>
                                            <p:fltVal val="0"/>
                                          </p:val>
                                        </p:tav>
                                      </p:tavLst>
                                    </p:anim>
                                    <p:animEffect transition="in" filter="fade">
                                      <p:cBhvr>
                                        <p:cTn id="804" dur="1000"/>
                                        <p:tgtEl>
                                          <p:spTgt spid="134"/>
                                        </p:tgtEl>
                                      </p:cBhvr>
                                    </p:animEffect>
                                  </p:childTnLst>
                                </p:cTn>
                              </p:par>
                              <p:par>
                                <p:cTn id="805" presetID="31" presetClass="entr" presetSubtype="0" fill="hold" grpId="0" nodeType="withEffect">
                                  <p:stCondLst>
                                    <p:cond delay="0"/>
                                  </p:stCondLst>
                                  <p:childTnLst>
                                    <p:set>
                                      <p:cBhvr>
                                        <p:cTn id="806" dur="1" fill="hold">
                                          <p:stCondLst>
                                            <p:cond delay="0"/>
                                          </p:stCondLst>
                                        </p:cTn>
                                        <p:tgtEl>
                                          <p:spTgt spid="135"/>
                                        </p:tgtEl>
                                        <p:attrNameLst>
                                          <p:attrName>style.visibility</p:attrName>
                                        </p:attrNameLst>
                                      </p:cBhvr>
                                      <p:to>
                                        <p:strVal val="visible"/>
                                      </p:to>
                                    </p:set>
                                    <p:anim calcmode="lin" valueType="num">
                                      <p:cBhvr>
                                        <p:cTn id="807" dur="1000" fill="hold"/>
                                        <p:tgtEl>
                                          <p:spTgt spid="135"/>
                                        </p:tgtEl>
                                        <p:attrNameLst>
                                          <p:attrName>ppt_w</p:attrName>
                                        </p:attrNameLst>
                                      </p:cBhvr>
                                      <p:tavLst>
                                        <p:tav tm="0">
                                          <p:val>
                                            <p:fltVal val="0"/>
                                          </p:val>
                                        </p:tav>
                                        <p:tav tm="100000">
                                          <p:val>
                                            <p:strVal val="#ppt_w"/>
                                          </p:val>
                                        </p:tav>
                                      </p:tavLst>
                                    </p:anim>
                                    <p:anim calcmode="lin" valueType="num">
                                      <p:cBhvr>
                                        <p:cTn id="808" dur="1000" fill="hold"/>
                                        <p:tgtEl>
                                          <p:spTgt spid="135"/>
                                        </p:tgtEl>
                                        <p:attrNameLst>
                                          <p:attrName>ppt_h</p:attrName>
                                        </p:attrNameLst>
                                      </p:cBhvr>
                                      <p:tavLst>
                                        <p:tav tm="0">
                                          <p:val>
                                            <p:fltVal val="0"/>
                                          </p:val>
                                        </p:tav>
                                        <p:tav tm="100000">
                                          <p:val>
                                            <p:strVal val="#ppt_h"/>
                                          </p:val>
                                        </p:tav>
                                      </p:tavLst>
                                    </p:anim>
                                    <p:anim calcmode="lin" valueType="num">
                                      <p:cBhvr>
                                        <p:cTn id="809" dur="1000" fill="hold"/>
                                        <p:tgtEl>
                                          <p:spTgt spid="135"/>
                                        </p:tgtEl>
                                        <p:attrNameLst>
                                          <p:attrName>style.rotation</p:attrName>
                                        </p:attrNameLst>
                                      </p:cBhvr>
                                      <p:tavLst>
                                        <p:tav tm="0">
                                          <p:val>
                                            <p:fltVal val="90"/>
                                          </p:val>
                                        </p:tav>
                                        <p:tav tm="100000">
                                          <p:val>
                                            <p:fltVal val="0"/>
                                          </p:val>
                                        </p:tav>
                                      </p:tavLst>
                                    </p:anim>
                                    <p:animEffect transition="in" filter="fade">
                                      <p:cBhvr>
                                        <p:cTn id="810" dur="1000"/>
                                        <p:tgtEl>
                                          <p:spTgt spid="135"/>
                                        </p:tgtEl>
                                      </p:cBhvr>
                                    </p:animEffect>
                                  </p:childTnLst>
                                </p:cTn>
                              </p:par>
                              <p:par>
                                <p:cTn id="811" presetID="31" presetClass="entr" presetSubtype="0" fill="hold" grpId="0" nodeType="withEffect">
                                  <p:stCondLst>
                                    <p:cond delay="0"/>
                                  </p:stCondLst>
                                  <p:childTnLst>
                                    <p:set>
                                      <p:cBhvr>
                                        <p:cTn id="812" dur="1" fill="hold">
                                          <p:stCondLst>
                                            <p:cond delay="0"/>
                                          </p:stCondLst>
                                        </p:cTn>
                                        <p:tgtEl>
                                          <p:spTgt spid="136"/>
                                        </p:tgtEl>
                                        <p:attrNameLst>
                                          <p:attrName>style.visibility</p:attrName>
                                        </p:attrNameLst>
                                      </p:cBhvr>
                                      <p:to>
                                        <p:strVal val="visible"/>
                                      </p:to>
                                    </p:set>
                                    <p:anim calcmode="lin" valueType="num">
                                      <p:cBhvr>
                                        <p:cTn id="813" dur="1000" fill="hold"/>
                                        <p:tgtEl>
                                          <p:spTgt spid="136"/>
                                        </p:tgtEl>
                                        <p:attrNameLst>
                                          <p:attrName>ppt_w</p:attrName>
                                        </p:attrNameLst>
                                      </p:cBhvr>
                                      <p:tavLst>
                                        <p:tav tm="0">
                                          <p:val>
                                            <p:fltVal val="0"/>
                                          </p:val>
                                        </p:tav>
                                        <p:tav tm="100000">
                                          <p:val>
                                            <p:strVal val="#ppt_w"/>
                                          </p:val>
                                        </p:tav>
                                      </p:tavLst>
                                    </p:anim>
                                    <p:anim calcmode="lin" valueType="num">
                                      <p:cBhvr>
                                        <p:cTn id="814" dur="1000" fill="hold"/>
                                        <p:tgtEl>
                                          <p:spTgt spid="136"/>
                                        </p:tgtEl>
                                        <p:attrNameLst>
                                          <p:attrName>ppt_h</p:attrName>
                                        </p:attrNameLst>
                                      </p:cBhvr>
                                      <p:tavLst>
                                        <p:tav tm="0">
                                          <p:val>
                                            <p:fltVal val="0"/>
                                          </p:val>
                                        </p:tav>
                                        <p:tav tm="100000">
                                          <p:val>
                                            <p:strVal val="#ppt_h"/>
                                          </p:val>
                                        </p:tav>
                                      </p:tavLst>
                                    </p:anim>
                                    <p:anim calcmode="lin" valueType="num">
                                      <p:cBhvr>
                                        <p:cTn id="815" dur="1000" fill="hold"/>
                                        <p:tgtEl>
                                          <p:spTgt spid="136"/>
                                        </p:tgtEl>
                                        <p:attrNameLst>
                                          <p:attrName>style.rotation</p:attrName>
                                        </p:attrNameLst>
                                      </p:cBhvr>
                                      <p:tavLst>
                                        <p:tav tm="0">
                                          <p:val>
                                            <p:fltVal val="90"/>
                                          </p:val>
                                        </p:tav>
                                        <p:tav tm="100000">
                                          <p:val>
                                            <p:fltVal val="0"/>
                                          </p:val>
                                        </p:tav>
                                      </p:tavLst>
                                    </p:anim>
                                    <p:animEffect transition="in" filter="fade">
                                      <p:cBhvr>
                                        <p:cTn id="816" dur="1000"/>
                                        <p:tgtEl>
                                          <p:spTgt spid="136"/>
                                        </p:tgtEl>
                                      </p:cBhvr>
                                    </p:animEffect>
                                  </p:childTnLst>
                                </p:cTn>
                              </p:par>
                              <p:par>
                                <p:cTn id="817" presetID="31" presetClass="entr" presetSubtype="0" fill="hold" grpId="0" nodeType="withEffect">
                                  <p:stCondLst>
                                    <p:cond delay="0"/>
                                  </p:stCondLst>
                                  <p:childTnLst>
                                    <p:set>
                                      <p:cBhvr>
                                        <p:cTn id="818" dur="1" fill="hold">
                                          <p:stCondLst>
                                            <p:cond delay="0"/>
                                          </p:stCondLst>
                                        </p:cTn>
                                        <p:tgtEl>
                                          <p:spTgt spid="137"/>
                                        </p:tgtEl>
                                        <p:attrNameLst>
                                          <p:attrName>style.visibility</p:attrName>
                                        </p:attrNameLst>
                                      </p:cBhvr>
                                      <p:to>
                                        <p:strVal val="visible"/>
                                      </p:to>
                                    </p:set>
                                    <p:anim calcmode="lin" valueType="num">
                                      <p:cBhvr>
                                        <p:cTn id="819" dur="1000" fill="hold"/>
                                        <p:tgtEl>
                                          <p:spTgt spid="137"/>
                                        </p:tgtEl>
                                        <p:attrNameLst>
                                          <p:attrName>ppt_w</p:attrName>
                                        </p:attrNameLst>
                                      </p:cBhvr>
                                      <p:tavLst>
                                        <p:tav tm="0">
                                          <p:val>
                                            <p:fltVal val="0"/>
                                          </p:val>
                                        </p:tav>
                                        <p:tav tm="100000">
                                          <p:val>
                                            <p:strVal val="#ppt_w"/>
                                          </p:val>
                                        </p:tav>
                                      </p:tavLst>
                                    </p:anim>
                                    <p:anim calcmode="lin" valueType="num">
                                      <p:cBhvr>
                                        <p:cTn id="820" dur="1000" fill="hold"/>
                                        <p:tgtEl>
                                          <p:spTgt spid="137"/>
                                        </p:tgtEl>
                                        <p:attrNameLst>
                                          <p:attrName>ppt_h</p:attrName>
                                        </p:attrNameLst>
                                      </p:cBhvr>
                                      <p:tavLst>
                                        <p:tav tm="0">
                                          <p:val>
                                            <p:fltVal val="0"/>
                                          </p:val>
                                        </p:tav>
                                        <p:tav tm="100000">
                                          <p:val>
                                            <p:strVal val="#ppt_h"/>
                                          </p:val>
                                        </p:tav>
                                      </p:tavLst>
                                    </p:anim>
                                    <p:anim calcmode="lin" valueType="num">
                                      <p:cBhvr>
                                        <p:cTn id="821" dur="1000" fill="hold"/>
                                        <p:tgtEl>
                                          <p:spTgt spid="137"/>
                                        </p:tgtEl>
                                        <p:attrNameLst>
                                          <p:attrName>style.rotation</p:attrName>
                                        </p:attrNameLst>
                                      </p:cBhvr>
                                      <p:tavLst>
                                        <p:tav tm="0">
                                          <p:val>
                                            <p:fltVal val="90"/>
                                          </p:val>
                                        </p:tav>
                                        <p:tav tm="100000">
                                          <p:val>
                                            <p:fltVal val="0"/>
                                          </p:val>
                                        </p:tav>
                                      </p:tavLst>
                                    </p:anim>
                                    <p:animEffect transition="in" filter="fade">
                                      <p:cBhvr>
                                        <p:cTn id="822" dur="1000"/>
                                        <p:tgtEl>
                                          <p:spTgt spid="137"/>
                                        </p:tgtEl>
                                      </p:cBhvr>
                                    </p:animEffect>
                                  </p:childTnLst>
                                </p:cTn>
                              </p:par>
                              <p:par>
                                <p:cTn id="823" presetID="31" presetClass="entr" presetSubtype="0" fill="hold" grpId="0" nodeType="withEffect">
                                  <p:stCondLst>
                                    <p:cond delay="0"/>
                                  </p:stCondLst>
                                  <p:childTnLst>
                                    <p:set>
                                      <p:cBhvr>
                                        <p:cTn id="824" dur="1" fill="hold">
                                          <p:stCondLst>
                                            <p:cond delay="0"/>
                                          </p:stCondLst>
                                        </p:cTn>
                                        <p:tgtEl>
                                          <p:spTgt spid="138"/>
                                        </p:tgtEl>
                                        <p:attrNameLst>
                                          <p:attrName>style.visibility</p:attrName>
                                        </p:attrNameLst>
                                      </p:cBhvr>
                                      <p:to>
                                        <p:strVal val="visible"/>
                                      </p:to>
                                    </p:set>
                                    <p:anim calcmode="lin" valueType="num">
                                      <p:cBhvr>
                                        <p:cTn id="825" dur="1000" fill="hold"/>
                                        <p:tgtEl>
                                          <p:spTgt spid="138"/>
                                        </p:tgtEl>
                                        <p:attrNameLst>
                                          <p:attrName>ppt_w</p:attrName>
                                        </p:attrNameLst>
                                      </p:cBhvr>
                                      <p:tavLst>
                                        <p:tav tm="0">
                                          <p:val>
                                            <p:fltVal val="0"/>
                                          </p:val>
                                        </p:tav>
                                        <p:tav tm="100000">
                                          <p:val>
                                            <p:strVal val="#ppt_w"/>
                                          </p:val>
                                        </p:tav>
                                      </p:tavLst>
                                    </p:anim>
                                    <p:anim calcmode="lin" valueType="num">
                                      <p:cBhvr>
                                        <p:cTn id="826" dur="1000" fill="hold"/>
                                        <p:tgtEl>
                                          <p:spTgt spid="138"/>
                                        </p:tgtEl>
                                        <p:attrNameLst>
                                          <p:attrName>ppt_h</p:attrName>
                                        </p:attrNameLst>
                                      </p:cBhvr>
                                      <p:tavLst>
                                        <p:tav tm="0">
                                          <p:val>
                                            <p:fltVal val="0"/>
                                          </p:val>
                                        </p:tav>
                                        <p:tav tm="100000">
                                          <p:val>
                                            <p:strVal val="#ppt_h"/>
                                          </p:val>
                                        </p:tav>
                                      </p:tavLst>
                                    </p:anim>
                                    <p:anim calcmode="lin" valueType="num">
                                      <p:cBhvr>
                                        <p:cTn id="827" dur="1000" fill="hold"/>
                                        <p:tgtEl>
                                          <p:spTgt spid="138"/>
                                        </p:tgtEl>
                                        <p:attrNameLst>
                                          <p:attrName>style.rotation</p:attrName>
                                        </p:attrNameLst>
                                      </p:cBhvr>
                                      <p:tavLst>
                                        <p:tav tm="0">
                                          <p:val>
                                            <p:fltVal val="90"/>
                                          </p:val>
                                        </p:tav>
                                        <p:tav tm="100000">
                                          <p:val>
                                            <p:fltVal val="0"/>
                                          </p:val>
                                        </p:tav>
                                      </p:tavLst>
                                    </p:anim>
                                    <p:animEffect transition="in" filter="fade">
                                      <p:cBhvr>
                                        <p:cTn id="828" dur="1000"/>
                                        <p:tgtEl>
                                          <p:spTgt spid="138"/>
                                        </p:tgtEl>
                                      </p:cBhvr>
                                    </p:animEffect>
                                  </p:childTnLst>
                                </p:cTn>
                              </p:par>
                              <p:par>
                                <p:cTn id="829" presetID="31" presetClass="entr" presetSubtype="0" fill="hold" grpId="0" nodeType="withEffect">
                                  <p:stCondLst>
                                    <p:cond delay="0"/>
                                  </p:stCondLst>
                                  <p:childTnLst>
                                    <p:set>
                                      <p:cBhvr>
                                        <p:cTn id="830" dur="1" fill="hold">
                                          <p:stCondLst>
                                            <p:cond delay="0"/>
                                          </p:stCondLst>
                                        </p:cTn>
                                        <p:tgtEl>
                                          <p:spTgt spid="139"/>
                                        </p:tgtEl>
                                        <p:attrNameLst>
                                          <p:attrName>style.visibility</p:attrName>
                                        </p:attrNameLst>
                                      </p:cBhvr>
                                      <p:to>
                                        <p:strVal val="visible"/>
                                      </p:to>
                                    </p:set>
                                    <p:anim calcmode="lin" valueType="num">
                                      <p:cBhvr>
                                        <p:cTn id="831" dur="1000" fill="hold"/>
                                        <p:tgtEl>
                                          <p:spTgt spid="139"/>
                                        </p:tgtEl>
                                        <p:attrNameLst>
                                          <p:attrName>ppt_w</p:attrName>
                                        </p:attrNameLst>
                                      </p:cBhvr>
                                      <p:tavLst>
                                        <p:tav tm="0">
                                          <p:val>
                                            <p:fltVal val="0"/>
                                          </p:val>
                                        </p:tav>
                                        <p:tav tm="100000">
                                          <p:val>
                                            <p:strVal val="#ppt_w"/>
                                          </p:val>
                                        </p:tav>
                                      </p:tavLst>
                                    </p:anim>
                                    <p:anim calcmode="lin" valueType="num">
                                      <p:cBhvr>
                                        <p:cTn id="832" dur="1000" fill="hold"/>
                                        <p:tgtEl>
                                          <p:spTgt spid="139"/>
                                        </p:tgtEl>
                                        <p:attrNameLst>
                                          <p:attrName>ppt_h</p:attrName>
                                        </p:attrNameLst>
                                      </p:cBhvr>
                                      <p:tavLst>
                                        <p:tav tm="0">
                                          <p:val>
                                            <p:fltVal val="0"/>
                                          </p:val>
                                        </p:tav>
                                        <p:tav tm="100000">
                                          <p:val>
                                            <p:strVal val="#ppt_h"/>
                                          </p:val>
                                        </p:tav>
                                      </p:tavLst>
                                    </p:anim>
                                    <p:anim calcmode="lin" valueType="num">
                                      <p:cBhvr>
                                        <p:cTn id="833" dur="1000" fill="hold"/>
                                        <p:tgtEl>
                                          <p:spTgt spid="139"/>
                                        </p:tgtEl>
                                        <p:attrNameLst>
                                          <p:attrName>style.rotation</p:attrName>
                                        </p:attrNameLst>
                                      </p:cBhvr>
                                      <p:tavLst>
                                        <p:tav tm="0">
                                          <p:val>
                                            <p:fltVal val="90"/>
                                          </p:val>
                                        </p:tav>
                                        <p:tav tm="100000">
                                          <p:val>
                                            <p:fltVal val="0"/>
                                          </p:val>
                                        </p:tav>
                                      </p:tavLst>
                                    </p:anim>
                                    <p:animEffect transition="in" filter="fade">
                                      <p:cBhvr>
                                        <p:cTn id="834" dur="1000"/>
                                        <p:tgtEl>
                                          <p:spTgt spid="139"/>
                                        </p:tgtEl>
                                      </p:cBhvr>
                                    </p:animEffect>
                                  </p:childTnLst>
                                </p:cTn>
                              </p:par>
                              <p:par>
                                <p:cTn id="835" presetID="31" presetClass="entr" presetSubtype="0" fill="hold" grpId="0" nodeType="withEffect">
                                  <p:stCondLst>
                                    <p:cond delay="0"/>
                                  </p:stCondLst>
                                  <p:childTnLst>
                                    <p:set>
                                      <p:cBhvr>
                                        <p:cTn id="836" dur="1" fill="hold">
                                          <p:stCondLst>
                                            <p:cond delay="0"/>
                                          </p:stCondLst>
                                        </p:cTn>
                                        <p:tgtEl>
                                          <p:spTgt spid="140"/>
                                        </p:tgtEl>
                                        <p:attrNameLst>
                                          <p:attrName>style.visibility</p:attrName>
                                        </p:attrNameLst>
                                      </p:cBhvr>
                                      <p:to>
                                        <p:strVal val="visible"/>
                                      </p:to>
                                    </p:set>
                                    <p:anim calcmode="lin" valueType="num">
                                      <p:cBhvr>
                                        <p:cTn id="837" dur="1000" fill="hold"/>
                                        <p:tgtEl>
                                          <p:spTgt spid="140"/>
                                        </p:tgtEl>
                                        <p:attrNameLst>
                                          <p:attrName>ppt_w</p:attrName>
                                        </p:attrNameLst>
                                      </p:cBhvr>
                                      <p:tavLst>
                                        <p:tav tm="0">
                                          <p:val>
                                            <p:fltVal val="0"/>
                                          </p:val>
                                        </p:tav>
                                        <p:tav tm="100000">
                                          <p:val>
                                            <p:strVal val="#ppt_w"/>
                                          </p:val>
                                        </p:tav>
                                      </p:tavLst>
                                    </p:anim>
                                    <p:anim calcmode="lin" valueType="num">
                                      <p:cBhvr>
                                        <p:cTn id="838" dur="1000" fill="hold"/>
                                        <p:tgtEl>
                                          <p:spTgt spid="140"/>
                                        </p:tgtEl>
                                        <p:attrNameLst>
                                          <p:attrName>ppt_h</p:attrName>
                                        </p:attrNameLst>
                                      </p:cBhvr>
                                      <p:tavLst>
                                        <p:tav tm="0">
                                          <p:val>
                                            <p:fltVal val="0"/>
                                          </p:val>
                                        </p:tav>
                                        <p:tav tm="100000">
                                          <p:val>
                                            <p:strVal val="#ppt_h"/>
                                          </p:val>
                                        </p:tav>
                                      </p:tavLst>
                                    </p:anim>
                                    <p:anim calcmode="lin" valueType="num">
                                      <p:cBhvr>
                                        <p:cTn id="839" dur="1000" fill="hold"/>
                                        <p:tgtEl>
                                          <p:spTgt spid="140"/>
                                        </p:tgtEl>
                                        <p:attrNameLst>
                                          <p:attrName>style.rotation</p:attrName>
                                        </p:attrNameLst>
                                      </p:cBhvr>
                                      <p:tavLst>
                                        <p:tav tm="0">
                                          <p:val>
                                            <p:fltVal val="90"/>
                                          </p:val>
                                        </p:tav>
                                        <p:tav tm="100000">
                                          <p:val>
                                            <p:fltVal val="0"/>
                                          </p:val>
                                        </p:tav>
                                      </p:tavLst>
                                    </p:anim>
                                    <p:animEffect transition="in" filter="fade">
                                      <p:cBhvr>
                                        <p:cTn id="840" dur="1000"/>
                                        <p:tgtEl>
                                          <p:spTgt spid="140"/>
                                        </p:tgtEl>
                                      </p:cBhvr>
                                    </p:animEffect>
                                  </p:childTnLst>
                                </p:cTn>
                              </p:par>
                            </p:childTnLst>
                          </p:cTn>
                        </p:par>
                      </p:childTnLst>
                    </p:cTn>
                  </p:par>
                  <p:par>
                    <p:cTn id="841" fill="hold">
                      <p:stCondLst>
                        <p:cond delay="indefinite"/>
                      </p:stCondLst>
                      <p:childTnLst>
                        <p:par>
                          <p:cTn id="842" fill="hold">
                            <p:stCondLst>
                              <p:cond delay="0"/>
                            </p:stCondLst>
                            <p:childTnLst>
                              <p:par>
                                <p:cTn id="843" presetID="31" presetClass="entr" presetSubtype="0" fill="hold" grpId="0" nodeType="clickEffect">
                                  <p:stCondLst>
                                    <p:cond delay="0"/>
                                  </p:stCondLst>
                                  <p:childTnLst>
                                    <p:set>
                                      <p:cBhvr>
                                        <p:cTn id="844" dur="1" fill="hold">
                                          <p:stCondLst>
                                            <p:cond delay="0"/>
                                          </p:stCondLst>
                                        </p:cTn>
                                        <p:tgtEl>
                                          <p:spTgt spid="142"/>
                                        </p:tgtEl>
                                        <p:attrNameLst>
                                          <p:attrName>style.visibility</p:attrName>
                                        </p:attrNameLst>
                                      </p:cBhvr>
                                      <p:to>
                                        <p:strVal val="visible"/>
                                      </p:to>
                                    </p:set>
                                    <p:anim calcmode="lin" valueType="num">
                                      <p:cBhvr>
                                        <p:cTn id="845" dur="1000" fill="hold"/>
                                        <p:tgtEl>
                                          <p:spTgt spid="142"/>
                                        </p:tgtEl>
                                        <p:attrNameLst>
                                          <p:attrName>ppt_w</p:attrName>
                                        </p:attrNameLst>
                                      </p:cBhvr>
                                      <p:tavLst>
                                        <p:tav tm="0">
                                          <p:val>
                                            <p:fltVal val="0"/>
                                          </p:val>
                                        </p:tav>
                                        <p:tav tm="100000">
                                          <p:val>
                                            <p:strVal val="#ppt_w"/>
                                          </p:val>
                                        </p:tav>
                                      </p:tavLst>
                                    </p:anim>
                                    <p:anim calcmode="lin" valueType="num">
                                      <p:cBhvr>
                                        <p:cTn id="846" dur="1000" fill="hold"/>
                                        <p:tgtEl>
                                          <p:spTgt spid="142"/>
                                        </p:tgtEl>
                                        <p:attrNameLst>
                                          <p:attrName>ppt_h</p:attrName>
                                        </p:attrNameLst>
                                      </p:cBhvr>
                                      <p:tavLst>
                                        <p:tav tm="0">
                                          <p:val>
                                            <p:fltVal val="0"/>
                                          </p:val>
                                        </p:tav>
                                        <p:tav tm="100000">
                                          <p:val>
                                            <p:strVal val="#ppt_h"/>
                                          </p:val>
                                        </p:tav>
                                      </p:tavLst>
                                    </p:anim>
                                    <p:anim calcmode="lin" valueType="num">
                                      <p:cBhvr>
                                        <p:cTn id="847" dur="1000" fill="hold"/>
                                        <p:tgtEl>
                                          <p:spTgt spid="142"/>
                                        </p:tgtEl>
                                        <p:attrNameLst>
                                          <p:attrName>style.rotation</p:attrName>
                                        </p:attrNameLst>
                                      </p:cBhvr>
                                      <p:tavLst>
                                        <p:tav tm="0">
                                          <p:val>
                                            <p:fltVal val="90"/>
                                          </p:val>
                                        </p:tav>
                                        <p:tav tm="100000">
                                          <p:val>
                                            <p:fltVal val="0"/>
                                          </p:val>
                                        </p:tav>
                                      </p:tavLst>
                                    </p:anim>
                                    <p:animEffect transition="in" filter="fade">
                                      <p:cBhvr>
                                        <p:cTn id="848" dur="10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animBg="1"/>
      <p:bldP spid="21" grpId="0" animBg="1"/>
      <p:bldP spid="22"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p:bldP spid="56" grpId="0"/>
      <p:bldP spid="57" grpId="0"/>
      <p:bldP spid="58" grpId="0"/>
      <p:bldP spid="59" grpId="0"/>
      <p:bldP spid="60" grpId="0" animBg="1"/>
      <p:bldP spid="61" grpId="0"/>
      <p:bldP spid="62" grpId="0" animBg="1"/>
      <p:bldP spid="63" grpId="0" animBg="1"/>
      <p:bldP spid="64" grpId="0" animBg="1"/>
      <p:bldP spid="65" grpId="0" animBg="1"/>
      <p:bldP spid="66" grpId="0" animBg="1"/>
      <p:bldP spid="67" grpId="0" animBg="1"/>
      <p:bldP spid="68" grpId="0" animBg="1"/>
      <p:bldP spid="69" grpId="0" animBg="1"/>
      <p:bldP spid="70" grpId="0" animBg="1"/>
      <p:bldP spid="71" grpId="0"/>
      <p:bldP spid="72" grpId="0"/>
      <p:bldP spid="73" grpId="0"/>
      <p:bldP spid="74" grpId="0"/>
      <p:bldP spid="75" grpId="0" animBg="1"/>
      <p:bldP spid="76" grpId="0" animBg="1"/>
      <p:bldP spid="77" grpId="0" animBg="1"/>
      <p:bldP spid="78" grpId="0"/>
      <p:bldP spid="79" grpId="0"/>
      <p:bldP spid="80" grpId="0"/>
      <p:bldP spid="81" grpId="0"/>
      <p:bldP spid="82" grpId="0"/>
      <p:bldP spid="83" grpId="0"/>
      <p:bldP spid="84" grpId="0" animBg="1"/>
      <p:bldP spid="85" grpId="0"/>
      <p:bldP spid="86" grpId="0" animBg="1"/>
      <p:bldP spid="87" grpId="0"/>
      <p:bldP spid="88" grpId="0" animBg="1"/>
      <p:bldP spid="89" grpId="0"/>
      <p:bldP spid="90" grpId="0"/>
      <p:bldP spid="91" grpId="0"/>
      <p:bldP spid="94" grpId="0"/>
      <p:bldP spid="97" grpId="0"/>
      <p:bldP spid="100" grpId="0"/>
      <p:bldP spid="103" grpId="0"/>
      <p:bldP spid="104" grpId="0" animBg="1"/>
      <p:bldP spid="109" grpId="0"/>
      <p:bldP spid="110" grpId="0" animBg="1"/>
      <p:bldP spid="117" grpId="0"/>
      <p:bldP spid="118" grpId="0"/>
      <p:bldP spid="125" grpId="0"/>
      <p:bldP spid="130" grpId="0"/>
      <p:bldP spid="131" grpId="0"/>
      <p:bldP spid="132" grpId="0"/>
      <p:bldP spid="133" grpId="0"/>
      <p:bldP spid="134" grpId="0"/>
      <p:bldP spid="135" grpId="0"/>
      <p:bldP spid="136" grpId="0"/>
      <p:bldP spid="137" grpId="0"/>
      <p:bldP spid="138" grpId="0"/>
      <p:bldP spid="139" grpId="0"/>
      <p:bldP spid="140" grpId="0"/>
      <p:bldP spid="141" grpId="0"/>
      <p:bldP spid="14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51BF90-59FB-490D-9840-A874DFB92595}"/>
              </a:ext>
            </a:extLst>
          </p:cNvPr>
          <p:cNvSpPr>
            <a:spLocks noGrp="1"/>
          </p:cNvSpPr>
          <p:nvPr>
            <p:ph type="sldNum" sz="quarter" idx="12"/>
          </p:nvPr>
        </p:nvSpPr>
        <p:spPr/>
        <p:txBody>
          <a:bodyPr/>
          <a:lstStyle/>
          <a:p>
            <a:fld id="{1E1B8BD3-EEEF-4896-BEE3-06C250004F3C}" type="slidenum">
              <a:rPr lang="en-US" smtClean="0"/>
              <a:pPr/>
              <a:t>25</a:t>
            </a:fld>
            <a:endParaRPr lang="en-US"/>
          </a:p>
        </p:txBody>
      </p:sp>
      <p:sp>
        <p:nvSpPr>
          <p:cNvPr id="3" name="TextBox 2">
            <a:extLst>
              <a:ext uri="{FF2B5EF4-FFF2-40B4-BE49-F238E27FC236}">
                <a16:creationId xmlns:a16="http://schemas.microsoft.com/office/drawing/2014/main" id="{027AA6CB-414D-4FB3-AD2F-AD3CEC8A7216}"/>
              </a:ext>
            </a:extLst>
          </p:cNvPr>
          <p:cNvSpPr txBox="1"/>
          <p:nvPr/>
        </p:nvSpPr>
        <p:spPr>
          <a:xfrm>
            <a:off x="311921" y="1067694"/>
            <a:ext cx="3439080" cy="5109091"/>
          </a:xfrm>
          <a:prstGeom prst="rect">
            <a:avLst/>
          </a:prstGeom>
          <a:noFill/>
        </p:spPr>
        <p:txBody>
          <a:bodyPr wrap="square" rtlCol="0">
            <a:spAutoFit/>
          </a:bodyPr>
          <a:lstStyle/>
          <a:p>
            <a:r>
              <a:rPr lang="en-US" sz="1400" dirty="0">
                <a:latin typeface="Arial Narrow" panose="020B0606020202030204" pitchFamily="34" charset="0"/>
              </a:rPr>
              <a:t>Question: I still don't understand how there can be a closed door November 9, 2019 and other closed doors going forward...</a:t>
            </a:r>
          </a:p>
          <a:p>
            <a:br>
              <a:rPr lang="en-US" sz="1400" dirty="0">
                <a:latin typeface="Arial Narrow" panose="020B0606020202030204" pitchFamily="34" charset="0"/>
              </a:rPr>
            </a:br>
            <a:r>
              <a:rPr lang="en-US" sz="1400" dirty="0">
                <a:latin typeface="Arial Narrow" panose="020B0606020202030204" pitchFamily="34" charset="0"/>
              </a:rPr>
              <a:t>We’ll put it this way, can you fail 2014 in make it?  Can you fail 2019 and make it?   No, if you fail that test you don't make it. That's a shut door but you can make it through that door, does that mean you could come to </a:t>
            </a:r>
            <a:r>
              <a:rPr lang="en-US" sz="1400" dirty="0" err="1">
                <a:latin typeface="Arial Narrow" panose="020B0606020202030204" pitchFamily="34" charset="0"/>
              </a:rPr>
              <a:t>Panium</a:t>
            </a:r>
            <a:r>
              <a:rPr lang="en-US" sz="1400" dirty="0">
                <a:latin typeface="Arial Narrow" panose="020B0606020202030204" pitchFamily="34" charset="0"/>
              </a:rPr>
              <a:t> and you're definitely going to make it through that test? We have to continue our training.</a:t>
            </a:r>
          </a:p>
          <a:p>
            <a:br>
              <a:rPr lang="en-US" sz="1400" dirty="0">
                <a:latin typeface="Arial Narrow" panose="020B0606020202030204" pitchFamily="34" charset="0"/>
              </a:rPr>
            </a:br>
            <a:r>
              <a:rPr lang="en-US" sz="1400" dirty="0">
                <a:latin typeface="Arial Narrow" panose="020B0606020202030204" pitchFamily="34" charset="0"/>
              </a:rPr>
              <a:t>Question: but if the door is closed that means that you're sealed?  Does it?</a:t>
            </a:r>
          </a:p>
          <a:p>
            <a:br>
              <a:rPr lang="en-US" sz="1400" dirty="0">
                <a:latin typeface="Arial Narrow" panose="020B0606020202030204" pitchFamily="34" charset="0"/>
              </a:rPr>
            </a:br>
            <a:r>
              <a:rPr lang="en-US" sz="1400" dirty="0">
                <a:latin typeface="Arial Narrow" panose="020B0606020202030204" pitchFamily="34" charset="0"/>
              </a:rPr>
              <a:t>You're sealed for that test and we don't stop training and we don't stop being tested. It's not a test if we can't fail it. But if we make it through 2019 we're on the right side of the issue and much more setup to pass the following tests.   But we're going to have to keep being trained if we're going to do the work of the 144,000.</a:t>
            </a:r>
          </a:p>
          <a:p>
            <a:r>
              <a:rPr lang="en-US" dirty="0"/>
              <a:t> </a:t>
            </a:r>
          </a:p>
        </p:txBody>
      </p:sp>
      <p:sp>
        <p:nvSpPr>
          <p:cNvPr id="4" name="Text Box 2">
            <a:extLst>
              <a:ext uri="{FF2B5EF4-FFF2-40B4-BE49-F238E27FC236}">
                <a16:creationId xmlns:a16="http://schemas.microsoft.com/office/drawing/2014/main" id="{34EFCA29-CFB5-4E4E-B571-5BBB5B5998E4}"/>
              </a:ext>
            </a:extLst>
          </p:cNvPr>
          <p:cNvSpPr txBox="1">
            <a:spLocks noChangeArrowheads="1"/>
          </p:cNvSpPr>
          <p:nvPr/>
        </p:nvSpPr>
        <p:spPr bwMode="auto">
          <a:xfrm>
            <a:off x="4920711" y="1428225"/>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A0A2F63C-72E8-4C67-915D-89779F6B7658}"/>
              </a:ext>
            </a:extLst>
          </p:cNvPr>
          <p:cNvSpPr>
            <a:spLocks noChangeShapeType="1"/>
          </p:cNvSpPr>
          <p:nvPr/>
        </p:nvSpPr>
        <p:spPr bwMode="auto">
          <a:xfrm>
            <a:off x="5149311" y="1942575"/>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7BFC5811-4A5A-4197-A38E-12F030CC213A}"/>
              </a:ext>
            </a:extLst>
          </p:cNvPr>
          <p:cNvSpPr>
            <a:spLocks noChangeShapeType="1"/>
          </p:cNvSpPr>
          <p:nvPr/>
        </p:nvSpPr>
        <p:spPr bwMode="auto">
          <a:xfrm>
            <a:off x="514931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B163F18D-B824-46AC-8C1C-6B6D4CFBC722}"/>
              </a:ext>
            </a:extLst>
          </p:cNvPr>
          <p:cNvSpPr>
            <a:spLocks noChangeShapeType="1"/>
          </p:cNvSpPr>
          <p:nvPr/>
        </p:nvSpPr>
        <p:spPr bwMode="auto">
          <a:xfrm>
            <a:off x="1040711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F52AF45F-85A9-46FD-A532-1F692FFDA33C}"/>
              </a:ext>
            </a:extLst>
          </p:cNvPr>
          <p:cNvSpPr>
            <a:spLocks noChangeShapeType="1"/>
          </p:cNvSpPr>
          <p:nvPr/>
        </p:nvSpPr>
        <p:spPr bwMode="auto">
          <a:xfrm>
            <a:off x="5060411" y="17139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722BA394-CC87-4C09-8E35-A57DC7EB3CF6}"/>
              </a:ext>
            </a:extLst>
          </p:cNvPr>
          <p:cNvSpPr>
            <a:spLocks noChangeShapeType="1"/>
          </p:cNvSpPr>
          <p:nvPr/>
        </p:nvSpPr>
        <p:spPr bwMode="auto">
          <a:xfrm>
            <a:off x="10292811" y="171397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46D020BD-BAAF-4D75-ADC2-DBCC29FA5B0E}"/>
              </a:ext>
            </a:extLst>
          </p:cNvPr>
          <p:cNvSpPr>
            <a:spLocks noChangeShapeType="1"/>
          </p:cNvSpPr>
          <p:nvPr/>
        </p:nvSpPr>
        <p:spPr bwMode="auto">
          <a:xfrm>
            <a:off x="1092781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539B5209-E5E9-47A8-A472-9BE61A0ECFC5}"/>
              </a:ext>
            </a:extLst>
          </p:cNvPr>
          <p:cNvSpPr>
            <a:spLocks noChangeShapeType="1"/>
          </p:cNvSpPr>
          <p:nvPr/>
        </p:nvSpPr>
        <p:spPr bwMode="auto">
          <a:xfrm>
            <a:off x="10840498" y="1713975"/>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571437F4-1E63-4B44-B5CE-3F5070F58935}"/>
              </a:ext>
            </a:extLst>
          </p:cNvPr>
          <p:cNvSpPr>
            <a:spLocks noChangeShapeType="1"/>
          </p:cNvSpPr>
          <p:nvPr/>
        </p:nvSpPr>
        <p:spPr bwMode="auto">
          <a:xfrm>
            <a:off x="589226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C75CFF1D-92E4-48DB-8044-F4D823736DAF}"/>
              </a:ext>
            </a:extLst>
          </p:cNvPr>
          <p:cNvSpPr>
            <a:spLocks noChangeShapeType="1"/>
          </p:cNvSpPr>
          <p:nvPr/>
        </p:nvSpPr>
        <p:spPr bwMode="auto">
          <a:xfrm>
            <a:off x="5803361" y="17139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74FDDE37-925B-43B5-8491-11BABC45781B}"/>
              </a:ext>
            </a:extLst>
          </p:cNvPr>
          <p:cNvSpPr>
            <a:spLocks noChangeShapeType="1"/>
          </p:cNvSpPr>
          <p:nvPr/>
        </p:nvSpPr>
        <p:spPr bwMode="auto">
          <a:xfrm>
            <a:off x="1143581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E521EF49-2C81-4C71-9E20-3378716B4AD6}"/>
              </a:ext>
            </a:extLst>
          </p:cNvPr>
          <p:cNvSpPr>
            <a:spLocks noChangeShapeType="1"/>
          </p:cNvSpPr>
          <p:nvPr/>
        </p:nvSpPr>
        <p:spPr bwMode="auto">
          <a:xfrm>
            <a:off x="11346911" y="17139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F1352C82-2416-4B2A-B758-E449EEA6E6FC}"/>
              </a:ext>
            </a:extLst>
          </p:cNvPr>
          <p:cNvSpPr txBox="1">
            <a:spLocks noChangeArrowheads="1"/>
          </p:cNvSpPr>
          <p:nvPr/>
        </p:nvSpPr>
        <p:spPr bwMode="auto">
          <a:xfrm>
            <a:off x="4920711" y="14282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0F97E50B-78E5-4404-BC70-808DC617E4FA}"/>
              </a:ext>
            </a:extLst>
          </p:cNvPr>
          <p:cNvSpPr txBox="1">
            <a:spLocks noChangeArrowheads="1"/>
          </p:cNvSpPr>
          <p:nvPr/>
        </p:nvSpPr>
        <p:spPr bwMode="auto">
          <a:xfrm>
            <a:off x="5606511" y="14282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93696C0F-8EE7-45CE-9441-99CEA0AD2244}"/>
              </a:ext>
            </a:extLst>
          </p:cNvPr>
          <p:cNvSpPr txBox="1">
            <a:spLocks noChangeArrowheads="1"/>
          </p:cNvSpPr>
          <p:nvPr/>
        </p:nvSpPr>
        <p:spPr bwMode="auto">
          <a:xfrm>
            <a:off x="10235661" y="142822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D837EFEC-3575-4246-8DC6-41ACBA4D8DCA}"/>
              </a:ext>
            </a:extLst>
          </p:cNvPr>
          <p:cNvSpPr txBox="1">
            <a:spLocks noChangeArrowheads="1"/>
          </p:cNvSpPr>
          <p:nvPr/>
        </p:nvSpPr>
        <p:spPr bwMode="auto">
          <a:xfrm>
            <a:off x="10692861" y="1428225"/>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B74CBC92-A383-4C7D-8989-A021508BF696}"/>
              </a:ext>
            </a:extLst>
          </p:cNvPr>
          <p:cNvSpPr txBox="1">
            <a:spLocks noChangeArrowheads="1"/>
          </p:cNvSpPr>
          <p:nvPr/>
        </p:nvSpPr>
        <p:spPr bwMode="auto">
          <a:xfrm>
            <a:off x="11207211" y="1428225"/>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4FA3BCAE-558E-46D3-9684-1FF1034B6081}"/>
              </a:ext>
            </a:extLst>
          </p:cNvPr>
          <p:cNvSpPr>
            <a:spLocks noChangeShapeType="1"/>
          </p:cNvSpPr>
          <p:nvPr/>
        </p:nvSpPr>
        <p:spPr bwMode="auto">
          <a:xfrm>
            <a:off x="972131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1AC2B5EE-4604-419E-BC34-0E877393D277}"/>
              </a:ext>
            </a:extLst>
          </p:cNvPr>
          <p:cNvSpPr>
            <a:spLocks noChangeShapeType="1"/>
          </p:cNvSpPr>
          <p:nvPr/>
        </p:nvSpPr>
        <p:spPr bwMode="auto">
          <a:xfrm>
            <a:off x="9632411" y="17139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FB4935C1-FA9C-47D3-B010-6162D51B9EC6}"/>
              </a:ext>
            </a:extLst>
          </p:cNvPr>
          <p:cNvSpPr txBox="1">
            <a:spLocks noChangeArrowheads="1"/>
          </p:cNvSpPr>
          <p:nvPr/>
        </p:nvSpPr>
        <p:spPr bwMode="auto">
          <a:xfrm>
            <a:off x="9492711" y="1428225"/>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2789E710-3866-4757-892E-692BE4226048}"/>
              </a:ext>
            </a:extLst>
          </p:cNvPr>
          <p:cNvSpPr>
            <a:spLocks noChangeShapeType="1"/>
          </p:cNvSpPr>
          <p:nvPr/>
        </p:nvSpPr>
        <p:spPr bwMode="auto">
          <a:xfrm flipV="1">
            <a:off x="9721311" y="177112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ABFC0747-E985-4F7E-9135-5DDBA73D9BAB}"/>
              </a:ext>
            </a:extLst>
          </p:cNvPr>
          <p:cNvSpPr>
            <a:spLocks noChangeShapeType="1"/>
          </p:cNvSpPr>
          <p:nvPr/>
        </p:nvSpPr>
        <p:spPr bwMode="auto">
          <a:xfrm>
            <a:off x="5149311" y="2914125"/>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92CC5352-CD96-4EA9-B0E4-3D891B622939}"/>
              </a:ext>
            </a:extLst>
          </p:cNvPr>
          <p:cNvSpPr>
            <a:spLocks noChangeShapeType="1"/>
          </p:cNvSpPr>
          <p:nvPr/>
        </p:nvSpPr>
        <p:spPr bwMode="auto">
          <a:xfrm>
            <a:off x="514931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2E9C9525-4158-4710-8767-064C25B48153}"/>
              </a:ext>
            </a:extLst>
          </p:cNvPr>
          <p:cNvSpPr>
            <a:spLocks noChangeShapeType="1"/>
          </p:cNvSpPr>
          <p:nvPr/>
        </p:nvSpPr>
        <p:spPr bwMode="auto">
          <a:xfrm>
            <a:off x="737816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7BBDDF53-EF0F-4B59-A462-B47F1FAA5BFA}"/>
              </a:ext>
            </a:extLst>
          </p:cNvPr>
          <p:cNvSpPr>
            <a:spLocks noChangeShapeType="1"/>
          </p:cNvSpPr>
          <p:nvPr/>
        </p:nvSpPr>
        <p:spPr bwMode="auto">
          <a:xfrm>
            <a:off x="5060411" y="26855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AEB0F15E-0FFB-4AA9-864F-7E491D2FBBA0}"/>
              </a:ext>
            </a:extLst>
          </p:cNvPr>
          <p:cNvSpPr>
            <a:spLocks noChangeShapeType="1"/>
          </p:cNvSpPr>
          <p:nvPr/>
        </p:nvSpPr>
        <p:spPr bwMode="auto">
          <a:xfrm>
            <a:off x="7263861" y="26855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3CAC1471-FBF5-4E5A-B625-44EEE06A3515}"/>
              </a:ext>
            </a:extLst>
          </p:cNvPr>
          <p:cNvSpPr>
            <a:spLocks noChangeShapeType="1"/>
          </p:cNvSpPr>
          <p:nvPr/>
        </p:nvSpPr>
        <p:spPr bwMode="auto">
          <a:xfrm>
            <a:off x="801316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3281E12B-3759-49DB-8AB1-5EAFD21C7AE1}"/>
              </a:ext>
            </a:extLst>
          </p:cNvPr>
          <p:cNvSpPr>
            <a:spLocks noChangeShapeType="1"/>
          </p:cNvSpPr>
          <p:nvPr/>
        </p:nvSpPr>
        <p:spPr bwMode="auto">
          <a:xfrm>
            <a:off x="7949661" y="2685525"/>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E05FC048-0140-4D12-9016-66E4848D1CC0}"/>
              </a:ext>
            </a:extLst>
          </p:cNvPr>
          <p:cNvSpPr>
            <a:spLocks noChangeShapeType="1"/>
          </p:cNvSpPr>
          <p:nvPr/>
        </p:nvSpPr>
        <p:spPr bwMode="auto">
          <a:xfrm>
            <a:off x="589226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D1F924B9-8066-4D01-8A11-DC68441DC706}"/>
              </a:ext>
            </a:extLst>
          </p:cNvPr>
          <p:cNvSpPr>
            <a:spLocks noChangeShapeType="1"/>
          </p:cNvSpPr>
          <p:nvPr/>
        </p:nvSpPr>
        <p:spPr bwMode="auto">
          <a:xfrm>
            <a:off x="5803361" y="26855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07AF49F1-A65C-42E8-929C-11E5CE7282EA}"/>
              </a:ext>
            </a:extLst>
          </p:cNvPr>
          <p:cNvSpPr>
            <a:spLocks noChangeShapeType="1"/>
          </p:cNvSpPr>
          <p:nvPr/>
        </p:nvSpPr>
        <p:spPr bwMode="auto">
          <a:xfrm>
            <a:off x="874976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2025E308-84BF-44AA-9A0D-66E07333FA12}"/>
              </a:ext>
            </a:extLst>
          </p:cNvPr>
          <p:cNvSpPr>
            <a:spLocks noChangeShapeType="1"/>
          </p:cNvSpPr>
          <p:nvPr/>
        </p:nvSpPr>
        <p:spPr bwMode="auto">
          <a:xfrm>
            <a:off x="8660861" y="26855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518398A9-1066-48A3-AB72-30257850E572}"/>
              </a:ext>
            </a:extLst>
          </p:cNvPr>
          <p:cNvSpPr>
            <a:spLocks noChangeShapeType="1"/>
          </p:cNvSpPr>
          <p:nvPr/>
        </p:nvSpPr>
        <p:spPr bwMode="auto">
          <a:xfrm>
            <a:off x="669236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45E8F4C-83D7-4DD2-A22E-1689537E023B}"/>
              </a:ext>
            </a:extLst>
          </p:cNvPr>
          <p:cNvSpPr>
            <a:spLocks noChangeShapeType="1"/>
          </p:cNvSpPr>
          <p:nvPr/>
        </p:nvSpPr>
        <p:spPr bwMode="auto">
          <a:xfrm>
            <a:off x="6603461" y="26855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6B4AB65C-4ACE-4320-AEF3-246F6E787D74}"/>
              </a:ext>
            </a:extLst>
          </p:cNvPr>
          <p:cNvSpPr>
            <a:spLocks noChangeShapeType="1"/>
          </p:cNvSpPr>
          <p:nvPr/>
        </p:nvSpPr>
        <p:spPr bwMode="auto">
          <a:xfrm flipV="1">
            <a:off x="6692361" y="274267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FD7E4D41-46BC-498A-8243-C2DF1488B19D}"/>
              </a:ext>
            </a:extLst>
          </p:cNvPr>
          <p:cNvSpPr txBox="1">
            <a:spLocks noChangeArrowheads="1"/>
          </p:cNvSpPr>
          <p:nvPr/>
        </p:nvSpPr>
        <p:spPr bwMode="auto">
          <a:xfrm>
            <a:off x="4920711" y="22854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2657BDEB-7600-4BF3-8102-BB706E200A27}"/>
              </a:ext>
            </a:extLst>
          </p:cNvPr>
          <p:cNvSpPr txBox="1">
            <a:spLocks noChangeArrowheads="1"/>
          </p:cNvSpPr>
          <p:nvPr/>
        </p:nvSpPr>
        <p:spPr bwMode="auto">
          <a:xfrm>
            <a:off x="5777961" y="22854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C8859738-B3D4-4219-BD53-E07AFF3F6488}"/>
              </a:ext>
            </a:extLst>
          </p:cNvPr>
          <p:cNvSpPr txBox="1">
            <a:spLocks noChangeArrowheads="1"/>
          </p:cNvSpPr>
          <p:nvPr/>
        </p:nvSpPr>
        <p:spPr bwMode="auto">
          <a:xfrm>
            <a:off x="6406611" y="22854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2225ED68-F3E9-40F9-AAD0-0AAB0947E15C}"/>
              </a:ext>
            </a:extLst>
          </p:cNvPr>
          <p:cNvSpPr txBox="1">
            <a:spLocks noChangeArrowheads="1"/>
          </p:cNvSpPr>
          <p:nvPr/>
        </p:nvSpPr>
        <p:spPr bwMode="auto">
          <a:xfrm>
            <a:off x="7206711" y="22854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0C05D17D-0182-42A6-A1E9-5AB6BC24B80F}"/>
              </a:ext>
            </a:extLst>
          </p:cNvPr>
          <p:cNvSpPr txBox="1">
            <a:spLocks noChangeArrowheads="1"/>
          </p:cNvSpPr>
          <p:nvPr/>
        </p:nvSpPr>
        <p:spPr bwMode="auto">
          <a:xfrm>
            <a:off x="7835361" y="22854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0D4EEBF0-7523-4E10-9848-FFEDB24716C8}"/>
              </a:ext>
            </a:extLst>
          </p:cNvPr>
          <p:cNvSpPr txBox="1">
            <a:spLocks noChangeArrowheads="1"/>
          </p:cNvSpPr>
          <p:nvPr/>
        </p:nvSpPr>
        <p:spPr bwMode="auto">
          <a:xfrm>
            <a:off x="8063961" y="2685525"/>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7F2F59B6-9B80-4615-A16D-4C061CBCBA1C}"/>
              </a:ext>
            </a:extLst>
          </p:cNvPr>
          <p:cNvSpPr>
            <a:spLocks noChangeShapeType="1"/>
          </p:cNvSpPr>
          <p:nvPr/>
        </p:nvSpPr>
        <p:spPr bwMode="auto">
          <a:xfrm>
            <a:off x="5835111" y="4171425"/>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104D96D7-D333-4789-B97E-0DF32563C704}"/>
              </a:ext>
            </a:extLst>
          </p:cNvPr>
          <p:cNvSpPr>
            <a:spLocks noChangeShapeType="1"/>
          </p:cNvSpPr>
          <p:nvPr/>
        </p:nvSpPr>
        <p:spPr bwMode="auto">
          <a:xfrm>
            <a:off x="5835111" y="3942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33B1D751-C249-4B63-A951-3C40474B2E43}"/>
              </a:ext>
            </a:extLst>
          </p:cNvPr>
          <p:cNvSpPr>
            <a:spLocks noChangeShapeType="1"/>
          </p:cNvSpPr>
          <p:nvPr/>
        </p:nvSpPr>
        <p:spPr bwMode="auto">
          <a:xfrm>
            <a:off x="8063961" y="3942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8D21E381-92E6-49B9-A5EB-998AD890FCF3}"/>
              </a:ext>
            </a:extLst>
          </p:cNvPr>
          <p:cNvSpPr>
            <a:spLocks noChangeShapeType="1"/>
          </p:cNvSpPr>
          <p:nvPr/>
        </p:nvSpPr>
        <p:spPr bwMode="auto">
          <a:xfrm>
            <a:off x="5746211" y="39428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53193C33-9DFE-488A-A008-FA6A202B043A}"/>
              </a:ext>
            </a:extLst>
          </p:cNvPr>
          <p:cNvSpPr>
            <a:spLocks noChangeShapeType="1"/>
          </p:cNvSpPr>
          <p:nvPr/>
        </p:nvSpPr>
        <p:spPr bwMode="auto">
          <a:xfrm>
            <a:off x="7949661" y="39428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9028E3F1-4E90-4AE5-BA5C-A4D28FAECB46}"/>
              </a:ext>
            </a:extLst>
          </p:cNvPr>
          <p:cNvSpPr>
            <a:spLocks noChangeShapeType="1"/>
          </p:cNvSpPr>
          <p:nvPr/>
        </p:nvSpPr>
        <p:spPr bwMode="auto">
          <a:xfrm>
            <a:off x="8698961" y="3942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9D5FE18E-F6DB-455B-91AA-62DFD4493294}"/>
              </a:ext>
            </a:extLst>
          </p:cNvPr>
          <p:cNvSpPr>
            <a:spLocks noChangeShapeType="1"/>
          </p:cNvSpPr>
          <p:nvPr/>
        </p:nvSpPr>
        <p:spPr bwMode="auto">
          <a:xfrm>
            <a:off x="8635461" y="3942825"/>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EA54CC04-F67B-4C29-B6A6-3B1079B393C5}"/>
              </a:ext>
            </a:extLst>
          </p:cNvPr>
          <p:cNvSpPr>
            <a:spLocks noChangeShapeType="1"/>
          </p:cNvSpPr>
          <p:nvPr/>
        </p:nvSpPr>
        <p:spPr bwMode="auto">
          <a:xfrm>
            <a:off x="6635211" y="3942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E960829E-3C88-4150-89B8-995C148340FE}"/>
              </a:ext>
            </a:extLst>
          </p:cNvPr>
          <p:cNvSpPr>
            <a:spLocks noChangeShapeType="1"/>
          </p:cNvSpPr>
          <p:nvPr/>
        </p:nvSpPr>
        <p:spPr bwMode="auto">
          <a:xfrm>
            <a:off x="6546311" y="39428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8E326524-A6B6-4712-AF42-8D46785459F7}"/>
              </a:ext>
            </a:extLst>
          </p:cNvPr>
          <p:cNvSpPr>
            <a:spLocks noChangeShapeType="1"/>
          </p:cNvSpPr>
          <p:nvPr/>
        </p:nvSpPr>
        <p:spPr bwMode="auto">
          <a:xfrm>
            <a:off x="9664161" y="3942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5656C421-E7D4-496D-BA78-733D530E8ACA}"/>
              </a:ext>
            </a:extLst>
          </p:cNvPr>
          <p:cNvSpPr>
            <a:spLocks noChangeShapeType="1"/>
          </p:cNvSpPr>
          <p:nvPr/>
        </p:nvSpPr>
        <p:spPr bwMode="auto">
          <a:xfrm>
            <a:off x="9575261" y="39428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EA80F4AD-2B10-4590-BFC3-D0007FD5B324}"/>
              </a:ext>
            </a:extLst>
          </p:cNvPr>
          <p:cNvSpPr txBox="1">
            <a:spLocks noChangeArrowheads="1"/>
          </p:cNvSpPr>
          <p:nvPr/>
        </p:nvSpPr>
        <p:spPr bwMode="auto">
          <a:xfrm>
            <a:off x="5663661" y="3657075"/>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999AA43F-83B1-4D7E-9A2C-259CB406AEFE}"/>
              </a:ext>
            </a:extLst>
          </p:cNvPr>
          <p:cNvSpPr txBox="1">
            <a:spLocks noChangeArrowheads="1"/>
          </p:cNvSpPr>
          <p:nvPr/>
        </p:nvSpPr>
        <p:spPr bwMode="auto">
          <a:xfrm>
            <a:off x="6463761" y="36570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D3278970-3513-43A6-8F33-5E2515A1E591}"/>
              </a:ext>
            </a:extLst>
          </p:cNvPr>
          <p:cNvSpPr txBox="1">
            <a:spLocks noChangeArrowheads="1"/>
          </p:cNvSpPr>
          <p:nvPr/>
        </p:nvSpPr>
        <p:spPr bwMode="auto">
          <a:xfrm>
            <a:off x="7835361" y="36570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60DF2BE6-5F07-4EE7-923D-5301D9D5CD06}"/>
              </a:ext>
            </a:extLst>
          </p:cNvPr>
          <p:cNvSpPr txBox="1">
            <a:spLocks noChangeArrowheads="1"/>
          </p:cNvSpPr>
          <p:nvPr/>
        </p:nvSpPr>
        <p:spPr bwMode="auto">
          <a:xfrm>
            <a:off x="8464011" y="3657075"/>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35058FE0-875A-46BD-8823-F21021DB0BB9}"/>
              </a:ext>
            </a:extLst>
          </p:cNvPr>
          <p:cNvSpPr txBox="1">
            <a:spLocks noChangeArrowheads="1"/>
          </p:cNvSpPr>
          <p:nvPr/>
        </p:nvSpPr>
        <p:spPr bwMode="auto">
          <a:xfrm>
            <a:off x="9492711" y="36570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46E7BF6C-255C-4CCA-B103-CE7111A72FD5}"/>
              </a:ext>
            </a:extLst>
          </p:cNvPr>
          <p:cNvSpPr txBox="1">
            <a:spLocks noChangeArrowheads="1"/>
          </p:cNvSpPr>
          <p:nvPr/>
        </p:nvSpPr>
        <p:spPr bwMode="auto">
          <a:xfrm>
            <a:off x="8749761" y="3942825"/>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2A6255B1-93C8-4460-9382-FF97A7BA4776}"/>
              </a:ext>
            </a:extLst>
          </p:cNvPr>
          <p:cNvSpPr txBox="1">
            <a:spLocks noChangeArrowheads="1"/>
          </p:cNvSpPr>
          <p:nvPr/>
        </p:nvSpPr>
        <p:spPr bwMode="auto">
          <a:xfrm>
            <a:off x="8464011" y="2285475"/>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83422C15-46F5-435F-BE92-3D2271A50128}"/>
              </a:ext>
            </a:extLst>
          </p:cNvPr>
          <p:cNvSpPr>
            <a:spLocks noChangeShapeType="1"/>
          </p:cNvSpPr>
          <p:nvPr/>
        </p:nvSpPr>
        <p:spPr bwMode="auto">
          <a:xfrm>
            <a:off x="6578061" y="5257275"/>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5AAF60CC-E46B-4111-9DE8-63FDFFFCC116}"/>
              </a:ext>
            </a:extLst>
          </p:cNvPr>
          <p:cNvSpPr>
            <a:spLocks noChangeShapeType="1"/>
          </p:cNvSpPr>
          <p:nvPr/>
        </p:nvSpPr>
        <p:spPr bwMode="auto">
          <a:xfrm>
            <a:off x="6635211" y="5028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4281A732-4240-4707-8879-ADC57685C77C}"/>
              </a:ext>
            </a:extLst>
          </p:cNvPr>
          <p:cNvSpPr>
            <a:spLocks noChangeShapeType="1"/>
          </p:cNvSpPr>
          <p:nvPr/>
        </p:nvSpPr>
        <p:spPr bwMode="auto">
          <a:xfrm>
            <a:off x="8063961" y="5028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2B5C4785-E248-4FFD-BCC7-4CC8C5B05FC6}"/>
              </a:ext>
            </a:extLst>
          </p:cNvPr>
          <p:cNvSpPr>
            <a:spLocks noChangeShapeType="1"/>
          </p:cNvSpPr>
          <p:nvPr/>
        </p:nvSpPr>
        <p:spPr bwMode="auto">
          <a:xfrm>
            <a:off x="6546311" y="50286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C85DFE8C-FED0-42F0-9E41-B56CC5F46207}"/>
              </a:ext>
            </a:extLst>
          </p:cNvPr>
          <p:cNvSpPr>
            <a:spLocks noChangeShapeType="1"/>
          </p:cNvSpPr>
          <p:nvPr/>
        </p:nvSpPr>
        <p:spPr bwMode="auto">
          <a:xfrm>
            <a:off x="7949661" y="502867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6C0987A6-C18E-4CE9-ACD6-92A4B90E8012}"/>
              </a:ext>
            </a:extLst>
          </p:cNvPr>
          <p:cNvSpPr>
            <a:spLocks noChangeShapeType="1"/>
          </p:cNvSpPr>
          <p:nvPr/>
        </p:nvSpPr>
        <p:spPr bwMode="auto">
          <a:xfrm>
            <a:off x="8698961" y="5028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3FAE67C5-3621-4EDC-8A57-DBF994578DBE}"/>
              </a:ext>
            </a:extLst>
          </p:cNvPr>
          <p:cNvSpPr>
            <a:spLocks noChangeShapeType="1"/>
          </p:cNvSpPr>
          <p:nvPr/>
        </p:nvSpPr>
        <p:spPr bwMode="auto">
          <a:xfrm>
            <a:off x="8635461" y="5028675"/>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AB34B6AF-614A-43C2-A879-0DF1AFFCBB9A}"/>
              </a:ext>
            </a:extLst>
          </p:cNvPr>
          <p:cNvSpPr>
            <a:spLocks noChangeShapeType="1"/>
          </p:cNvSpPr>
          <p:nvPr/>
        </p:nvSpPr>
        <p:spPr bwMode="auto">
          <a:xfrm>
            <a:off x="9664161" y="5028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6C405417-E52C-4305-91B7-7A5033B7CE7D}"/>
              </a:ext>
            </a:extLst>
          </p:cNvPr>
          <p:cNvSpPr>
            <a:spLocks noChangeShapeType="1"/>
          </p:cNvSpPr>
          <p:nvPr/>
        </p:nvSpPr>
        <p:spPr bwMode="auto">
          <a:xfrm>
            <a:off x="9575261" y="50286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5A9F7DFE-DB80-4D59-9E0D-B6EB730BFF10}"/>
              </a:ext>
            </a:extLst>
          </p:cNvPr>
          <p:cNvSpPr txBox="1">
            <a:spLocks noChangeArrowheads="1"/>
          </p:cNvSpPr>
          <p:nvPr/>
        </p:nvSpPr>
        <p:spPr bwMode="auto">
          <a:xfrm>
            <a:off x="6406611" y="4742925"/>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CD62993D-0DBA-4D0A-936B-9739B90135C9}"/>
              </a:ext>
            </a:extLst>
          </p:cNvPr>
          <p:cNvSpPr txBox="1">
            <a:spLocks noChangeArrowheads="1"/>
          </p:cNvSpPr>
          <p:nvPr/>
        </p:nvSpPr>
        <p:spPr bwMode="auto">
          <a:xfrm>
            <a:off x="7835361" y="474292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4EE2A3CA-2135-4513-8DB4-E78FAA386401}"/>
              </a:ext>
            </a:extLst>
          </p:cNvPr>
          <p:cNvSpPr txBox="1">
            <a:spLocks noChangeArrowheads="1"/>
          </p:cNvSpPr>
          <p:nvPr/>
        </p:nvSpPr>
        <p:spPr bwMode="auto">
          <a:xfrm>
            <a:off x="8406861" y="4742925"/>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1E3A0483-92A1-41E0-A98E-E8FA2D1818A8}"/>
              </a:ext>
            </a:extLst>
          </p:cNvPr>
          <p:cNvSpPr txBox="1">
            <a:spLocks noChangeArrowheads="1"/>
          </p:cNvSpPr>
          <p:nvPr/>
        </p:nvSpPr>
        <p:spPr bwMode="auto">
          <a:xfrm>
            <a:off x="9492711" y="474292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46DA956B-5D90-47F4-BC96-7E0BC0A3BB0D}"/>
              </a:ext>
            </a:extLst>
          </p:cNvPr>
          <p:cNvSpPr txBox="1">
            <a:spLocks noChangeArrowheads="1"/>
          </p:cNvSpPr>
          <p:nvPr/>
        </p:nvSpPr>
        <p:spPr bwMode="auto">
          <a:xfrm>
            <a:off x="9721311" y="5028675"/>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408F04FE-491F-4CE2-B0CE-186410ADDAF2}"/>
              </a:ext>
            </a:extLst>
          </p:cNvPr>
          <p:cNvSpPr>
            <a:spLocks noChangeShapeType="1"/>
          </p:cNvSpPr>
          <p:nvPr/>
        </p:nvSpPr>
        <p:spPr bwMode="auto">
          <a:xfrm>
            <a:off x="10978611" y="5028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B337CC73-3AC7-4AEC-B039-C6A386CAB1CC}"/>
              </a:ext>
            </a:extLst>
          </p:cNvPr>
          <p:cNvSpPr>
            <a:spLocks noChangeShapeType="1"/>
          </p:cNvSpPr>
          <p:nvPr/>
        </p:nvSpPr>
        <p:spPr bwMode="auto">
          <a:xfrm>
            <a:off x="10889711" y="50286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2E222A61-1CC8-4A18-85B2-075C98F7A31D}"/>
              </a:ext>
            </a:extLst>
          </p:cNvPr>
          <p:cNvSpPr txBox="1">
            <a:spLocks noChangeArrowheads="1"/>
          </p:cNvSpPr>
          <p:nvPr/>
        </p:nvSpPr>
        <p:spPr bwMode="auto">
          <a:xfrm>
            <a:off x="10807161" y="474292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97E6FFC8-E401-4402-81E7-B390E3FF1914}"/>
              </a:ext>
            </a:extLst>
          </p:cNvPr>
          <p:cNvSpPr txBox="1">
            <a:spLocks noChangeArrowheads="1"/>
          </p:cNvSpPr>
          <p:nvPr/>
        </p:nvSpPr>
        <p:spPr bwMode="auto">
          <a:xfrm>
            <a:off x="7035261" y="53144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FDB36061-99C0-478A-BFD7-F37E12E78740}"/>
              </a:ext>
            </a:extLst>
          </p:cNvPr>
          <p:cNvSpPr txBox="1">
            <a:spLocks noChangeArrowheads="1"/>
          </p:cNvSpPr>
          <p:nvPr/>
        </p:nvSpPr>
        <p:spPr bwMode="auto">
          <a:xfrm>
            <a:off x="8063961" y="53144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9563B06D-FB0A-4B33-87A3-20852598AAE6}"/>
              </a:ext>
            </a:extLst>
          </p:cNvPr>
          <p:cNvSpPr txBox="1">
            <a:spLocks noChangeArrowheads="1"/>
          </p:cNvSpPr>
          <p:nvPr/>
        </p:nvSpPr>
        <p:spPr bwMode="auto">
          <a:xfrm>
            <a:off x="8921211" y="53144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217C37C8-E109-4D52-A421-8A18159CBB5B}"/>
              </a:ext>
            </a:extLst>
          </p:cNvPr>
          <p:cNvSpPr txBox="1">
            <a:spLocks noChangeArrowheads="1"/>
          </p:cNvSpPr>
          <p:nvPr/>
        </p:nvSpPr>
        <p:spPr bwMode="auto">
          <a:xfrm>
            <a:off x="10153111" y="50001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51DD5C7F-9478-4123-8858-686391A473CB}"/>
              </a:ext>
            </a:extLst>
          </p:cNvPr>
          <p:cNvSpPr txBox="1">
            <a:spLocks noChangeArrowheads="1"/>
          </p:cNvSpPr>
          <p:nvPr/>
        </p:nvSpPr>
        <p:spPr bwMode="auto">
          <a:xfrm>
            <a:off x="10921461" y="11996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C80EC04-6D5F-4F20-8087-F6BBAF61ABD4}"/>
              </a:ext>
            </a:extLst>
          </p:cNvPr>
          <p:cNvSpPr txBox="1">
            <a:spLocks noChangeArrowheads="1"/>
          </p:cNvSpPr>
          <p:nvPr/>
        </p:nvSpPr>
        <p:spPr bwMode="auto">
          <a:xfrm>
            <a:off x="10978611" y="1713975"/>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0489ADA6-5C70-4E93-BB3A-BFBDC79E2033}"/>
              </a:ext>
            </a:extLst>
          </p:cNvPr>
          <p:cNvSpPr txBox="1">
            <a:spLocks noChangeArrowheads="1"/>
          </p:cNvSpPr>
          <p:nvPr/>
        </p:nvSpPr>
        <p:spPr bwMode="auto">
          <a:xfrm>
            <a:off x="10635711" y="2285475"/>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6A6591D8-E9CB-43EE-AFFD-D34CFA5AA3CF}"/>
              </a:ext>
            </a:extLst>
          </p:cNvPr>
          <p:cNvSpPr>
            <a:spLocks noChangeShapeType="1"/>
          </p:cNvSpPr>
          <p:nvPr/>
        </p:nvSpPr>
        <p:spPr bwMode="auto">
          <a:xfrm>
            <a:off x="10921461" y="1999725"/>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593AC3A1-00EC-434C-9553-B9A79542A7B0}"/>
              </a:ext>
            </a:extLst>
          </p:cNvPr>
          <p:cNvSpPr txBox="1">
            <a:spLocks noChangeArrowheads="1"/>
          </p:cNvSpPr>
          <p:nvPr/>
        </p:nvSpPr>
        <p:spPr bwMode="auto">
          <a:xfrm>
            <a:off x="6863811" y="2685525"/>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0EB45355-61D1-4D9D-A0A6-ACF93E3C9895}"/>
              </a:ext>
            </a:extLst>
          </p:cNvPr>
          <p:cNvSpPr>
            <a:spLocks noChangeShapeType="1"/>
          </p:cNvSpPr>
          <p:nvPr/>
        </p:nvSpPr>
        <p:spPr bwMode="auto">
          <a:xfrm flipV="1">
            <a:off x="7092411" y="2914125"/>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77DBC0FD-D39F-4FB6-B186-30424BCDA948}"/>
              </a:ext>
            </a:extLst>
          </p:cNvPr>
          <p:cNvSpPr txBox="1">
            <a:spLocks noChangeArrowheads="1"/>
          </p:cNvSpPr>
          <p:nvPr/>
        </p:nvSpPr>
        <p:spPr bwMode="auto">
          <a:xfrm>
            <a:off x="6463761" y="2914125"/>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2B4C0642-8878-44C2-8D87-F2B3EA57F54E}"/>
              </a:ext>
            </a:extLst>
          </p:cNvPr>
          <p:cNvSpPr txBox="1">
            <a:spLocks noChangeArrowheads="1"/>
          </p:cNvSpPr>
          <p:nvPr/>
        </p:nvSpPr>
        <p:spPr bwMode="auto">
          <a:xfrm>
            <a:off x="7149561" y="2914125"/>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CE91BFAC-8358-4368-8A7B-92AFA9C92603}"/>
              </a:ext>
            </a:extLst>
          </p:cNvPr>
          <p:cNvSpPr txBox="1">
            <a:spLocks noChangeArrowheads="1"/>
          </p:cNvSpPr>
          <p:nvPr/>
        </p:nvSpPr>
        <p:spPr bwMode="auto">
          <a:xfrm>
            <a:off x="6806661" y="3142725"/>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2C5A3984-9C61-4D28-A8F1-BDA884CF0A14}"/>
              </a:ext>
            </a:extLst>
          </p:cNvPr>
          <p:cNvCxnSpPr>
            <a:cxnSpLocks noChangeShapeType="1"/>
          </p:cNvCxnSpPr>
          <p:nvPr/>
        </p:nvCxnSpPr>
        <p:spPr bwMode="auto">
          <a:xfrm>
            <a:off x="7063836" y="50286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3B38813B-09FF-43A7-BD2B-03C27735C272}"/>
              </a:ext>
            </a:extLst>
          </p:cNvPr>
          <p:cNvCxnSpPr>
            <a:cxnSpLocks noChangeShapeType="1"/>
          </p:cNvCxnSpPr>
          <p:nvPr/>
        </p:nvCxnSpPr>
        <p:spPr bwMode="auto">
          <a:xfrm>
            <a:off x="6968586" y="50382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8E893E02-D356-49C0-9AF3-166941B3CAB4}"/>
              </a:ext>
            </a:extLst>
          </p:cNvPr>
          <p:cNvSpPr txBox="1">
            <a:spLocks noChangeArrowheads="1"/>
          </p:cNvSpPr>
          <p:nvPr/>
        </p:nvSpPr>
        <p:spPr bwMode="auto">
          <a:xfrm>
            <a:off x="6879686" y="4581000"/>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D4D810A8-4879-4447-AF10-528C6DEB9445}"/>
              </a:ext>
            </a:extLst>
          </p:cNvPr>
          <p:cNvCxnSpPr>
            <a:cxnSpLocks noChangeShapeType="1"/>
          </p:cNvCxnSpPr>
          <p:nvPr/>
        </p:nvCxnSpPr>
        <p:spPr bwMode="auto">
          <a:xfrm>
            <a:off x="7505161" y="50286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14390E32-F16A-4ED0-B8DE-F2441B04CACA}"/>
              </a:ext>
            </a:extLst>
          </p:cNvPr>
          <p:cNvCxnSpPr>
            <a:cxnSpLocks noChangeShapeType="1"/>
          </p:cNvCxnSpPr>
          <p:nvPr/>
        </p:nvCxnSpPr>
        <p:spPr bwMode="auto">
          <a:xfrm>
            <a:off x="7409911" y="50382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080C3AD1-55E8-45C1-B10E-19D93295659A}"/>
              </a:ext>
            </a:extLst>
          </p:cNvPr>
          <p:cNvSpPr txBox="1">
            <a:spLocks noChangeArrowheads="1"/>
          </p:cNvSpPr>
          <p:nvPr/>
        </p:nvSpPr>
        <p:spPr bwMode="auto">
          <a:xfrm>
            <a:off x="7321011" y="4523850"/>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1EBAAB07-D7F7-43E5-A110-05072A4B5C14}"/>
              </a:ext>
            </a:extLst>
          </p:cNvPr>
          <p:cNvCxnSpPr>
            <a:cxnSpLocks noChangeShapeType="1"/>
          </p:cNvCxnSpPr>
          <p:nvPr/>
        </p:nvCxnSpPr>
        <p:spPr bwMode="auto">
          <a:xfrm>
            <a:off x="5390611" y="26664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94B3D835-DF7C-42C2-9D89-D3504D758630}"/>
              </a:ext>
            </a:extLst>
          </p:cNvPr>
          <p:cNvCxnSpPr>
            <a:cxnSpLocks noChangeShapeType="1"/>
          </p:cNvCxnSpPr>
          <p:nvPr/>
        </p:nvCxnSpPr>
        <p:spPr bwMode="auto">
          <a:xfrm>
            <a:off x="5295361" y="26760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0664A48F-F446-4CB5-8E9B-046C53E60FC3}"/>
              </a:ext>
            </a:extLst>
          </p:cNvPr>
          <p:cNvSpPr txBox="1">
            <a:spLocks noChangeArrowheads="1"/>
          </p:cNvSpPr>
          <p:nvPr/>
        </p:nvSpPr>
        <p:spPr bwMode="auto">
          <a:xfrm>
            <a:off x="5285836" y="2447400"/>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F9B6EE80-8607-412F-98DE-E7468BE8058B}"/>
              </a:ext>
            </a:extLst>
          </p:cNvPr>
          <p:cNvCxnSpPr>
            <a:cxnSpLocks noChangeShapeType="1"/>
          </p:cNvCxnSpPr>
          <p:nvPr/>
        </p:nvCxnSpPr>
        <p:spPr bwMode="auto">
          <a:xfrm>
            <a:off x="5639848" y="26664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06CE08D4-2019-4ED4-A9DC-BE8FCB89593B}"/>
              </a:ext>
            </a:extLst>
          </p:cNvPr>
          <p:cNvCxnSpPr>
            <a:cxnSpLocks noChangeShapeType="1"/>
          </p:cNvCxnSpPr>
          <p:nvPr/>
        </p:nvCxnSpPr>
        <p:spPr bwMode="auto">
          <a:xfrm>
            <a:off x="5555711" y="26664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406109DB-E354-49EA-B116-507132C75EDB}"/>
              </a:ext>
            </a:extLst>
          </p:cNvPr>
          <p:cNvSpPr txBox="1">
            <a:spLocks noChangeArrowheads="1"/>
          </p:cNvSpPr>
          <p:nvPr/>
        </p:nvSpPr>
        <p:spPr bwMode="auto">
          <a:xfrm>
            <a:off x="5460461" y="2447400"/>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2078F1E3-D677-4797-8C51-868FC451FC43}"/>
              </a:ext>
            </a:extLst>
          </p:cNvPr>
          <p:cNvSpPr>
            <a:spLocks noChangeShapeType="1"/>
          </p:cNvSpPr>
          <p:nvPr/>
        </p:nvSpPr>
        <p:spPr bwMode="auto">
          <a:xfrm flipV="1">
            <a:off x="5149311" y="277125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6819A44E-DD41-4B3A-9C89-B3895F18D410}"/>
              </a:ext>
            </a:extLst>
          </p:cNvPr>
          <p:cNvCxnSpPr>
            <a:cxnSpLocks noChangeShapeType="1"/>
          </p:cNvCxnSpPr>
          <p:nvPr/>
        </p:nvCxnSpPr>
        <p:spPr bwMode="auto">
          <a:xfrm>
            <a:off x="6047836" y="39237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168A08E7-98D3-4B14-A6B5-54564EE1CD0B}"/>
              </a:ext>
            </a:extLst>
          </p:cNvPr>
          <p:cNvCxnSpPr>
            <a:cxnSpLocks noChangeShapeType="1"/>
          </p:cNvCxnSpPr>
          <p:nvPr/>
        </p:nvCxnSpPr>
        <p:spPr bwMode="auto">
          <a:xfrm>
            <a:off x="5952586" y="39333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6BD59EC7-CF44-4A4D-A360-6B054AC2DA3B}"/>
              </a:ext>
            </a:extLst>
          </p:cNvPr>
          <p:cNvCxnSpPr>
            <a:cxnSpLocks noChangeShapeType="1"/>
          </p:cNvCxnSpPr>
          <p:nvPr/>
        </p:nvCxnSpPr>
        <p:spPr bwMode="auto">
          <a:xfrm>
            <a:off x="6297073" y="39237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4D9ADB63-B377-40BF-BFA8-2729D2E206B1}"/>
              </a:ext>
            </a:extLst>
          </p:cNvPr>
          <p:cNvCxnSpPr>
            <a:cxnSpLocks noChangeShapeType="1"/>
          </p:cNvCxnSpPr>
          <p:nvPr/>
        </p:nvCxnSpPr>
        <p:spPr bwMode="auto">
          <a:xfrm>
            <a:off x="6212936" y="39237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05AA34F2-69E6-480E-9B08-17BB94A3821E}"/>
              </a:ext>
            </a:extLst>
          </p:cNvPr>
          <p:cNvSpPr txBox="1">
            <a:spLocks noChangeArrowheads="1"/>
          </p:cNvSpPr>
          <p:nvPr/>
        </p:nvSpPr>
        <p:spPr bwMode="auto">
          <a:xfrm>
            <a:off x="6120861" y="3542775"/>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D956B53B-0E68-400D-A981-EC2A7838CC34}"/>
              </a:ext>
            </a:extLst>
          </p:cNvPr>
          <p:cNvSpPr>
            <a:spLocks noChangeShapeType="1"/>
          </p:cNvSpPr>
          <p:nvPr/>
        </p:nvSpPr>
        <p:spPr bwMode="auto">
          <a:xfrm flipV="1">
            <a:off x="5830348" y="400950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4D64B228-1B5B-49F9-8086-BC73B9875946}"/>
              </a:ext>
            </a:extLst>
          </p:cNvPr>
          <p:cNvCxnSpPr>
            <a:cxnSpLocks noChangeShapeType="1"/>
          </p:cNvCxnSpPr>
          <p:nvPr/>
        </p:nvCxnSpPr>
        <p:spPr bwMode="auto">
          <a:xfrm>
            <a:off x="8244936" y="39333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51F0B92D-76C1-4E4E-A214-04A0AB858CB0}"/>
              </a:ext>
            </a:extLst>
          </p:cNvPr>
          <p:cNvCxnSpPr>
            <a:cxnSpLocks noChangeShapeType="1"/>
          </p:cNvCxnSpPr>
          <p:nvPr/>
        </p:nvCxnSpPr>
        <p:spPr bwMode="auto">
          <a:xfrm>
            <a:off x="8149686" y="39428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958463BB-8D09-4C09-91ED-A55DA536E67E}"/>
              </a:ext>
            </a:extLst>
          </p:cNvPr>
          <p:cNvCxnSpPr>
            <a:cxnSpLocks noChangeShapeType="1"/>
          </p:cNvCxnSpPr>
          <p:nvPr/>
        </p:nvCxnSpPr>
        <p:spPr bwMode="auto">
          <a:xfrm>
            <a:off x="8502111" y="39333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BC8EE1D3-7682-417F-8E88-527BFDDA0E1C}"/>
              </a:ext>
            </a:extLst>
          </p:cNvPr>
          <p:cNvCxnSpPr>
            <a:cxnSpLocks noChangeShapeType="1"/>
          </p:cNvCxnSpPr>
          <p:nvPr/>
        </p:nvCxnSpPr>
        <p:spPr bwMode="auto">
          <a:xfrm>
            <a:off x="8406861" y="39428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1D3CE3A5-4390-427C-AB83-ADEBC9698222}"/>
              </a:ext>
            </a:extLst>
          </p:cNvPr>
          <p:cNvCxnSpPr>
            <a:cxnSpLocks noChangeShapeType="1"/>
          </p:cNvCxnSpPr>
          <p:nvPr/>
        </p:nvCxnSpPr>
        <p:spPr bwMode="auto">
          <a:xfrm>
            <a:off x="11065923" y="19425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81E373FF-5338-4B20-901E-80D02D485BE6}"/>
              </a:ext>
            </a:extLst>
          </p:cNvPr>
          <p:cNvCxnSpPr>
            <a:cxnSpLocks noChangeShapeType="1"/>
          </p:cNvCxnSpPr>
          <p:nvPr/>
        </p:nvCxnSpPr>
        <p:spPr bwMode="auto">
          <a:xfrm>
            <a:off x="11335798" y="19425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22D548A7-C36A-49D1-B3DE-2EAB66AA8E6C}"/>
              </a:ext>
            </a:extLst>
          </p:cNvPr>
          <p:cNvSpPr txBox="1">
            <a:spLocks noChangeArrowheads="1"/>
          </p:cNvSpPr>
          <p:nvPr/>
        </p:nvSpPr>
        <p:spPr bwMode="auto">
          <a:xfrm>
            <a:off x="11213561" y="2485500"/>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A25F84EA-33F8-4D2B-BAB2-FFDC3C0746D6}"/>
              </a:ext>
            </a:extLst>
          </p:cNvPr>
          <p:cNvSpPr txBox="1">
            <a:spLocks noChangeArrowheads="1"/>
          </p:cNvSpPr>
          <p:nvPr/>
        </p:nvSpPr>
        <p:spPr bwMode="auto">
          <a:xfrm>
            <a:off x="10945274" y="2495025"/>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85FA1F04-754F-49AC-821B-1BC32315AB49}"/>
              </a:ext>
            </a:extLst>
          </p:cNvPr>
          <p:cNvCxnSpPr>
            <a:cxnSpLocks noChangeShapeType="1"/>
          </p:cNvCxnSpPr>
          <p:nvPr/>
        </p:nvCxnSpPr>
        <p:spPr bwMode="auto">
          <a:xfrm>
            <a:off x="7079711" y="390472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C6DD02F1-25F6-464F-A9E2-CF36744F37E4}"/>
              </a:ext>
            </a:extLst>
          </p:cNvPr>
          <p:cNvCxnSpPr>
            <a:cxnSpLocks noChangeShapeType="1"/>
          </p:cNvCxnSpPr>
          <p:nvPr/>
        </p:nvCxnSpPr>
        <p:spPr bwMode="auto">
          <a:xfrm>
            <a:off x="6984461" y="39142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2491DA23-842A-4764-9FAF-745919F555A4}"/>
              </a:ext>
            </a:extLst>
          </p:cNvPr>
          <p:cNvCxnSpPr>
            <a:cxnSpLocks noChangeShapeType="1"/>
          </p:cNvCxnSpPr>
          <p:nvPr/>
        </p:nvCxnSpPr>
        <p:spPr bwMode="auto">
          <a:xfrm>
            <a:off x="7540086" y="390472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98379664-9B91-4BE6-88FF-7A86ADABA726}"/>
              </a:ext>
            </a:extLst>
          </p:cNvPr>
          <p:cNvCxnSpPr>
            <a:cxnSpLocks noChangeShapeType="1"/>
          </p:cNvCxnSpPr>
          <p:nvPr/>
        </p:nvCxnSpPr>
        <p:spPr bwMode="auto">
          <a:xfrm>
            <a:off x="7444836" y="39142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3EB96A5D-95D6-4E81-A48B-D15DA533E8C7}"/>
              </a:ext>
            </a:extLst>
          </p:cNvPr>
          <p:cNvCxnSpPr>
            <a:cxnSpLocks noChangeShapeType="1"/>
          </p:cNvCxnSpPr>
          <p:nvPr/>
        </p:nvCxnSpPr>
        <p:spPr bwMode="auto">
          <a:xfrm>
            <a:off x="9019636" y="50286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4E4C2976-E9B8-4ABF-9FCE-096BDE6D9591}"/>
              </a:ext>
            </a:extLst>
          </p:cNvPr>
          <p:cNvCxnSpPr>
            <a:cxnSpLocks noChangeShapeType="1"/>
          </p:cNvCxnSpPr>
          <p:nvPr/>
        </p:nvCxnSpPr>
        <p:spPr bwMode="auto">
          <a:xfrm>
            <a:off x="8924386" y="50382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5CFF0904-5407-4A0C-B784-6B3F4570A92F}"/>
              </a:ext>
            </a:extLst>
          </p:cNvPr>
          <p:cNvSpPr txBox="1">
            <a:spLocks noChangeArrowheads="1"/>
          </p:cNvSpPr>
          <p:nvPr/>
        </p:nvSpPr>
        <p:spPr bwMode="auto">
          <a:xfrm>
            <a:off x="8898986" y="4809600"/>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25AAD35B-EFCD-416D-A53F-D395CA16C2EE}"/>
              </a:ext>
            </a:extLst>
          </p:cNvPr>
          <p:cNvCxnSpPr>
            <a:cxnSpLocks noChangeShapeType="1"/>
          </p:cNvCxnSpPr>
          <p:nvPr/>
        </p:nvCxnSpPr>
        <p:spPr bwMode="auto">
          <a:xfrm>
            <a:off x="7082886" y="2952225"/>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B5024CCD-B766-4CFD-99AF-AA89C8D115CA}"/>
              </a:ext>
            </a:extLst>
          </p:cNvPr>
          <p:cNvCxnSpPr>
            <a:cxnSpLocks noChangeShapeType="1"/>
          </p:cNvCxnSpPr>
          <p:nvPr/>
        </p:nvCxnSpPr>
        <p:spPr bwMode="auto">
          <a:xfrm>
            <a:off x="8192548" y="3942825"/>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3353CB1F-5A2A-41FF-9505-AF7D60145B14}"/>
              </a:ext>
            </a:extLst>
          </p:cNvPr>
          <p:cNvCxnSpPr>
            <a:cxnSpLocks noChangeShapeType="1"/>
          </p:cNvCxnSpPr>
          <p:nvPr/>
        </p:nvCxnSpPr>
        <p:spPr bwMode="auto">
          <a:xfrm>
            <a:off x="9313323" y="50191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1177F233-8525-4D63-8FE4-334561FEEF18}"/>
              </a:ext>
            </a:extLst>
          </p:cNvPr>
          <p:cNvCxnSpPr>
            <a:cxnSpLocks noChangeShapeType="1"/>
          </p:cNvCxnSpPr>
          <p:nvPr/>
        </p:nvCxnSpPr>
        <p:spPr bwMode="auto">
          <a:xfrm>
            <a:off x="9218073" y="50286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50116954-D145-45F6-A06E-D760144F325D}"/>
              </a:ext>
            </a:extLst>
          </p:cNvPr>
          <p:cNvSpPr txBox="1">
            <a:spLocks noChangeArrowheads="1"/>
          </p:cNvSpPr>
          <p:nvPr/>
        </p:nvSpPr>
        <p:spPr bwMode="auto">
          <a:xfrm>
            <a:off x="8121111" y="3428475"/>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21D956E9-CA87-4FDA-85C2-6B8230FB744E}"/>
              </a:ext>
            </a:extLst>
          </p:cNvPr>
          <p:cNvSpPr txBox="1">
            <a:spLocks noChangeArrowheads="1"/>
          </p:cNvSpPr>
          <p:nvPr/>
        </p:nvSpPr>
        <p:spPr bwMode="auto">
          <a:xfrm>
            <a:off x="7892511" y="4171425"/>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42377A88-212D-4AEB-A687-2068DC880536}"/>
              </a:ext>
            </a:extLst>
          </p:cNvPr>
          <p:cNvSpPr txBox="1">
            <a:spLocks noChangeArrowheads="1"/>
          </p:cNvSpPr>
          <p:nvPr/>
        </p:nvSpPr>
        <p:spPr bwMode="auto">
          <a:xfrm>
            <a:off x="8292561" y="2628375"/>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B965EE7E-145B-48E7-B2BB-BAD959473E7C}"/>
              </a:ext>
            </a:extLst>
          </p:cNvPr>
          <p:cNvSpPr txBox="1">
            <a:spLocks noChangeArrowheads="1"/>
          </p:cNvSpPr>
          <p:nvPr/>
        </p:nvSpPr>
        <p:spPr bwMode="auto">
          <a:xfrm>
            <a:off x="9092661" y="3828525"/>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A9E2B402-AC91-45D2-9A7A-CCA5C20FC0F4}"/>
              </a:ext>
            </a:extLst>
          </p:cNvPr>
          <p:cNvSpPr txBox="1">
            <a:spLocks noChangeArrowheads="1"/>
          </p:cNvSpPr>
          <p:nvPr/>
        </p:nvSpPr>
        <p:spPr bwMode="auto">
          <a:xfrm>
            <a:off x="10235661" y="4742925"/>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E00874FC-7560-4FED-8C2A-1187A44B2A84}"/>
              </a:ext>
            </a:extLst>
          </p:cNvPr>
          <p:cNvSpPr txBox="1">
            <a:spLocks noChangeArrowheads="1"/>
          </p:cNvSpPr>
          <p:nvPr/>
        </p:nvSpPr>
        <p:spPr bwMode="auto">
          <a:xfrm>
            <a:off x="11035761" y="1713975"/>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896AB266-2C9A-42B0-BE12-166CA42C2664}"/>
              </a:ext>
            </a:extLst>
          </p:cNvPr>
          <p:cNvSpPr txBox="1">
            <a:spLocks noChangeArrowheads="1"/>
          </p:cNvSpPr>
          <p:nvPr/>
        </p:nvSpPr>
        <p:spPr bwMode="auto">
          <a:xfrm>
            <a:off x="11492961" y="1942575"/>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3A2BB4A2-9DA5-4838-9BA1-E9CFE3B9DD36}"/>
              </a:ext>
            </a:extLst>
          </p:cNvPr>
          <p:cNvSpPr txBox="1"/>
          <p:nvPr/>
        </p:nvSpPr>
        <p:spPr>
          <a:xfrm>
            <a:off x="3931655" y="2628375"/>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A8831298-EC9B-4D3F-8D6E-CBD28F484524}"/>
              </a:ext>
            </a:extLst>
          </p:cNvPr>
          <p:cNvSpPr txBox="1"/>
          <p:nvPr/>
        </p:nvSpPr>
        <p:spPr>
          <a:xfrm>
            <a:off x="3824100" y="1603962"/>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B8EE99AD-3AEC-41F8-83B9-5CC6252FC6D9}"/>
              </a:ext>
            </a:extLst>
          </p:cNvPr>
          <p:cNvSpPr txBox="1"/>
          <p:nvPr/>
        </p:nvSpPr>
        <p:spPr>
          <a:xfrm>
            <a:off x="4706356" y="3904725"/>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64C62C61-C64A-4DDD-A0E4-CF68B92450C9}"/>
              </a:ext>
            </a:extLst>
          </p:cNvPr>
          <p:cNvSpPr txBox="1"/>
          <p:nvPr/>
        </p:nvSpPr>
        <p:spPr>
          <a:xfrm>
            <a:off x="5225026" y="4912452"/>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EB63B97A-71B1-4326-BCD7-5137FE38907B}"/>
              </a:ext>
            </a:extLst>
          </p:cNvPr>
          <p:cNvSpPr txBox="1">
            <a:spLocks noChangeArrowheads="1"/>
          </p:cNvSpPr>
          <p:nvPr/>
        </p:nvSpPr>
        <p:spPr bwMode="auto">
          <a:xfrm>
            <a:off x="7960422" y="2952225"/>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2937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nodePh="1">
                                  <p:stCondLst>
                                    <p:cond delay="0"/>
                                  </p:stCondLst>
                                  <p:endCondLst>
                                    <p:cond evt="begin" delay="0">
                                      <p:tn val="11"/>
                                    </p:cond>
                                  </p:end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1000" fill="hold"/>
                                        <p:tgtEl>
                                          <p:spTgt spid="16"/>
                                        </p:tgtEl>
                                        <p:attrNameLst>
                                          <p:attrName>ppt_w</p:attrName>
                                        </p:attrNameLst>
                                      </p:cBhvr>
                                      <p:tavLst>
                                        <p:tav tm="0">
                                          <p:val>
                                            <p:fltVal val="0"/>
                                          </p:val>
                                        </p:tav>
                                        <p:tav tm="100000">
                                          <p:val>
                                            <p:strVal val="#ppt_w"/>
                                          </p:val>
                                        </p:tav>
                                      </p:tavLst>
                                    </p:anim>
                                    <p:anim calcmode="lin" valueType="num">
                                      <p:cBhvr>
                                        <p:cTn id="86" dur="1000" fill="hold"/>
                                        <p:tgtEl>
                                          <p:spTgt spid="16"/>
                                        </p:tgtEl>
                                        <p:attrNameLst>
                                          <p:attrName>ppt_h</p:attrName>
                                        </p:attrNameLst>
                                      </p:cBhvr>
                                      <p:tavLst>
                                        <p:tav tm="0">
                                          <p:val>
                                            <p:fltVal val="0"/>
                                          </p:val>
                                        </p:tav>
                                        <p:tav tm="100000">
                                          <p:val>
                                            <p:strVal val="#ppt_h"/>
                                          </p:val>
                                        </p:tav>
                                      </p:tavLst>
                                    </p:anim>
                                    <p:anim calcmode="lin" valueType="num">
                                      <p:cBhvr>
                                        <p:cTn id="87" dur="1000" fill="hold"/>
                                        <p:tgtEl>
                                          <p:spTgt spid="16"/>
                                        </p:tgtEl>
                                        <p:attrNameLst>
                                          <p:attrName>style.rotation</p:attrName>
                                        </p:attrNameLst>
                                      </p:cBhvr>
                                      <p:tavLst>
                                        <p:tav tm="0">
                                          <p:val>
                                            <p:fltVal val="90"/>
                                          </p:val>
                                        </p:tav>
                                        <p:tav tm="100000">
                                          <p:val>
                                            <p:fltVal val="0"/>
                                          </p:val>
                                        </p:tav>
                                      </p:tavLst>
                                    </p:anim>
                                    <p:animEffect transition="in" filter="fade">
                                      <p:cBhvr>
                                        <p:cTn id="88" dur="1000"/>
                                        <p:tgtEl>
                                          <p:spTgt spid="16"/>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 calcmode="lin" valueType="num">
                                      <p:cBhvr>
                                        <p:cTn id="93" dur="1000" fill="hold"/>
                                        <p:tgtEl>
                                          <p:spTgt spid="17"/>
                                        </p:tgtEl>
                                        <p:attrNameLst>
                                          <p:attrName>style.rotation</p:attrName>
                                        </p:attrNameLst>
                                      </p:cBhvr>
                                      <p:tavLst>
                                        <p:tav tm="0">
                                          <p:val>
                                            <p:fltVal val="90"/>
                                          </p:val>
                                        </p:tav>
                                        <p:tav tm="100000">
                                          <p:val>
                                            <p:fltVal val="0"/>
                                          </p:val>
                                        </p:tav>
                                      </p:tavLst>
                                    </p:anim>
                                    <p:animEffect transition="in" filter="fade">
                                      <p:cBhvr>
                                        <p:cTn id="94" dur="1000"/>
                                        <p:tgtEl>
                                          <p:spTgt spid="17"/>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1000" fill="hold"/>
                                        <p:tgtEl>
                                          <p:spTgt spid="18"/>
                                        </p:tgtEl>
                                        <p:attrNameLst>
                                          <p:attrName>ppt_w</p:attrName>
                                        </p:attrNameLst>
                                      </p:cBhvr>
                                      <p:tavLst>
                                        <p:tav tm="0">
                                          <p:val>
                                            <p:fltVal val="0"/>
                                          </p:val>
                                        </p:tav>
                                        <p:tav tm="100000">
                                          <p:val>
                                            <p:strVal val="#ppt_w"/>
                                          </p:val>
                                        </p:tav>
                                      </p:tavLst>
                                    </p:anim>
                                    <p:anim calcmode="lin" valueType="num">
                                      <p:cBhvr>
                                        <p:cTn id="98" dur="1000" fill="hold"/>
                                        <p:tgtEl>
                                          <p:spTgt spid="18"/>
                                        </p:tgtEl>
                                        <p:attrNameLst>
                                          <p:attrName>ppt_h</p:attrName>
                                        </p:attrNameLst>
                                      </p:cBhvr>
                                      <p:tavLst>
                                        <p:tav tm="0">
                                          <p:val>
                                            <p:fltVal val="0"/>
                                          </p:val>
                                        </p:tav>
                                        <p:tav tm="100000">
                                          <p:val>
                                            <p:strVal val="#ppt_h"/>
                                          </p:val>
                                        </p:tav>
                                      </p:tavLst>
                                    </p:anim>
                                    <p:anim calcmode="lin" valueType="num">
                                      <p:cBhvr>
                                        <p:cTn id="99" dur="1000" fill="hold"/>
                                        <p:tgtEl>
                                          <p:spTgt spid="18"/>
                                        </p:tgtEl>
                                        <p:attrNameLst>
                                          <p:attrName>style.rotation</p:attrName>
                                        </p:attrNameLst>
                                      </p:cBhvr>
                                      <p:tavLst>
                                        <p:tav tm="0">
                                          <p:val>
                                            <p:fltVal val="90"/>
                                          </p:val>
                                        </p:tav>
                                        <p:tav tm="100000">
                                          <p:val>
                                            <p:fltVal val="0"/>
                                          </p:val>
                                        </p:tav>
                                      </p:tavLst>
                                    </p:anim>
                                    <p:animEffect transition="in" filter="fade">
                                      <p:cBhvr>
                                        <p:cTn id="100" dur="1000"/>
                                        <p:tgtEl>
                                          <p:spTgt spid="18"/>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anim calcmode="lin" valueType="num">
                                      <p:cBhvr>
                                        <p:cTn id="111" dur="1000" fill="hold"/>
                                        <p:tgtEl>
                                          <p:spTgt spid="20"/>
                                        </p:tgtEl>
                                        <p:attrNameLst>
                                          <p:attrName>style.rotation</p:attrName>
                                        </p:attrNameLst>
                                      </p:cBhvr>
                                      <p:tavLst>
                                        <p:tav tm="0">
                                          <p:val>
                                            <p:fltVal val="90"/>
                                          </p:val>
                                        </p:tav>
                                        <p:tav tm="100000">
                                          <p:val>
                                            <p:fltVal val="0"/>
                                          </p:val>
                                        </p:tav>
                                      </p:tavLst>
                                    </p:anim>
                                    <p:animEffect transition="in" filter="fade">
                                      <p:cBhvr>
                                        <p:cTn id="112" dur="1000"/>
                                        <p:tgtEl>
                                          <p:spTgt spid="20"/>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1000" fill="hold"/>
                                        <p:tgtEl>
                                          <p:spTgt spid="21"/>
                                        </p:tgtEl>
                                        <p:attrNameLst>
                                          <p:attrName>ppt_w</p:attrName>
                                        </p:attrNameLst>
                                      </p:cBhvr>
                                      <p:tavLst>
                                        <p:tav tm="0">
                                          <p:val>
                                            <p:fltVal val="0"/>
                                          </p:val>
                                        </p:tav>
                                        <p:tav tm="100000">
                                          <p:val>
                                            <p:strVal val="#ppt_w"/>
                                          </p:val>
                                        </p:tav>
                                      </p:tavLst>
                                    </p:anim>
                                    <p:anim calcmode="lin" valueType="num">
                                      <p:cBhvr>
                                        <p:cTn id="116" dur="1000" fill="hold"/>
                                        <p:tgtEl>
                                          <p:spTgt spid="21"/>
                                        </p:tgtEl>
                                        <p:attrNameLst>
                                          <p:attrName>ppt_h</p:attrName>
                                        </p:attrNameLst>
                                      </p:cBhvr>
                                      <p:tavLst>
                                        <p:tav tm="0">
                                          <p:val>
                                            <p:fltVal val="0"/>
                                          </p:val>
                                        </p:tav>
                                        <p:tav tm="100000">
                                          <p:val>
                                            <p:strVal val="#ppt_h"/>
                                          </p:val>
                                        </p:tav>
                                      </p:tavLst>
                                    </p:anim>
                                    <p:anim calcmode="lin" valueType="num">
                                      <p:cBhvr>
                                        <p:cTn id="117" dur="1000" fill="hold"/>
                                        <p:tgtEl>
                                          <p:spTgt spid="21"/>
                                        </p:tgtEl>
                                        <p:attrNameLst>
                                          <p:attrName>style.rotation</p:attrName>
                                        </p:attrNameLst>
                                      </p:cBhvr>
                                      <p:tavLst>
                                        <p:tav tm="0">
                                          <p:val>
                                            <p:fltVal val="90"/>
                                          </p:val>
                                        </p:tav>
                                        <p:tav tm="100000">
                                          <p:val>
                                            <p:fltVal val="0"/>
                                          </p:val>
                                        </p:tav>
                                      </p:tavLst>
                                    </p:anim>
                                    <p:animEffect transition="in" filter="fade">
                                      <p:cBhvr>
                                        <p:cTn id="118" dur="1000"/>
                                        <p:tgtEl>
                                          <p:spTgt spid="21"/>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style.rotation</p:attrName>
                                        </p:attrNameLst>
                                      </p:cBhvr>
                                      <p:tavLst>
                                        <p:tav tm="0">
                                          <p:val>
                                            <p:fltVal val="90"/>
                                          </p:val>
                                        </p:tav>
                                        <p:tav tm="100000">
                                          <p:val>
                                            <p:fltVal val="0"/>
                                          </p:val>
                                        </p:tav>
                                      </p:tavLst>
                                    </p:anim>
                                    <p:animEffect transition="in" filter="fade">
                                      <p:cBhvr>
                                        <p:cTn id="124" dur="1000"/>
                                        <p:tgtEl>
                                          <p:spTgt spid="22"/>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1000" fill="hold"/>
                                        <p:tgtEl>
                                          <p:spTgt spid="24"/>
                                        </p:tgtEl>
                                        <p:attrNameLst>
                                          <p:attrName>ppt_w</p:attrName>
                                        </p:attrNameLst>
                                      </p:cBhvr>
                                      <p:tavLst>
                                        <p:tav tm="0">
                                          <p:val>
                                            <p:fltVal val="0"/>
                                          </p:val>
                                        </p:tav>
                                        <p:tav tm="100000">
                                          <p:val>
                                            <p:strVal val="#ppt_w"/>
                                          </p:val>
                                        </p:tav>
                                      </p:tavLst>
                                    </p:anim>
                                    <p:anim calcmode="lin" valueType="num">
                                      <p:cBhvr>
                                        <p:cTn id="134" dur="1000" fill="hold"/>
                                        <p:tgtEl>
                                          <p:spTgt spid="24"/>
                                        </p:tgtEl>
                                        <p:attrNameLst>
                                          <p:attrName>ppt_h</p:attrName>
                                        </p:attrNameLst>
                                      </p:cBhvr>
                                      <p:tavLst>
                                        <p:tav tm="0">
                                          <p:val>
                                            <p:fltVal val="0"/>
                                          </p:val>
                                        </p:tav>
                                        <p:tav tm="100000">
                                          <p:val>
                                            <p:strVal val="#ppt_h"/>
                                          </p:val>
                                        </p:tav>
                                      </p:tavLst>
                                    </p:anim>
                                    <p:anim calcmode="lin" valueType="num">
                                      <p:cBhvr>
                                        <p:cTn id="135" dur="1000" fill="hold"/>
                                        <p:tgtEl>
                                          <p:spTgt spid="24"/>
                                        </p:tgtEl>
                                        <p:attrNameLst>
                                          <p:attrName>style.rotation</p:attrName>
                                        </p:attrNameLst>
                                      </p:cBhvr>
                                      <p:tavLst>
                                        <p:tav tm="0">
                                          <p:val>
                                            <p:fltVal val="90"/>
                                          </p:val>
                                        </p:tav>
                                        <p:tav tm="100000">
                                          <p:val>
                                            <p:fltVal val="0"/>
                                          </p:val>
                                        </p:tav>
                                      </p:tavLst>
                                    </p:anim>
                                    <p:animEffect transition="in" filter="fade">
                                      <p:cBhvr>
                                        <p:cTn id="136" dur="1000"/>
                                        <p:tgtEl>
                                          <p:spTgt spid="2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p:cTn id="139" dur="1000" fill="hold"/>
                                        <p:tgtEl>
                                          <p:spTgt spid="25"/>
                                        </p:tgtEl>
                                        <p:attrNameLst>
                                          <p:attrName>ppt_w</p:attrName>
                                        </p:attrNameLst>
                                      </p:cBhvr>
                                      <p:tavLst>
                                        <p:tav tm="0">
                                          <p:val>
                                            <p:fltVal val="0"/>
                                          </p:val>
                                        </p:tav>
                                        <p:tav tm="100000">
                                          <p:val>
                                            <p:strVal val="#ppt_w"/>
                                          </p:val>
                                        </p:tav>
                                      </p:tavLst>
                                    </p:anim>
                                    <p:anim calcmode="lin" valueType="num">
                                      <p:cBhvr>
                                        <p:cTn id="140" dur="1000" fill="hold"/>
                                        <p:tgtEl>
                                          <p:spTgt spid="25"/>
                                        </p:tgtEl>
                                        <p:attrNameLst>
                                          <p:attrName>ppt_h</p:attrName>
                                        </p:attrNameLst>
                                      </p:cBhvr>
                                      <p:tavLst>
                                        <p:tav tm="0">
                                          <p:val>
                                            <p:fltVal val="0"/>
                                          </p:val>
                                        </p:tav>
                                        <p:tav tm="100000">
                                          <p:val>
                                            <p:strVal val="#ppt_h"/>
                                          </p:val>
                                        </p:tav>
                                      </p:tavLst>
                                    </p:anim>
                                    <p:anim calcmode="lin" valueType="num">
                                      <p:cBhvr>
                                        <p:cTn id="141" dur="1000" fill="hold"/>
                                        <p:tgtEl>
                                          <p:spTgt spid="25"/>
                                        </p:tgtEl>
                                        <p:attrNameLst>
                                          <p:attrName>style.rotation</p:attrName>
                                        </p:attrNameLst>
                                      </p:cBhvr>
                                      <p:tavLst>
                                        <p:tav tm="0">
                                          <p:val>
                                            <p:fltVal val="90"/>
                                          </p:val>
                                        </p:tav>
                                        <p:tav tm="100000">
                                          <p:val>
                                            <p:fltVal val="0"/>
                                          </p:val>
                                        </p:tav>
                                      </p:tavLst>
                                    </p:anim>
                                    <p:animEffect transition="in" filter="fade">
                                      <p:cBhvr>
                                        <p:cTn id="142" dur="1000"/>
                                        <p:tgtEl>
                                          <p:spTgt spid="25"/>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p:cTn id="145" dur="1000" fill="hold"/>
                                        <p:tgtEl>
                                          <p:spTgt spid="26"/>
                                        </p:tgtEl>
                                        <p:attrNameLst>
                                          <p:attrName>ppt_w</p:attrName>
                                        </p:attrNameLst>
                                      </p:cBhvr>
                                      <p:tavLst>
                                        <p:tav tm="0">
                                          <p:val>
                                            <p:fltVal val="0"/>
                                          </p:val>
                                        </p:tav>
                                        <p:tav tm="100000">
                                          <p:val>
                                            <p:strVal val="#ppt_w"/>
                                          </p:val>
                                        </p:tav>
                                      </p:tavLst>
                                    </p:anim>
                                    <p:anim calcmode="lin" valueType="num">
                                      <p:cBhvr>
                                        <p:cTn id="146" dur="1000" fill="hold"/>
                                        <p:tgtEl>
                                          <p:spTgt spid="26"/>
                                        </p:tgtEl>
                                        <p:attrNameLst>
                                          <p:attrName>ppt_h</p:attrName>
                                        </p:attrNameLst>
                                      </p:cBhvr>
                                      <p:tavLst>
                                        <p:tav tm="0">
                                          <p:val>
                                            <p:fltVal val="0"/>
                                          </p:val>
                                        </p:tav>
                                        <p:tav tm="100000">
                                          <p:val>
                                            <p:strVal val="#ppt_h"/>
                                          </p:val>
                                        </p:tav>
                                      </p:tavLst>
                                    </p:anim>
                                    <p:anim calcmode="lin" valueType="num">
                                      <p:cBhvr>
                                        <p:cTn id="147" dur="1000" fill="hold"/>
                                        <p:tgtEl>
                                          <p:spTgt spid="26"/>
                                        </p:tgtEl>
                                        <p:attrNameLst>
                                          <p:attrName>style.rotation</p:attrName>
                                        </p:attrNameLst>
                                      </p:cBhvr>
                                      <p:tavLst>
                                        <p:tav tm="0">
                                          <p:val>
                                            <p:fltVal val="90"/>
                                          </p:val>
                                        </p:tav>
                                        <p:tav tm="100000">
                                          <p:val>
                                            <p:fltVal val="0"/>
                                          </p:val>
                                        </p:tav>
                                      </p:tavLst>
                                    </p:anim>
                                    <p:animEffect transition="in" filter="fade">
                                      <p:cBhvr>
                                        <p:cTn id="148" dur="1000"/>
                                        <p:tgtEl>
                                          <p:spTgt spid="26"/>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1000" fill="hold"/>
                                        <p:tgtEl>
                                          <p:spTgt spid="29"/>
                                        </p:tgtEl>
                                        <p:attrNameLst>
                                          <p:attrName>ppt_w</p:attrName>
                                        </p:attrNameLst>
                                      </p:cBhvr>
                                      <p:tavLst>
                                        <p:tav tm="0">
                                          <p:val>
                                            <p:fltVal val="0"/>
                                          </p:val>
                                        </p:tav>
                                        <p:tav tm="100000">
                                          <p:val>
                                            <p:strVal val="#ppt_w"/>
                                          </p:val>
                                        </p:tav>
                                      </p:tavLst>
                                    </p:anim>
                                    <p:anim calcmode="lin" valueType="num">
                                      <p:cBhvr>
                                        <p:cTn id="164" dur="1000" fill="hold"/>
                                        <p:tgtEl>
                                          <p:spTgt spid="29"/>
                                        </p:tgtEl>
                                        <p:attrNameLst>
                                          <p:attrName>ppt_h</p:attrName>
                                        </p:attrNameLst>
                                      </p:cBhvr>
                                      <p:tavLst>
                                        <p:tav tm="0">
                                          <p:val>
                                            <p:fltVal val="0"/>
                                          </p:val>
                                        </p:tav>
                                        <p:tav tm="100000">
                                          <p:val>
                                            <p:strVal val="#ppt_h"/>
                                          </p:val>
                                        </p:tav>
                                      </p:tavLst>
                                    </p:anim>
                                    <p:anim calcmode="lin" valueType="num">
                                      <p:cBhvr>
                                        <p:cTn id="165" dur="1000" fill="hold"/>
                                        <p:tgtEl>
                                          <p:spTgt spid="29"/>
                                        </p:tgtEl>
                                        <p:attrNameLst>
                                          <p:attrName>style.rotation</p:attrName>
                                        </p:attrNameLst>
                                      </p:cBhvr>
                                      <p:tavLst>
                                        <p:tav tm="0">
                                          <p:val>
                                            <p:fltVal val="90"/>
                                          </p:val>
                                        </p:tav>
                                        <p:tav tm="100000">
                                          <p:val>
                                            <p:fltVal val="0"/>
                                          </p:val>
                                        </p:tav>
                                      </p:tavLst>
                                    </p:anim>
                                    <p:animEffect transition="in" filter="fade">
                                      <p:cBhvr>
                                        <p:cTn id="166" dur="1000"/>
                                        <p:tgtEl>
                                          <p:spTgt spid="29"/>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0"/>
                                        </p:tgtEl>
                                        <p:attrNameLst>
                                          <p:attrName>style.visibility</p:attrName>
                                        </p:attrNameLst>
                                      </p:cBhvr>
                                      <p:to>
                                        <p:strVal val="visible"/>
                                      </p:to>
                                    </p:set>
                                    <p:anim calcmode="lin" valueType="num">
                                      <p:cBhvr>
                                        <p:cTn id="169" dur="1000" fill="hold"/>
                                        <p:tgtEl>
                                          <p:spTgt spid="30"/>
                                        </p:tgtEl>
                                        <p:attrNameLst>
                                          <p:attrName>ppt_w</p:attrName>
                                        </p:attrNameLst>
                                      </p:cBhvr>
                                      <p:tavLst>
                                        <p:tav tm="0">
                                          <p:val>
                                            <p:fltVal val="0"/>
                                          </p:val>
                                        </p:tav>
                                        <p:tav tm="100000">
                                          <p:val>
                                            <p:strVal val="#ppt_w"/>
                                          </p:val>
                                        </p:tav>
                                      </p:tavLst>
                                    </p:anim>
                                    <p:anim calcmode="lin" valueType="num">
                                      <p:cBhvr>
                                        <p:cTn id="170" dur="1000" fill="hold"/>
                                        <p:tgtEl>
                                          <p:spTgt spid="30"/>
                                        </p:tgtEl>
                                        <p:attrNameLst>
                                          <p:attrName>ppt_h</p:attrName>
                                        </p:attrNameLst>
                                      </p:cBhvr>
                                      <p:tavLst>
                                        <p:tav tm="0">
                                          <p:val>
                                            <p:fltVal val="0"/>
                                          </p:val>
                                        </p:tav>
                                        <p:tav tm="100000">
                                          <p:val>
                                            <p:strVal val="#ppt_h"/>
                                          </p:val>
                                        </p:tav>
                                      </p:tavLst>
                                    </p:anim>
                                    <p:anim calcmode="lin" valueType="num">
                                      <p:cBhvr>
                                        <p:cTn id="171" dur="1000" fill="hold"/>
                                        <p:tgtEl>
                                          <p:spTgt spid="30"/>
                                        </p:tgtEl>
                                        <p:attrNameLst>
                                          <p:attrName>style.rotation</p:attrName>
                                        </p:attrNameLst>
                                      </p:cBhvr>
                                      <p:tavLst>
                                        <p:tav tm="0">
                                          <p:val>
                                            <p:fltVal val="90"/>
                                          </p:val>
                                        </p:tav>
                                        <p:tav tm="100000">
                                          <p:val>
                                            <p:fltVal val="0"/>
                                          </p:val>
                                        </p:tav>
                                      </p:tavLst>
                                    </p:anim>
                                    <p:animEffect transition="in" filter="fade">
                                      <p:cBhvr>
                                        <p:cTn id="172" dur="1000"/>
                                        <p:tgtEl>
                                          <p:spTgt spid="30"/>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1000" fill="hold"/>
                                        <p:tgtEl>
                                          <p:spTgt spid="31"/>
                                        </p:tgtEl>
                                        <p:attrNameLst>
                                          <p:attrName>ppt_w</p:attrName>
                                        </p:attrNameLst>
                                      </p:cBhvr>
                                      <p:tavLst>
                                        <p:tav tm="0">
                                          <p:val>
                                            <p:fltVal val="0"/>
                                          </p:val>
                                        </p:tav>
                                        <p:tav tm="100000">
                                          <p:val>
                                            <p:strVal val="#ppt_w"/>
                                          </p:val>
                                        </p:tav>
                                      </p:tavLst>
                                    </p:anim>
                                    <p:anim calcmode="lin" valueType="num">
                                      <p:cBhvr>
                                        <p:cTn id="176" dur="1000" fill="hold"/>
                                        <p:tgtEl>
                                          <p:spTgt spid="31"/>
                                        </p:tgtEl>
                                        <p:attrNameLst>
                                          <p:attrName>ppt_h</p:attrName>
                                        </p:attrNameLst>
                                      </p:cBhvr>
                                      <p:tavLst>
                                        <p:tav tm="0">
                                          <p:val>
                                            <p:fltVal val="0"/>
                                          </p:val>
                                        </p:tav>
                                        <p:tav tm="100000">
                                          <p:val>
                                            <p:strVal val="#ppt_h"/>
                                          </p:val>
                                        </p:tav>
                                      </p:tavLst>
                                    </p:anim>
                                    <p:anim calcmode="lin" valueType="num">
                                      <p:cBhvr>
                                        <p:cTn id="177" dur="1000" fill="hold"/>
                                        <p:tgtEl>
                                          <p:spTgt spid="31"/>
                                        </p:tgtEl>
                                        <p:attrNameLst>
                                          <p:attrName>style.rotation</p:attrName>
                                        </p:attrNameLst>
                                      </p:cBhvr>
                                      <p:tavLst>
                                        <p:tav tm="0">
                                          <p:val>
                                            <p:fltVal val="90"/>
                                          </p:val>
                                        </p:tav>
                                        <p:tav tm="100000">
                                          <p:val>
                                            <p:fltVal val="0"/>
                                          </p:val>
                                        </p:tav>
                                      </p:tavLst>
                                    </p:anim>
                                    <p:animEffect transition="in" filter="fade">
                                      <p:cBhvr>
                                        <p:cTn id="178" dur="1000"/>
                                        <p:tgtEl>
                                          <p:spTgt spid="31"/>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2"/>
                                        </p:tgtEl>
                                        <p:attrNameLst>
                                          <p:attrName>style.visibility</p:attrName>
                                        </p:attrNameLst>
                                      </p:cBhvr>
                                      <p:to>
                                        <p:strVal val="visible"/>
                                      </p:to>
                                    </p:set>
                                    <p:anim calcmode="lin" valueType="num">
                                      <p:cBhvr>
                                        <p:cTn id="181" dur="1000" fill="hold"/>
                                        <p:tgtEl>
                                          <p:spTgt spid="32"/>
                                        </p:tgtEl>
                                        <p:attrNameLst>
                                          <p:attrName>ppt_w</p:attrName>
                                        </p:attrNameLst>
                                      </p:cBhvr>
                                      <p:tavLst>
                                        <p:tav tm="0">
                                          <p:val>
                                            <p:fltVal val="0"/>
                                          </p:val>
                                        </p:tav>
                                        <p:tav tm="100000">
                                          <p:val>
                                            <p:strVal val="#ppt_w"/>
                                          </p:val>
                                        </p:tav>
                                      </p:tavLst>
                                    </p:anim>
                                    <p:anim calcmode="lin" valueType="num">
                                      <p:cBhvr>
                                        <p:cTn id="182" dur="1000" fill="hold"/>
                                        <p:tgtEl>
                                          <p:spTgt spid="32"/>
                                        </p:tgtEl>
                                        <p:attrNameLst>
                                          <p:attrName>ppt_h</p:attrName>
                                        </p:attrNameLst>
                                      </p:cBhvr>
                                      <p:tavLst>
                                        <p:tav tm="0">
                                          <p:val>
                                            <p:fltVal val="0"/>
                                          </p:val>
                                        </p:tav>
                                        <p:tav tm="100000">
                                          <p:val>
                                            <p:strVal val="#ppt_h"/>
                                          </p:val>
                                        </p:tav>
                                      </p:tavLst>
                                    </p:anim>
                                    <p:anim calcmode="lin" valueType="num">
                                      <p:cBhvr>
                                        <p:cTn id="183" dur="1000" fill="hold"/>
                                        <p:tgtEl>
                                          <p:spTgt spid="32"/>
                                        </p:tgtEl>
                                        <p:attrNameLst>
                                          <p:attrName>style.rotation</p:attrName>
                                        </p:attrNameLst>
                                      </p:cBhvr>
                                      <p:tavLst>
                                        <p:tav tm="0">
                                          <p:val>
                                            <p:fltVal val="90"/>
                                          </p:val>
                                        </p:tav>
                                        <p:tav tm="100000">
                                          <p:val>
                                            <p:fltVal val="0"/>
                                          </p:val>
                                        </p:tav>
                                      </p:tavLst>
                                    </p:anim>
                                    <p:animEffect transition="in" filter="fade">
                                      <p:cBhvr>
                                        <p:cTn id="184" dur="1000"/>
                                        <p:tgtEl>
                                          <p:spTgt spid="32"/>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3"/>
                                        </p:tgtEl>
                                        <p:attrNameLst>
                                          <p:attrName>style.visibility</p:attrName>
                                        </p:attrNameLst>
                                      </p:cBhvr>
                                      <p:to>
                                        <p:strVal val="visible"/>
                                      </p:to>
                                    </p:set>
                                    <p:anim calcmode="lin" valueType="num">
                                      <p:cBhvr>
                                        <p:cTn id="187" dur="1000" fill="hold"/>
                                        <p:tgtEl>
                                          <p:spTgt spid="33"/>
                                        </p:tgtEl>
                                        <p:attrNameLst>
                                          <p:attrName>ppt_w</p:attrName>
                                        </p:attrNameLst>
                                      </p:cBhvr>
                                      <p:tavLst>
                                        <p:tav tm="0">
                                          <p:val>
                                            <p:fltVal val="0"/>
                                          </p:val>
                                        </p:tav>
                                        <p:tav tm="100000">
                                          <p:val>
                                            <p:strVal val="#ppt_w"/>
                                          </p:val>
                                        </p:tav>
                                      </p:tavLst>
                                    </p:anim>
                                    <p:anim calcmode="lin" valueType="num">
                                      <p:cBhvr>
                                        <p:cTn id="188" dur="1000" fill="hold"/>
                                        <p:tgtEl>
                                          <p:spTgt spid="33"/>
                                        </p:tgtEl>
                                        <p:attrNameLst>
                                          <p:attrName>ppt_h</p:attrName>
                                        </p:attrNameLst>
                                      </p:cBhvr>
                                      <p:tavLst>
                                        <p:tav tm="0">
                                          <p:val>
                                            <p:fltVal val="0"/>
                                          </p:val>
                                        </p:tav>
                                        <p:tav tm="100000">
                                          <p:val>
                                            <p:strVal val="#ppt_h"/>
                                          </p:val>
                                        </p:tav>
                                      </p:tavLst>
                                    </p:anim>
                                    <p:anim calcmode="lin" valueType="num">
                                      <p:cBhvr>
                                        <p:cTn id="189" dur="1000" fill="hold"/>
                                        <p:tgtEl>
                                          <p:spTgt spid="33"/>
                                        </p:tgtEl>
                                        <p:attrNameLst>
                                          <p:attrName>style.rotation</p:attrName>
                                        </p:attrNameLst>
                                      </p:cBhvr>
                                      <p:tavLst>
                                        <p:tav tm="0">
                                          <p:val>
                                            <p:fltVal val="90"/>
                                          </p:val>
                                        </p:tav>
                                        <p:tav tm="100000">
                                          <p:val>
                                            <p:fltVal val="0"/>
                                          </p:val>
                                        </p:tav>
                                      </p:tavLst>
                                    </p:anim>
                                    <p:animEffect transition="in" filter="fade">
                                      <p:cBhvr>
                                        <p:cTn id="190" dur="1000"/>
                                        <p:tgtEl>
                                          <p:spTgt spid="33"/>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1000" fill="hold"/>
                                        <p:tgtEl>
                                          <p:spTgt spid="34"/>
                                        </p:tgtEl>
                                        <p:attrNameLst>
                                          <p:attrName>ppt_w</p:attrName>
                                        </p:attrNameLst>
                                      </p:cBhvr>
                                      <p:tavLst>
                                        <p:tav tm="0">
                                          <p:val>
                                            <p:fltVal val="0"/>
                                          </p:val>
                                        </p:tav>
                                        <p:tav tm="100000">
                                          <p:val>
                                            <p:strVal val="#ppt_w"/>
                                          </p:val>
                                        </p:tav>
                                      </p:tavLst>
                                    </p:anim>
                                    <p:anim calcmode="lin" valueType="num">
                                      <p:cBhvr>
                                        <p:cTn id="194" dur="1000" fill="hold"/>
                                        <p:tgtEl>
                                          <p:spTgt spid="34"/>
                                        </p:tgtEl>
                                        <p:attrNameLst>
                                          <p:attrName>ppt_h</p:attrName>
                                        </p:attrNameLst>
                                      </p:cBhvr>
                                      <p:tavLst>
                                        <p:tav tm="0">
                                          <p:val>
                                            <p:fltVal val="0"/>
                                          </p:val>
                                        </p:tav>
                                        <p:tav tm="100000">
                                          <p:val>
                                            <p:strVal val="#ppt_h"/>
                                          </p:val>
                                        </p:tav>
                                      </p:tavLst>
                                    </p:anim>
                                    <p:anim calcmode="lin" valueType="num">
                                      <p:cBhvr>
                                        <p:cTn id="195" dur="1000" fill="hold"/>
                                        <p:tgtEl>
                                          <p:spTgt spid="34"/>
                                        </p:tgtEl>
                                        <p:attrNameLst>
                                          <p:attrName>style.rotation</p:attrName>
                                        </p:attrNameLst>
                                      </p:cBhvr>
                                      <p:tavLst>
                                        <p:tav tm="0">
                                          <p:val>
                                            <p:fltVal val="90"/>
                                          </p:val>
                                        </p:tav>
                                        <p:tav tm="100000">
                                          <p:val>
                                            <p:fltVal val="0"/>
                                          </p:val>
                                        </p:tav>
                                      </p:tavLst>
                                    </p:anim>
                                    <p:animEffect transition="in" filter="fade">
                                      <p:cBhvr>
                                        <p:cTn id="196" dur="1000"/>
                                        <p:tgtEl>
                                          <p:spTgt spid="34"/>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5"/>
                                        </p:tgtEl>
                                        <p:attrNameLst>
                                          <p:attrName>style.visibility</p:attrName>
                                        </p:attrNameLst>
                                      </p:cBhvr>
                                      <p:to>
                                        <p:strVal val="visible"/>
                                      </p:to>
                                    </p:set>
                                    <p:anim calcmode="lin" valueType="num">
                                      <p:cBhvr>
                                        <p:cTn id="199" dur="1000" fill="hold"/>
                                        <p:tgtEl>
                                          <p:spTgt spid="35"/>
                                        </p:tgtEl>
                                        <p:attrNameLst>
                                          <p:attrName>ppt_w</p:attrName>
                                        </p:attrNameLst>
                                      </p:cBhvr>
                                      <p:tavLst>
                                        <p:tav tm="0">
                                          <p:val>
                                            <p:fltVal val="0"/>
                                          </p:val>
                                        </p:tav>
                                        <p:tav tm="100000">
                                          <p:val>
                                            <p:strVal val="#ppt_w"/>
                                          </p:val>
                                        </p:tav>
                                      </p:tavLst>
                                    </p:anim>
                                    <p:anim calcmode="lin" valueType="num">
                                      <p:cBhvr>
                                        <p:cTn id="200" dur="1000" fill="hold"/>
                                        <p:tgtEl>
                                          <p:spTgt spid="35"/>
                                        </p:tgtEl>
                                        <p:attrNameLst>
                                          <p:attrName>ppt_h</p:attrName>
                                        </p:attrNameLst>
                                      </p:cBhvr>
                                      <p:tavLst>
                                        <p:tav tm="0">
                                          <p:val>
                                            <p:fltVal val="0"/>
                                          </p:val>
                                        </p:tav>
                                        <p:tav tm="100000">
                                          <p:val>
                                            <p:strVal val="#ppt_h"/>
                                          </p:val>
                                        </p:tav>
                                      </p:tavLst>
                                    </p:anim>
                                    <p:anim calcmode="lin" valueType="num">
                                      <p:cBhvr>
                                        <p:cTn id="201" dur="1000" fill="hold"/>
                                        <p:tgtEl>
                                          <p:spTgt spid="35"/>
                                        </p:tgtEl>
                                        <p:attrNameLst>
                                          <p:attrName>style.rotation</p:attrName>
                                        </p:attrNameLst>
                                      </p:cBhvr>
                                      <p:tavLst>
                                        <p:tav tm="0">
                                          <p:val>
                                            <p:fltVal val="90"/>
                                          </p:val>
                                        </p:tav>
                                        <p:tav tm="100000">
                                          <p:val>
                                            <p:fltVal val="0"/>
                                          </p:val>
                                        </p:tav>
                                      </p:tavLst>
                                    </p:anim>
                                    <p:animEffect transition="in" filter="fade">
                                      <p:cBhvr>
                                        <p:cTn id="202" dur="1000"/>
                                        <p:tgtEl>
                                          <p:spTgt spid="35"/>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6"/>
                                        </p:tgtEl>
                                        <p:attrNameLst>
                                          <p:attrName>style.visibility</p:attrName>
                                        </p:attrNameLst>
                                      </p:cBhvr>
                                      <p:to>
                                        <p:strVal val="visible"/>
                                      </p:to>
                                    </p:set>
                                    <p:anim calcmode="lin" valueType="num">
                                      <p:cBhvr>
                                        <p:cTn id="205" dur="1000" fill="hold"/>
                                        <p:tgtEl>
                                          <p:spTgt spid="36"/>
                                        </p:tgtEl>
                                        <p:attrNameLst>
                                          <p:attrName>ppt_w</p:attrName>
                                        </p:attrNameLst>
                                      </p:cBhvr>
                                      <p:tavLst>
                                        <p:tav tm="0">
                                          <p:val>
                                            <p:fltVal val="0"/>
                                          </p:val>
                                        </p:tav>
                                        <p:tav tm="100000">
                                          <p:val>
                                            <p:strVal val="#ppt_w"/>
                                          </p:val>
                                        </p:tav>
                                      </p:tavLst>
                                    </p:anim>
                                    <p:anim calcmode="lin" valueType="num">
                                      <p:cBhvr>
                                        <p:cTn id="206" dur="1000" fill="hold"/>
                                        <p:tgtEl>
                                          <p:spTgt spid="36"/>
                                        </p:tgtEl>
                                        <p:attrNameLst>
                                          <p:attrName>ppt_h</p:attrName>
                                        </p:attrNameLst>
                                      </p:cBhvr>
                                      <p:tavLst>
                                        <p:tav tm="0">
                                          <p:val>
                                            <p:fltVal val="0"/>
                                          </p:val>
                                        </p:tav>
                                        <p:tav tm="100000">
                                          <p:val>
                                            <p:strVal val="#ppt_h"/>
                                          </p:val>
                                        </p:tav>
                                      </p:tavLst>
                                    </p:anim>
                                    <p:anim calcmode="lin" valueType="num">
                                      <p:cBhvr>
                                        <p:cTn id="207" dur="1000" fill="hold"/>
                                        <p:tgtEl>
                                          <p:spTgt spid="36"/>
                                        </p:tgtEl>
                                        <p:attrNameLst>
                                          <p:attrName>style.rotation</p:attrName>
                                        </p:attrNameLst>
                                      </p:cBhvr>
                                      <p:tavLst>
                                        <p:tav tm="0">
                                          <p:val>
                                            <p:fltVal val="90"/>
                                          </p:val>
                                        </p:tav>
                                        <p:tav tm="100000">
                                          <p:val>
                                            <p:fltVal val="0"/>
                                          </p:val>
                                        </p:tav>
                                      </p:tavLst>
                                    </p:anim>
                                    <p:animEffect transition="in" filter="fade">
                                      <p:cBhvr>
                                        <p:cTn id="208" dur="1000"/>
                                        <p:tgtEl>
                                          <p:spTgt spid="36"/>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7"/>
                                        </p:tgtEl>
                                        <p:attrNameLst>
                                          <p:attrName>style.visibility</p:attrName>
                                        </p:attrNameLst>
                                      </p:cBhvr>
                                      <p:to>
                                        <p:strVal val="visible"/>
                                      </p:to>
                                    </p:set>
                                    <p:anim calcmode="lin" valueType="num">
                                      <p:cBhvr>
                                        <p:cTn id="211" dur="1000" fill="hold"/>
                                        <p:tgtEl>
                                          <p:spTgt spid="37"/>
                                        </p:tgtEl>
                                        <p:attrNameLst>
                                          <p:attrName>ppt_w</p:attrName>
                                        </p:attrNameLst>
                                      </p:cBhvr>
                                      <p:tavLst>
                                        <p:tav tm="0">
                                          <p:val>
                                            <p:fltVal val="0"/>
                                          </p:val>
                                        </p:tav>
                                        <p:tav tm="100000">
                                          <p:val>
                                            <p:strVal val="#ppt_w"/>
                                          </p:val>
                                        </p:tav>
                                      </p:tavLst>
                                    </p:anim>
                                    <p:anim calcmode="lin" valueType="num">
                                      <p:cBhvr>
                                        <p:cTn id="212" dur="1000" fill="hold"/>
                                        <p:tgtEl>
                                          <p:spTgt spid="37"/>
                                        </p:tgtEl>
                                        <p:attrNameLst>
                                          <p:attrName>ppt_h</p:attrName>
                                        </p:attrNameLst>
                                      </p:cBhvr>
                                      <p:tavLst>
                                        <p:tav tm="0">
                                          <p:val>
                                            <p:fltVal val="0"/>
                                          </p:val>
                                        </p:tav>
                                        <p:tav tm="100000">
                                          <p:val>
                                            <p:strVal val="#ppt_h"/>
                                          </p:val>
                                        </p:tav>
                                      </p:tavLst>
                                    </p:anim>
                                    <p:anim calcmode="lin" valueType="num">
                                      <p:cBhvr>
                                        <p:cTn id="213" dur="1000" fill="hold"/>
                                        <p:tgtEl>
                                          <p:spTgt spid="37"/>
                                        </p:tgtEl>
                                        <p:attrNameLst>
                                          <p:attrName>style.rotation</p:attrName>
                                        </p:attrNameLst>
                                      </p:cBhvr>
                                      <p:tavLst>
                                        <p:tav tm="0">
                                          <p:val>
                                            <p:fltVal val="90"/>
                                          </p:val>
                                        </p:tav>
                                        <p:tav tm="100000">
                                          <p:val>
                                            <p:fltVal val="0"/>
                                          </p:val>
                                        </p:tav>
                                      </p:tavLst>
                                    </p:anim>
                                    <p:animEffect transition="in" filter="fade">
                                      <p:cBhvr>
                                        <p:cTn id="214" dur="1000"/>
                                        <p:tgtEl>
                                          <p:spTgt spid="37"/>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8"/>
                                        </p:tgtEl>
                                        <p:attrNameLst>
                                          <p:attrName>style.visibility</p:attrName>
                                        </p:attrNameLst>
                                      </p:cBhvr>
                                      <p:to>
                                        <p:strVal val="visible"/>
                                      </p:to>
                                    </p:set>
                                    <p:anim calcmode="lin" valueType="num">
                                      <p:cBhvr>
                                        <p:cTn id="217" dur="1000" fill="hold"/>
                                        <p:tgtEl>
                                          <p:spTgt spid="38"/>
                                        </p:tgtEl>
                                        <p:attrNameLst>
                                          <p:attrName>ppt_w</p:attrName>
                                        </p:attrNameLst>
                                      </p:cBhvr>
                                      <p:tavLst>
                                        <p:tav tm="0">
                                          <p:val>
                                            <p:fltVal val="0"/>
                                          </p:val>
                                        </p:tav>
                                        <p:tav tm="100000">
                                          <p:val>
                                            <p:strVal val="#ppt_w"/>
                                          </p:val>
                                        </p:tav>
                                      </p:tavLst>
                                    </p:anim>
                                    <p:anim calcmode="lin" valueType="num">
                                      <p:cBhvr>
                                        <p:cTn id="218" dur="1000" fill="hold"/>
                                        <p:tgtEl>
                                          <p:spTgt spid="38"/>
                                        </p:tgtEl>
                                        <p:attrNameLst>
                                          <p:attrName>ppt_h</p:attrName>
                                        </p:attrNameLst>
                                      </p:cBhvr>
                                      <p:tavLst>
                                        <p:tav tm="0">
                                          <p:val>
                                            <p:fltVal val="0"/>
                                          </p:val>
                                        </p:tav>
                                        <p:tav tm="100000">
                                          <p:val>
                                            <p:strVal val="#ppt_h"/>
                                          </p:val>
                                        </p:tav>
                                      </p:tavLst>
                                    </p:anim>
                                    <p:anim calcmode="lin" valueType="num">
                                      <p:cBhvr>
                                        <p:cTn id="219" dur="1000" fill="hold"/>
                                        <p:tgtEl>
                                          <p:spTgt spid="38"/>
                                        </p:tgtEl>
                                        <p:attrNameLst>
                                          <p:attrName>style.rotation</p:attrName>
                                        </p:attrNameLst>
                                      </p:cBhvr>
                                      <p:tavLst>
                                        <p:tav tm="0">
                                          <p:val>
                                            <p:fltVal val="90"/>
                                          </p:val>
                                        </p:tav>
                                        <p:tav tm="100000">
                                          <p:val>
                                            <p:fltVal val="0"/>
                                          </p:val>
                                        </p:tav>
                                      </p:tavLst>
                                    </p:anim>
                                    <p:animEffect transition="in" filter="fade">
                                      <p:cBhvr>
                                        <p:cTn id="220" dur="1000"/>
                                        <p:tgtEl>
                                          <p:spTgt spid="38"/>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9"/>
                                        </p:tgtEl>
                                        <p:attrNameLst>
                                          <p:attrName>style.visibility</p:attrName>
                                        </p:attrNameLst>
                                      </p:cBhvr>
                                      <p:to>
                                        <p:strVal val="visible"/>
                                      </p:to>
                                    </p:set>
                                    <p:anim calcmode="lin" valueType="num">
                                      <p:cBhvr>
                                        <p:cTn id="223" dur="1000" fill="hold"/>
                                        <p:tgtEl>
                                          <p:spTgt spid="39"/>
                                        </p:tgtEl>
                                        <p:attrNameLst>
                                          <p:attrName>ppt_w</p:attrName>
                                        </p:attrNameLst>
                                      </p:cBhvr>
                                      <p:tavLst>
                                        <p:tav tm="0">
                                          <p:val>
                                            <p:fltVal val="0"/>
                                          </p:val>
                                        </p:tav>
                                        <p:tav tm="100000">
                                          <p:val>
                                            <p:strVal val="#ppt_w"/>
                                          </p:val>
                                        </p:tav>
                                      </p:tavLst>
                                    </p:anim>
                                    <p:anim calcmode="lin" valueType="num">
                                      <p:cBhvr>
                                        <p:cTn id="224" dur="1000" fill="hold"/>
                                        <p:tgtEl>
                                          <p:spTgt spid="39"/>
                                        </p:tgtEl>
                                        <p:attrNameLst>
                                          <p:attrName>ppt_h</p:attrName>
                                        </p:attrNameLst>
                                      </p:cBhvr>
                                      <p:tavLst>
                                        <p:tav tm="0">
                                          <p:val>
                                            <p:fltVal val="0"/>
                                          </p:val>
                                        </p:tav>
                                        <p:tav tm="100000">
                                          <p:val>
                                            <p:strVal val="#ppt_h"/>
                                          </p:val>
                                        </p:tav>
                                      </p:tavLst>
                                    </p:anim>
                                    <p:anim calcmode="lin" valueType="num">
                                      <p:cBhvr>
                                        <p:cTn id="225" dur="1000" fill="hold"/>
                                        <p:tgtEl>
                                          <p:spTgt spid="39"/>
                                        </p:tgtEl>
                                        <p:attrNameLst>
                                          <p:attrName>style.rotation</p:attrName>
                                        </p:attrNameLst>
                                      </p:cBhvr>
                                      <p:tavLst>
                                        <p:tav tm="0">
                                          <p:val>
                                            <p:fltVal val="90"/>
                                          </p:val>
                                        </p:tav>
                                        <p:tav tm="100000">
                                          <p:val>
                                            <p:fltVal val="0"/>
                                          </p:val>
                                        </p:tav>
                                      </p:tavLst>
                                    </p:anim>
                                    <p:animEffect transition="in" filter="fade">
                                      <p:cBhvr>
                                        <p:cTn id="226" dur="1000"/>
                                        <p:tgtEl>
                                          <p:spTgt spid="39"/>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0"/>
                                        </p:tgtEl>
                                        <p:attrNameLst>
                                          <p:attrName>style.visibility</p:attrName>
                                        </p:attrNameLst>
                                      </p:cBhvr>
                                      <p:to>
                                        <p:strVal val="visible"/>
                                      </p:to>
                                    </p:set>
                                    <p:anim calcmode="lin" valueType="num">
                                      <p:cBhvr>
                                        <p:cTn id="229" dur="1000" fill="hold"/>
                                        <p:tgtEl>
                                          <p:spTgt spid="40"/>
                                        </p:tgtEl>
                                        <p:attrNameLst>
                                          <p:attrName>ppt_w</p:attrName>
                                        </p:attrNameLst>
                                      </p:cBhvr>
                                      <p:tavLst>
                                        <p:tav tm="0">
                                          <p:val>
                                            <p:fltVal val="0"/>
                                          </p:val>
                                        </p:tav>
                                        <p:tav tm="100000">
                                          <p:val>
                                            <p:strVal val="#ppt_w"/>
                                          </p:val>
                                        </p:tav>
                                      </p:tavLst>
                                    </p:anim>
                                    <p:anim calcmode="lin" valueType="num">
                                      <p:cBhvr>
                                        <p:cTn id="230" dur="1000" fill="hold"/>
                                        <p:tgtEl>
                                          <p:spTgt spid="40"/>
                                        </p:tgtEl>
                                        <p:attrNameLst>
                                          <p:attrName>ppt_h</p:attrName>
                                        </p:attrNameLst>
                                      </p:cBhvr>
                                      <p:tavLst>
                                        <p:tav tm="0">
                                          <p:val>
                                            <p:fltVal val="0"/>
                                          </p:val>
                                        </p:tav>
                                        <p:tav tm="100000">
                                          <p:val>
                                            <p:strVal val="#ppt_h"/>
                                          </p:val>
                                        </p:tav>
                                      </p:tavLst>
                                    </p:anim>
                                    <p:anim calcmode="lin" valueType="num">
                                      <p:cBhvr>
                                        <p:cTn id="231" dur="1000" fill="hold"/>
                                        <p:tgtEl>
                                          <p:spTgt spid="40"/>
                                        </p:tgtEl>
                                        <p:attrNameLst>
                                          <p:attrName>style.rotation</p:attrName>
                                        </p:attrNameLst>
                                      </p:cBhvr>
                                      <p:tavLst>
                                        <p:tav tm="0">
                                          <p:val>
                                            <p:fltVal val="90"/>
                                          </p:val>
                                        </p:tav>
                                        <p:tav tm="100000">
                                          <p:val>
                                            <p:fltVal val="0"/>
                                          </p:val>
                                        </p:tav>
                                      </p:tavLst>
                                    </p:anim>
                                    <p:animEffect transition="in" filter="fade">
                                      <p:cBhvr>
                                        <p:cTn id="232" dur="1000"/>
                                        <p:tgtEl>
                                          <p:spTgt spid="40"/>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1"/>
                                        </p:tgtEl>
                                        <p:attrNameLst>
                                          <p:attrName>style.visibility</p:attrName>
                                        </p:attrNameLst>
                                      </p:cBhvr>
                                      <p:to>
                                        <p:strVal val="visible"/>
                                      </p:to>
                                    </p:set>
                                    <p:anim calcmode="lin" valueType="num">
                                      <p:cBhvr>
                                        <p:cTn id="235" dur="1000" fill="hold"/>
                                        <p:tgtEl>
                                          <p:spTgt spid="41"/>
                                        </p:tgtEl>
                                        <p:attrNameLst>
                                          <p:attrName>ppt_w</p:attrName>
                                        </p:attrNameLst>
                                      </p:cBhvr>
                                      <p:tavLst>
                                        <p:tav tm="0">
                                          <p:val>
                                            <p:fltVal val="0"/>
                                          </p:val>
                                        </p:tav>
                                        <p:tav tm="100000">
                                          <p:val>
                                            <p:strVal val="#ppt_w"/>
                                          </p:val>
                                        </p:tav>
                                      </p:tavLst>
                                    </p:anim>
                                    <p:anim calcmode="lin" valueType="num">
                                      <p:cBhvr>
                                        <p:cTn id="236" dur="1000" fill="hold"/>
                                        <p:tgtEl>
                                          <p:spTgt spid="41"/>
                                        </p:tgtEl>
                                        <p:attrNameLst>
                                          <p:attrName>ppt_h</p:attrName>
                                        </p:attrNameLst>
                                      </p:cBhvr>
                                      <p:tavLst>
                                        <p:tav tm="0">
                                          <p:val>
                                            <p:fltVal val="0"/>
                                          </p:val>
                                        </p:tav>
                                        <p:tav tm="100000">
                                          <p:val>
                                            <p:strVal val="#ppt_h"/>
                                          </p:val>
                                        </p:tav>
                                      </p:tavLst>
                                    </p:anim>
                                    <p:anim calcmode="lin" valueType="num">
                                      <p:cBhvr>
                                        <p:cTn id="237" dur="1000" fill="hold"/>
                                        <p:tgtEl>
                                          <p:spTgt spid="41"/>
                                        </p:tgtEl>
                                        <p:attrNameLst>
                                          <p:attrName>style.rotation</p:attrName>
                                        </p:attrNameLst>
                                      </p:cBhvr>
                                      <p:tavLst>
                                        <p:tav tm="0">
                                          <p:val>
                                            <p:fltVal val="90"/>
                                          </p:val>
                                        </p:tav>
                                        <p:tav tm="100000">
                                          <p:val>
                                            <p:fltVal val="0"/>
                                          </p:val>
                                        </p:tav>
                                      </p:tavLst>
                                    </p:anim>
                                    <p:animEffect transition="in" filter="fade">
                                      <p:cBhvr>
                                        <p:cTn id="238" dur="1000"/>
                                        <p:tgtEl>
                                          <p:spTgt spid="41"/>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p:cTn id="241" dur="1000" fill="hold"/>
                                        <p:tgtEl>
                                          <p:spTgt spid="42"/>
                                        </p:tgtEl>
                                        <p:attrNameLst>
                                          <p:attrName>ppt_w</p:attrName>
                                        </p:attrNameLst>
                                      </p:cBhvr>
                                      <p:tavLst>
                                        <p:tav tm="0">
                                          <p:val>
                                            <p:fltVal val="0"/>
                                          </p:val>
                                        </p:tav>
                                        <p:tav tm="100000">
                                          <p:val>
                                            <p:strVal val="#ppt_w"/>
                                          </p:val>
                                        </p:tav>
                                      </p:tavLst>
                                    </p:anim>
                                    <p:anim calcmode="lin" valueType="num">
                                      <p:cBhvr>
                                        <p:cTn id="242" dur="1000" fill="hold"/>
                                        <p:tgtEl>
                                          <p:spTgt spid="42"/>
                                        </p:tgtEl>
                                        <p:attrNameLst>
                                          <p:attrName>ppt_h</p:attrName>
                                        </p:attrNameLst>
                                      </p:cBhvr>
                                      <p:tavLst>
                                        <p:tav tm="0">
                                          <p:val>
                                            <p:fltVal val="0"/>
                                          </p:val>
                                        </p:tav>
                                        <p:tav tm="100000">
                                          <p:val>
                                            <p:strVal val="#ppt_h"/>
                                          </p:val>
                                        </p:tav>
                                      </p:tavLst>
                                    </p:anim>
                                    <p:anim calcmode="lin" valueType="num">
                                      <p:cBhvr>
                                        <p:cTn id="243" dur="1000" fill="hold"/>
                                        <p:tgtEl>
                                          <p:spTgt spid="42"/>
                                        </p:tgtEl>
                                        <p:attrNameLst>
                                          <p:attrName>style.rotation</p:attrName>
                                        </p:attrNameLst>
                                      </p:cBhvr>
                                      <p:tavLst>
                                        <p:tav tm="0">
                                          <p:val>
                                            <p:fltVal val="90"/>
                                          </p:val>
                                        </p:tav>
                                        <p:tav tm="100000">
                                          <p:val>
                                            <p:fltVal val="0"/>
                                          </p:val>
                                        </p:tav>
                                      </p:tavLst>
                                    </p:anim>
                                    <p:animEffect transition="in" filter="fade">
                                      <p:cBhvr>
                                        <p:cTn id="244" dur="1000"/>
                                        <p:tgtEl>
                                          <p:spTgt spid="42"/>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p:cTn id="247" dur="1000" fill="hold"/>
                                        <p:tgtEl>
                                          <p:spTgt spid="43"/>
                                        </p:tgtEl>
                                        <p:attrNameLst>
                                          <p:attrName>ppt_w</p:attrName>
                                        </p:attrNameLst>
                                      </p:cBhvr>
                                      <p:tavLst>
                                        <p:tav tm="0">
                                          <p:val>
                                            <p:fltVal val="0"/>
                                          </p:val>
                                        </p:tav>
                                        <p:tav tm="100000">
                                          <p:val>
                                            <p:strVal val="#ppt_w"/>
                                          </p:val>
                                        </p:tav>
                                      </p:tavLst>
                                    </p:anim>
                                    <p:anim calcmode="lin" valueType="num">
                                      <p:cBhvr>
                                        <p:cTn id="248" dur="1000" fill="hold"/>
                                        <p:tgtEl>
                                          <p:spTgt spid="43"/>
                                        </p:tgtEl>
                                        <p:attrNameLst>
                                          <p:attrName>ppt_h</p:attrName>
                                        </p:attrNameLst>
                                      </p:cBhvr>
                                      <p:tavLst>
                                        <p:tav tm="0">
                                          <p:val>
                                            <p:fltVal val="0"/>
                                          </p:val>
                                        </p:tav>
                                        <p:tav tm="100000">
                                          <p:val>
                                            <p:strVal val="#ppt_h"/>
                                          </p:val>
                                        </p:tav>
                                      </p:tavLst>
                                    </p:anim>
                                    <p:anim calcmode="lin" valueType="num">
                                      <p:cBhvr>
                                        <p:cTn id="249" dur="1000" fill="hold"/>
                                        <p:tgtEl>
                                          <p:spTgt spid="43"/>
                                        </p:tgtEl>
                                        <p:attrNameLst>
                                          <p:attrName>style.rotation</p:attrName>
                                        </p:attrNameLst>
                                      </p:cBhvr>
                                      <p:tavLst>
                                        <p:tav tm="0">
                                          <p:val>
                                            <p:fltVal val="90"/>
                                          </p:val>
                                        </p:tav>
                                        <p:tav tm="100000">
                                          <p:val>
                                            <p:fltVal val="0"/>
                                          </p:val>
                                        </p:tav>
                                      </p:tavLst>
                                    </p:anim>
                                    <p:animEffect transition="in" filter="fade">
                                      <p:cBhvr>
                                        <p:cTn id="250" dur="1000"/>
                                        <p:tgtEl>
                                          <p:spTgt spid="43"/>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4"/>
                                        </p:tgtEl>
                                        <p:attrNameLst>
                                          <p:attrName>style.visibility</p:attrName>
                                        </p:attrNameLst>
                                      </p:cBhvr>
                                      <p:to>
                                        <p:strVal val="visible"/>
                                      </p:to>
                                    </p:set>
                                    <p:anim calcmode="lin" valueType="num">
                                      <p:cBhvr>
                                        <p:cTn id="253" dur="1000" fill="hold"/>
                                        <p:tgtEl>
                                          <p:spTgt spid="44"/>
                                        </p:tgtEl>
                                        <p:attrNameLst>
                                          <p:attrName>ppt_w</p:attrName>
                                        </p:attrNameLst>
                                      </p:cBhvr>
                                      <p:tavLst>
                                        <p:tav tm="0">
                                          <p:val>
                                            <p:fltVal val="0"/>
                                          </p:val>
                                        </p:tav>
                                        <p:tav tm="100000">
                                          <p:val>
                                            <p:strVal val="#ppt_w"/>
                                          </p:val>
                                        </p:tav>
                                      </p:tavLst>
                                    </p:anim>
                                    <p:anim calcmode="lin" valueType="num">
                                      <p:cBhvr>
                                        <p:cTn id="254" dur="1000" fill="hold"/>
                                        <p:tgtEl>
                                          <p:spTgt spid="44"/>
                                        </p:tgtEl>
                                        <p:attrNameLst>
                                          <p:attrName>ppt_h</p:attrName>
                                        </p:attrNameLst>
                                      </p:cBhvr>
                                      <p:tavLst>
                                        <p:tav tm="0">
                                          <p:val>
                                            <p:fltVal val="0"/>
                                          </p:val>
                                        </p:tav>
                                        <p:tav tm="100000">
                                          <p:val>
                                            <p:strVal val="#ppt_h"/>
                                          </p:val>
                                        </p:tav>
                                      </p:tavLst>
                                    </p:anim>
                                    <p:anim calcmode="lin" valueType="num">
                                      <p:cBhvr>
                                        <p:cTn id="255" dur="1000" fill="hold"/>
                                        <p:tgtEl>
                                          <p:spTgt spid="44"/>
                                        </p:tgtEl>
                                        <p:attrNameLst>
                                          <p:attrName>style.rotation</p:attrName>
                                        </p:attrNameLst>
                                      </p:cBhvr>
                                      <p:tavLst>
                                        <p:tav tm="0">
                                          <p:val>
                                            <p:fltVal val="90"/>
                                          </p:val>
                                        </p:tav>
                                        <p:tav tm="100000">
                                          <p:val>
                                            <p:fltVal val="0"/>
                                          </p:val>
                                        </p:tav>
                                      </p:tavLst>
                                    </p:anim>
                                    <p:animEffect transition="in" filter="fade">
                                      <p:cBhvr>
                                        <p:cTn id="256" dur="1000"/>
                                        <p:tgtEl>
                                          <p:spTgt spid="44"/>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5"/>
                                        </p:tgtEl>
                                        <p:attrNameLst>
                                          <p:attrName>style.visibility</p:attrName>
                                        </p:attrNameLst>
                                      </p:cBhvr>
                                      <p:to>
                                        <p:strVal val="visible"/>
                                      </p:to>
                                    </p:set>
                                    <p:anim calcmode="lin" valueType="num">
                                      <p:cBhvr>
                                        <p:cTn id="259" dur="1000" fill="hold"/>
                                        <p:tgtEl>
                                          <p:spTgt spid="45"/>
                                        </p:tgtEl>
                                        <p:attrNameLst>
                                          <p:attrName>ppt_w</p:attrName>
                                        </p:attrNameLst>
                                      </p:cBhvr>
                                      <p:tavLst>
                                        <p:tav tm="0">
                                          <p:val>
                                            <p:fltVal val="0"/>
                                          </p:val>
                                        </p:tav>
                                        <p:tav tm="100000">
                                          <p:val>
                                            <p:strVal val="#ppt_w"/>
                                          </p:val>
                                        </p:tav>
                                      </p:tavLst>
                                    </p:anim>
                                    <p:anim calcmode="lin" valueType="num">
                                      <p:cBhvr>
                                        <p:cTn id="260" dur="1000" fill="hold"/>
                                        <p:tgtEl>
                                          <p:spTgt spid="45"/>
                                        </p:tgtEl>
                                        <p:attrNameLst>
                                          <p:attrName>ppt_h</p:attrName>
                                        </p:attrNameLst>
                                      </p:cBhvr>
                                      <p:tavLst>
                                        <p:tav tm="0">
                                          <p:val>
                                            <p:fltVal val="0"/>
                                          </p:val>
                                        </p:tav>
                                        <p:tav tm="100000">
                                          <p:val>
                                            <p:strVal val="#ppt_h"/>
                                          </p:val>
                                        </p:tav>
                                      </p:tavLst>
                                    </p:anim>
                                    <p:anim calcmode="lin" valueType="num">
                                      <p:cBhvr>
                                        <p:cTn id="261" dur="1000" fill="hold"/>
                                        <p:tgtEl>
                                          <p:spTgt spid="45"/>
                                        </p:tgtEl>
                                        <p:attrNameLst>
                                          <p:attrName>style.rotation</p:attrName>
                                        </p:attrNameLst>
                                      </p:cBhvr>
                                      <p:tavLst>
                                        <p:tav tm="0">
                                          <p:val>
                                            <p:fltVal val="90"/>
                                          </p:val>
                                        </p:tav>
                                        <p:tav tm="100000">
                                          <p:val>
                                            <p:fltVal val="0"/>
                                          </p:val>
                                        </p:tav>
                                      </p:tavLst>
                                    </p:anim>
                                    <p:animEffect transition="in" filter="fade">
                                      <p:cBhvr>
                                        <p:cTn id="262" dur="1000"/>
                                        <p:tgtEl>
                                          <p:spTgt spid="45"/>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6"/>
                                        </p:tgtEl>
                                        <p:attrNameLst>
                                          <p:attrName>style.visibility</p:attrName>
                                        </p:attrNameLst>
                                      </p:cBhvr>
                                      <p:to>
                                        <p:strVal val="visible"/>
                                      </p:to>
                                    </p:set>
                                    <p:anim calcmode="lin" valueType="num">
                                      <p:cBhvr>
                                        <p:cTn id="265" dur="1000" fill="hold"/>
                                        <p:tgtEl>
                                          <p:spTgt spid="46"/>
                                        </p:tgtEl>
                                        <p:attrNameLst>
                                          <p:attrName>ppt_w</p:attrName>
                                        </p:attrNameLst>
                                      </p:cBhvr>
                                      <p:tavLst>
                                        <p:tav tm="0">
                                          <p:val>
                                            <p:fltVal val="0"/>
                                          </p:val>
                                        </p:tav>
                                        <p:tav tm="100000">
                                          <p:val>
                                            <p:strVal val="#ppt_w"/>
                                          </p:val>
                                        </p:tav>
                                      </p:tavLst>
                                    </p:anim>
                                    <p:anim calcmode="lin" valueType="num">
                                      <p:cBhvr>
                                        <p:cTn id="266" dur="1000" fill="hold"/>
                                        <p:tgtEl>
                                          <p:spTgt spid="46"/>
                                        </p:tgtEl>
                                        <p:attrNameLst>
                                          <p:attrName>ppt_h</p:attrName>
                                        </p:attrNameLst>
                                      </p:cBhvr>
                                      <p:tavLst>
                                        <p:tav tm="0">
                                          <p:val>
                                            <p:fltVal val="0"/>
                                          </p:val>
                                        </p:tav>
                                        <p:tav tm="100000">
                                          <p:val>
                                            <p:strVal val="#ppt_h"/>
                                          </p:val>
                                        </p:tav>
                                      </p:tavLst>
                                    </p:anim>
                                    <p:anim calcmode="lin" valueType="num">
                                      <p:cBhvr>
                                        <p:cTn id="267" dur="1000" fill="hold"/>
                                        <p:tgtEl>
                                          <p:spTgt spid="46"/>
                                        </p:tgtEl>
                                        <p:attrNameLst>
                                          <p:attrName>style.rotation</p:attrName>
                                        </p:attrNameLst>
                                      </p:cBhvr>
                                      <p:tavLst>
                                        <p:tav tm="0">
                                          <p:val>
                                            <p:fltVal val="90"/>
                                          </p:val>
                                        </p:tav>
                                        <p:tav tm="100000">
                                          <p:val>
                                            <p:fltVal val="0"/>
                                          </p:val>
                                        </p:tav>
                                      </p:tavLst>
                                    </p:anim>
                                    <p:animEffect transition="in" filter="fade">
                                      <p:cBhvr>
                                        <p:cTn id="268" dur="1000"/>
                                        <p:tgtEl>
                                          <p:spTgt spid="46"/>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7"/>
                                        </p:tgtEl>
                                        <p:attrNameLst>
                                          <p:attrName>style.visibility</p:attrName>
                                        </p:attrNameLst>
                                      </p:cBhvr>
                                      <p:to>
                                        <p:strVal val="visible"/>
                                      </p:to>
                                    </p:set>
                                    <p:anim calcmode="lin" valueType="num">
                                      <p:cBhvr>
                                        <p:cTn id="271" dur="1000" fill="hold"/>
                                        <p:tgtEl>
                                          <p:spTgt spid="47"/>
                                        </p:tgtEl>
                                        <p:attrNameLst>
                                          <p:attrName>ppt_w</p:attrName>
                                        </p:attrNameLst>
                                      </p:cBhvr>
                                      <p:tavLst>
                                        <p:tav tm="0">
                                          <p:val>
                                            <p:fltVal val="0"/>
                                          </p:val>
                                        </p:tav>
                                        <p:tav tm="100000">
                                          <p:val>
                                            <p:strVal val="#ppt_w"/>
                                          </p:val>
                                        </p:tav>
                                      </p:tavLst>
                                    </p:anim>
                                    <p:anim calcmode="lin" valueType="num">
                                      <p:cBhvr>
                                        <p:cTn id="272" dur="1000" fill="hold"/>
                                        <p:tgtEl>
                                          <p:spTgt spid="47"/>
                                        </p:tgtEl>
                                        <p:attrNameLst>
                                          <p:attrName>ppt_h</p:attrName>
                                        </p:attrNameLst>
                                      </p:cBhvr>
                                      <p:tavLst>
                                        <p:tav tm="0">
                                          <p:val>
                                            <p:fltVal val="0"/>
                                          </p:val>
                                        </p:tav>
                                        <p:tav tm="100000">
                                          <p:val>
                                            <p:strVal val="#ppt_h"/>
                                          </p:val>
                                        </p:tav>
                                      </p:tavLst>
                                    </p:anim>
                                    <p:anim calcmode="lin" valueType="num">
                                      <p:cBhvr>
                                        <p:cTn id="273" dur="1000" fill="hold"/>
                                        <p:tgtEl>
                                          <p:spTgt spid="47"/>
                                        </p:tgtEl>
                                        <p:attrNameLst>
                                          <p:attrName>style.rotation</p:attrName>
                                        </p:attrNameLst>
                                      </p:cBhvr>
                                      <p:tavLst>
                                        <p:tav tm="0">
                                          <p:val>
                                            <p:fltVal val="90"/>
                                          </p:val>
                                        </p:tav>
                                        <p:tav tm="100000">
                                          <p:val>
                                            <p:fltVal val="0"/>
                                          </p:val>
                                        </p:tav>
                                      </p:tavLst>
                                    </p:anim>
                                    <p:animEffect transition="in" filter="fade">
                                      <p:cBhvr>
                                        <p:cTn id="274" dur="1000"/>
                                        <p:tgtEl>
                                          <p:spTgt spid="47"/>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8"/>
                                        </p:tgtEl>
                                        <p:attrNameLst>
                                          <p:attrName>style.visibility</p:attrName>
                                        </p:attrNameLst>
                                      </p:cBhvr>
                                      <p:to>
                                        <p:strVal val="visible"/>
                                      </p:to>
                                    </p:set>
                                    <p:anim calcmode="lin" valueType="num">
                                      <p:cBhvr>
                                        <p:cTn id="277" dur="1000" fill="hold"/>
                                        <p:tgtEl>
                                          <p:spTgt spid="48"/>
                                        </p:tgtEl>
                                        <p:attrNameLst>
                                          <p:attrName>ppt_w</p:attrName>
                                        </p:attrNameLst>
                                      </p:cBhvr>
                                      <p:tavLst>
                                        <p:tav tm="0">
                                          <p:val>
                                            <p:fltVal val="0"/>
                                          </p:val>
                                        </p:tav>
                                        <p:tav tm="100000">
                                          <p:val>
                                            <p:strVal val="#ppt_w"/>
                                          </p:val>
                                        </p:tav>
                                      </p:tavLst>
                                    </p:anim>
                                    <p:anim calcmode="lin" valueType="num">
                                      <p:cBhvr>
                                        <p:cTn id="278" dur="1000" fill="hold"/>
                                        <p:tgtEl>
                                          <p:spTgt spid="48"/>
                                        </p:tgtEl>
                                        <p:attrNameLst>
                                          <p:attrName>ppt_h</p:attrName>
                                        </p:attrNameLst>
                                      </p:cBhvr>
                                      <p:tavLst>
                                        <p:tav tm="0">
                                          <p:val>
                                            <p:fltVal val="0"/>
                                          </p:val>
                                        </p:tav>
                                        <p:tav tm="100000">
                                          <p:val>
                                            <p:strVal val="#ppt_h"/>
                                          </p:val>
                                        </p:tav>
                                      </p:tavLst>
                                    </p:anim>
                                    <p:anim calcmode="lin" valueType="num">
                                      <p:cBhvr>
                                        <p:cTn id="279" dur="1000" fill="hold"/>
                                        <p:tgtEl>
                                          <p:spTgt spid="48"/>
                                        </p:tgtEl>
                                        <p:attrNameLst>
                                          <p:attrName>style.rotation</p:attrName>
                                        </p:attrNameLst>
                                      </p:cBhvr>
                                      <p:tavLst>
                                        <p:tav tm="0">
                                          <p:val>
                                            <p:fltVal val="90"/>
                                          </p:val>
                                        </p:tav>
                                        <p:tav tm="100000">
                                          <p:val>
                                            <p:fltVal val="0"/>
                                          </p:val>
                                        </p:tav>
                                      </p:tavLst>
                                    </p:anim>
                                    <p:animEffect transition="in" filter="fade">
                                      <p:cBhvr>
                                        <p:cTn id="280" dur="1000"/>
                                        <p:tgtEl>
                                          <p:spTgt spid="48"/>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9"/>
                                        </p:tgtEl>
                                        <p:attrNameLst>
                                          <p:attrName>style.visibility</p:attrName>
                                        </p:attrNameLst>
                                      </p:cBhvr>
                                      <p:to>
                                        <p:strVal val="visible"/>
                                      </p:to>
                                    </p:set>
                                    <p:anim calcmode="lin" valueType="num">
                                      <p:cBhvr>
                                        <p:cTn id="283" dur="1000" fill="hold"/>
                                        <p:tgtEl>
                                          <p:spTgt spid="49"/>
                                        </p:tgtEl>
                                        <p:attrNameLst>
                                          <p:attrName>ppt_w</p:attrName>
                                        </p:attrNameLst>
                                      </p:cBhvr>
                                      <p:tavLst>
                                        <p:tav tm="0">
                                          <p:val>
                                            <p:fltVal val="0"/>
                                          </p:val>
                                        </p:tav>
                                        <p:tav tm="100000">
                                          <p:val>
                                            <p:strVal val="#ppt_w"/>
                                          </p:val>
                                        </p:tav>
                                      </p:tavLst>
                                    </p:anim>
                                    <p:anim calcmode="lin" valueType="num">
                                      <p:cBhvr>
                                        <p:cTn id="284" dur="1000" fill="hold"/>
                                        <p:tgtEl>
                                          <p:spTgt spid="49"/>
                                        </p:tgtEl>
                                        <p:attrNameLst>
                                          <p:attrName>ppt_h</p:attrName>
                                        </p:attrNameLst>
                                      </p:cBhvr>
                                      <p:tavLst>
                                        <p:tav tm="0">
                                          <p:val>
                                            <p:fltVal val="0"/>
                                          </p:val>
                                        </p:tav>
                                        <p:tav tm="100000">
                                          <p:val>
                                            <p:strVal val="#ppt_h"/>
                                          </p:val>
                                        </p:tav>
                                      </p:tavLst>
                                    </p:anim>
                                    <p:anim calcmode="lin" valueType="num">
                                      <p:cBhvr>
                                        <p:cTn id="285" dur="1000" fill="hold"/>
                                        <p:tgtEl>
                                          <p:spTgt spid="49"/>
                                        </p:tgtEl>
                                        <p:attrNameLst>
                                          <p:attrName>style.rotation</p:attrName>
                                        </p:attrNameLst>
                                      </p:cBhvr>
                                      <p:tavLst>
                                        <p:tav tm="0">
                                          <p:val>
                                            <p:fltVal val="90"/>
                                          </p:val>
                                        </p:tav>
                                        <p:tav tm="100000">
                                          <p:val>
                                            <p:fltVal val="0"/>
                                          </p:val>
                                        </p:tav>
                                      </p:tavLst>
                                    </p:anim>
                                    <p:animEffect transition="in" filter="fade">
                                      <p:cBhvr>
                                        <p:cTn id="286" dur="1000"/>
                                        <p:tgtEl>
                                          <p:spTgt spid="49"/>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0"/>
                                        </p:tgtEl>
                                        <p:attrNameLst>
                                          <p:attrName>style.visibility</p:attrName>
                                        </p:attrNameLst>
                                      </p:cBhvr>
                                      <p:to>
                                        <p:strVal val="visible"/>
                                      </p:to>
                                    </p:set>
                                    <p:anim calcmode="lin" valueType="num">
                                      <p:cBhvr>
                                        <p:cTn id="289" dur="1000" fill="hold"/>
                                        <p:tgtEl>
                                          <p:spTgt spid="50"/>
                                        </p:tgtEl>
                                        <p:attrNameLst>
                                          <p:attrName>ppt_w</p:attrName>
                                        </p:attrNameLst>
                                      </p:cBhvr>
                                      <p:tavLst>
                                        <p:tav tm="0">
                                          <p:val>
                                            <p:fltVal val="0"/>
                                          </p:val>
                                        </p:tav>
                                        <p:tav tm="100000">
                                          <p:val>
                                            <p:strVal val="#ppt_w"/>
                                          </p:val>
                                        </p:tav>
                                      </p:tavLst>
                                    </p:anim>
                                    <p:anim calcmode="lin" valueType="num">
                                      <p:cBhvr>
                                        <p:cTn id="290" dur="1000" fill="hold"/>
                                        <p:tgtEl>
                                          <p:spTgt spid="50"/>
                                        </p:tgtEl>
                                        <p:attrNameLst>
                                          <p:attrName>ppt_h</p:attrName>
                                        </p:attrNameLst>
                                      </p:cBhvr>
                                      <p:tavLst>
                                        <p:tav tm="0">
                                          <p:val>
                                            <p:fltVal val="0"/>
                                          </p:val>
                                        </p:tav>
                                        <p:tav tm="100000">
                                          <p:val>
                                            <p:strVal val="#ppt_h"/>
                                          </p:val>
                                        </p:tav>
                                      </p:tavLst>
                                    </p:anim>
                                    <p:anim calcmode="lin" valueType="num">
                                      <p:cBhvr>
                                        <p:cTn id="291" dur="1000" fill="hold"/>
                                        <p:tgtEl>
                                          <p:spTgt spid="50"/>
                                        </p:tgtEl>
                                        <p:attrNameLst>
                                          <p:attrName>style.rotation</p:attrName>
                                        </p:attrNameLst>
                                      </p:cBhvr>
                                      <p:tavLst>
                                        <p:tav tm="0">
                                          <p:val>
                                            <p:fltVal val="90"/>
                                          </p:val>
                                        </p:tav>
                                        <p:tav tm="100000">
                                          <p:val>
                                            <p:fltVal val="0"/>
                                          </p:val>
                                        </p:tav>
                                      </p:tavLst>
                                    </p:anim>
                                    <p:animEffect transition="in" filter="fade">
                                      <p:cBhvr>
                                        <p:cTn id="292" dur="1000"/>
                                        <p:tgtEl>
                                          <p:spTgt spid="50"/>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1"/>
                                        </p:tgtEl>
                                        <p:attrNameLst>
                                          <p:attrName>style.visibility</p:attrName>
                                        </p:attrNameLst>
                                      </p:cBhvr>
                                      <p:to>
                                        <p:strVal val="visible"/>
                                      </p:to>
                                    </p:set>
                                    <p:anim calcmode="lin" valueType="num">
                                      <p:cBhvr>
                                        <p:cTn id="295" dur="1000" fill="hold"/>
                                        <p:tgtEl>
                                          <p:spTgt spid="51"/>
                                        </p:tgtEl>
                                        <p:attrNameLst>
                                          <p:attrName>ppt_w</p:attrName>
                                        </p:attrNameLst>
                                      </p:cBhvr>
                                      <p:tavLst>
                                        <p:tav tm="0">
                                          <p:val>
                                            <p:fltVal val="0"/>
                                          </p:val>
                                        </p:tav>
                                        <p:tav tm="100000">
                                          <p:val>
                                            <p:strVal val="#ppt_w"/>
                                          </p:val>
                                        </p:tav>
                                      </p:tavLst>
                                    </p:anim>
                                    <p:anim calcmode="lin" valueType="num">
                                      <p:cBhvr>
                                        <p:cTn id="296" dur="1000" fill="hold"/>
                                        <p:tgtEl>
                                          <p:spTgt spid="51"/>
                                        </p:tgtEl>
                                        <p:attrNameLst>
                                          <p:attrName>ppt_h</p:attrName>
                                        </p:attrNameLst>
                                      </p:cBhvr>
                                      <p:tavLst>
                                        <p:tav tm="0">
                                          <p:val>
                                            <p:fltVal val="0"/>
                                          </p:val>
                                        </p:tav>
                                        <p:tav tm="100000">
                                          <p:val>
                                            <p:strVal val="#ppt_h"/>
                                          </p:val>
                                        </p:tav>
                                      </p:tavLst>
                                    </p:anim>
                                    <p:anim calcmode="lin" valueType="num">
                                      <p:cBhvr>
                                        <p:cTn id="297" dur="1000" fill="hold"/>
                                        <p:tgtEl>
                                          <p:spTgt spid="51"/>
                                        </p:tgtEl>
                                        <p:attrNameLst>
                                          <p:attrName>style.rotation</p:attrName>
                                        </p:attrNameLst>
                                      </p:cBhvr>
                                      <p:tavLst>
                                        <p:tav tm="0">
                                          <p:val>
                                            <p:fltVal val="90"/>
                                          </p:val>
                                        </p:tav>
                                        <p:tav tm="100000">
                                          <p:val>
                                            <p:fltVal val="0"/>
                                          </p:val>
                                        </p:tav>
                                      </p:tavLst>
                                    </p:anim>
                                    <p:animEffect transition="in" filter="fade">
                                      <p:cBhvr>
                                        <p:cTn id="298" dur="1000"/>
                                        <p:tgtEl>
                                          <p:spTgt spid="51"/>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2"/>
                                        </p:tgtEl>
                                        <p:attrNameLst>
                                          <p:attrName>style.visibility</p:attrName>
                                        </p:attrNameLst>
                                      </p:cBhvr>
                                      <p:to>
                                        <p:strVal val="visible"/>
                                      </p:to>
                                    </p:set>
                                    <p:anim calcmode="lin" valueType="num">
                                      <p:cBhvr>
                                        <p:cTn id="301" dur="1000" fill="hold"/>
                                        <p:tgtEl>
                                          <p:spTgt spid="52"/>
                                        </p:tgtEl>
                                        <p:attrNameLst>
                                          <p:attrName>ppt_w</p:attrName>
                                        </p:attrNameLst>
                                      </p:cBhvr>
                                      <p:tavLst>
                                        <p:tav tm="0">
                                          <p:val>
                                            <p:fltVal val="0"/>
                                          </p:val>
                                        </p:tav>
                                        <p:tav tm="100000">
                                          <p:val>
                                            <p:strVal val="#ppt_w"/>
                                          </p:val>
                                        </p:tav>
                                      </p:tavLst>
                                    </p:anim>
                                    <p:anim calcmode="lin" valueType="num">
                                      <p:cBhvr>
                                        <p:cTn id="302" dur="1000" fill="hold"/>
                                        <p:tgtEl>
                                          <p:spTgt spid="52"/>
                                        </p:tgtEl>
                                        <p:attrNameLst>
                                          <p:attrName>ppt_h</p:attrName>
                                        </p:attrNameLst>
                                      </p:cBhvr>
                                      <p:tavLst>
                                        <p:tav tm="0">
                                          <p:val>
                                            <p:fltVal val="0"/>
                                          </p:val>
                                        </p:tav>
                                        <p:tav tm="100000">
                                          <p:val>
                                            <p:strVal val="#ppt_h"/>
                                          </p:val>
                                        </p:tav>
                                      </p:tavLst>
                                    </p:anim>
                                    <p:anim calcmode="lin" valueType="num">
                                      <p:cBhvr>
                                        <p:cTn id="303" dur="1000" fill="hold"/>
                                        <p:tgtEl>
                                          <p:spTgt spid="52"/>
                                        </p:tgtEl>
                                        <p:attrNameLst>
                                          <p:attrName>style.rotation</p:attrName>
                                        </p:attrNameLst>
                                      </p:cBhvr>
                                      <p:tavLst>
                                        <p:tav tm="0">
                                          <p:val>
                                            <p:fltVal val="90"/>
                                          </p:val>
                                        </p:tav>
                                        <p:tav tm="100000">
                                          <p:val>
                                            <p:fltVal val="0"/>
                                          </p:val>
                                        </p:tav>
                                      </p:tavLst>
                                    </p:anim>
                                    <p:animEffect transition="in" filter="fade">
                                      <p:cBhvr>
                                        <p:cTn id="304" dur="1000"/>
                                        <p:tgtEl>
                                          <p:spTgt spid="52"/>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3"/>
                                        </p:tgtEl>
                                        <p:attrNameLst>
                                          <p:attrName>style.visibility</p:attrName>
                                        </p:attrNameLst>
                                      </p:cBhvr>
                                      <p:to>
                                        <p:strVal val="visible"/>
                                      </p:to>
                                    </p:set>
                                    <p:anim calcmode="lin" valueType="num">
                                      <p:cBhvr>
                                        <p:cTn id="307" dur="1000" fill="hold"/>
                                        <p:tgtEl>
                                          <p:spTgt spid="53"/>
                                        </p:tgtEl>
                                        <p:attrNameLst>
                                          <p:attrName>ppt_w</p:attrName>
                                        </p:attrNameLst>
                                      </p:cBhvr>
                                      <p:tavLst>
                                        <p:tav tm="0">
                                          <p:val>
                                            <p:fltVal val="0"/>
                                          </p:val>
                                        </p:tav>
                                        <p:tav tm="100000">
                                          <p:val>
                                            <p:strVal val="#ppt_w"/>
                                          </p:val>
                                        </p:tav>
                                      </p:tavLst>
                                    </p:anim>
                                    <p:anim calcmode="lin" valueType="num">
                                      <p:cBhvr>
                                        <p:cTn id="308" dur="1000" fill="hold"/>
                                        <p:tgtEl>
                                          <p:spTgt spid="53"/>
                                        </p:tgtEl>
                                        <p:attrNameLst>
                                          <p:attrName>ppt_h</p:attrName>
                                        </p:attrNameLst>
                                      </p:cBhvr>
                                      <p:tavLst>
                                        <p:tav tm="0">
                                          <p:val>
                                            <p:fltVal val="0"/>
                                          </p:val>
                                        </p:tav>
                                        <p:tav tm="100000">
                                          <p:val>
                                            <p:strVal val="#ppt_h"/>
                                          </p:val>
                                        </p:tav>
                                      </p:tavLst>
                                    </p:anim>
                                    <p:anim calcmode="lin" valueType="num">
                                      <p:cBhvr>
                                        <p:cTn id="309" dur="1000" fill="hold"/>
                                        <p:tgtEl>
                                          <p:spTgt spid="53"/>
                                        </p:tgtEl>
                                        <p:attrNameLst>
                                          <p:attrName>style.rotation</p:attrName>
                                        </p:attrNameLst>
                                      </p:cBhvr>
                                      <p:tavLst>
                                        <p:tav tm="0">
                                          <p:val>
                                            <p:fltVal val="90"/>
                                          </p:val>
                                        </p:tav>
                                        <p:tav tm="100000">
                                          <p:val>
                                            <p:fltVal val="0"/>
                                          </p:val>
                                        </p:tav>
                                      </p:tavLst>
                                    </p:anim>
                                    <p:animEffect transition="in" filter="fade">
                                      <p:cBhvr>
                                        <p:cTn id="310" dur="1000"/>
                                        <p:tgtEl>
                                          <p:spTgt spid="53"/>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4"/>
                                        </p:tgtEl>
                                        <p:attrNameLst>
                                          <p:attrName>style.visibility</p:attrName>
                                        </p:attrNameLst>
                                      </p:cBhvr>
                                      <p:to>
                                        <p:strVal val="visible"/>
                                      </p:to>
                                    </p:set>
                                    <p:anim calcmode="lin" valueType="num">
                                      <p:cBhvr>
                                        <p:cTn id="313" dur="1000" fill="hold"/>
                                        <p:tgtEl>
                                          <p:spTgt spid="54"/>
                                        </p:tgtEl>
                                        <p:attrNameLst>
                                          <p:attrName>ppt_w</p:attrName>
                                        </p:attrNameLst>
                                      </p:cBhvr>
                                      <p:tavLst>
                                        <p:tav tm="0">
                                          <p:val>
                                            <p:fltVal val="0"/>
                                          </p:val>
                                        </p:tav>
                                        <p:tav tm="100000">
                                          <p:val>
                                            <p:strVal val="#ppt_w"/>
                                          </p:val>
                                        </p:tav>
                                      </p:tavLst>
                                    </p:anim>
                                    <p:anim calcmode="lin" valueType="num">
                                      <p:cBhvr>
                                        <p:cTn id="314" dur="1000" fill="hold"/>
                                        <p:tgtEl>
                                          <p:spTgt spid="54"/>
                                        </p:tgtEl>
                                        <p:attrNameLst>
                                          <p:attrName>ppt_h</p:attrName>
                                        </p:attrNameLst>
                                      </p:cBhvr>
                                      <p:tavLst>
                                        <p:tav tm="0">
                                          <p:val>
                                            <p:fltVal val="0"/>
                                          </p:val>
                                        </p:tav>
                                        <p:tav tm="100000">
                                          <p:val>
                                            <p:strVal val="#ppt_h"/>
                                          </p:val>
                                        </p:tav>
                                      </p:tavLst>
                                    </p:anim>
                                    <p:anim calcmode="lin" valueType="num">
                                      <p:cBhvr>
                                        <p:cTn id="315" dur="1000" fill="hold"/>
                                        <p:tgtEl>
                                          <p:spTgt spid="54"/>
                                        </p:tgtEl>
                                        <p:attrNameLst>
                                          <p:attrName>style.rotation</p:attrName>
                                        </p:attrNameLst>
                                      </p:cBhvr>
                                      <p:tavLst>
                                        <p:tav tm="0">
                                          <p:val>
                                            <p:fltVal val="90"/>
                                          </p:val>
                                        </p:tav>
                                        <p:tav tm="100000">
                                          <p:val>
                                            <p:fltVal val="0"/>
                                          </p:val>
                                        </p:tav>
                                      </p:tavLst>
                                    </p:anim>
                                    <p:animEffect transition="in" filter="fade">
                                      <p:cBhvr>
                                        <p:cTn id="316" dur="1000"/>
                                        <p:tgtEl>
                                          <p:spTgt spid="54"/>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5"/>
                                        </p:tgtEl>
                                        <p:attrNameLst>
                                          <p:attrName>style.visibility</p:attrName>
                                        </p:attrNameLst>
                                      </p:cBhvr>
                                      <p:to>
                                        <p:strVal val="visible"/>
                                      </p:to>
                                    </p:set>
                                    <p:anim calcmode="lin" valueType="num">
                                      <p:cBhvr>
                                        <p:cTn id="319" dur="1000" fill="hold"/>
                                        <p:tgtEl>
                                          <p:spTgt spid="55"/>
                                        </p:tgtEl>
                                        <p:attrNameLst>
                                          <p:attrName>ppt_w</p:attrName>
                                        </p:attrNameLst>
                                      </p:cBhvr>
                                      <p:tavLst>
                                        <p:tav tm="0">
                                          <p:val>
                                            <p:fltVal val="0"/>
                                          </p:val>
                                        </p:tav>
                                        <p:tav tm="100000">
                                          <p:val>
                                            <p:strVal val="#ppt_w"/>
                                          </p:val>
                                        </p:tav>
                                      </p:tavLst>
                                    </p:anim>
                                    <p:anim calcmode="lin" valueType="num">
                                      <p:cBhvr>
                                        <p:cTn id="320" dur="1000" fill="hold"/>
                                        <p:tgtEl>
                                          <p:spTgt spid="55"/>
                                        </p:tgtEl>
                                        <p:attrNameLst>
                                          <p:attrName>ppt_h</p:attrName>
                                        </p:attrNameLst>
                                      </p:cBhvr>
                                      <p:tavLst>
                                        <p:tav tm="0">
                                          <p:val>
                                            <p:fltVal val="0"/>
                                          </p:val>
                                        </p:tav>
                                        <p:tav tm="100000">
                                          <p:val>
                                            <p:strVal val="#ppt_h"/>
                                          </p:val>
                                        </p:tav>
                                      </p:tavLst>
                                    </p:anim>
                                    <p:anim calcmode="lin" valueType="num">
                                      <p:cBhvr>
                                        <p:cTn id="321" dur="1000" fill="hold"/>
                                        <p:tgtEl>
                                          <p:spTgt spid="55"/>
                                        </p:tgtEl>
                                        <p:attrNameLst>
                                          <p:attrName>style.rotation</p:attrName>
                                        </p:attrNameLst>
                                      </p:cBhvr>
                                      <p:tavLst>
                                        <p:tav tm="0">
                                          <p:val>
                                            <p:fltVal val="90"/>
                                          </p:val>
                                        </p:tav>
                                        <p:tav tm="100000">
                                          <p:val>
                                            <p:fltVal val="0"/>
                                          </p:val>
                                        </p:tav>
                                      </p:tavLst>
                                    </p:anim>
                                    <p:animEffect transition="in" filter="fade">
                                      <p:cBhvr>
                                        <p:cTn id="322" dur="1000"/>
                                        <p:tgtEl>
                                          <p:spTgt spid="55"/>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6"/>
                                        </p:tgtEl>
                                        <p:attrNameLst>
                                          <p:attrName>style.visibility</p:attrName>
                                        </p:attrNameLst>
                                      </p:cBhvr>
                                      <p:to>
                                        <p:strVal val="visible"/>
                                      </p:to>
                                    </p:set>
                                    <p:anim calcmode="lin" valueType="num">
                                      <p:cBhvr>
                                        <p:cTn id="325" dur="1000" fill="hold"/>
                                        <p:tgtEl>
                                          <p:spTgt spid="56"/>
                                        </p:tgtEl>
                                        <p:attrNameLst>
                                          <p:attrName>ppt_w</p:attrName>
                                        </p:attrNameLst>
                                      </p:cBhvr>
                                      <p:tavLst>
                                        <p:tav tm="0">
                                          <p:val>
                                            <p:fltVal val="0"/>
                                          </p:val>
                                        </p:tav>
                                        <p:tav tm="100000">
                                          <p:val>
                                            <p:strVal val="#ppt_w"/>
                                          </p:val>
                                        </p:tav>
                                      </p:tavLst>
                                    </p:anim>
                                    <p:anim calcmode="lin" valueType="num">
                                      <p:cBhvr>
                                        <p:cTn id="326" dur="1000" fill="hold"/>
                                        <p:tgtEl>
                                          <p:spTgt spid="56"/>
                                        </p:tgtEl>
                                        <p:attrNameLst>
                                          <p:attrName>ppt_h</p:attrName>
                                        </p:attrNameLst>
                                      </p:cBhvr>
                                      <p:tavLst>
                                        <p:tav tm="0">
                                          <p:val>
                                            <p:fltVal val="0"/>
                                          </p:val>
                                        </p:tav>
                                        <p:tav tm="100000">
                                          <p:val>
                                            <p:strVal val="#ppt_h"/>
                                          </p:val>
                                        </p:tav>
                                      </p:tavLst>
                                    </p:anim>
                                    <p:anim calcmode="lin" valueType="num">
                                      <p:cBhvr>
                                        <p:cTn id="327" dur="1000" fill="hold"/>
                                        <p:tgtEl>
                                          <p:spTgt spid="56"/>
                                        </p:tgtEl>
                                        <p:attrNameLst>
                                          <p:attrName>style.rotation</p:attrName>
                                        </p:attrNameLst>
                                      </p:cBhvr>
                                      <p:tavLst>
                                        <p:tav tm="0">
                                          <p:val>
                                            <p:fltVal val="90"/>
                                          </p:val>
                                        </p:tav>
                                        <p:tav tm="100000">
                                          <p:val>
                                            <p:fltVal val="0"/>
                                          </p:val>
                                        </p:tav>
                                      </p:tavLst>
                                    </p:anim>
                                    <p:animEffect transition="in" filter="fade">
                                      <p:cBhvr>
                                        <p:cTn id="328" dur="1000"/>
                                        <p:tgtEl>
                                          <p:spTgt spid="56"/>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7"/>
                                        </p:tgtEl>
                                        <p:attrNameLst>
                                          <p:attrName>style.visibility</p:attrName>
                                        </p:attrNameLst>
                                      </p:cBhvr>
                                      <p:to>
                                        <p:strVal val="visible"/>
                                      </p:to>
                                    </p:set>
                                    <p:anim calcmode="lin" valueType="num">
                                      <p:cBhvr>
                                        <p:cTn id="331" dur="1000" fill="hold"/>
                                        <p:tgtEl>
                                          <p:spTgt spid="57"/>
                                        </p:tgtEl>
                                        <p:attrNameLst>
                                          <p:attrName>ppt_w</p:attrName>
                                        </p:attrNameLst>
                                      </p:cBhvr>
                                      <p:tavLst>
                                        <p:tav tm="0">
                                          <p:val>
                                            <p:fltVal val="0"/>
                                          </p:val>
                                        </p:tav>
                                        <p:tav tm="100000">
                                          <p:val>
                                            <p:strVal val="#ppt_w"/>
                                          </p:val>
                                        </p:tav>
                                      </p:tavLst>
                                    </p:anim>
                                    <p:anim calcmode="lin" valueType="num">
                                      <p:cBhvr>
                                        <p:cTn id="332" dur="1000" fill="hold"/>
                                        <p:tgtEl>
                                          <p:spTgt spid="57"/>
                                        </p:tgtEl>
                                        <p:attrNameLst>
                                          <p:attrName>ppt_h</p:attrName>
                                        </p:attrNameLst>
                                      </p:cBhvr>
                                      <p:tavLst>
                                        <p:tav tm="0">
                                          <p:val>
                                            <p:fltVal val="0"/>
                                          </p:val>
                                        </p:tav>
                                        <p:tav tm="100000">
                                          <p:val>
                                            <p:strVal val="#ppt_h"/>
                                          </p:val>
                                        </p:tav>
                                      </p:tavLst>
                                    </p:anim>
                                    <p:anim calcmode="lin" valueType="num">
                                      <p:cBhvr>
                                        <p:cTn id="333" dur="1000" fill="hold"/>
                                        <p:tgtEl>
                                          <p:spTgt spid="57"/>
                                        </p:tgtEl>
                                        <p:attrNameLst>
                                          <p:attrName>style.rotation</p:attrName>
                                        </p:attrNameLst>
                                      </p:cBhvr>
                                      <p:tavLst>
                                        <p:tav tm="0">
                                          <p:val>
                                            <p:fltVal val="90"/>
                                          </p:val>
                                        </p:tav>
                                        <p:tav tm="100000">
                                          <p:val>
                                            <p:fltVal val="0"/>
                                          </p:val>
                                        </p:tav>
                                      </p:tavLst>
                                    </p:anim>
                                    <p:animEffect transition="in" filter="fade">
                                      <p:cBhvr>
                                        <p:cTn id="334" dur="1000"/>
                                        <p:tgtEl>
                                          <p:spTgt spid="57"/>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8"/>
                                        </p:tgtEl>
                                        <p:attrNameLst>
                                          <p:attrName>style.visibility</p:attrName>
                                        </p:attrNameLst>
                                      </p:cBhvr>
                                      <p:to>
                                        <p:strVal val="visible"/>
                                      </p:to>
                                    </p:set>
                                    <p:anim calcmode="lin" valueType="num">
                                      <p:cBhvr>
                                        <p:cTn id="337" dur="1000" fill="hold"/>
                                        <p:tgtEl>
                                          <p:spTgt spid="58"/>
                                        </p:tgtEl>
                                        <p:attrNameLst>
                                          <p:attrName>ppt_w</p:attrName>
                                        </p:attrNameLst>
                                      </p:cBhvr>
                                      <p:tavLst>
                                        <p:tav tm="0">
                                          <p:val>
                                            <p:fltVal val="0"/>
                                          </p:val>
                                        </p:tav>
                                        <p:tav tm="100000">
                                          <p:val>
                                            <p:strVal val="#ppt_w"/>
                                          </p:val>
                                        </p:tav>
                                      </p:tavLst>
                                    </p:anim>
                                    <p:anim calcmode="lin" valueType="num">
                                      <p:cBhvr>
                                        <p:cTn id="338" dur="1000" fill="hold"/>
                                        <p:tgtEl>
                                          <p:spTgt spid="58"/>
                                        </p:tgtEl>
                                        <p:attrNameLst>
                                          <p:attrName>ppt_h</p:attrName>
                                        </p:attrNameLst>
                                      </p:cBhvr>
                                      <p:tavLst>
                                        <p:tav tm="0">
                                          <p:val>
                                            <p:fltVal val="0"/>
                                          </p:val>
                                        </p:tav>
                                        <p:tav tm="100000">
                                          <p:val>
                                            <p:strVal val="#ppt_h"/>
                                          </p:val>
                                        </p:tav>
                                      </p:tavLst>
                                    </p:anim>
                                    <p:anim calcmode="lin" valueType="num">
                                      <p:cBhvr>
                                        <p:cTn id="339" dur="1000" fill="hold"/>
                                        <p:tgtEl>
                                          <p:spTgt spid="58"/>
                                        </p:tgtEl>
                                        <p:attrNameLst>
                                          <p:attrName>style.rotation</p:attrName>
                                        </p:attrNameLst>
                                      </p:cBhvr>
                                      <p:tavLst>
                                        <p:tav tm="0">
                                          <p:val>
                                            <p:fltVal val="90"/>
                                          </p:val>
                                        </p:tav>
                                        <p:tav tm="100000">
                                          <p:val>
                                            <p:fltVal val="0"/>
                                          </p:val>
                                        </p:tav>
                                      </p:tavLst>
                                    </p:anim>
                                    <p:animEffect transition="in" filter="fade">
                                      <p:cBhvr>
                                        <p:cTn id="340" dur="1000"/>
                                        <p:tgtEl>
                                          <p:spTgt spid="58"/>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9"/>
                                        </p:tgtEl>
                                        <p:attrNameLst>
                                          <p:attrName>style.visibility</p:attrName>
                                        </p:attrNameLst>
                                      </p:cBhvr>
                                      <p:to>
                                        <p:strVal val="visible"/>
                                      </p:to>
                                    </p:set>
                                    <p:anim calcmode="lin" valueType="num">
                                      <p:cBhvr>
                                        <p:cTn id="343" dur="1000" fill="hold"/>
                                        <p:tgtEl>
                                          <p:spTgt spid="59"/>
                                        </p:tgtEl>
                                        <p:attrNameLst>
                                          <p:attrName>ppt_w</p:attrName>
                                        </p:attrNameLst>
                                      </p:cBhvr>
                                      <p:tavLst>
                                        <p:tav tm="0">
                                          <p:val>
                                            <p:fltVal val="0"/>
                                          </p:val>
                                        </p:tav>
                                        <p:tav tm="100000">
                                          <p:val>
                                            <p:strVal val="#ppt_w"/>
                                          </p:val>
                                        </p:tav>
                                      </p:tavLst>
                                    </p:anim>
                                    <p:anim calcmode="lin" valueType="num">
                                      <p:cBhvr>
                                        <p:cTn id="344" dur="1000" fill="hold"/>
                                        <p:tgtEl>
                                          <p:spTgt spid="59"/>
                                        </p:tgtEl>
                                        <p:attrNameLst>
                                          <p:attrName>ppt_h</p:attrName>
                                        </p:attrNameLst>
                                      </p:cBhvr>
                                      <p:tavLst>
                                        <p:tav tm="0">
                                          <p:val>
                                            <p:fltVal val="0"/>
                                          </p:val>
                                        </p:tav>
                                        <p:tav tm="100000">
                                          <p:val>
                                            <p:strVal val="#ppt_h"/>
                                          </p:val>
                                        </p:tav>
                                      </p:tavLst>
                                    </p:anim>
                                    <p:anim calcmode="lin" valueType="num">
                                      <p:cBhvr>
                                        <p:cTn id="345" dur="1000" fill="hold"/>
                                        <p:tgtEl>
                                          <p:spTgt spid="59"/>
                                        </p:tgtEl>
                                        <p:attrNameLst>
                                          <p:attrName>style.rotation</p:attrName>
                                        </p:attrNameLst>
                                      </p:cBhvr>
                                      <p:tavLst>
                                        <p:tav tm="0">
                                          <p:val>
                                            <p:fltVal val="90"/>
                                          </p:val>
                                        </p:tav>
                                        <p:tav tm="100000">
                                          <p:val>
                                            <p:fltVal val="0"/>
                                          </p:val>
                                        </p:tav>
                                      </p:tavLst>
                                    </p:anim>
                                    <p:animEffect transition="in" filter="fade">
                                      <p:cBhvr>
                                        <p:cTn id="346" dur="1000"/>
                                        <p:tgtEl>
                                          <p:spTgt spid="59"/>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0"/>
                                        </p:tgtEl>
                                        <p:attrNameLst>
                                          <p:attrName>style.visibility</p:attrName>
                                        </p:attrNameLst>
                                      </p:cBhvr>
                                      <p:to>
                                        <p:strVal val="visible"/>
                                      </p:to>
                                    </p:set>
                                    <p:anim calcmode="lin" valueType="num">
                                      <p:cBhvr>
                                        <p:cTn id="349" dur="1000" fill="hold"/>
                                        <p:tgtEl>
                                          <p:spTgt spid="60"/>
                                        </p:tgtEl>
                                        <p:attrNameLst>
                                          <p:attrName>ppt_w</p:attrName>
                                        </p:attrNameLst>
                                      </p:cBhvr>
                                      <p:tavLst>
                                        <p:tav tm="0">
                                          <p:val>
                                            <p:fltVal val="0"/>
                                          </p:val>
                                        </p:tav>
                                        <p:tav tm="100000">
                                          <p:val>
                                            <p:strVal val="#ppt_w"/>
                                          </p:val>
                                        </p:tav>
                                      </p:tavLst>
                                    </p:anim>
                                    <p:anim calcmode="lin" valueType="num">
                                      <p:cBhvr>
                                        <p:cTn id="350" dur="1000" fill="hold"/>
                                        <p:tgtEl>
                                          <p:spTgt spid="60"/>
                                        </p:tgtEl>
                                        <p:attrNameLst>
                                          <p:attrName>ppt_h</p:attrName>
                                        </p:attrNameLst>
                                      </p:cBhvr>
                                      <p:tavLst>
                                        <p:tav tm="0">
                                          <p:val>
                                            <p:fltVal val="0"/>
                                          </p:val>
                                        </p:tav>
                                        <p:tav tm="100000">
                                          <p:val>
                                            <p:strVal val="#ppt_h"/>
                                          </p:val>
                                        </p:tav>
                                      </p:tavLst>
                                    </p:anim>
                                    <p:anim calcmode="lin" valueType="num">
                                      <p:cBhvr>
                                        <p:cTn id="351" dur="1000" fill="hold"/>
                                        <p:tgtEl>
                                          <p:spTgt spid="60"/>
                                        </p:tgtEl>
                                        <p:attrNameLst>
                                          <p:attrName>style.rotation</p:attrName>
                                        </p:attrNameLst>
                                      </p:cBhvr>
                                      <p:tavLst>
                                        <p:tav tm="0">
                                          <p:val>
                                            <p:fltVal val="90"/>
                                          </p:val>
                                        </p:tav>
                                        <p:tav tm="100000">
                                          <p:val>
                                            <p:fltVal val="0"/>
                                          </p:val>
                                        </p:tav>
                                      </p:tavLst>
                                    </p:anim>
                                    <p:animEffect transition="in" filter="fade">
                                      <p:cBhvr>
                                        <p:cTn id="352" dur="1000"/>
                                        <p:tgtEl>
                                          <p:spTgt spid="60"/>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1"/>
                                        </p:tgtEl>
                                        <p:attrNameLst>
                                          <p:attrName>style.visibility</p:attrName>
                                        </p:attrNameLst>
                                      </p:cBhvr>
                                      <p:to>
                                        <p:strVal val="visible"/>
                                      </p:to>
                                    </p:set>
                                    <p:anim calcmode="lin" valueType="num">
                                      <p:cBhvr>
                                        <p:cTn id="355" dur="1000" fill="hold"/>
                                        <p:tgtEl>
                                          <p:spTgt spid="61"/>
                                        </p:tgtEl>
                                        <p:attrNameLst>
                                          <p:attrName>ppt_w</p:attrName>
                                        </p:attrNameLst>
                                      </p:cBhvr>
                                      <p:tavLst>
                                        <p:tav tm="0">
                                          <p:val>
                                            <p:fltVal val="0"/>
                                          </p:val>
                                        </p:tav>
                                        <p:tav tm="100000">
                                          <p:val>
                                            <p:strVal val="#ppt_w"/>
                                          </p:val>
                                        </p:tav>
                                      </p:tavLst>
                                    </p:anim>
                                    <p:anim calcmode="lin" valueType="num">
                                      <p:cBhvr>
                                        <p:cTn id="356" dur="1000" fill="hold"/>
                                        <p:tgtEl>
                                          <p:spTgt spid="61"/>
                                        </p:tgtEl>
                                        <p:attrNameLst>
                                          <p:attrName>ppt_h</p:attrName>
                                        </p:attrNameLst>
                                      </p:cBhvr>
                                      <p:tavLst>
                                        <p:tav tm="0">
                                          <p:val>
                                            <p:fltVal val="0"/>
                                          </p:val>
                                        </p:tav>
                                        <p:tav tm="100000">
                                          <p:val>
                                            <p:strVal val="#ppt_h"/>
                                          </p:val>
                                        </p:tav>
                                      </p:tavLst>
                                    </p:anim>
                                    <p:anim calcmode="lin" valueType="num">
                                      <p:cBhvr>
                                        <p:cTn id="357" dur="1000" fill="hold"/>
                                        <p:tgtEl>
                                          <p:spTgt spid="61"/>
                                        </p:tgtEl>
                                        <p:attrNameLst>
                                          <p:attrName>style.rotation</p:attrName>
                                        </p:attrNameLst>
                                      </p:cBhvr>
                                      <p:tavLst>
                                        <p:tav tm="0">
                                          <p:val>
                                            <p:fltVal val="90"/>
                                          </p:val>
                                        </p:tav>
                                        <p:tav tm="100000">
                                          <p:val>
                                            <p:fltVal val="0"/>
                                          </p:val>
                                        </p:tav>
                                      </p:tavLst>
                                    </p:anim>
                                    <p:animEffect transition="in" filter="fade">
                                      <p:cBhvr>
                                        <p:cTn id="358" dur="1000"/>
                                        <p:tgtEl>
                                          <p:spTgt spid="61"/>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2"/>
                                        </p:tgtEl>
                                        <p:attrNameLst>
                                          <p:attrName>style.visibility</p:attrName>
                                        </p:attrNameLst>
                                      </p:cBhvr>
                                      <p:to>
                                        <p:strVal val="visible"/>
                                      </p:to>
                                    </p:set>
                                    <p:anim calcmode="lin" valueType="num">
                                      <p:cBhvr>
                                        <p:cTn id="361" dur="1000" fill="hold"/>
                                        <p:tgtEl>
                                          <p:spTgt spid="62"/>
                                        </p:tgtEl>
                                        <p:attrNameLst>
                                          <p:attrName>ppt_w</p:attrName>
                                        </p:attrNameLst>
                                      </p:cBhvr>
                                      <p:tavLst>
                                        <p:tav tm="0">
                                          <p:val>
                                            <p:fltVal val="0"/>
                                          </p:val>
                                        </p:tav>
                                        <p:tav tm="100000">
                                          <p:val>
                                            <p:strVal val="#ppt_w"/>
                                          </p:val>
                                        </p:tav>
                                      </p:tavLst>
                                    </p:anim>
                                    <p:anim calcmode="lin" valueType="num">
                                      <p:cBhvr>
                                        <p:cTn id="362" dur="1000" fill="hold"/>
                                        <p:tgtEl>
                                          <p:spTgt spid="62"/>
                                        </p:tgtEl>
                                        <p:attrNameLst>
                                          <p:attrName>ppt_h</p:attrName>
                                        </p:attrNameLst>
                                      </p:cBhvr>
                                      <p:tavLst>
                                        <p:tav tm="0">
                                          <p:val>
                                            <p:fltVal val="0"/>
                                          </p:val>
                                        </p:tav>
                                        <p:tav tm="100000">
                                          <p:val>
                                            <p:strVal val="#ppt_h"/>
                                          </p:val>
                                        </p:tav>
                                      </p:tavLst>
                                    </p:anim>
                                    <p:anim calcmode="lin" valueType="num">
                                      <p:cBhvr>
                                        <p:cTn id="363" dur="1000" fill="hold"/>
                                        <p:tgtEl>
                                          <p:spTgt spid="62"/>
                                        </p:tgtEl>
                                        <p:attrNameLst>
                                          <p:attrName>style.rotation</p:attrName>
                                        </p:attrNameLst>
                                      </p:cBhvr>
                                      <p:tavLst>
                                        <p:tav tm="0">
                                          <p:val>
                                            <p:fltVal val="90"/>
                                          </p:val>
                                        </p:tav>
                                        <p:tav tm="100000">
                                          <p:val>
                                            <p:fltVal val="0"/>
                                          </p:val>
                                        </p:tav>
                                      </p:tavLst>
                                    </p:anim>
                                    <p:animEffect transition="in" filter="fade">
                                      <p:cBhvr>
                                        <p:cTn id="364" dur="1000"/>
                                        <p:tgtEl>
                                          <p:spTgt spid="62"/>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3"/>
                                        </p:tgtEl>
                                        <p:attrNameLst>
                                          <p:attrName>style.visibility</p:attrName>
                                        </p:attrNameLst>
                                      </p:cBhvr>
                                      <p:to>
                                        <p:strVal val="visible"/>
                                      </p:to>
                                    </p:set>
                                    <p:anim calcmode="lin" valueType="num">
                                      <p:cBhvr>
                                        <p:cTn id="367" dur="1000" fill="hold"/>
                                        <p:tgtEl>
                                          <p:spTgt spid="63"/>
                                        </p:tgtEl>
                                        <p:attrNameLst>
                                          <p:attrName>ppt_w</p:attrName>
                                        </p:attrNameLst>
                                      </p:cBhvr>
                                      <p:tavLst>
                                        <p:tav tm="0">
                                          <p:val>
                                            <p:fltVal val="0"/>
                                          </p:val>
                                        </p:tav>
                                        <p:tav tm="100000">
                                          <p:val>
                                            <p:strVal val="#ppt_w"/>
                                          </p:val>
                                        </p:tav>
                                      </p:tavLst>
                                    </p:anim>
                                    <p:anim calcmode="lin" valueType="num">
                                      <p:cBhvr>
                                        <p:cTn id="368" dur="1000" fill="hold"/>
                                        <p:tgtEl>
                                          <p:spTgt spid="63"/>
                                        </p:tgtEl>
                                        <p:attrNameLst>
                                          <p:attrName>ppt_h</p:attrName>
                                        </p:attrNameLst>
                                      </p:cBhvr>
                                      <p:tavLst>
                                        <p:tav tm="0">
                                          <p:val>
                                            <p:fltVal val="0"/>
                                          </p:val>
                                        </p:tav>
                                        <p:tav tm="100000">
                                          <p:val>
                                            <p:strVal val="#ppt_h"/>
                                          </p:val>
                                        </p:tav>
                                      </p:tavLst>
                                    </p:anim>
                                    <p:anim calcmode="lin" valueType="num">
                                      <p:cBhvr>
                                        <p:cTn id="369" dur="1000" fill="hold"/>
                                        <p:tgtEl>
                                          <p:spTgt spid="63"/>
                                        </p:tgtEl>
                                        <p:attrNameLst>
                                          <p:attrName>style.rotation</p:attrName>
                                        </p:attrNameLst>
                                      </p:cBhvr>
                                      <p:tavLst>
                                        <p:tav tm="0">
                                          <p:val>
                                            <p:fltVal val="90"/>
                                          </p:val>
                                        </p:tav>
                                        <p:tav tm="100000">
                                          <p:val>
                                            <p:fltVal val="0"/>
                                          </p:val>
                                        </p:tav>
                                      </p:tavLst>
                                    </p:anim>
                                    <p:animEffect transition="in" filter="fade">
                                      <p:cBhvr>
                                        <p:cTn id="370" dur="1000"/>
                                        <p:tgtEl>
                                          <p:spTgt spid="63"/>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4"/>
                                        </p:tgtEl>
                                        <p:attrNameLst>
                                          <p:attrName>style.visibility</p:attrName>
                                        </p:attrNameLst>
                                      </p:cBhvr>
                                      <p:to>
                                        <p:strVal val="visible"/>
                                      </p:to>
                                    </p:set>
                                    <p:anim calcmode="lin" valueType="num">
                                      <p:cBhvr>
                                        <p:cTn id="373" dur="1000" fill="hold"/>
                                        <p:tgtEl>
                                          <p:spTgt spid="64"/>
                                        </p:tgtEl>
                                        <p:attrNameLst>
                                          <p:attrName>ppt_w</p:attrName>
                                        </p:attrNameLst>
                                      </p:cBhvr>
                                      <p:tavLst>
                                        <p:tav tm="0">
                                          <p:val>
                                            <p:fltVal val="0"/>
                                          </p:val>
                                        </p:tav>
                                        <p:tav tm="100000">
                                          <p:val>
                                            <p:strVal val="#ppt_w"/>
                                          </p:val>
                                        </p:tav>
                                      </p:tavLst>
                                    </p:anim>
                                    <p:anim calcmode="lin" valueType="num">
                                      <p:cBhvr>
                                        <p:cTn id="374" dur="1000" fill="hold"/>
                                        <p:tgtEl>
                                          <p:spTgt spid="64"/>
                                        </p:tgtEl>
                                        <p:attrNameLst>
                                          <p:attrName>ppt_h</p:attrName>
                                        </p:attrNameLst>
                                      </p:cBhvr>
                                      <p:tavLst>
                                        <p:tav tm="0">
                                          <p:val>
                                            <p:fltVal val="0"/>
                                          </p:val>
                                        </p:tav>
                                        <p:tav tm="100000">
                                          <p:val>
                                            <p:strVal val="#ppt_h"/>
                                          </p:val>
                                        </p:tav>
                                      </p:tavLst>
                                    </p:anim>
                                    <p:anim calcmode="lin" valueType="num">
                                      <p:cBhvr>
                                        <p:cTn id="375" dur="1000" fill="hold"/>
                                        <p:tgtEl>
                                          <p:spTgt spid="64"/>
                                        </p:tgtEl>
                                        <p:attrNameLst>
                                          <p:attrName>style.rotation</p:attrName>
                                        </p:attrNameLst>
                                      </p:cBhvr>
                                      <p:tavLst>
                                        <p:tav tm="0">
                                          <p:val>
                                            <p:fltVal val="90"/>
                                          </p:val>
                                        </p:tav>
                                        <p:tav tm="100000">
                                          <p:val>
                                            <p:fltVal val="0"/>
                                          </p:val>
                                        </p:tav>
                                      </p:tavLst>
                                    </p:anim>
                                    <p:animEffect transition="in" filter="fade">
                                      <p:cBhvr>
                                        <p:cTn id="376" dur="1000"/>
                                        <p:tgtEl>
                                          <p:spTgt spid="64"/>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5"/>
                                        </p:tgtEl>
                                        <p:attrNameLst>
                                          <p:attrName>style.visibility</p:attrName>
                                        </p:attrNameLst>
                                      </p:cBhvr>
                                      <p:to>
                                        <p:strVal val="visible"/>
                                      </p:to>
                                    </p:set>
                                    <p:anim calcmode="lin" valueType="num">
                                      <p:cBhvr>
                                        <p:cTn id="379" dur="1000" fill="hold"/>
                                        <p:tgtEl>
                                          <p:spTgt spid="65"/>
                                        </p:tgtEl>
                                        <p:attrNameLst>
                                          <p:attrName>ppt_w</p:attrName>
                                        </p:attrNameLst>
                                      </p:cBhvr>
                                      <p:tavLst>
                                        <p:tav tm="0">
                                          <p:val>
                                            <p:fltVal val="0"/>
                                          </p:val>
                                        </p:tav>
                                        <p:tav tm="100000">
                                          <p:val>
                                            <p:strVal val="#ppt_w"/>
                                          </p:val>
                                        </p:tav>
                                      </p:tavLst>
                                    </p:anim>
                                    <p:anim calcmode="lin" valueType="num">
                                      <p:cBhvr>
                                        <p:cTn id="380" dur="1000" fill="hold"/>
                                        <p:tgtEl>
                                          <p:spTgt spid="65"/>
                                        </p:tgtEl>
                                        <p:attrNameLst>
                                          <p:attrName>ppt_h</p:attrName>
                                        </p:attrNameLst>
                                      </p:cBhvr>
                                      <p:tavLst>
                                        <p:tav tm="0">
                                          <p:val>
                                            <p:fltVal val="0"/>
                                          </p:val>
                                        </p:tav>
                                        <p:tav tm="100000">
                                          <p:val>
                                            <p:strVal val="#ppt_h"/>
                                          </p:val>
                                        </p:tav>
                                      </p:tavLst>
                                    </p:anim>
                                    <p:anim calcmode="lin" valueType="num">
                                      <p:cBhvr>
                                        <p:cTn id="381" dur="1000" fill="hold"/>
                                        <p:tgtEl>
                                          <p:spTgt spid="65"/>
                                        </p:tgtEl>
                                        <p:attrNameLst>
                                          <p:attrName>style.rotation</p:attrName>
                                        </p:attrNameLst>
                                      </p:cBhvr>
                                      <p:tavLst>
                                        <p:tav tm="0">
                                          <p:val>
                                            <p:fltVal val="90"/>
                                          </p:val>
                                        </p:tav>
                                        <p:tav tm="100000">
                                          <p:val>
                                            <p:fltVal val="0"/>
                                          </p:val>
                                        </p:tav>
                                      </p:tavLst>
                                    </p:anim>
                                    <p:animEffect transition="in" filter="fade">
                                      <p:cBhvr>
                                        <p:cTn id="382" dur="1000"/>
                                        <p:tgtEl>
                                          <p:spTgt spid="65"/>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6"/>
                                        </p:tgtEl>
                                        <p:attrNameLst>
                                          <p:attrName>style.visibility</p:attrName>
                                        </p:attrNameLst>
                                      </p:cBhvr>
                                      <p:to>
                                        <p:strVal val="visible"/>
                                      </p:to>
                                    </p:set>
                                    <p:anim calcmode="lin" valueType="num">
                                      <p:cBhvr>
                                        <p:cTn id="385" dur="1000" fill="hold"/>
                                        <p:tgtEl>
                                          <p:spTgt spid="66"/>
                                        </p:tgtEl>
                                        <p:attrNameLst>
                                          <p:attrName>ppt_w</p:attrName>
                                        </p:attrNameLst>
                                      </p:cBhvr>
                                      <p:tavLst>
                                        <p:tav tm="0">
                                          <p:val>
                                            <p:fltVal val="0"/>
                                          </p:val>
                                        </p:tav>
                                        <p:tav tm="100000">
                                          <p:val>
                                            <p:strVal val="#ppt_w"/>
                                          </p:val>
                                        </p:tav>
                                      </p:tavLst>
                                    </p:anim>
                                    <p:anim calcmode="lin" valueType="num">
                                      <p:cBhvr>
                                        <p:cTn id="386" dur="1000" fill="hold"/>
                                        <p:tgtEl>
                                          <p:spTgt spid="66"/>
                                        </p:tgtEl>
                                        <p:attrNameLst>
                                          <p:attrName>ppt_h</p:attrName>
                                        </p:attrNameLst>
                                      </p:cBhvr>
                                      <p:tavLst>
                                        <p:tav tm="0">
                                          <p:val>
                                            <p:fltVal val="0"/>
                                          </p:val>
                                        </p:tav>
                                        <p:tav tm="100000">
                                          <p:val>
                                            <p:strVal val="#ppt_h"/>
                                          </p:val>
                                        </p:tav>
                                      </p:tavLst>
                                    </p:anim>
                                    <p:anim calcmode="lin" valueType="num">
                                      <p:cBhvr>
                                        <p:cTn id="387" dur="1000" fill="hold"/>
                                        <p:tgtEl>
                                          <p:spTgt spid="66"/>
                                        </p:tgtEl>
                                        <p:attrNameLst>
                                          <p:attrName>style.rotation</p:attrName>
                                        </p:attrNameLst>
                                      </p:cBhvr>
                                      <p:tavLst>
                                        <p:tav tm="0">
                                          <p:val>
                                            <p:fltVal val="90"/>
                                          </p:val>
                                        </p:tav>
                                        <p:tav tm="100000">
                                          <p:val>
                                            <p:fltVal val="0"/>
                                          </p:val>
                                        </p:tav>
                                      </p:tavLst>
                                    </p:anim>
                                    <p:animEffect transition="in" filter="fade">
                                      <p:cBhvr>
                                        <p:cTn id="388" dur="1000"/>
                                        <p:tgtEl>
                                          <p:spTgt spid="66"/>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p:cTn id="391" dur="1000" fill="hold"/>
                                        <p:tgtEl>
                                          <p:spTgt spid="67"/>
                                        </p:tgtEl>
                                        <p:attrNameLst>
                                          <p:attrName>ppt_w</p:attrName>
                                        </p:attrNameLst>
                                      </p:cBhvr>
                                      <p:tavLst>
                                        <p:tav tm="0">
                                          <p:val>
                                            <p:fltVal val="0"/>
                                          </p:val>
                                        </p:tav>
                                        <p:tav tm="100000">
                                          <p:val>
                                            <p:strVal val="#ppt_w"/>
                                          </p:val>
                                        </p:tav>
                                      </p:tavLst>
                                    </p:anim>
                                    <p:anim calcmode="lin" valueType="num">
                                      <p:cBhvr>
                                        <p:cTn id="392" dur="1000" fill="hold"/>
                                        <p:tgtEl>
                                          <p:spTgt spid="67"/>
                                        </p:tgtEl>
                                        <p:attrNameLst>
                                          <p:attrName>ppt_h</p:attrName>
                                        </p:attrNameLst>
                                      </p:cBhvr>
                                      <p:tavLst>
                                        <p:tav tm="0">
                                          <p:val>
                                            <p:fltVal val="0"/>
                                          </p:val>
                                        </p:tav>
                                        <p:tav tm="100000">
                                          <p:val>
                                            <p:strVal val="#ppt_h"/>
                                          </p:val>
                                        </p:tav>
                                      </p:tavLst>
                                    </p:anim>
                                    <p:anim calcmode="lin" valueType="num">
                                      <p:cBhvr>
                                        <p:cTn id="393" dur="1000" fill="hold"/>
                                        <p:tgtEl>
                                          <p:spTgt spid="67"/>
                                        </p:tgtEl>
                                        <p:attrNameLst>
                                          <p:attrName>style.rotation</p:attrName>
                                        </p:attrNameLst>
                                      </p:cBhvr>
                                      <p:tavLst>
                                        <p:tav tm="0">
                                          <p:val>
                                            <p:fltVal val="90"/>
                                          </p:val>
                                        </p:tav>
                                        <p:tav tm="100000">
                                          <p:val>
                                            <p:fltVal val="0"/>
                                          </p:val>
                                        </p:tav>
                                      </p:tavLst>
                                    </p:anim>
                                    <p:animEffect transition="in" filter="fade">
                                      <p:cBhvr>
                                        <p:cTn id="394" dur="1000"/>
                                        <p:tgtEl>
                                          <p:spTgt spid="67"/>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8"/>
                                        </p:tgtEl>
                                        <p:attrNameLst>
                                          <p:attrName>style.visibility</p:attrName>
                                        </p:attrNameLst>
                                      </p:cBhvr>
                                      <p:to>
                                        <p:strVal val="visible"/>
                                      </p:to>
                                    </p:set>
                                    <p:anim calcmode="lin" valueType="num">
                                      <p:cBhvr>
                                        <p:cTn id="397" dur="1000" fill="hold"/>
                                        <p:tgtEl>
                                          <p:spTgt spid="68"/>
                                        </p:tgtEl>
                                        <p:attrNameLst>
                                          <p:attrName>ppt_w</p:attrName>
                                        </p:attrNameLst>
                                      </p:cBhvr>
                                      <p:tavLst>
                                        <p:tav tm="0">
                                          <p:val>
                                            <p:fltVal val="0"/>
                                          </p:val>
                                        </p:tav>
                                        <p:tav tm="100000">
                                          <p:val>
                                            <p:strVal val="#ppt_w"/>
                                          </p:val>
                                        </p:tav>
                                      </p:tavLst>
                                    </p:anim>
                                    <p:anim calcmode="lin" valueType="num">
                                      <p:cBhvr>
                                        <p:cTn id="398" dur="1000" fill="hold"/>
                                        <p:tgtEl>
                                          <p:spTgt spid="68"/>
                                        </p:tgtEl>
                                        <p:attrNameLst>
                                          <p:attrName>ppt_h</p:attrName>
                                        </p:attrNameLst>
                                      </p:cBhvr>
                                      <p:tavLst>
                                        <p:tav tm="0">
                                          <p:val>
                                            <p:fltVal val="0"/>
                                          </p:val>
                                        </p:tav>
                                        <p:tav tm="100000">
                                          <p:val>
                                            <p:strVal val="#ppt_h"/>
                                          </p:val>
                                        </p:tav>
                                      </p:tavLst>
                                    </p:anim>
                                    <p:anim calcmode="lin" valueType="num">
                                      <p:cBhvr>
                                        <p:cTn id="399" dur="1000" fill="hold"/>
                                        <p:tgtEl>
                                          <p:spTgt spid="68"/>
                                        </p:tgtEl>
                                        <p:attrNameLst>
                                          <p:attrName>style.rotation</p:attrName>
                                        </p:attrNameLst>
                                      </p:cBhvr>
                                      <p:tavLst>
                                        <p:tav tm="0">
                                          <p:val>
                                            <p:fltVal val="90"/>
                                          </p:val>
                                        </p:tav>
                                        <p:tav tm="100000">
                                          <p:val>
                                            <p:fltVal val="0"/>
                                          </p:val>
                                        </p:tav>
                                      </p:tavLst>
                                    </p:anim>
                                    <p:animEffect transition="in" filter="fade">
                                      <p:cBhvr>
                                        <p:cTn id="400" dur="1000"/>
                                        <p:tgtEl>
                                          <p:spTgt spid="68"/>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9"/>
                                        </p:tgtEl>
                                        <p:attrNameLst>
                                          <p:attrName>style.visibility</p:attrName>
                                        </p:attrNameLst>
                                      </p:cBhvr>
                                      <p:to>
                                        <p:strVal val="visible"/>
                                      </p:to>
                                    </p:set>
                                    <p:anim calcmode="lin" valueType="num">
                                      <p:cBhvr>
                                        <p:cTn id="403" dur="1000" fill="hold"/>
                                        <p:tgtEl>
                                          <p:spTgt spid="69"/>
                                        </p:tgtEl>
                                        <p:attrNameLst>
                                          <p:attrName>ppt_w</p:attrName>
                                        </p:attrNameLst>
                                      </p:cBhvr>
                                      <p:tavLst>
                                        <p:tav tm="0">
                                          <p:val>
                                            <p:fltVal val="0"/>
                                          </p:val>
                                        </p:tav>
                                        <p:tav tm="100000">
                                          <p:val>
                                            <p:strVal val="#ppt_w"/>
                                          </p:val>
                                        </p:tav>
                                      </p:tavLst>
                                    </p:anim>
                                    <p:anim calcmode="lin" valueType="num">
                                      <p:cBhvr>
                                        <p:cTn id="404" dur="1000" fill="hold"/>
                                        <p:tgtEl>
                                          <p:spTgt spid="69"/>
                                        </p:tgtEl>
                                        <p:attrNameLst>
                                          <p:attrName>ppt_h</p:attrName>
                                        </p:attrNameLst>
                                      </p:cBhvr>
                                      <p:tavLst>
                                        <p:tav tm="0">
                                          <p:val>
                                            <p:fltVal val="0"/>
                                          </p:val>
                                        </p:tav>
                                        <p:tav tm="100000">
                                          <p:val>
                                            <p:strVal val="#ppt_h"/>
                                          </p:val>
                                        </p:tav>
                                      </p:tavLst>
                                    </p:anim>
                                    <p:anim calcmode="lin" valueType="num">
                                      <p:cBhvr>
                                        <p:cTn id="405" dur="1000" fill="hold"/>
                                        <p:tgtEl>
                                          <p:spTgt spid="69"/>
                                        </p:tgtEl>
                                        <p:attrNameLst>
                                          <p:attrName>style.rotation</p:attrName>
                                        </p:attrNameLst>
                                      </p:cBhvr>
                                      <p:tavLst>
                                        <p:tav tm="0">
                                          <p:val>
                                            <p:fltVal val="90"/>
                                          </p:val>
                                        </p:tav>
                                        <p:tav tm="100000">
                                          <p:val>
                                            <p:fltVal val="0"/>
                                          </p:val>
                                        </p:tav>
                                      </p:tavLst>
                                    </p:anim>
                                    <p:animEffect transition="in" filter="fade">
                                      <p:cBhvr>
                                        <p:cTn id="406" dur="1000"/>
                                        <p:tgtEl>
                                          <p:spTgt spid="69"/>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0"/>
                                        </p:tgtEl>
                                        <p:attrNameLst>
                                          <p:attrName>style.visibility</p:attrName>
                                        </p:attrNameLst>
                                      </p:cBhvr>
                                      <p:to>
                                        <p:strVal val="visible"/>
                                      </p:to>
                                    </p:set>
                                    <p:anim calcmode="lin" valueType="num">
                                      <p:cBhvr>
                                        <p:cTn id="409" dur="1000" fill="hold"/>
                                        <p:tgtEl>
                                          <p:spTgt spid="70"/>
                                        </p:tgtEl>
                                        <p:attrNameLst>
                                          <p:attrName>ppt_w</p:attrName>
                                        </p:attrNameLst>
                                      </p:cBhvr>
                                      <p:tavLst>
                                        <p:tav tm="0">
                                          <p:val>
                                            <p:fltVal val="0"/>
                                          </p:val>
                                        </p:tav>
                                        <p:tav tm="100000">
                                          <p:val>
                                            <p:strVal val="#ppt_w"/>
                                          </p:val>
                                        </p:tav>
                                      </p:tavLst>
                                    </p:anim>
                                    <p:anim calcmode="lin" valueType="num">
                                      <p:cBhvr>
                                        <p:cTn id="410" dur="1000" fill="hold"/>
                                        <p:tgtEl>
                                          <p:spTgt spid="70"/>
                                        </p:tgtEl>
                                        <p:attrNameLst>
                                          <p:attrName>ppt_h</p:attrName>
                                        </p:attrNameLst>
                                      </p:cBhvr>
                                      <p:tavLst>
                                        <p:tav tm="0">
                                          <p:val>
                                            <p:fltVal val="0"/>
                                          </p:val>
                                        </p:tav>
                                        <p:tav tm="100000">
                                          <p:val>
                                            <p:strVal val="#ppt_h"/>
                                          </p:val>
                                        </p:tav>
                                      </p:tavLst>
                                    </p:anim>
                                    <p:anim calcmode="lin" valueType="num">
                                      <p:cBhvr>
                                        <p:cTn id="411" dur="1000" fill="hold"/>
                                        <p:tgtEl>
                                          <p:spTgt spid="70"/>
                                        </p:tgtEl>
                                        <p:attrNameLst>
                                          <p:attrName>style.rotation</p:attrName>
                                        </p:attrNameLst>
                                      </p:cBhvr>
                                      <p:tavLst>
                                        <p:tav tm="0">
                                          <p:val>
                                            <p:fltVal val="90"/>
                                          </p:val>
                                        </p:tav>
                                        <p:tav tm="100000">
                                          <p:val>
                                            <p:fltVal val="0"/>
                                          </p:val>
                                        </p:tav>
                                      </p:tavLst>
                                    </p:anim>
                                    <p:animEffect transition="in" filter="fade">
                                      <p:cBhvr>
                                        <p:cTn id="412" dur="1000"/>
                                        <p:tgtEl>
                                          <p:spTgt spid="70"/>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1"/>
                                        </p:tgtEl>
                                        <p:attrNameLst>
                                          <p:attrName>style.visibility</p:attrName>
                                        </p:attrNameLst>
                                      </p:cBhvr>
                                      <p:to>
                                        <p:strVal val="visible"/>
                                      </p:to>
                                    </p:set>
                                    <p:anim calcmode="lin" valueType="num">
                                      <p:cBhvr>
                                        <p:cTn id="415" dur="1000" fill="hold"/>
                                        <p:tgtEl>
                                          <p:spTgt spid="71"/>
                                        </p:tgtEl>
                                        <p:attrNameLst>
                                          <p:attrName>ppt_w</p:attrName>
                                        </p:attrNameLst>
                                      </p:cBhvr>
                                      <p:tavLst>
                                        <p:tav tm="0">
                                          <p:val>
                                            <p:fltVal val="0"/>
                                          </p:val>
                                        </p:tav>
                                        <p:tav tm="100000">
                                          <p:val>
                                            <p:strVal val="#ppt_w"/>
                                          </p:val>
                                        </p:tav>
                                      </p:tavLst>
                                    </p:anim>
                                    <p:anim calcmode="lin" valueType="num">
                                      <p:cBhvr>
                                        <p:cTn id="416" dur="1000" fill="hold"/>
                                        <p:tgtEl>
                                          <p:spTgt spid="71"/>
                                        </p:tgtEl>
                                        <p:attrNameLst>
                                          <p:attrName>ppt_h</p:attrName>
                                        </p:attrNameLst>
                                      </p:cBhvr>
                                      <p:tavLst>
                                        <p:tav tm="0">
                                          <p:val>
                                            <p:fltVal val="0"/>
                                          </p:val>
                                        </p:tav>
                                        <p:tav tm="100000">
                                          <p:val>
                                            <p:strVal val="#ppt_h"/>
                                          </p:val>
                                        </p:tav>
                                      </p:tavLst>
                                    </p:anim>
                                    <p:anim calcmode="lin" valueType="num">
                                      <p:cBhvr>
                                        <p:cTn id="417" dur="1000" fill="hold"/>
                                        <p:tgtEl>
                                          <p:spTgt spid="71"/>
                                        </p:tgtEl>
                                        <p:attrNameLst>
                                          <p:attrName>style.rotation</p:attrName>
                                        </p:attrNameLst>
                                      </p:cBhvr>
                                      <p:tavLst>
                                        <p:tav tm="0">
                                          <p:val>
                                            <p:fltVal val="90"/>
                                          </p:val>
                                        </p:tav>
                                        <p:tav tm="100000">
                                          <p:val>
                                            <p:fltVal val="0"/>
                                          </p:val>
                                        </p:tav>
                                      </p:tavLst>
                                    </p:anim>
                                    <p:animEffect transition="in" filter="fade">
                                      <p:cBhvr>
                                        <p:cTn id="418" dur="1000"/>
                                        <p:tgtEl>
                                          <p:spTgt spid="71"/>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2"/>
                                        </p:tgtEl>
                                        <p:attrNameLst>
                                          <p:attrName>style.visibility</p:attrName>
                                        </p:attrNameLst>
                                      </p:cBhvr>
                                      <p:to>
                                        <p:strVal val="visible"/>
                                      </p:to>
                                    </p:set>
                                    <p:anim calcmode="lin" valueType="num">
                                      <p:cBhvr>
                                        <p:cTn id="421" dur="1000" fill="hold"/>
                                        <p:tgtEl>
                                          <p:spTgt spid="72"/>
                                        </p:tgtEl>
                                        <p:attrNameLst>
                                          <p:attrName>ppt_w</p:attrName>
                                        </p:attrNameLst>
                                      </p:cBhvr>
                                      <p:tavLst>
                                        <p:tav tm="0">
                                          <p:val>
                                            <p:fltVal val="0"/>
                                          </p:val>
                                        </p:tav>
                                        <p:tav tm="100000">
                                          <p:val>
                                            <p:strVal val="#ppt_w"/>
                                          </p:val>
                                        </p:tav>
                                      </p:tavLst>
                                    </p:anim>
                                    <p:anim calcmode="lin" valueType="num">
                                      <p:cBhvr>
                                        <p:cTn id="422" dur="1000" fill="hold"/>
                                        <p:tgtEl>
                                          <p:spTgt spid="72"/>
                                        </p:tgtEl>
                                        <p:attrNameLst>
                                          <p:attrName>ppt_h</p:attrName>
                                        </p:attrNameLst>
                                      </p:cBhvr>
                                      <p:tavLst>
                                        <p:tav tm="0">
                                          <p:val>
                                            <p:fltVal val="0"/>
                                          </p:val>
                                        </p:tav>
                                        <p:tav tm="100000">
                                          <p:val>
                                            <p:strVal val="#ppt_h"/>
                                          </p:val>
                                        </p:tav>
                                      </p:tavLst>
                                    </p:anim>
                                    <p:anim calcmode="lin" valueType="num">
                                      <p:cBhvr>
                                        <p:cTn id="423" dur="1000" fill="hold"/>
                                        <p:tgtEl>
                                          <p:spTgt spid="72"/>
                                        </p:tgtEl>
                                        <p:attrNameLst>
                                          <p:attrName>style.rotation</p:attrName>
                                        </p:attrNameLst>
                                      </p:cBhvr>
                                      <p:tavLst>
                                        <p:tav tm="0">
                                          <p:val>
                                            <p:fltVal val="90"/>
                                          </p:val>
                                        </p:tav>
                                        <p:tav tm="100000">
                                          <p:val>
                                            <p:fltVal val="0"/>
                                          </p:val>
                                        </p:tav>
                                      </p:tavLst>
                                    </p:anim>
                                    <p:animEffect transition="in" filter="fade">
                                      <p:cBhvr>
                                        <p:cTn id="424" dur="1000"/>
                                        <p:tgtEl>
                                          <p:spTgt spid="72"/>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3"/>
                                        </p:tgtEl>
                                        <p:attrNameLst>
                                          <p:attrName>style.visibility</p:attrName>
                                        </p:attrNameLst>
                                      </p:cBhvr>
                                      <p:to>
                                        <p:strVal val="visible"/>
                                      </p:to>
                                    </p:set>
                                    <p:anim calcmode="lin" valueType="num">
                                      <p:cBhvr>
                                        <p:cTn id="427" dur="1000" fill="hold"/>
                                        <p:tgtEl>
                                          <p:spTgt spid="73"/>
                                        </p:tgtEl>
                                        <p:attrNameLst>
                                          <p:attrName>ppt_w</p:attrName>
                                        </p:attrNameLst>
                                      </p:cBhvr>
                                      <p:tavLst>
                                        <p:tav tm="0">
                                          <p:val>
                                            <p:fltVal val="0"/>
                                          </p:val>
                                        </p:tav>
                                        <p:tav tm="100000">
                                          <p:val>
                                            <p:strVal val="#ppt_w"/>
                                          </p:val>
                                        </p:tav>
                                      </p:tavLst>
                                    </p:anim>
                                    <p:anim calcmode="lin" valueType="num">
                                      <p:cBhvr>
                                        <p:cTn id="428" dur="1000" fill="hold"/>
                                        <p:tgtEl>
                                          <p:spTgt spid="73"/>
                                        </p:tgtEl>
                                        <p:attrNameLst>
                                          <p:attrName>ppt_h</p:attrName>
                                        </p:attrNameLst>
                                      </p:cBhvr>
                                      <p:tavLst>
                                        <p:tav tm="0">
                                          <p:val>
                                            <p:fltVal val="0"/>
                                          </p:val>
                                        </p:tav>
                                        <p:tav tm="100000">
                                          <p:val>
                                            <p:strVal val="#ppt_h"/>
                                          </p:val>
                                        </p:tav>
                                      </p:tavLst>
                                    </p:anim>
                                    <p:anim calcmode="lin" valueType="num">
                                      <p:cBhvr>
                                        <p:cTn id="429" dur="1000" fill="hold"/>
                                        <p:tgtEl>
                                          <p:spTgt spid="73"/>
                                        </p:tgtEl>
                                        <p:attrNameLst>
                                          <p:attrName>style.rotation</p:attrName>
                                        </p:attrNameLst>
                                      </p:cBhvr>
                                      <p:tavLst>
                                        <p:tav tm="0">
                                          <p:val>
                                            <p:fltVal val="90"/>
                                          </p:val>
                                        </p:tav>
                                        <p:tav tm="100000">
                                          <p:val>
                                            <p:fltVal val="0"/>
                                          </p:val>
                                        </p:tav>
                                      </p:tavLst>
                                    </p:anim>
                                    <p:animEffect transition="in" filter="fade">
                                      <p:cBhvr>
                                        <p:cTn id="430" dur="1000"/>
                                        <p:tgtEl>
                                          <p:spTgt spid="73"/>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4"/>
                                        </p:tgtEl>
                                        <p:attrNameLst>
                                          <p:attrName>style.visibility</p:attrName>
                                        </p:attrNameLst>
                                      </p:cBhvr>
                                      <p:to>
                                        <p:strVal val="visible"/>
                                      </p:to>
                                    </p:set>
                                    <p:anim calcmode="lin" valueType="num">
                                      <p:cBhvr>
                                        <p:cTn id="433" dur="1000" fill="hold"/>
                                        <p:tgtEl>
                                          <p:spTgt spid="74"/>
                                        </p:tgtEl>
                                        <p:attrNameLst>
                                          <p:attrName>ppt_w</p:attrName>
                                        </p:attrNameLst>
                                      </p:cBhvr>
                                      <p:tavLst>
                                        <p:tav tm="0">
                                          <p:val>
                                            <p:fltVal val="0"/>
                                          </p:val>
                                        </p:tav>
                                        <p:tav tm="100000">
                                          <p:val>
                                            <p:strVal val="#ppt_w"/>
                                          </p:val>
                                        </p:tav>
                                      </p:tavLst>
                                    </p:anim>
                                    <p:anim calcmode="lin" valueType="num">
                                      <p:cBhvr>
                                        <p:cTn id="434" dur="1000" fill="hold"/>
                                        <p:tgtEl>
                                          <p:spTgt spid="74"/>
                                        </p:tgtEl>
                                        <p:attrNameLst>
                                          <p:attrName>ppt_h</p:attrName>
                                        </p:attrNameLst>
                                      </p:cBhvr>
                                      <p:tavLst>
                                        <p:tav tm="0">
                                          <p:val>
                                            <p:fltVal val="0"/>
                                          </p:val>
                                        </p:tav>
                                        <p:tav tm="100000">
                                          <p:val>
                                            <p:strVal val="#ppt_h"/>
                                          </p:val>
                                        </p:tav>
                                      </p:tavLst>
                                    </p:anim>
                                    <p:anim calcmode="lin" valueType="num">
                                      <p:cBhvr>
                                        <p:cTn id="435" dur="1000" fill="hold"/>
                                        <p:tgtEl>
                                          <p:spTgt spid="74"/>
                                        </p:tgtEl>
                                        <p:attrNameLst>
                                          <p:attrName>style.rotation</p:attrName>
                                        </p:attrNameLst>
                                      </p:cBhvr>
                                      <p:tavLst>
                                        <p:tav tm="0">
                                          <p:val>
                                            <p:fltVal val="90"/>
                                          </p:val>
                                        </p:tav>
                                        <p:tav tm="100000">
                                          <p:val>
                                            <p:fltVal val="0"/>
                                          </p:val>
                                        </p:tav>
                                      </p:tavLst>
                                    </p:anim>
                                    <p:animEffect transition="in" filter="fade">
                                      <p:cBhvr>
                                        <p:cTn id="436" dur="1000"/>
                                        <p:tgtEl>
                                          <p:spTgt spid="74"/>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5"/>
                                        </p:tgtEl>
                                        <p:attrNameLst>
                                          <p:attrName>style.visibility</p:attrName>
                                        </p:attrNameLst>
                                      </p:cBhvr>
                                      <p:to>
                                        <p:strVal val="visible"/>
                                      </p:to>
                                    </p:set>
                                    <p:anim calcmode="lin" valueType="num">
                                      <p:cBhvr>
                                        <p:cTn id="439" dur="1000" fill="hold"/>
                                        <p:tgtEl>
                                          <p:spTgt spid="75"/>
                                        </p:tgtEl>
                                        <p:attrNameLst>
                                          <p:attrName>ppt_w</p:attrName>
                                        </p:attrNameLst>
                                      </p:cBhvr>
                                      <p:tavLst>
                                        <p:tav tm="0">
                                          <p:val>
                                            <p:fltVal val="0"/>
                                          </p:val>
                                        </p:tav>
                                        <p:tav tm="100000">
                                          <p:val>
                                            <p:strVal val="#ppt_w"/>
                                          </p:val>
                                        </p:tav>
                                      </p:tavLst>
                                    </p:anim>
                                    <p:anim calcmode="lin" valueType="num">
                                      <p:cBhvr>
                                        <p:cTn id="440" dur="1000" fill="hold"/>
                                        <p:tgtEl>
                                          <p:spTgt spid="75"/>
                                        </p:tgtEl>
                                        <p:attrNameLst>
                                          <p:attrName>ppt_h</p:attrName>
                                        </p:attrNameLst>
                                      </p:cBhvr>
                                      <p:tavLst>
                                        <p:tav tm="0">
                                          <p:val>
                                            <p:fltVal val="0"/>
                                          </p:val>
                                        </p:tav>
                                        <p:tav tm="100000">
                                          <p:val>
                                            <p:strVal val="#ppt_h"/>
                                          </p:val>
                                        </p:tav>
                                      </p:tavLst>
                                    </p:anim>
                                    <p:anim calcmode="lin" valueType="num">
                                      <p:cBhvr>
                                        <p:cTn id="441" dur="1000" fill="hold"/>
                                        <p:tgtEl>
                                          <p:spTgt spid="75"/>
                                        </p:tgtEl>
                                        <p:attrNameLst>
                                          <p:attrName>style.rotation</p:attrName>
                                        </p:attrNameLst>
                                      </p:cBhvr>
                                      <p:tavLst>
                                        <p:tav tm="0">
                                          <p:val>
                                            <p:fltVal val="90"/>
                                          </p:val>
                                        </p:tav>
                                        <p:tav tm="100000">
                                          <p:val>
                                            <p:fltVal val="0"/>
                                          </p:val>
                                        </p:tav>
                                      </p:tavLst>
                                    </p:anim>
                                    <p:animEffect transition="in" filter="fade">
                                      <p:cBhvr>
                                        <p:cTn id="442" dur="1000"/>
                                        <p:tgtEl>
                                          <p:spTgt spid="75"/>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6"/>
                                        </p:tgtEl>
                                        <p:attrNameLst>
                                          <p:attrName>style.visibility</p:attrName>
                                        </p:attrNameLst>
                                      </p:cBhvr>
                                      <p:to>
                                        <p:strVal val="visible"/>
                                      </p:to>
                                    </p:set>
                                    <p:anim calcmode="lin" valueType="num">
                                      <p:cBhvr>
                                        <p:cTn id="445" dur="1000" fill="hold"/>
                                        <p:tgtEl>
                                          <p:spTgt spid="76"/>
                                        </p:tgtEl>
                                        <p:attrNameLst>
                                          <p:attrName>ppt_w</p:attrName>
                                        </p:attrNameLst>
                                      </p:cBhvr>
                                      <p:tavLst>
                                        <p:tav tm="0">
                                          <p:val>
                                            <p:fltVal val="0"/>
                                          </p:val>
                                        </p:tav>
                                        <p:tav tm="100000">
                                          <p:val>
                                            <p:strVal val="#ppt_w"/>
                                          </p:val>
                                        </p:tav>
                                      </p:tavLst>
                                    </p:anim>
                                    <p:anim calcmode="lin" valueType="num">
                                      <p:cBhvr>
                                        <p:cTn id="446" dur="1000" fill="hold"/>
                                        <p:tgtEl>
                                          <p:spTgt spid="76"/>
                                        </p:tgtEl>
                                        <p:attrNameLst>
                                          <p:attrName>ppt_h</p:attrName>
                                        </p:attrNameLst>
                                      </p:cBhvr>
                                      <p:tavLst>
                                        <p:tav tm="0">
                                          <p:val>
                                            <p:fltVal val="0"/>
                                          </p:val>
                                        </p:tav>
                                        <p:tav tm="100000">
                                          <p:val>
                                            <p:strVal val="#ppt_h"/>
                                          </p:val>
                                        </p:tav>
                                      </p:tavLst>
                                    </p:anim>
                                    <p:anim calcmode="lin" valueType="num">
                                      <p:cBhvr>
                                        <p:cTn id="447" dur="1000" fill="hold"/>
                                        <p:tgtEl>
                                          <p:spTgt spid="76"/>
                                        </p:tgtEl>
                                        <p:attrNameLst>
                                          <p:attrName>style.rotation</p:attrName>
                                        </p:attrNameLst>
                                      </p:cBhvr>
                                      <p:tavLst>
                                        <p:tav tm="0">
                                          <p:val>
                                            <p:fltVal val="90"/>
                                          </p:val>
                                        </p:tav>
                                        <p:tav tm="100000">
                                          <p:val>
                                            <p:fltVal val="0"/>
                                          </p:val>
                                        </p:tav>
                                      </p:tavLst>
                                    </p:anim>
                                    <p:animEffect transition="in" filter="fade">
                                      <p:cBhvr>
                                        <p:cTn id="448" dur="1000"/>
                                        <p:tgtEl>
                                          <p:spTgt spid="76"/>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7"/>
                                        </p:tgtEl>
                                        <p:attrNameLst>
                                          <p:attrName>style.visibility</p:attrName>
                                        </p:attrNameLst>
                                      </p:cBhvr>
                                      <p:to>
                                        <p:strVal val="visible"/>
                                      </p:to>
                                    </p:set>
                                    <p:anim calcmode="lin" valueType="num">
                                      <p:cBhvr>
                                        <p:cTn id="451" dur="1000" fill="hold"/>
                                        <p:tgtEl>
                                          <p:spTgt spid="77"/>
                                        </p:tgtEl>
                                        <p:attrNameLst>
                                          <p:attrName>ppt_w</p:attrName>
                                        </p:attrNameLst>
                                      </p:cBhvr>
                                      <p:tavLst>
                                        <p:tav tm="0">
                                          <p:val>
                                            <p:fltVal val="0"/>
                                          </p:val>
                                        </p:tav>
                                        <p:tav tm="100000">
                                          <p:val>
                                            <p:strVal val="#ppt_w"/>
                                          </p:val>
                                        </p:tav>
                                      </p:tavLst>
                                    </p:anim>
                                    <p:anim calcmode="lin" valueType="num">
                                      <p:cBhvr>
                                        <p:cTn id="452" dur="1000" fill="hold"/>
                                        <p:tgtEl>
                                          <p:spTgt spid="77"/>
                                        </p:tgtEl>
                                        <p:attrNameLst>
                                          <p:attrName>ppt_h</p:attrName>
                                        </p:attrNameLst>
                                      </p:cBhvr>
                                      <p:tavLst>
                                        <p:tav tm="0">
                                          <p:val>
                                            <p:fltVal val="0"/>
                                          </p:val>
                                        </p:tav>
                                        <p:tav tm="100000">
                                          <p:val>
                                            <p:strVal val="#ppt_h"/>
                                          </p:val>
                                        </p:tav>
                                      </p:tavLst>
                                    </p:anim>
                                    <p:anim calcmode="lin" valueType="num">
                                      <p:cBhvr>
                                        <p:cTn id="453" dur="1000" fill="hold"/>
                                        <p:tgtEl>
                                          <p:spTgt spid="77"/>
                                        </p:tgtEl>
                                        <p:attrNameLst>
                                          <p:attrName>style.rotation</p:attrName>
                                        </p:attrNameLst>
                                      </p:cBhvr>
                                      <p:tavLst>
                                        <p:tav tm="0">
                                          <p:val>
                                            <p:fltVal val="90"/>
                                          </p:val>
                                        </p:tav>
                                        <p:tav tm="100000">
                                          <p:val>
                                            <p:fltVal val="0"/>
                                          </p:val>
                                        </p:tav>
                                      </p:tavLst>
                                    </p:anim>
                                    <p:animEffect transition="in" filter="fade">
                                      <p:cBhvr>
                                        <p:cTn id="454" dur="1000"/>
                                        <p:tgtEl>
                                          <p:spTgt spid="77"/>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8"/>
                                        </p:tgtEl>
                                        <p:attrNameLst>
                                          <p:attrName>style.visibility</p:attrName>
                                        </p:attrNameLst>
                                      </p:cBhvr>
                                      <p:to>
                                        <p:strVal val="visible"/>
                                      </p:to>
                                    </p:set>
                                    <p:anim calcmode="lin" valueType="num">
                                      <p:cBhvr>
                                        <p:cTn id="457" dur="1000" fill="hold"/>
                                        <p:tgtEl>
                                          <p:spTgt spid="78"/>
                                        </p:tgtEl>
                                        <p:attrNameLst>
                                          <p:attrName>ppt_w</p:attrName>
                                        </p:attrNameLst>
                                      </p:cBhvr>
                                      <p:tavLst>
                                        <p:tav tm="0">
                                          <p:val>
                                            <p:fltVal val="0"/>
                                          </p:val>
                                        </p:tav>
                                        <p:tav tm="100000">
                                          <p:val>
                                            <p:strVal val="#ppt_w"/>
                                          </p:val>
                                        </p:tav>
                                      </p:tavLst>
                                    </p:anim>
                                    <p:anim calcmode="lin" valueType="num">
                                      <p:cBhvr>
                                        <p:cTn id="458" dur="1000" fill="hold"/>
                                        <p:tgtEl>
                                          <p:spTgt spid="78"/>
                                        </p:tgtEl>
                                        <p:attrNameLst>
                                          <p:attrName>ppt_h</p:attrName>
                                        </p:attrNameLst>
                                      </p:cBhvr>
                                      <p:tavLst>
                                        <p:tav tm="0">
                                          <p:val>
                                            <p:fltVal val="0"/>
                                          </p:val>
                                        </p:tav>
                                        <p:tav tm="100000">
                                          <p:val>
                                            <p:strVal val="#ppt_h"/>
                                          </p:val>
                                        </p:tav>
                                      </p:tavLst>
                                    </p:anim>
                                    <p:anim calcmode="lin" valueType="num">
                                      <p:cBhvr>
                                        <p:cTn id="459" dur="1000" fill="hold"/>
                                        <p:tgtEl>
                                          <p:spTgt spid="78"/>
                                        </p:tgtEl>
                                        <p:attrNameLst>
                                          <p:attrName>style.rotation</p:attrName>
                                        </p:attrNameLst>
                                      </p:cBhvr>
                                      <p:tavLst>
                                        <p:tav tm="0">
                                          <p:val>
                                            <p:fltVal val="90"/>
                                          </p:val>
                                        </p:tav>
                                        <p:tav tm="100000">
                                          <p:val>
                                            <p:fltVal val="0"/>
                                          </p:val>
                                        </p:tav>
                                      </p:tavLst>
                                    </p:anim>
                                    <p:animEffect transition="in" filter="fade">
                                      <p:cBhvr>
                                        <p:cTn id="460" dur="1000"/>
                                        <p:tgtEl>
                                          <p:spTgt spid="78"/>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9"/>
                                        </p:tgtEl>
                                        <p:attrNameLst>
                                          <p:attrName>style.visibility</p:attrName>
                                        </p:attrNameLst>
                                      </p:cBhvr>
                                      <p:to>
                                        <p:strVal val="visible"/>
                                      </p:to>
                                    </p:set>
                                    <p:anim calcmode="lin" valueType="num">
                                      <p:cBhvr>
                                        <p:cTn id="463" dur="1000" fill="hold"/>
                                        <p:tgtEl>
                                          <p:spTgt spid="79"/>
                                        </p:tgtEl>
                                        <p:attrNameLst>
                                          <p:attrName>ppt_w</p:attrName>
                                        </p:attrNameLst>
                                      </p:cBhvr>
                                      <p:tavLst>
                                        <p:tav tm="0">
                                          <p:val>
                                            <p:fltVal val="0"/>
                                          </p:val>
                                        </p:tav>
                                        <p:tav tm="100000">
                                          <p:val>
                                            <p:strVal val="#ppt_w"/>
                                          </p:val>
                                        </p:tav>
                                      </p:tavLst>
                                    </p:anim>
                                    <p:anim calcmode="lin" valueType="num">
                                      <p:cBhvr>
                                        <p:cTn id="464" dur="1000" fill="hold"/>
                                        <p:tgtEl>
                                          <p:spTgt spid="79"/>
                                        </p:tgtEl>
                                        <p:attrNameLst>
                                          <p:attrName>ppt_h</p:attrName>
                                        </p:attrNameLst>
                                      </p:cBhvr>
                                      <p:tavLst>
                                        <p:tav tm="0">
                                          <p:val>
                                            <p:fltVal val="0"/>
                                          </p:val>
                                        </p:tav>
                                        <p:tav tm="100000">
                                          <p:val>
                                            <p:strVal val="#ppt_h"/>
                                          </p:val>
                                        </p:tav>
                                      </p:tavLst>
                                    </p:anim>
                                    <p:anim calcmode="lin" valueType="num">
                                      <p:cBhvr>
                                        <p:cTn id="465" dur="1000" fill="hold"/>
                                        <p:tgtEl>
                                          <p:spTgt spid="79"/>
                                        </p:tgtEl>
                                        <p:attrNameLst>
                                          <p:attrName>style.rotation</p:attrName>
                                        </p:attrNameLst>
                                      </p:cBhvr>
                                      <p:tavLst>
                                        <p:tav tm="0">
                                          <p:val>
                                            <p:fltVal val="90"/>
                                          </p:val>
                                        </p:tav>
                                        <p:tav tm="100000">
                                          <p:val>
                                            <p:fltVal val="0"/>
                                          </p:val>
                                        </p:tav>
                                      </p:tavLst>
                                    </p:anim>
                                    <p:animEffect transition="in" filter="fade">
                                      <p:cBhvr>
                                        <p:cTn id="466" dur="1000"/>
                                        <p:tgtEl>
                                          <p:spTgt spid="79"/>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0"/>
                                        </p:tgtEl>
                                        <p:attrNameLst>
                                          <p:attrName>style.visibility</p:attrName>
                                        </p:attrNameLst>
                                      </p:cBhvr>
                                      <p:to>
                                        <p:strVal val="visible"/>
                                      </p:to>
                                    </p:set>
                                    <p:anim calcmode="lin" valueType="num">
                                      <p:cBhvr>
                                        <p:cTn id="469" dur="1000" fill="hold"/>
                                        <p:tgtEl>
                                          <p:spTgt spid="80"/>
                                        </p:tgtEl>
                                        <p:attrNameLst>
                                          <p:attrName>ppt_w</p:attrName>
                                        </p:attrNameLst>
                                      </p:cBhvr>
                                      <p:tavLst>
                                        <p:tav tm="0">
                                          <p:val>
                                            <p:fltVal val="0"/>
                                          </p:val>
                                        </p:tav>
                                        <p:tav tm="100000">
                                          <p:val>
                                            <p:strVal val="#ppt_w"/>
                                          </p:val>
                                        </p:tav>
                                      </p:tavLst>
                                    </p:anim>
                                    <p:anim calcmode="lin" valueType="num">
                                      <p:cBhvr>
                                        <p:cTn id="470" dur="1000" fill="hold"/>
                                        <p:tgtEl>
                                          <p:spTgt spid="80"/>
                                        </p:tgtEl>
                                        <p:attrNameLst>
                                          <p:attrName>ppt_h</p:attrName>
                                        </p:attrNameLst>
                                      </p:cBhvr>
                                      <p:tavLst>
                                        <p:tav tm="0">
                                          <p:val>
                                            <p:fltVal val="0"/>
                                          </p:val>
                                        </p:tav>
                                        <p:tav tm="100000">
                                          <p:val>
                                            <p:strVal val="#ppt_h"/>
                                          </p:val>
                                        </p:tav>
                                      </p:tavLst>
                                    </p:anim>
                                    <p:anim calcmode="lin" valueType="num">
                                      <p:cBhvr>
                                        <p:cTn id="471" dur="1000" fill="hold"/>
                                        <p:tgtEl>
                                          <p:spTgt spid="80"/>
                                        </p:tgtEl>
                                        <p:attrNameLst>
                                          <p:attrName>style.rotation</p:attrName>
                                        </p:attrNameLst>
                                      </p:cBhvr>
                                      <p:tavLst>
                                        <p:tav tm="0">
                                          <p:val>
                                            <p:fltVal val="90"/>
                                          </p:val>
                                        </p:tav>
                                        <p:tav tm="100000">
                                          <p:val>
                                            <p:fltVal val="0"/>
                                          </p:val>
                                        </p:tav>
                                      </p:tavLst>
                                    </p:anim>
                                    <p:animEffect transition="in" filter="fade">
                                      <p:cBhvr>
                                        <p:cTn id="472" dur="1000"/>
                                        <p:tgtEl>
                                          <p:spTgt spid="80"/>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1"/>
                                        </p:tgtEl>
                                        <p:attrNameLst>
                                          <p:attrName>style.visibility</p:attrName>
                                        </p:attrNameLst>
                                      </p:cBhvr>
                                      <p:to>
                                        <p:strVal val="visible"/>
                                      </p:to>
                                    </p:set>
                                    <p:anim calcmode="lin" valueType="num">
                                      <p:cBhvr>
                                        <p:cTn id="475" dur="1000" fill="hold"/>
                                        <p:tgtEl>
                                          <p:spTgt spid="81"/>
                                        </p:tgtEl>
                                        <p:attrNameLst>
                                          <p:attrName>ppt_w</p:attrName>
                                        </p:attrNameLst>
                                      </p:cBhvr>
                                      <p:tavLst>
                                        <p:tav tm="0">
                                          <p:val>
                                            <p:fltVal val="0"/>
                                          </p:val>
                                        </p:tav>
                                        <p:tav tm="100000">
                                          <p:val>
                                            <p:strVal val="#ppt_w"/>
                                          </p:val>
                                        </p:tav>
                                      </p:tavLst>
                                    </p:anim>
                                    <p:anim calcmode="lin" valueType="num">
                                      <p:cBhvr>
                                        <p:cTn id="476" dur="1000" fill="hold"/>
                                        <p:tgtEl>
                                          <p:spTgt spid="81"/>
                                        </p:tgtEl>
                                        <p:attrNameLst>
                                          <p:attrName>ppt_h</p:attrName>
                                        </p:attrNameLst>
                                      </p:cBhvr>
                                      <p:tavLst>
                                        <p:tav tm="0">
                                          <p:val>
                                            <p:fltVal val="0"/>
                                          </p:val>
                                        </p:tav>
                                        <p:tav tm="100000">
                                          <p:val>
                                            <p:strVal val="#ppt_h"/>
                                          </p:val>
                                        </p:tav>
                                      </p:tavLst>
                                    </p:anim>
                                    <p:anim calcmode="lin" valueType="num">
                                      <p:cBhvr>
                                        <p:cTn id="477" dur="1000" fill="hold"/>
                                        <p:tgtEl>
                                          <p:spTgt spid="81"/>
                                        </p:tgtEl>
                                        <p:attrNameLst>
                                          <p:attrName>style.rotation</p:attrName>
                                        </p:attrNameLst>
                                      </p:cBhvr>
                                      <p:tavLst>
                                        <p:tav tm="0">
                                          <p:val>
                                            <p:fltVal val="90"/>
                                          </p:val>
                                        </p:tav>
                                        <p:tav tm="100000">
                                          <p:val>
                                            <p:fltVal val="0"/>
                                          </p:val>
                                        </p:tav>
                                      </p:tavLst>
                                    </p:anim>
                                    <p:animEffect transition="in" filter="fade">
                                      <p:cBhvr>
                                        <p:cTn id="478" dur="1000"/>
                                        <p:tgtEl>
                                          <p:spTgt spid="81"/>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2"/>
                                        </p:tgtEl>
                                        <p:attrNameLst>
                                          <p:attrName>style.visibility</p:attrName>
                                        </p:attrNameLst>
                                      </p:cBhvr>
                                      <p:to>
                                        <p:strVal val="visible"/>
                                      </p:to>
                                    </p:set>
                                    <p:anim calcmode="lin" valueType="num">
                                      <p:cBhvr>
                                        <p:cTn id="481" dur="1000" fill="hold"/>
                                        <p:tgtEl>
                                          <p:spTgt spid="82"/>
                                        </p:tgtEl>
                                        <p:attrNameLst>
                                          <p:attrName>ppt_w</p:attrName>
                                        </p:attrNameLst>
                                      </p:cBhvr>
                                      <p:tavLst>
                                        <p:tav tm="0">
                                          <p:val>
                                            <p:fltVal val="0"/>
                                          </p:val>
                                        </p:tav>
                                        <p:tav tm="100000">
                                          <p:val>
                                            <p:strVal val="#ppt_w"/>
                                          </p:val>
                                        </p:tav>
                                      </p:tavLst>
                                    </p:anim>
                                    <p:anim calcmode="lin" valueType="num">
                                      <p:cBhvr>
                                        <p:cTn id="482" dur="1000" fill="hold"/>
                                        <p:tgtEl>
                                          <p:spTgt spid="82"/>
                                        </p:tgtEl>
                                        <p:attrNameLst>
                                          <p:attrName>ppt_h</p:attrName>
                                        </p:attrNameLst>
                                      </p:cBhvr>
                                      <p:tavLst>
                                        <p:tav tm="0">
                                          <p:val>
                                            <p:fltVal val="0"/>
                                          </p:val>
                                        </p:tav>
                                        <p:tav tm="100000">
                                          <p:val>
                                            <p:strVal val="#ppt_h"/>
                                          </p:val>
                                        </p:tav>
                                      </p:tavLst>
                                    </p:anim>
                                    <p:anim calcmode="lin" valueType="num">
                                      <p:cBhvr>
                                        <p:cTn id="483" dur="1000" fill="hold"/>
                                        <p:tgtEl>
                                          <p:spTgt spid="82"/>
                                        </p:tgtEl>
                                        <p:attrNameLst>
                                          <p:attrName>style.rotation</p:attrName>
                                        </p:attrNameLst>
                                      </p:cBhvr>
                                      <p:tavLst>
                                        <p:tav tm="0">
                                          <p:val>
                                            <p:fltVal val="90"/>
                                          </p:val>
                                        </p:tav>
                                        <p:tav tm="100000">
                                          <p:val>
                                            <p:fltVal val="0"/>
                                          </p:val>
                                        </p:tav>
                                      </p:tavLst>
                                    </p:anim>
                                    <p:animEffect transition="in" filter="fade">
                                      <p:cBhvr>
                                        <p:cTn id="484" dur="1000"/>
                                        <p:tgtEl>
                                          <p:spTgt spid="82"/>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3"/>
                                        </p:tgtEl>
                                        <p:attrNameLst>
                                          <p:attrName>style.visibility</p:attrName>
                                        </p:attrNameLst>
                                      </p:cBhvr>
                                      <p:to>
                                        <p:strVal val="visible"/>
                                      </p:to>
                                    </p:set>
                                    <p:anim calcmode="lin" valueType="num">
                                      <p:cBhvr>
                                        <p:cTn id="487" dur="1000" fill="hold"/>
                                        <p:tgtEl>
                                          <p:spTgt spid="83"/>
                                        </p:tgtEl>
                                        <p:attrNameLst>
                                          <p:attrName>ppt_w</p:attrName>
                                        </p:attrNameLst>
                                      </p:cBhvr>
                                      <p:tavLst>
                                        <p:tav tm="0">
                                          <p:val>
                                            <p:fltVal val="0"/>
                                          </p:val>
                                        </p:tav>
                                        <p:tav tm="100000">
                                          <p:val>
                                            <p:strVal val="#ppt_w"/>
                                          </p:val>
                                        </p:tav>
                                      </p:tavLst>
                                    </p:anim>
                                    <p:anim calcmode="lin" valueType="num">
                                      <p:cBhvr>
                                        <p:cTn id="488" dur="1000" fill="hold"/>
                                        <p:tgtEl>
                                          <p:spTgt spid="83"/>
                                        </p:tgtEl>
                                        <p:attrNameLst>
                                          <p:attrName>ppt_h</p:attrName>
                                        </p:attrNameLst>
                                      </p:cBhvr>
                                      <p:tavLst>
                                        <p:tav tm="0">
                                          <p:val>
                                            <p:fltVal val="0"/>
                                          </p:val>
                                        </p:tav>
                                        <p:tav tm="100000">
                                          <p:val>
                                            <p:strVal val="#ppt_h"/>
                                          </p:val>
                                        </p:tav>
                                      </p:tavLst>
                                    </p:anim>
                                    <p:anim calcmode="lin" valueType="num">
                                      <p:cBhvr>
                                        <p:cTn id="489" dur="1000" fill="hold"/>
                                        <p:tgtEl>
                                          <p:spTgt spid="83"/>
                                        </p:tgtEl>
                                        <p:attrNameLst>
                                          <p:attrName>style.rotation</p:attrName>
                                        </p:attrNameLst>
                                      </p:cBhvr>
                                      <p:tavLst>
                                        <p:tav tm="0">
                                          <p:val>
                                            <p:fltVal val="90"/>
                                          </p:val>
                                        </p:tav>
                                        <p:tav tm="100000">
                                          <p:val>
                                            <p:fltVal val="0"/>
                                          </p:val>
                                        </p:tav>
                                      </p:tavLst>
                                    </p:anim>
                                    <p:animEffect transition="in" filter="fade">
                                      <p:cBhvr>
                                        <p:cTn id="490" dur="1000"/>
                                        <p:tgtEl>
                                          <p:spTgt spid="83"/>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4"/>
                                        </p:tgtEl>
                                        <p:attrNameLst>
                                          <p:attrName>style.visibility</p:attrName>
                                        </p:attrNameLst>
                                      </p:cBhvr>
                                      <p:to>
                                        <p:strVal val="visible"/>
                                      </p:to>
                                    </p:set>
                                    <p:anim calcmode="lin" valueType="num">
                                      <p:cBhvr>
                                        <p:cTn id="493" dur="1000" fill="hold"/>
                                        <p:tgtEl>
                                          <p:spTgt spid="84"/>
                                        </p:tgtEl>
                                        <p:attrNameLst>
                                          <p:attrName>ppt_w</p:attrName>
                                        </p:attrNameLst>
                                      </p:cBhvr>
                                      <p:tavLst>
                                        <p:tav tm="0">
                                          <p:val>
                                            <p:fltVal val="0"/>
                                          </p:val>
                                        </p:tav>
                                        <p:tav tm="100000">
                                          <p:val>
                                            <p:strVal val="#ppt_w"/>
                                          </p:val>
                                        </p:tav>
                                      </p:tavLst>
                                    </p:anim>
                                    <p:anim calcmode="lin" valueType="num">
                                      <p:cBhvr>
                                        <p:cTn id="494" dur="1000" fill="hold"/>
                                        <p:tgtEl>
                                          <p:spTgt spid="84"/>
                                        </p:tgtEl>
                                        <p:attrNameLst>
                                          <p:attrName>ppt_h</p:attrName>
                                        </p:attrNameLst>
                                      </p:cBhvr>
                                      <p:tavLst>
                                        <p:tav tm="0">
                                          <p:val>
                                            <p:fltVal val="0"/>
                                          </p:val>
                                        </p:tav>
                                        <p:tav tm="100000">
                                          <p:val>
                                            <p:strVal val="#ppt_h"/>
                                          </p:val>
                                        </p:tav>
                                      </p:tavLst>
                                    </p:anim>
                                    <p:anim calcmode="lin" valueType="num">
                                      <p:cBhvr>
                                        <p:cTn id="495" dur="1000" fill="hold"/>
                                        <p:tgtEl>
                                          <p:spTgt spid="84"/>
                                        </p:tgtEl>
                                        <p:attrNameLst>
                                          <p:attrName>style.rotation</p:attrName>
                                        </p:attrNameLst>
                                      </p:cBhvr>
                                      <p:tavLst>
                                        <p:tav tm="0">
                                          <p:val>
                                            <p:fltVal val="90"/>
                                          </p:val>
                                        </p:tav>
                                        <p:tav tm="100000">
                                          <p:val>
                                            <p:fltVal val="0"/>
                                          </p:val>
                                        </p:tav>
                                      </p:tavLst>
                                    </p:anim>
                                    <p:animEffect transition="in" filter="fade">
                                      <p:cBhvr>
                                        <p:cTn id="496" dur="1000"/>
                                        <p:tgtEl>
                                          <p:spTgt spid="84"/>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5"/>
                                        </p:tgtEl>
                                        <p:attrNameLst>
                                          <p:attrName>style.visibility</p:attrName>
                                        </p:attrNameLst>
                                      </p:cBhvr>
                                      <p:to>
                                        <p:strVal val="visible"/>
                                      </p:to>
                                    </p:set>
                                    <p:anim calcmode="lin" valueType="num">
                                      <p:cBhvr>
                                        <p:cTn id="499" dur="1000" fill="hold"/>
                                        <p:tgtEl>
                                          <p:spTgt spid="85"/>
                                        </p:tgtEl>
                                        <p:attrNameLst>
                                          <p:attrName>ppt_w</p:attrName>
                                        </p:attrNameLst>
                                      </p:cBhvr>
                                      <p:tavLst>
                                        <p:tav tm="0">
                                          <p:val>
                                            <p:fltVal val="0"/>
                                          </p:val>
                                        </p:tav>
                                        <p:tav tm="100000">
                                          <p:val>
                                            <p:strVal val="#ppt_w"/>
                                          </p:val>
                                        </p:tav>
                                      </p:tavLst>
                                    </p:anim>
                                    <p:anim calcmode="lin" valueType="num">
                                      <p:cBhvr>
                                        <p:cTn id="500" dur="1000" fill="hold"/>
                                        <p:tgtEl>
                                          <p:spTgt spid="85"/>
                                        </p:tgtEl>
                                        <p:attrNameLst>
                                          <p:attrName>ppt_h</p:attrName>
                                        </p:attrNameLst>
                                      </p:cBhvr>
                                      <p:tavLst>
                                        <p:tav tm="0">
                                          <p:val>
                                            <p:fltVal val="0"/>
                                          </p:val>
                                        </p:tav>
                                        <p:tav tm="100000">
                                          <p:val>
                                            <p:strVal val="#ppt_h"/>
                                          </p:val>
                                        </p:tav>
                                      </p:tavLst>
                                    </p:anim>
                                    <p:anim calcmode="lin" valueType="num">
                                      <p:cBhvr>
                                        <p:cTn id="501" dur="1000" fill="hold"/>
                                        <p:tgtEl>
                                          <p:spTgt spid="85"/>
                                        </p:tgtEl>
                                        <p:attrNameLst>
                                          <p:attrName>style.rotation</p:attrName>
                                        </p:attrNameLst>
                                      </p:cBhvr>
                                      <p:tavLst>
                                        <p:tav tm="0">
                                          <p:val>
                                            <p:fltVal val="90"/>
                                          </p:val>
                                        </p:tav>
                                        <p:tav tm="100000">
                                          <p:val>
                                            <p:fltVal val="0"/>
                                          </p:val>
                                        </p:tav>
                                      </p:tavLst>
                                    </p:anim>
                                    <p:animEffect transition="in" filter="fade">
                                      <p:cBhvr>
                                        <p:cTn id="502" dur="1000"/>
                                        <p:tgtEl>
                                          <p:spTgt spid="85"/>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6"/>
                                        </p:tgtEl>
                                        <p:attrNameLst>
                                          <p:attrName>style.visibility</p:attrName>
                                        </p:attrNameLst>
                                      </p:cBhvr>
                                      <p:to>
                                        <p:strVal val="visible"/>
                                      </p:to>
                                    </p:set>
                                    <p:anim calcmode="lin" valueType="num">
                                      <p:cBhvr>
                                        <p:cTn id="505" dur="1000" fill="hold"/>
                                        <p:tgtEl>
                                          <p:spTgt spid="86"/>
                                        </p:tgtEl>
                                        <p:attrNameLst>
                                          <p:attrName>ppt_w</p:attrName>
                                        </p:attrNameLst>
                                      </p:cBhvr>
                                      <p:tavLst>
                                        <p:tav tm="0">
                                          <p:val>
                                            <p:fltVal val="0"/>
                                          </p:val>
                                        </p:tav>
                                        <p:tav tm="100000">
                                          <p:val>
                                            <p:strVal val="#ppt_w"/>
                                          </p:val>
                                        </p:tav>
                                      </p:tavLst>
                                    </p:anim>
                                    <p:anim calcmode="lin" valueType="num">
                                      <p:cBhvr>
                                        <p:cTn id="506" dur="1000" fill="hold"/>
                                        <p:tgtEl>
                                          <p:spTgt spid="86"/>
                                        </p:tgtEl>
                                        <p:attrNameLst>
                                          <p:attrName>ppt_h</p:attrName>
                                        </p:attrNameLst>
                                      </p:cBhvr>
                                      <p:tavLst>
                                        <p:tav tm="0">
                                          <p:val>
                                            <p:fltVal val="0"/>
                                          </p:val>
                                        </p:tav>
                                        <p:tav tm="100000">
                                          <p:val>
                                            <p:strVal val="#ppt_h"/>
                                          </p:val>
                                        </p:tav>
                                      </p:tavLst>
                                    </p:anim>
                                    <p:anim calcmode="lin" valueType="num">
                                      <p:cBhvr>
                                        <p:cTn id="507" dur="1000" fill="hold"/>
                                        <p:tgtEl>
                                          <p:spTgt spid="86"/>
                                        </p:tgtEl>
                                        <p:attrNameLst>
                                          <p:attrName>style.rotation</p:attrName>
                                        </p:attrNameLst>
                                      </p:cBhvr>
                                      <p:tavLst>
                                        <p:tav tm="0">
                                          <p:val>
                                            <p:fltVal val="90"/>
                                          </p:val>
                                        </p:tav>
                                        <p:tav tm="100000">
                                          <p:val>
                                            <p:fltVal val="0"/>
                                          </p:val>
                                        </p:tav>
                                      </p:tavLst>
                                    </p:anim>
                                    <p:animEffect transition="in" filter="fade">
                                      <p:cBhvr>
                                        <p:cTn id="508" dur="1000"/>
                                        <p:tgtEl>
                                          <p:spTgt spid="86"/>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7"/>
                                        </p:tgtEl>
                                        <p:attrNameLst>
                                          <p:attrName>style.visibility</p:attrName>
                                        </p:attrNameLst>
                                      </p:cBhvr>
                                      <p:to>
                                        <p:strVal val="visible"/>
                                      </p:to>
                                    </p:set>
                                    <p:anim calcmode="lin" valueType="num">
                                      <p:cBhvr>
                                        <p:cTn id="511" dur="1000" fill="hold"/>
                                        <p:tgtEl>
                                          <p:spTgt spid="87"/>
                                        </p:tgtEl>
                                        <p:attrNameLst>
                                          <p:attrName>ppt_w</p:attrName>
                                        </p:attrNameLst>
                                      </p:cBhvr>
                                      <p:tavLst>
                                        <p:tav tm="0">
                                          <p:val>
                                            <p:fltVal val="0"/>
                                          </p:val>
                                        </p:tav>
                                        <p:tav tm="100000">
                                          <p:val>
                                            <p:strVal val="#ppt_w"/>
                                          </p:val>
                                        </p:tav>
                                      </p:tavLst>
                                    </p:anim>
                                    <p:anim calcmode="lin" valueType="num">
                                      <p:cBhvr>
                                        <p:cTn id="512" dur="1000" fill="hold"/>
                                        <p:tgtEl>
                                          <p:spTgt spid="87"/>
                                        </p:tgtEl>
                                        <p:attrNameLst>
                                          <p:attrName>ppt_h</p:attrName>
                                        </p:attrNameLst>
                                      </p:cBhvr>
                                      <p:tavLst>
                                        <p:tav tm="0">
                                          <p:val>
                                            <p:fltVal val="0"/>
                                          </p:val>
                                        </p:tav>
                                        <p:tav tm="100000">
                                          <p:val>
                                            <p:strVal val="#ppt_h"/>
                                          </p:val>
                                        </p:tav>
                                      </p:tavLst>
                                    </p:anim>
                                    <p:anim calcmode="lin" valueType="num">
                                      <p:cBhvr>
                                        <p:cTn id="513" dur="1000" fill="hold"/>
                                        <p:tgtEl>
                                          <p:spTgt spid="87"/>
                                        </p:tgtEl>
                                        <p:attrNameLst>
                                          <p:attrName>style.rotation</p:attrName>
                                        </p:attrNameLst>
                                      </p:cBhvr>
                                      <p:tavLst>
                                        <p:tav tm="0">
                                          <p:val>
                                            <p:fltVal val="90"/>
                                          </p:val>
                                        </p:tav>
                                        <p:tav tm="100000">
                                          <p:val>
                                            <p:fltVal val="0"/>
                                          </p:val>
                                        </p:tav>
                                      </p:tavLst>
                                    </p:anim>
                                    <p:animEffect transition="in" filter="fade">
                                      <p:cBhvr>
                                        <p:cTn id="514" dur="1000"/>
                                        <p:tgtEl>
                                          <p:spTgt spid="87"/>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8"/>
                                        </p:tgtEl>
                                        <p:attrNameLst>
                                          <p:attrName>style.visibility</p:attrName>
                                        </p:attrNameLst>
                                      </p:cBhvr>
                                      <p:to>
                                        <p:strVal val="visible"/>
                                      </p:to>
                                    </p:set>
                                    <p:anim calcmode="lin" valueType="num">
                                      <p:cBhvr>
                                        <p:cTn id="517" dur="1000" fill="hold"/>
                                        <p:tgtEl>
                                          <p:spTgt spid="88"/>
                                        </p:tgtEl>
                                        <p:attrNameLst>
                                          <p:attrName>ppt_w</p:attrName>
                                        </p:attrNameLst>
                                      </p:cBhvr>
                                      <p:tavLst>
                                        <p:tav tm="0">
                                          <p:val>
                                            <p:fltVal val="0"/>
                                          </p:val>
                                        </p:tav>
                                        <p:tav tm="100000">
                                          <p:val>
                                            <p:strVal val="#ppt_w"/>
                                          </p:val>
                                        </p:tav>
                                      </p:tavLst>
                                    </p:anim>
                                    <p:anim calcmode="lin" valueType="num">
                                      <p:cBhvr>
                                        <p:cTn id="518" dur="1000" fill="hold"/>
                                        <p:tgtEl>
                                          <p:spTgt spid="88"/>
                                        </p:tgtEl>
                                        <p:attrNameLst>
                                          <p:attrName>ppt_h</p:attrName>
                                        </p:attrNameLst>
                                      </p:cBhvr>
                                      <p:tavLst>
                                        <p:tav tm="0">
                                          <p:val>
                                            <p:fltVal val="0"/>
                                          </p:val>
                                        </p:tav>
                                        <p:tav tm="100000">
                                          <p:val>
                                            <p:strVal val="#ppt_h"/>
                                          </p:val>
                                        </p:tav>
                                      </p:tavLst>
                                    </p:anim>
                                    <p:anim calcmode="lin" valueType="num">
                                      <p:cBhvr>
                                        <p:cTn id="519" dur="1000" fill="hold"/>
                                        <p:tgtEl>
                                          <p:spTgt spid="88"/>
                                        </p:tgtEl>
                                        <p:attrNameLst>
                                          <p:attrName>style.rotation</p:attrName>
                                        </p:attrNameLst>
                                      </p:cBhvr>
                                      <p:tavLst>
                                        <p:tav tm="0">
                                          <p:val>
                                            <p:fltVal val="90"/>
                                          </p:val>
                                        </p:tav>
                                        <p:tav tm="100000">
                                          <p:val>
                                            <p:fltVal val="0"/>
                                          </p:val>
                                        </p:tav>
                                      </p:tavLst>
                                    </p:anim>
                                    <p:animEffect transition="in" filter="fade">
                                      <p:cBhvr>
                                        <p:cTn id="520" dur="1000"/>
                                        <p:tgtEl>
                                          <p:spTgt spid="88"/>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9"/>
                                        </p:tgtEl>
                                        <p:attrNameLst>
                                          <p:attrName>style.visibility</p:attrName>
                                        </p:attrNameLst>
                                      </p:cBhvr>
                                      <p:to>
                                        <p:strVal val="visible"/>
                                      </p:to>
                                    </p:set>
                                    <p:anim calcmode="lin" valueType="num">
                                      <p:cBhvr>
                                        <p:cTn id="523" dur="1000" fill="hold"/>
                                        <p:tgtEl>
                                          <p:spTgt spid="89"/>
                                        </p:tgtEl>
                                        <p:attrNameLst>
                                          <p:attrName>ppt_w</p:attrName>
                                        </p:attrNameLst>
                                      </p:cBhvr>
                                      <p:tavLst>
                                        <p:tav tm="0">
                                          <p:val>
                                            <p:fltVal val="0"/>
                                          </p:val>
                                        </p:tav>
                                        <p:tav tm="100000">
                                          <p:val>
                                            <p:strVal val="#ppt_w"/>
                                          </p:val>
                                        </p:tav>
                                      </p:tavLst>
                                    </p:anim>
                                    <p:anim calcmode="lin" valueType="num">
                                      <p:cBhvr>
                                        <p:cTn id="524" dur="1000" fill="hold"/>
                                        <p:tgtEl>
                                          <p:spTgt spid="89"/>
                                        </p:tgtEl>
                                        <p:attrNameLst>
                                          <p:attrName>ppt_h</p:attrName>
                                        </p:attrNameLst>
                                      </p:cBhvr>
                                      <p:tavLst>
                                        <p:tav tm="0">
                                          <p:val>
                                            <p:fltVal val="0"/>
                                          </p:val>
                                        </p:tav>
                                        <p:tav tm="100000">
                                          <p:val>
                                            <p:strVal val="#ppt_h"/>
                                          </p:val>
                                        </p:tav>
                                      </p:tavLst>
                                    </p:anim>
                                    <p:anim calcmode="lin" valueType="num">
                                      <p:cBhvr>
                                        <p:cTn id="525" dur="1000" fill="hold"/>
                                        <p:tgtEl>
                                          <p:spTgt spid="89"/>
                                        </p:tgtEl>
                                        <p:attrNameLst>
                                          <p:attrName>style.rotation</p:attrName>
                                        </p:attrNameLst>
                                      </p:cBhvr>
                                      <p:tavLst>
                                        <p:tav tm="0">
                                          <p:val>
                                            <p:fltVal val="90"/>
                                          </p:val>
                                        </p:tav>
                                        <p:tav tm="100000">
                                          <p:val>
                                            <p:fltVal val="0"/>
                                          </p:val>
                                        </p:tav>
                                      </p:tavLst>
                                    </p:anim>
                                    <p:animEffect transition="in" filter="fade">
                                      <p:cBhvr>
                                        <p:cTn id="526" dur="1000"/>
                                        <p:tgtEl>
                                          <p:spTgt spid="89"/>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0"/>
                                        </p:tgtEl>
                                        <p:attrNameLst>
                                          <p:attrName>style.visibility</p:attrName>
                                        </p:attrNameLst>
                                      </p:cBhvr>
                                      <p:to>
                                        <p:strVal val="visible"/>
                                      </p:to>
                                    </p:set>
                                    <p:anim calcmode="lin" valueType="num">
                                      <p:cBhvr>
                                        <p:cTn id="529" dur="1000" fill="hold"/>
                                        <p:tgtEl>
                                          <p:spTgt spid="90"/>
                                        </p:tgtEl>
                                        <p:attrNameLst>
                                          <p:attrName>ppt_w</p:attrName>
                                        </p:attrNameLst>
                                      </p:cBhvr>
                                      <p:tavLst>
                                        <p:tav tm="0">
                                          <p:val>
                                            <p:fltVal val="0"/>
                                          </p:val>
                                        </p:tav>
                                        <p:tav tm="100000">
                                          <p:val>
                                            <p:strVal val="#ppt_w"/>
                                          </p:val>
                                        </p:tav>
                                      </p:tavLst>
                                    </p:anim>
                                    <p:anim calcmode="lin" valueType="num">
                                      <p:cBhvr>
                                        <p:cTn id="530" dur="1000" fill="hold"/>
                                        <p:tgtEl>
                                          <p:spTgt spid="90"/>
                                        </p:tgtEl>
                                        <p:attrNameLst>
                                          <p:attrName>ppt_h</p:attrName>
                                        </p:attrNameLst>
                                      </p:cBhvr>
                                      <p:tavLst>
                                        <p:tav tm="0">
                                          <p:val>
                                            <p:fltVal val="0"/>
                                          </p:val>
                                        </p:tav>
                                        <p:tav tm="100000">
                                          <p:val>
                                            <p:strVal val="#ppt_h"/>
                                          </p:val>
                                        </p:tav>
                                      </p:tavLst>
                                    </p:anim>
                                    <p:anim calcmode="lin" valueType="num">
                                      <p:cBhvr>
                                        <p:cTn id="531" dur="1000" fill="hold"/>
                                        <p:tgtEl>
                                          <p:spTgt spid="90"/>
                                        </p:tgtEl>
                                        <p:attrNameLst>
                                          <p:attrName>style.rotation</p:attrName>
                                        </p:attrNameLst>
                                      </p:cBhvr>
                                      <p:tavLst>
                                        <p:tav tm="0">
                                          <p:val>
                                            <p:fltVal val="90"/>
                                          </p:val>
                                        </p:tav>
                                        <p:tav tm="100000">
                                          <p:val>
                                            <p:fltVal val="0"/>
                                          </p:val>
                                        </p:tav>
                                      </p:tavLst>
                                    </p:anim>
                                    <p:animEffect transition="in" filter="fade">
                                      <p:cBhvr>
                                        <p:cTn id="532" dur="1000"/>
                                        <p:tgtEl>
                                          <p:spTgt spid="90"/>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1"/>
                                        </p:tgtEl>
                                        <p:attrNameLst>
                                          <p:attrName>style.visibility</p:attrName>
                                        </p:attrNameLst>
                                      </p:cBhvr>
                                      <p:to>
                                        <p:strVal val="visible"/>
                                      </p:to>
                                    </p:set>
                                    <p:anim calcmode="lin" valueType="num">
                                      <p:cBhvr>
                                        <p:cTn id="535" dur="1000" fill="hold"/>
                                        <p:tgtEl>
                                          <p:spTgt spid="91"/>
                                        </p:tgtEl>
                                        <p:attrNameLst>
                                          <p:attrName>ppt_w</p:attrName>
                                        </p:attrNameLst>
                                      </p:cBhvr>
                                      <p:tavLst>
                                        <p:tav tm="0">
                                          <p:val>
                                            <p:fltVal val="0"/>
                                          </p:val>
                                        </p:tav>
                                        <p:tav tm="100000">
                                          <p:val>
                                            <p:strVal val="#ppt_w"/>
                                          </p:val>
                                        </p:tav>
                                      </p:tavLst>
                                    </p:anim>
                                    <p:anim calcmode="lin" valueType="num">
                                      <p:cBhvr>
                                        <p:cTn id="536" dur="1000" fill="hold"/>
                                        <p:tgtEl>
                                          <p:spTgt spid="91"/>
                                        </p:tgtEl>
                                        <p:attrNameLst>
                                          <p:attrName>ppt_h</p:attrName>
                                        </p:attrNameLst>
                                      </p:cBhvr>
                                      <p:tavLst>
                                        <p:tav tm="0">
                                          <p:val>
                                            <p:fltVal val="0"/>
                                          </p:val>
                                        </p:tav>
                                        <p:tav tm="100000">
                                          <p:val>
                                            <p:strVal val="#ppt_h"/>
                                          </p:val>
                                        </p:tav>
                                      </p:tavLst>
                                    </p:anim>
                                    <p:anim calcmode="lin" valueType="num">
                                      <p:cBhvr>
                                        <p:cTn id="537" dur="1000" fill="hold"/>
                                        <p:tgtEl>
                                          <p:spTgt spid="91"/>
                                        </p:tgtEl>
                                        <p:attrNameLst>
                                          <p:attrName>style.rotation</p:attrName>
                                        </p:attrNameLst>
                                      </p:cBhvr>
                                      <p:tavLst>
                                        <p:tav tm="0">
                                          <p:val>
                                            <p:fltVal val="90"/>
                                          </p:val>
                                        </p:tav>
                                        <p:tav tm="100000">
                                          <p:val>
                                            <p:fltVal val="0"/>
                                          </p:val>
                                        </p:tav>
                                      </p:tavLst>
                                    </p:anim>
                                    <p:animEffect transition="in" filter="fade">
                                      <p:cBhvr>
                                        <p:cTn id="538" dur="1000"/>
                                        <p:tgtEl>
                                          <p:spTgt spid="91"/>
                                        </p:tgtEl>
                                      </p:cBhvr>
                                    </p:animEffect>
                                  </p:childTnLst>
                                </p:cTn>
                              </p:par>
                              <p:par>
                                <p:cTn id="539" presetID="31" presetClass="entr" presetSubtype="0" fill="hold" grpId="0" nodeType="withEffect">
                                  <p:stCondLst>
                                    <p:cond delay="0"/>
                                  </p:stCondLst>
                                  <p:childTnLst>
                                    <p:set>
                                      <p:cBhvr>
                                        <p:cTn id="540" dur="1" fill="hold">
                                          <p:stCondLst>
                                            <p:cond delay="0"/>
                                          </p:stCondLst>
                                        </p:cTn>
                                        <p:tgtEl>
                                          <p:spTgt spid="92"/>
                                        </p:tgtEl>
                                        <p:attrNameLst>
                                          <p:attrName>style.visibility</p:attrName>
                                        </p:attrNameLst>
                                      </p:cBhvr>
                                      <p:to>
                                        <p:strVal val="visible"/>
                                      </p:to>
                                    </p:set>
                                    <p:anim calcmode="lin" valueType="num">
                                      <p:cBhvr>
                                        <p:cTn id="541" dur="1000" fill="hold"/>
                                        <p:tgtEl>
                                          <p:spTgt spid="92"/>
                                        </p:tgtEl>
                                        <p:attrNameLst>
                                          <p:attrName>ppt_w</p:attrName>
                                        </p:attrNameLst>
                                      </p:cBhvr>
                                      <p:tavLst>
                                        <p:tav tm="0">
                                          <p:val>
                                            <p:fltVal val="0"/>
                                          </p:val>
                                        </p:tav>
                                        <p:tav tm="100000">
                                          <p:val>
                                            <p:strVal val="#ppt_w"/>
                                          </p:val>
                                        </p:tav>
                                      </p:tavLst>
                                    </p:anim>
                                    <p:anim calcmode="lin" valueType="num">
                                      <p:cBhvr>
                                        <p:cTn id="542" dur="1000" fill="hold"/>
                                        <p:tgtEl>
                                          <p:spTgt spid="92"/>
                                        </p:tgtEl>
                                        <p:attrNameLst>
                                          <p:attrName>ppt_h</p:attrName>
                                        </p:attrNameLst>
                                      </p:cBhvr>
                                      <p:tavLst>
                                        <p:tav tm="0">
                                          <p:val>
                                            <p:fltVal val="0"/>
                                          </p:val>
                                        </p:tav>
                                        <p:tav tm="100000">
                                          <p:val>
                                            <p:strVal val="#ppt_h"/>
                                          </p:val>
                                        </p:tav>
                                      </p:tavLst>
                                    </p:anim>
                                    <p:anim calcmode="lin" valueType="num">
                                      <p:cBhvr>
                                        <p:cTn id="543" dur="1000" fill="hold"/>
                                        <p:tgtEl>
                                          <p:spTgt spid="92"/>
                                        </p:tgtEl>
                                        <p:attrNameLst>
                                          <p:attrName>style.rotation</p:attrName>
                                        </p:attrNameLst>
                                      </p:cBhvr>
                                      <p:tavLst>
                                        <p:tav tm="0">
                                          <p:val>
                                            <p:fltVal val="90"/>
                                          </p:val>
                                        </p:tav>
                                        <p:tav tm="100000">
                                          <p:val>
                                            <p:fltVal val="0"/>
                                          </p:val>
                                        </p:tav>
                                      </p:tavLst>
                                    </p:anim>
                                    <p:animEffect transition="in" filter="fade">
                                      <p:cBhvr>
                                        <p:cTn id="544" dur="1000"/>
                                        <p:tgtEl>
                                          <p:spTgt spid="92"/>
                                        </p:tgtEl>
                                      </p:cBhvr>
                                    </p:animEffect>
                                  </p:childTnLst>
                                </p:cTn>
                              </p:par>
                              <p:par>
                                <p:cTn id="545" presetID="31" presetClass="entr" presetSubtype="0" fill="hold" nodeType="withEffect">
                                  <p:stCondLst>
                                    <p:cond delay="0"/>
                                  </p:stCondLst>
                                  <p:childTnLst>
                                    <p:set>
                                      <p:cBhvr>
                                        <p:cTn id="546" dur="1" fill="hold">
                                          <p:stCondLst>
                                            <p:cond delay="0"/>
                                          </p:stCondLst>
                                        </p:cTn>
                                        <p:tgtEl>
                                          <p:spTgt spid="93"/>
                                        </p:tgtEl>
                                        <p:attrNameLst>
                                          <p:attrName>style.visibility</p:attrName>
                                        </p:attrNameLst>
                                      </p:cBhvr>
                                      <p:to>
                                        <p:strVal val="visible"/>
                                      </p:to>
                                    </p:set>
                                    <p:anim calcmode="lin" valueType="num">
                                      <p:cBhvr>
                                        <p:cTn id="547" dur="1000" fill="hold"/>
                                        <p:tgtEl>
                                          <p:spTgt spid="93"/>
                                        </p:tgtEl>
                                        <p:attrNameLst>
                                          <p:attrName>ppt_w</p:attrName>
                                        </p:attrNameLst>
                                      </p:cBhvr>
                                      <p:tavLst>
                                        <p:tav tm="0">
                                          <p:val>
                                            <p:fltVal val="0"/>
                                          </p:val>
                                        </p:tav>
                                        <p:tav tm="100000">
                                          <p:val>
                                            <p:strVal val="#ppt_w"/>
                                          </p:val>
                                        </p:tav>
                                      </p:tavLst>
                                    </p:anim>
                                    <p:anim calcmode="lin" valueType="num">
                                      <p:cBhvr>
                                        <p:cTn id="548" dur="1000" fill="hold"/>
                                        <p:tgtEl>
                                          <p:spTgt spid="93"/>
                                        </p:tgtEl>
                                        <p:attrNameLst>
                                          <p:attrName>ppt_h</p:attrName>
                                        </p:attrNameLst>
                                      </p:cBhvr>
                                      <p:tavLst>
                                        <p:tav tm="0">
                                          <p:val>
                                            <p:fltVal val="0"/>
                                          </p:val>
                                        </p:tav>
                                        <p:tav tm="100000">
                                          <p:val>
                                            <p:strVal val="#ppt_h"/>
                                          </p:val>
                                        </p:tav>
                                      </p:tavLst>
                                    </p:anim>
                                    <p:anim calcmode="lin" valueType="num">
                                      <p:cBhvr>
                                        <p:cTn id="549" dur="1000" fill="hold"/>
                                        <p:tgtEl>
                                          <p:spTgt spid="93"/>
                                        </p:tgtEl>
                                        <p:attrNameLst>
                                          <p:attrName>style.rotation</p:attrName>
                                        </p:attrNameLst>
                                      </p:cBhvr>
                                      <p:tavLst>
                                        <p:tav tm="0">
                                          <p:val>
                                            <p:fltVal val="90"/>
                                          </p:val>
                                        </p:tav>
                                        <p:tav tm="100000">
                                          <p:val>
                                            <p:fltVal val="0"/>
                                          </p:val>
                                        </p:tav>
                                      </p:tavLst>
                                    </p:anim>
                                    <p:animEffect transition="in" filter="fade">
                                      <p:cBhvr>
                                        <p:cTn id="550" dur="1000"/>
                                        <p:tgtEl>
                                          <p:spTgt spid="93"/>
                                        </p:tgtEl>
                                      </p:cBhvr>
                                    </p:animEffect>
                                  </p:childTnLst>
                                </p:cTn>
                              </p:par>
                              <p:par>
                                <p:cTn id="551" presetID="31" presetClass="entr" presetSubtype="0" fill="hold" nodeType="withEffect">
                                  <p:stCondLst>
                                    <p:cond delay="0"/>
                                  </p:stCondLst>
                                  <p:childTnLst>
                                    <p:set>
                                      <p:cBhvr>
                                        <p:cTn id="552" dur="1" fill="hold">
                                          <p:stCondLst>
                                            <p:cond delay="0"/>
                                          </p:stCondLst>
                                        </p:cTn>
                                        <p:tgtEl>
                                          <p:spTgt spid="94"/>
                                        </p:tgtEl>
                                        <p:attrNameLst>
                                          <p:attrName>style.visibility</p:attrName>
                                        </p:attrNameLst>
                                      </p:cBhvr>
                                      <p:to>
                                        <p:strVal val="visible"/>
                                      </p:to>
                                    </p:set>
                                    <p:anim calcmode="lin" valueType="num">
                                      <p:cBhvr>
                                        <p:cTn id="553" dur="1000" fill="hold"/>
                                        <p:tgtEl>
                                          <p:spTgt spid="94"/>
                                        </p:tgtEl>
                                        <p:attrNameLst>
                                          <p:attrName>ppt_w</p:attrName>
                                        </p:attrNameLst>
                                      </p:cBhvr>
                                      <p:tavLst>
                                        <p:tav tm="0">
                                          <p:val>
                                            <p:fltVal val="0"/>
                                          </p:val>
                                        </p:tav>
                                        <p:tav tm="100000">
                                          <p:val>
                                            <p:strVal val="#ppt_w"/>
                                          </p:val>
                                        </p:tav>
                                      </p:tavLst>
                                    </p:anim>
                                    <p:anim calcmode="lin" valueType="num">
                                      <p:cBhvr>
                                        <p:cTn id="554" dur="1000" fill="hold"/>
                                        <p:tgtEl>
                                          <p:spTgt spid="94"/>
                                        </p:tgtEl>
                                        <p:attrNameLst>
                                          <p:attrName>ppt_h</p:attrName>
                                        </p:attrNameLst>
                                      </p:cBhvr>
                                      <p:tavLst>
                                        <p:tav tm="0">
                                          <p:val>
                                            <p:fltVal val="0"/>
                                          </p:val>
                                        </p:tav>
                                        <p:tav tm="100000">
                                          <p:val>
                                            <p:strVal val="#ppt_h"/>
                                          </p:val>
                                        </p:tav>
                                      </p:tavLst>
                                    </p:anim>
                                    <p:anim calcmode="lin" valueType="num">
                                      <p:cBhvr>
                                        <p:cTn id="555" dur="1000" fill="hold"/>
                                        <p:tgtEl>
                                          <p:spTgt spid="94"/>
                                        </p:tgtEl>
                                        <p:attrNameLst>
                                          <p:attrName>style.rotation</p:attrName>
                                        </p:attrNameLst>
                                      </p:cBhvr>
                                      <p:tavLst>
                                        <p:tav tm="0">
                                          <p:val>
                                            <p:fltVal val="90"/>
                                          </p:val>
                                        </p:tav>
                                        <p:tav tm="100000">
                                          <p:val>
                                            <p:fltVal val="0"/>
                                          </p:val>
                                        </p:tav>
                                      </p:tavLst>
                                    </p:anim>
                                    <p:animEffect transition="in" filter="fade">
                                      <p:cBhvr>
                                        <p:cTn id="556" dur="1000"/>
                                        <p:tgtEl>
                                          <p:spTgt spid="94"/>
                                        </p:tgtEl>
                                      </p:cBhvr>
                                    </p:animEffect>
                                  </p:childTnLst>
                                </p:cTn>
                              </p:par>
                              <p:par>
                                <p:cTn id="557" presetID="31" presetClass="entr" presetSubtype="0" fill="hold" grpId="0" nodeType="withEffect">
                                  <p:stCondLst>
                                    <p:cond delay="0"/>
                                  </p:stCondLst>
                                  <p:childTnLst>
                                    <p:set>
                                      <p:cBhvr>
                                        <p:cTn id="558" dur="1" fill="hold">
                                          <p:stCondLst>
                                            <p:cond delay="0"/>
                                          </p:stCondLst>
                                        </p:cTn>
                                        <p:tgtEl>
                                          <p:spTgt spid="95"/>
                                        </p:tgtEl>
                                        <p:attrNameLst>
                                          <p:attrName>style.visibility</p:attrName>
                                        </p:attrNameLst>
                                      </p:cBhvr>
                                      <p:to>
                                        <p:strVal val="visible"/>
                                      </p:to>
                                    </p:set>
                                    <p:anim calcmode="lin" valueType="num">
                                      <p:cBhvr>
                                        <p:cTn id="559" dur="1000" fill="hold"/>
                                        <p:tgtEl>
                                          <p:spTgt spid="95"/>
                                        </p:tgtEl>
                                        <p:attrNameLst>
                                          <p:attrName>ppt_w</p:attrName>
                                        </p:attrNameLst>
                                      </p:cBhvr>
                                      <p:tavLst>
                                        <p:tav tm="0">
                                          <p:val>
                                            <p:fltVal val="0"/>
                                          </p:val>
                                        </p:tav>
                                        <p:tav tm="100000">
                                          <p:val>
                                            <p:strVal val="#ppt_w"/>
                                          </p:val>
                                        </p:tav>
                                      </p:tavLst>
                                    </p:anim>
                                    <p:anim calcmode="lin" valueType="num">
                                      <p:cBhvr>
                                        <p:cTn id="560" dur="1000" fill="hold"/>
                                        <p:tgtEl>
                                          <p:spTgt spid="95"/>
                                        </p:tgtEl>
                                        <p:attrNameLst>
                                          <p:attrName>ppt_h</p:attrName>
                                        </p:attrNameLst>
                                      </p:cBhvr>
                                      <p:tavLst>
                                        <p:tav tm="0">
                                          <p:val>
                                            <p:fltVal val="0"/>
                                          </p:val>
                                        </p:tav>
                                        <p:tav tm="100000">
                                          <p:val>
                                            <p:strVal val="#ppt_h"/>
                                          </p:val>
                                        </p:tav>
                                      </p:tavLst>
                                    </p:anim>
                                    <p:anim calcmode="lin" valueType="num">
                                      <p:cBhvr>
                                        <p:cTn id="561" dur="1000" fill="hold"/>
                                        <p:tgtEl>
                                          <p:spTgt spid="95"/>
                                        </p:tgtEl>
                                        <p:attrNameLst>
                                          <p:attrName>style.rotation</p:attrName>
                                        </p:attrNameLst>
                                      </p:cBhvr>
                                      <p:tavLst>
                                        <p:tav tm="0">
                                          <p:val>
                                            <p:fltVal val="90"/>
                                          </p:val>
                                        </p:tav>
                                        <p:tav tm="100000">
                                          <p:val>
                                            <p:fltVal val="0"/>
                                          </p:val>
                                        </p:tav>
                                      </p:tavLst>
                                    </p:anim>
                                    <p:animEffect transition="in" filter="fade">
                                      <p:cBhvr>
                                        <p:cTn id="562" dur="1000"/>
                                        <p:tgtEl>
                                          <p:spTgt spid="95"/>
                                        </p:tgtEl>
                                      </p:cBhvr>
                                    </p:animEffect>
                                  </p:childTnLst>
                                </p:cTn>
                              </p:par>
                              <p:par>
                                <p:cTn id="563" presetID="31" presetClass="entr" presetSubtype="0" fill="hold" nodeType="withEffect">
                                  <p:stCondLst>
                                    <p:cond delay="0"/>
                                  </p:stCondLst>
                                  <p:childTnLst>
                                    <p:set>
                                      <p:cBhvr>
                                        <p:cTn id="564" dur="1" fill="hold">
                                          <p:stCondLst>
                                            <p:cond delay="0"/>
                                          </p:stCondLst>
                                        </p:cTn>
                                        <p:tgtEl>
                                          <p:spTgt spid="96"/>
                                        </p:tgtEl>
                                        <p:attrNameLst>
                                          <p:attrName>style.visibility</p:attrName>
                                        </p:attrNameLst>
                                      </p:cBhvr>
                                      <p:to>
                                        <p:strVal val="visible"/>
                                      </p:to>
                                    </p:set>
                                    <p:anim calcmode="lin" valueType="num">
                                      <p:cBhvr>
                                        <p:cTn id="565" dur="1000" fill="hold"/>
                                        <p:tgtEl>
                                          <p:spTgt spid="96"/>
                                        </p:tgtEl>
                                        <p:attrNameLst>
                                          <p:attrName>ppt_w</p:attrName>
                                        </p:attrNameLst>
                                      </p:cBhvr>
                                      <p:tavLst>
                                        <p:tav tm="0">
                                          <p:val>
                                            <p:fltVal val="0"/>
                                          </p:val>
                                        </p:tav>
                                        <p:tav tm="100000">
                                          <p:val>
                                            <p:strVal val="#ppt_w"/>
                                          </p:val>
                                        </p:tav>
                                      </p:tavLst>
                                    </p:anim>
                                    <p:anim calcmode="lin" valueType="num">
                                      <p:cBhvr>
                                        <p:cTn id="566" dur="1000" fill="hold"/>
                                        <p:tgtEl>
                                          <p:spTgt spid="96"/>
                                        </p:tgtEl>
                                        <p:attrNameLst>
                                          <p:attrName>ppt_h</p:attrName>
                                        </p:attrNameLst>
                                      </p:cBhvr>
                                      <p:tavLst>
                                        <p:tav tm="0">
                                          <p:val>
                                            <p:fltVal val="0"/>
                                          </p:val>
                                        </p:tav>
                                        <p:tav tm="100000">
                                          <p:val>
                                            <p:strVal val="#ppt_h"/>
                                          </p:val>
                                        </p:tav>
                                      </p:tavLst>
                                    </p:anim>
                                    <p:anim calcmode="lin" valueType="num">
                                      <p:cBhvr>
                                        <p:cTn id="567" dur="1000" fill="hold"/>
                                        <p:tgtEl>
                                          <p:spTgt spid="96"/>
                                        </p:tgtEl>
                                        <p:attrNameLst>
                                          <p:attrName>style.rotation</p:attrName>
                                        </p:attrNameLst>
                                      </p:cBhvr>
                                      <p:tavLst>
                                        <p:tav tm="0">
                                          <p:val>
                                            <p:fltVal val="90"/>
                                          </p:val>
                                        </p:tav>
                                        <p:tav tm="100000">
                                          <p:val>
                                            <p:fltVal val="0"/>
                                          </p:val>
                                        </p:tav>
                                      </p:tavLst>
                                    </p:anim>
                                    <p:animEffect transition="in" filter="fade">
                                      <p:cBhvr>
                                        <p:cTn id="568" dur="1000"/>
                                        <p:tgtEl>
                                          <p:spTgt spid="96"/>
                                        </p:tgtEl>
                                      </p:cBhvr>
                                    </p:animEffect>
                                  </p:childTnLst>
                                </p:cTn>
                              </p:par>
                              <p:par>
                                <p:cTn id="569" presetID="31" presetClass="entr" presetSubtype="0" fill="hold" nodeType="withEffect">
                                  <p:stCondLst>
                                    <p:cond delay="0"/>
                                  </p:stCondLst>
                                  <p:childTnLst>
                                    <p:set>
                                      <p:cBhvr>
                                        <p:cTn id="570" dur="1" fill="hold">
                                          <p:stCondLst>
                                            <p:cond delay="0"/>
                                          </p:stCondLst>
                                        </p:cTn>
                                        <p:tgtEl>
                                          <p:spTgt spid="97"/>
                                        </p:tgtEl>
                                        <p:attrNameLst>
                                          <p:attrName>style.visibility</p:attrName>
                                        </p:attrNameLst>
                                      </p:cBhvr>
                                      <p:to>
                                        <p:strVal val="visible"/>
                                      </p:to>
                                    </p:set>
                                    <p:anim calcmode="lin" valueType="num">
                                      <p:cBhvr>
                                        <p:cTn id="571" dur="1000" fill="hold"/>
                                        <p:tgtEl>
                                          <p:spTgt spid="97"/>
                                        </p:tgtEl>
                                        <p:attrNameLst>
                                          <p:attrName>ppt_w</p:attrName>
                                        </p:attrNameLst>
                                      </p:cBhvr>
                                      <p:tavLst>
                                        <p:tav tm="0">
                                          <p:val>
                                            <p:fltVal val="0"/>
                                          </p:val>
                                        </p:tav>
                                        <p:tav tm="100000">
                                          <p:val>
                                            <p:strVal val="#ppt_w"/>
                                          </p:val>
                                        </p:tav>
                                      </p:tavLst>
                                    </p:anim>
                                    <p:anim calcmode="lin" valueType="num">
                                      <p:cBhvr>
                                        <p:cTn id="572" dur="1000" fill="hold"/>
                                        <p:tgtEl>
                                          <p:spTgt spid="97"/>
                                        </p:tgtEl>
                                        <p:attrNameLst>
                                          <p:attrName>ppt_h</p:attrName>
                                        </p:attrNameLst>
                                      </p:cBhvr>
                                      <p:tavLst>
                                        <p:tav tm="0">
                                          <p:val>
                                            <p:fltVal val="0"/>
                                          </p:val>
                                        </p:tav>
                                        <p:tav tm="100000">
                                          <p:val>
                                            <p:strVal val="#ppt_h"/>
                                          </p:val>
                                        </p:tav>
                                      </p:tavLst>
                                    </p:anim>
                                    <p:anim calcmode="lin" valueType="num">
                                      <p:cBhvr>
                                        <p:cTn id="573" dur="1000" fill="hold"/>
                                        <p:tgtEl>
                                          <p:spTgt spid="97"/>
                                        </p:tgtEl>
                                        <p:attrNameLst>
                                          <p:attrName>style.rotation</p:attrName>
                                        </p:attrNameLst>
                                      </p:cBhvr>
                                      <p:tavLst>
                                        <p:tav tm="0">
                                          <p:val>
                                            <p:fltVal val="90"/>
                                          </p:val>
                                        </p:tav>
                                        <p:tav tm="100000">
                                          <p:val>
                                            <p:fltVal val="0"/>
                                          </p:val>
                                        </p:tav>
                                      </p:tavLst>
                                    </p:anim>
                                    <p:animEffect transition="in" filter="fade">
                                      <p:cBhvr>
                                        <p:cTn id="574" dur="1000"/>
                                        <p:tgtEl>
                                          <p:spTgt spid="97"/>
                                        </p:tgtEl>
                                      </p:cBhvr>
                                    </p:animEffect>
                                  </p:childTnLst>
                                </p:cTn>
                              </p:par>
                              <p:par>
                                <p:cTn id="575" presetID="31" presetClass="entr" presetSubtype="0" fill="hold" grpId="0" nodeType="withEffect">
                                  <p:stCondLst>
                                    <p:cond delay="0"/>
                                  </p:stCondLst>
                                  <p:childTnLst>
                                    <p:set>
                                      <p:cBhvr>
                                        <p:cTn id="576" dur="1" fill="hold">
                                          <p:stCondLst>
                                            <p:cond delay="0"/>
                                          </p:stCondLst>
                                        </p:cTn>
                                        <p:tgtEl>
                                          <p:spTgt spid="98"/>
                                        </p:tgtEl>
                                        <p:attrNameLst>
                                          <p:attrName>style.visibility</p:attrName>
                                        </p:attrNameLst>
                                      </p:cBhvr>
                                      <p:to>
                                        <p:strVal val="visible"/>
                                      </p:to>
                                    </p:set>
                                    <p:anim calcmode="lin" valueType="num">
                                      <p:cBhvr>
                                        <p:cTn id="577" dur="1000" fill="hold"/>
                                        <p:tgtEl>
                                          <p:spTgt spid="98"/>
                                        </p:tgtEl>
                                        <p:attrNameLst>
                                          <p:attrName>ppt_w</p:attrName>
                                        </p:attrNameLst>
                                      </p:cBhvr>
                                      <p:tavLst>
                                        <p:tav tm="0">
                                          <p:val>
                                            <p:fltVal val="0"/>
                                          </p:val>
                                        </p:tav>
                                        <p:tav tm="100000">
                                          <p:val>
                                            <p:strVal val="#ppt_w"/>
                                          </p:val>
                                        </p:tav>
                                      </p:tavLst>
                                    </p:anim>
                                    <p:anim calcmode="lin" valueType="num">
                                      <p:cBhvr>
                                        <p:cTn id="578" dur="1000" fill="hold"/>
                                        <p:tgtEl>
                                          <p:spTgt spid="98"/>
                                        </p:tgtEl>
                                        <p:attrNameLst>
                                          <p:attrName>ppt_h</p:attrName>
                                        </p:attrNameLst>
                                      </p:cBhvr>
                                      <p:tavLst>
                                        <p:tav tm="0">
                                          <p:val>
                                            <p:fltVal val="0"/>
                                          </p:val>
                                        </p:tav>
                                        <p:tav tm="100000">
                                          <p:val>
                                            <p:strVal val="#ppt_h"/>
                                          </p:val>
                                        </p:tav>
                                      </p:tavLst>
                                    </p:anim>
                                    <p:anim calcmode="lin" valueType="num">
                                      <p:cBhvr>
                                        <p:cTn id="579" dur="1000" fill="hold"/>
                                        <p:tgtEl>
                                          <p:spTgt spid="98"/>
                                        </p:tgtEl>
                                        <p:attrNameLst>
                                          <p:attrName>style.rotation</p:attrName>
                                        </p:attrNameLst>
                                      </p:cBhvr>
                                      <p:tavLst>
                                        <p:tav tm="0">
                                          <p:val>
                                            <p:fltVal val="90"/>
                                          </p:val>
                                        </p:tav>
                                        <p:tav tm="100000">
                                          <p:val>
                                            <p:fltVal val="0"/>
                                          </p:val>
                                        </p:tav>
                                      </p:tavLst>
                                    </p:anim>
                                    <p:animEffect transition="in" filter="fade">
                                      <p:cBhvr>
                                        <p:cTn id="580" dur="1000"/>
                                        <p:tgtEl>
                                          <p:spTgt spid="98"/>
                                        </p:tgtEl>
                                      </p:cBhvr>
                                    </p:animEffect>
                                  </p:childTnLst>
                                </p:cTn>
                              </p:par>
                              <p:par>
                                <p:cTn id="581" presetID="31" presetClass="entr" presetSubtype="0" fill="hold" nodeType="withEffect">
                                  <p:stCondLst>
                                    <p:cond delay="0"/>
                                  </p:stCondLst>
                                  <p:childTnLst>
                                    <p:set>
                                      <p:cBhvr>
                                        <p:cTn id="582" dur="1" fill="hold">
                                          <p:stCondLst>
                                            <p:cond delay="0"/>
                                          </p:stCondLst>
                                        </p:cTn>
                                        <p:tgtEl>
                                          <p:spTgt spid="99"/>
                                        </p:tgtEl>
                                        <p:attrNameLst>
                                          <p:attrName>style.visibility</p:attrName>
                                        </p:attrNameLst>
                                      </p:cBhvr>
                                      <p:to>
                                        <p:strVal val="visible"/>
                                      </p:to>
                                    </p:set>
                                    <p:anim calcmode="lin" valueType="num">
                                      <p:cBhvr>
                                        <p:cTn id="583" dur="1000" fill="hold"/>
                                        <p:tgtEl>
                                          <p:spTgt spid="99"/>
                                        </p:tgtEl>
                                        <p:attrNameLst>
                                          <p:attrName>ppt_w</p:attrName>
                                        </p:attrNameLst>
                                      </p:cBhvr>
                                      <p:tavLst>
                                        <p:tav tm="0">
                                          <p:val>
                                            <p:fltVal val="0"/>
                                          </p:val>
                                        </p:tav>
                                        <p:tav tm="100000">
                                          <p:val>
                                            <p:strVal val="#ppt_w"/>
                                          </p:val>
                                        </p:tav>
                                      </p:tavLst>
                                    </p:anim>
                                    <p:anim calcmode="lin" valueType="num">
                                      <p:cBhvr>
                                        <p:cTn id="584" dur="1000" fill="hold"/>
                                        <p:tgtEl>
                                          <p:spTgt spid="99"/>
                                        </p:tgtEl>
                                        <p:attrNameLst>
                                          <p:attrName>ppt_h</p:attrName>
                                        </p:attrNameLst>
                                      </p:cBhvr>
                                      <p:tavLst>
                                        <p:tav tm="0">
                                          <p:val>
                                            <p:fltVal val="0"/>
                                          </p:val>
                                        </p:tav>
                                        <p:tav tm="100000">
                                          <p:val>
                                            <p:strVal val="#ppt_h"/>
                                          </p:val>
                                        </p:tav>
                                      </p:tavLst>
                                    </p:anim>
                                    <p:anim calcmode="lin" valueType="num">
                                      <p:cBhvr>
                                        <p:cTn id="585" dur="1000" fill="hold"/>
                                        <p:tgtEl>
                                          <p:spTgt spid="99"/>
                                        </p:tgtEl>
                                        <p:attrNameLst>
                                          <p:attrName>style.rotation</p:attrName>
                                        </p:attrNameLst>
                                      </p:cBhvr>
                                      <p:tavLst>
                                        <p:tav tm="0">
                                          <p:val>
                                            <p:fltVal val="90"/>
                                          </p:val>
                                        </p:tav>
                                        <p:tav tm="100000">
                                          <p:val>
                                            <p:fltVal val="0"/>
                                          </p:val>
                                        </p:tav>
                                      </p:tavLst>
                                    </p:anim>
                                    <p:animEffect transition="in" filter="fade">
                                      <p:cBhvr>
                                        <p:cTn id="586" dur="1000"/>
                                        <p:tgtEl>
                                          <p:spTgt spid="99"/>
                                        </p:tgtEl>
                                      </p:cBhvr>
                                    </p:animEffect>
                                  </p:childTnLst>
                                </p:cTn>
                              </p:par>
                              <p:par>
                                <p:cTn id="587" presetID="31" presetClass="entr" presetSubtype="0" fill="hold" nodeType="withEffect">
                                  <p:stCondLst>
                                    <p:cond delay="0"/>
                                  </p:stCondLst>
                                  <p:childTnLst>
                                    <p:set>
                                      <p:cBhvr>
                                        <p:cTn id="588" dur="1" fill="hold">
                                          <p:stCondLst>
                                            <p:cond delay="0"/>
                                          </p:stCondLst>
                                        </p:cTn>
                                        <p:tgtEl>
                                          <p:spTgt spid="100"/>
                                        </p:tgtEl>
                                        <p:attrNameLst>
                                          <p:attrName>style.visibility</p:attrName>
                                        </p:attrNameLst>
                                      </p:cBhvr>
                                      <p:to>
                                        <p:strVal val="visible"/>
                                      </p:to>
                                    </p:set>
                                    <p:anim calcmode="lin" valueType="num">
                                      <p:cBhvr>
                                        <p:cTn id="589" dur="1000" fill="hold"/>
                                        <p:tgtEl>
                                          <p:spTgt spid="100"/>
                                        </p:tgtEl>
                                        <p:attrNameLst>
                                          <p:attrName>ppt_w</p:attrName>
                                        </p:attrNameLst>
                                      </p:cBhvr>
                                      <p:tavLst>
                                        <p:tav tm="0">
                                          <p:val>
                                            <p:fltVal val="0"/>
                                          </p:val>
                                        </p:tav>
                                        <p:tav tm="100000">
                                          <p:val>
                                            <p:strVal val="#ppt_w"/>
                                          </p:val>
                                        </p:tav>
                                      </p:tavLst>
                                    </p:anim>
                                    <p:anim calcmode="lin" valueType="num">
                                      <p:cBhvr>
                                        <p:cTn id="590" dur="1000" fill="hold"/>
                                        <p:tgtEl>
                                          <p:spTgt spid="100"/>
                                        </p:tgtEl>
                                        <p:attrNameLst>
                                          <p:attrName>ppt_h</p:attrName>
                                        </p:attrNameLst>
                                      </p:cBhvr>
                                      <p:tavLst>
                                        <p:tav tm="0">
                                          <p:val>
                                            <p:fltVal val="0"/>
                                          </p:val>
                                        </p:tav>
                                        <p:tav tm="100000">
                                          <p:val>
                                            <p:strVal val="#ppt_h"/>
                                          </p:val>
                                        </p:tav>
                                      </p:tavLst>
                                    </p:anim>
                                    <p:anim calcmode="lin" valueType="num">
                                      <p:cBhvr>
                                        <p:cTn id="591" dur="1000" fill="hold"/>
                                        <p:tgtEl>
                                          <p:spTgt spid="100"/>
                                        </p:tgtEl>
                                        <p:attrNameLst>
                                          <p:attrName>style.rotation</p:attrName>
                                        </p:attrNameLst>
                                      </p:cBhvr>
                                      <p:tavLst>
                                        <p:tav tm="0">
                                          <p:val>
                                            <p:fltVal val="90"/>
                                          </p:val>
                                        </p:tav>
                                        <p:tav tm="100000">
                                          <p:val>
                                            <p:fltVal val="0"/>
                                          </p:val>
                                        </p:tav>
                                      </p:tavLst>
                                    </p:anim>
                                    <p:animEffect transition="in" filter="fade">
                                      <p:cBhvr>
                                        <p:cTn id="592" dur="1000"/>
                                        <p:tgtEl>
                                          <p:spTgt spid="100"/>
                                        </p:tgtEl>
                                      </p:cBhvr>
                                    </p:animEffect>
                                  </p:childTnLst>
                                </p:cTn>
                              </p:par>
                              <p:par>
                                <p:cTn id="593" presetID="31" presetClass="entr" presetSubtype="0" fill="hold" grpId="0" nodeType="withEffect">
                                  <p:stCondLst>
                                    <p:cond delay="0"/>
                                  </p:stCondLst>
                                  <p:childTnLst>
                                    <p:set>
                                      <p:cBhvr>
                                        <p:cTn id="594" dur="1" fill="hold">
                                          <p:stCondLst>
                                            <p:cond delay="0"/>
                                          </p:stCondLst>
                                        </p:cTn>
                                        <p:tgtEl>
                                          <p:spTgt spid="101"/>
                                        </p:tgtEl>
                                        <p:attrNameLst>
                                          <p:attrName>style.visibility</p:attrName>
                                        </p:attrNameLst>
                                      </p:cBhvr>
                                      <p:to>
                                        <p:strVal val="visible"/>
                                      </p:to>
                                    </p:set>
                                    <p:anim calcmode="lin" valueType="num">
                                      <p:cBhvr>
                                        <p:cTn id="595" dur="1000" fill="hold"/>
                                        <p:tgtEl>
                                          <p:spTgt spid="101"/>
                                        </p:tgtEl>
                                        <p:attrNameLst>
                                          <p:attrName>ppt_w</p:attrName>
                                        </p:attrNameLst>
                                      </p:cBhvr>
                                      <p:tavLst>
                                        <p:tav tm="0">
                                          <p:val>
                                            <p:fltVal val="0"/>
                                          </p:val>
                                        </p:tav>
                                        <p:tav tm="100000">
                                          <p:val>
                                            <p:strVal val="#ppt_w"/>
                                          </p:val>
                                        </p:tav>
                                      </p:tavLst>
                                    </p:anim>
                                    <p:anim calcmode="lin" valueType="num">
                                      <p:cBhvr>
                                        <p:cTn id="596" dur="1000" fill="hold"/>
                                        <p:tgtEl>
                                          <p:spTgt spid="101"/>
                                        </p:tgtEl>
                                        <p:attrNameLst>
                                          <p:attrName>ppt_h</p:attrName>
                                        </p:attrNameLst>
                                      </p:cBhvr>
                                      <p:tavLst>
                                        <p:tav tm="0">
                                          <p:val>
                                            <p:fltVal val="0"/>
                                          </p:val>
                                        </p:tav>
                                        <p:tav tm="100000">
                                          <p:val>
                                            <p:strVal val="#ppt_h"/>
                                          </p:val>
                                        </p:tav>
                                      </p:tavLst>
                                    </p:anim>
                                    <p:anim calcmode="lin" valueType="num">
                                      <p:cBhvr>
                                        <p:cTn id="597" dur="1000" fill="hold"/>
                                        <p:tgtEl>
                                          <p:spTgt spid="101"/>
                                        </p:tgtEl>
                                        <p:attrNameLst>
                                          <p:attrName>style.rotation</p:attrName>
                                        </p:attrNameLst>
                                      </p:cBhvr>
                                      <p:tavLst>
                                        <p:tav tm="0">
                                          <p:val>
                                            <p:fltVal val="90"/>
                                          </p:val>
                                        </p:tav>
                                        <p:tav tm="100000">
                                          <p:val>
                                            <p:fltVal val="0"/>
                                          </p:val>
                                        </p:tav>
                                      </p:tavLst>
                                    </p:anim>
                                    <p:animEffect transition="in" filter="fade">
                                      <p:cBhvr>
                                        <p:cTn id="598" dur="1000"/>
                                        <p:tgtEl>
                                          <p:spTgt spid="101"/>
                                        </p:tgtEl>
                                      </p:cBhvr>
                                    </p:animEffect>
                                  </p:childTnLst>
                                </p:cTn>
                              </p:par>
                              <p:par>
                                <p:cTn id="599" presetID="31" presetClass="entr" presetSubtype="0" fill="hold" nodeType="withEffect">
                                  <p:stCondLst>
                                    <p:cond delay="0"/>
                                  </p:stCondLst>
                                  <p:childTnLst>
                                    <p:set>
                                      <p:cBhvr>
                                        <p:cTn id="600" dur="1" fill="hold">
                                          <p:stCondLst>
                                            <p:cond delay="0"/>
                                          </p:stCondLst>
                                        </p:cTn>
                                        <p:tgtEl>
                                          <p:spTgt spid="102"/>
                                        </p:tgtEl>
                                        <p:attrNameLst>
                                          <p:attrName>style.visibility</p:attrName>
                                        </p:attrNameLst>
                                      </p:cBhvr>
                                      <p:to>
                                        <p:strVal val="visible"/>
                                      </p:to>
                                    </p:set>
                                    <p:anim calcmode="lin" valueType="num">
                                      <p:cBhvr>
                                        <p:cTn id="601" dur="1000" fill="hold"/>
                                        <p:tgtEl>
                                          <p:spTgt spid="102"/>
                                        </p:tgtEl>
                                        <p:attrNameLst>
                                          <p:attrName>ppt_w</p:attrName>
                                        </p:attrNameLst>
                                      </p:cBhvr>
                                      <p:tavLst>
                                        <p:tav tm="0">
                                          <p:val>
                                            <p:fltVal val="0"/>
                                          </p:val>
                                        </p:tav>
                                        <p:tav tm="100000">
                                          <p:val>
                                            <p:strVal val="#ppt_w"/>
                                          </p:val>
                                        </p:tav>
                                      </p:tavLst>
                                    </p:anim>
                                    <p:anim calcmode="lin" valueType="num">
                                      <p:cBhvr>
                                        <p:cTn id="602" dur="1000" fill="hold"/>
                                        <p:tgtEl>
                                          <p:spTgt spid="102"/>
                                        </p:tgtEl>
                                        <p:attrNameLst>
                                          <p:attrName>ppt_h</p:attrName>
                                        </p:attrNameLst>
                                      </p:cBhvr>
                                      <p:tavLst>
                                        <p:tav tm="0">
                                          <p:val>
                                            <p:fltVal val="0"/>
                                          </p:val>
                                        </p:tav>
                                        <p:tav tm="100000">
                                          <p:val>
                                            <p:strVal val="#ppt_h"/>
                                          </p:val>
                                        </p:tav>
                                      </p:tavLst>
                                    </p:anim>
                                    <p:anim calcmode="lin" valueType="num">
                                      <p:cBhvr>
                                        <p:cTn id="603" dur="1000" fill="hold"/>
                                        <p:tgtEl>
                                          <p:spTgt spid="102"/>
                                        </p:tgtEl>
                                        <p:attrNameLst>
                                          <p:attrName>style.rotation</p:attrName>
                                        </p:attrNameLst>
                                      </p:cBhvr>
                                      <p:tavLst>
                                        <p:tav tm="0">
                                          <p:val>
                                            <p:fltVal val="90"/>
                                          </p:val>
                                        </p:tav>
                                        <p:tav tm="100000">
                                          <p:val>
                                            <p:fltVal val="0"/>
                                          </p:val>
                                        </p:tav>
                                      </p:tavLst>
                                    </p:anim>
                                    <p:animEffect transition="in" filter="fade">
                                      <p:cBhvr>
                                        <p:cTn id="604" dur="1000"/>
                                        <p:tgtEl>
                                          <p:spTgt spid="102"/>
                                        </p:tgtEl>
                                      </p:cBhvr>
                                    </p:animEffect>
                                  </p:childTnLst>
                                </p:cTn>
                              </p:par>
                              <p:par>
                                <p:cTn id="605" presetID="31" presetClass="entr" presetSubtype="0" fill="hold" nodeType="withEffect">
                                  <p:stCondLst>
                                    <p:cond delay="0"/>
                                  </p:stCondLst>
                                  <p:childTnLst>
                                    <p:set>
                                      <p:cBhvr>
                                        <p:cTn id="606" dur="1" fill="hold">
                                          <p:stCondLst>
                                            <p:cond delay="0"/>
                                          </p:stCondLst>
                                        </p:cTn>
                                        <p:tgtEl>
                                          <p:spTgt spid="103"/>
                                        </p:tgtEl>
                                        <p:attrNameLst>
                                          <p:attrName>style.visibility</p:attrName>
                                        </p:attrNameLst>
                                      </p:cBhvr>
                                      <p:to>
                                        <p:strVal val="visible"/>
                                      </p:to>
                                    </p:set>
                                    <p:anim calcmode="lin" valueType="num">
                                      <p:cBhvr>
                                        <p:cTn id="607" dur="1000" fill="hold"/>
                                        <p:tgtEl>
                                          <p:spTgt spid="103"/>
                                        </p:tgtEl>
                                        <p:attrNameLst>
                                          <p:attrName>ppt_w</p:attrName>
                                        </p:attrNameLst>
                                      </p:cBhvr>
                                      <p:tavLst>
                                        <p:tav tm="0">
                                          <p:val>
                                            <p:fltVal val="0"/>
                                          </p:val>
                                        </p:tav>
                                        <p:tav tm="100000">
                                          <p:val>
                                            <p:strVal val="#ppt_w"/>
                                          </p:val>
                                        </p:tav>
                                      </p:tavLst>
                                    </p:anim>
                                    <p:anim calcmode="lin" valueType="num">
                                      <p:cBhvr>
                                        <p:cTn id="608" dur="1000" fill="hold"/>
                                        <p:tgtEl>
                                          <p:spTgt spid="103"/>
                                        </p:tgtEl>
                                        <p:attrNameLst>
                                          <p:attrName>ppt_h</p:attrName>
                                        </p:attrNameLst>
                                      </p:cBhvr>
                                      <p:tavLst>
                                        <p:tav tm="0">
                                          <p:val>
                                            <p:fltVal val="0"/>
                                          </p:val>
                                        </p:tav>
                                        <p:tav tm="100000">
                                          <p:val>
                                            <p:strVal val="#ppt_h"/>
                                          </p:val>
                                        </p:tav>
                                      </p:tavLst>
                                    </p:anim>
                                    <p:anim calcmode="lin" valueType="num">
                                      <p:cBhvr>
                                        <p:cTn id="609" dur="1000" fill="hold"/>
                                        <p:tgtEl>
                                          <p:spTgt spid="103"/>
                                        </p:tgtEl>
                                        <p:attrNameLst>
                                          <p:attrName>style.rotation</p:attrName>
                                        </p:attrNameLst>
                                      </p:cBhvr>
                                      <p:tavLst>
                                        <p:tav tm="0">
                                          <p:val>
                                            <p:fltVal val="90"/>
                                          </p:val>
                                        </p:tav>
                                        <p:tav tm="100000">
                                          <p:val>
                                            <p:fltVal val="0"/>
                                          </p:val>
                                        </p:tav>
                                      </p:tavLst>
                                    </p:anim>
                                    <p:animEffect transition="in" filter="fade">
                                      <p:cBhvr>
                                        <p:cTn id="610" dur="1000"/>
                                        <p:tgtEl>
                                          <p:spTgt spid="103"/>
                                        </p:tgtEl>
                                      </p:cBhvr>
                                    </p:animEffect>
                                  </p:childTnLst>
                                </p:cTn>
                              </p:par>
                              <p:par>
                                <p:cTn id="611" presetID="31" presetClass="entr" presetSubtype="0" fill="hold" grpId="0" nodeType="withEffect">
                                  <p:stCondLst>
                                    <p:cond delay="0"/>
                                  </p:stCondLst>
                                  <p:childTnLst>
                                    <p:set>
                                      <p:cBhvr>
                                        <p:cTn id="612" dur="1" fill="hold">
                                          <p:stCondLst>
                                            <p:cond delay="0"/>
                                          </p:stCondLst>
                                        </p:cTn>
                                        <p:tgtEl>
                                          <p:spTgt spid="104"/>
                                        </p:tgtEl>
                                        <p:attrNameLst>
                                          <p:attrName>style.visibility</p:attrName>
                                        </p:attrNameLst>
                                      </p:cBhvr>
                                      <p:to>
                                        <p:strVal val="visible"/>
                                      </p:to>
                                    </p:set>
                                    <p:anim calcmode="lin" valueType="num">
                                      <p:cBhvr>
                                        <p:cTn id="613" dur="1000" fill="hold"/>
                                        <p:tgtEl>
                                          <p:spTgt spid="104"/>
                                        </p:tgtEl>
                                        <p:attrNameLst>
                                          <p:attrName>ppt_w</p:attrName>
                                        </p:attrNameLst>
                                      </p:cBhvr>
                                      <p:tavLst>
                                        <p:tav tm="0">
                                          <p:val>
                                            <p:fltVal val="0"/>
                                          </p:val>
                                        </p:tav>
                                        <p:tav tm="100000">
                                          <p:val>
                                            <p:strVal val="#ppt_w"/>
                                          </p:val>
                                        </p:tav>
                                      </p:tavLst>
                                    </p:anim>
                                    <p:anim calcmode="lin" valueType="num">
                                      <p:cBhvr>
                                        <p:cTn id="614" dur="1000" fill="hold"/>
                                        <p:tgtEl>
                                          <p:spTgt spid="104"/>
                                        </p:tgtEl>
                                        <p:attrNameLst>
                                          <p:attrName>ppt_h</p:attrName>
                                        </p:attrNameLst>
                                      </p:cBhvr>
                                      <p:tavLst>
                                        <p:tav tm="0">
                                          <p:val>
                                            <p:fltVal val="0"/>
                                          </p:val>
                                        </p:tav>
                                        <p:tav tm="100000">
                                          <p:val>
                                            <p:strVal val="#ppt_h"/>
                                          </p:val>
                                        </p:tav>
                                      </p:tavLst>
                                    </p:anim>
                                    <p:anim calcmode="lin" valueType="num">
                                      <p:cBhvr>
                                        <p:cTn id="615" dur="1000" fill="hold"/>
                                        <p:tgtEl>
                                          <p:spTgt spid="104"/>
                                        </p:tgtEl>
                                        <p:attrNameLst>
                                          <p:attrName>style.rotation</p:attrName>
                                        </p:attrNameLst>
                                      </p:cBhvr>
                                      <p:tavLst>
                                        <p:tav tm="0">
                                          <p:val>
                                            <p:fltVal val="90"/>
                                          </p:val>
                                        </p:tav>
                                        <p:tav tm="100000">
                                          <p:val>
                                            <p:fltVal val="0"/>
                                          </p:val>
                                        </p:tav>
                                      </p:tavLst>
                                    </p:anim>
                                    <p:animEffect transition="in" filter="fade">
                                      <p:cBhvr>
                                        <p:cTn id="616" dur="1000"/>
                                        <p:tgtEl>
                                          <p:spTgt spid="104"/>
                                        </p:tgtEl>
                                      </p:cBhvr>
                                    </p:animEffect>
                                  </p:childTnLst>
                                </p:cTn>
                              </p:par>
                              <p:par>
                                <p:cTn id="617" presetID="31" presetClass="entr" presetSubtype="0" fill="hold" grpId="0" nodeType="withEffect">
                                  <p:stCondLst>
                                    <p:cond delay="0"/>
                                  </p:stCondLst>
                                  <p:childTnLst>
                                    <p:set>
                                      <p:cBhvr>
                                        <p:cTn id="618" dur="1" fill="hold">
                                          <p:stCondLst>
                                            <p:cond delay="0"/>
                                          </p:stCondLst>
                                        </p:cTn>
                                        <p:tgtEl>
                                          <p:spTgt spid="105"/>
                                        </p:tgtEl>
                                        <p:attrNameLst>
                                          <p:attrName>style.visibility</p:attrName>
                                        </p:attrNameLst>
                                      </p:cBhvr>
                                      <p:to>
                                        <p:strVal val="visible"/>
                                      </p:to>
                                    </p:set>
                                    <p:anim calcmode="lin" valueType="num">
                                      <p:cBhvr>
                                        <p:cTn id="619" dur="1000" fill="hold"/>
                                        <p:tgtEl>
                                          <p:spTgt spid="105"/>
                                        </p:tgtEl>
                                        <p:attrNameLst>
                                          <p:attrName>ppt_w</p:attrName>
                                        </p:attrNameLst>
                                      </p:cBhvr>
                                      <p:tavLst>
                                        <p:tav tm="0">
                                          <p:val>
                                            <p:fltVal val="0"/>
                                          </p:val>
                                        </p:tav>
                                        <p:tav tm="100000">
                                          <p:val>
                                            <p:strVal val="#ppt_w"/>
                                          </p:val>
                                        </p:tav>
                                      </p:tavLst>
                                    </p:anim>
                                    <p:anim calcmode="lin" valueType="num">
                                      <p:cBhvr>
                                        <p:cTn id="620" dur="1000" fill="hold"/>
                                        <p:tgtEl>
                                          <p:spTgt spid="105"/>
                                        </p:tgtEl>
                                        <p:attrNameLst>
                                          <p:attrName>ppt_h</p:attrName>
                                        </p:attrNameLst>
                                      </p:cBhvr>
                                      <p:tavLst>
                                        <p:tav tm="0">
                                          <p:val>
                                            <p:fltVal val="0"/>
                                          </p:val>
                                        </p:tav>
                                        <p:tav tm="100000">
                                          <p:val>
                                            <p:strVal val="#ppt_h"/>
                                          </p:val>
                                        </p:tav>
                                      </p:tavLst>
                                    </p:anim>
                                    <p:anim calcmode="lin" valueType="num">
                                      <p:cBhvr>
                                        <p:cTn id="621" dur="1000" fill="hold"/>
                                        <p:tgtEl>
                                          <p:spTgt spid="105"/>
                                        </p:tgtEl>
                                        <p:attrNameLst>
                                          <p:attrName>style.rotation</p:attrName>
                                        </p:attrNameLst>
                                      </p:cBhvr>
                                      <p:tavLst>
                                        <p:tav tm="0">
                                          <p:val>
                                            <p:fltVal val="90"/>
                                          </p:val>
                                        </p:tav>
                                        <p:tav tm="100000">
                                          <p:val>
                                            <p:fltVal val="0"/>
                                          </p:val>
                                        </p:tav>
                                      </p:tavLst>
                                    </p:anim>
                                    <p:animEffect transition="in" filter="fade">
                                      <p:cBhvr>
                                        <p:cTn id="622" dur="1000"/>
                                        <p:tgtEl>
                                          <p:spTgt spid="105"/>
                                        </p:tgtEl>
                                      </p:cBhvr>
                                    </p:animEffect>
                                  </p:childTnLst>
                                </p:cTn>
                              </p:par>
                              <p:par>
                                <p:cTn id="623" presetID="31" presetClass="entr" presetSubtype="0" fill="hold" nodeType="withEffect">
                                  <p:stCondLst>
                                    <p:cond delay="0"/>
                                  </p:stCondLst>
                                  <p:childTnLst>
                                    <p:set>
                                      <p:cBhvr>
                                        <p:cTn id="624" dur="1" fill="hold">
                                          <p:stCondLst>
                                            <p:cond delay="0"/>
                                          </p:stCondLst>
                                        </p:cTn>
                                        <p:tgtEl>
                                          <p:spTgt spid="106"/>
                                        </p:tgtEl>
                                        <p:attrNameLst>
                                          <p:attrName>style.visibility</p:attrName>
                                        </p:attrNameLst>
                                      </p:cBhvr>
                                      <p:to>
                                        <p:strVal val="visible"/>
                                      </p:to>
                                    </p:set>
                                    <p:anim calcmode="lin" valueType="num">
                                      <p:cBhvr>
                                        <p:cTn id="625" dur="1000" fill="hold"/>
                                        <p:tgtEl>
                                          <p:spTgt spid="106"/>
                                        </p:tgtEl>
                                        <p:attrNameLst>
                                          <p:attrName>ppt_w</p:attrName>
                                        </p:attrNameLst>
                                      </p:cBhvr>
                                      <p:tavLst>
                                        <p:tav tm="0">
                                          <p:val>
                                            <p:fltVal val="0"/>
                                          </p:val>
                                        </p:tav>
                                        <p:tav tm="100000">
                                          <p:val>
                                            <p:strVal val="#ppt_w"/>
                                          </p:val>
                                        </p:tav>
                                      </p:tavLst>
                                    </p:anim>
                                    <p:anim calcmode="lin" valueType="num">
                                      <p:cBhvr>
                                        <p:cTn id="626" dur="1000" fill="hold"/>
                                        <p:tgtEl>
                                          <p:spTgt spid="106"/>
                                        </p:tgtEl>
                                        <p:attrNameLst>
                                          <p:attrName>ppt_h</p:attrName>
                                        </p:attrNameLst>
                                      </p:cBhvr>
                                      <p:tavLst>
                                        <p:tav tm="0">
                                          <p:val>
                                            <p:fltVal val="0"/>
                                          </p:val>
                                        </p:tav>
                                        <p:tav tm="100000">
                                          <p:val>
                                            <p:strVal val="#ppt_h"/>
                                          </p:val>
                                        </p:tav>
                                      </p:tavLst>
                                    </p:anim>
                                    <p:anim calcmode="lin" valueType="num">
                                      <p:cBhvr>
                                        <p:cTn id="627" dur="1000" fill="hold"/>
                                        <p:tgtEl>
                                          <p:spTgt spid="106"/>
                                        </p:tgtEl>
                                        <p:attrNameLst>
                                          <p:attrName>style.rotation</p:attrName>
                                        </p:attrNameLst>
                                      </p:cBhvr>
                                      <p:tavLst>
                                        <p:tav tm="0">
                                          <p:val>
                                            <p:fltVal val="90"/>
                                          </p:val>
                                        </p:tav>
                                        <p:tav tm="100000">
                                          <p:val>
                                            <p:fltVal val="0"/>
                                          </p:val>
                                        </p:tav>
                                      </p:tavLst>
                                    </p:anim>
                                    <p:animEffect transition="in" filter="fade">
                                      <p:cBhvr>
                                        <p:cTn id="628" dur="1000"/>
                                        <p:tgtEl>
                                          <p:spTgt spid="106"/>
                                        </p:tgtEl>
                                      </p:cBhvr>
                                    </p:animEffect>
                                  </p:childTnLst>
                                </p:cTn>
                              </p:par>
                              <p:par>
                                <p:cTn id="629" presetID="31" presetClass="entr" presetSubtype="0" fill="hold" nodeType="withEffect">
                                  <p:stCondLst>
                                    <p:cond delay="0"/>
                                  </p:stCondLst>
                                  <p:childTnLst>
                                    <p:set>
                                      <p:cBhvr>
                                        <p:cTn id="630" dur="1" fill="hold">
                                          <p:stCondLst>
                                            <p:cond delay="0"/>
                                          </p:stCondLst>
                                        </p:cTn>
                                        <p:tgtEl>
                                          <p:spTgt spid="107"/>
                                        </p:tgtEl>
                                        <p:attrNameLst>
                                          <p:attrName>style.visibility</p:attrName>
                                        </p:attrNameLst>
                                      </p:cBhvr>
                                      <p:to>
                                        <p:strVal val="visible"/>
                                      </p:to>
                                    </p:set>
                                    <p:anim calcmode="lin" valueType="num">
                                      <p:cBhvr>
                                        <p:cTn id="631" dur="1000" fill="hold"/>
                                        <p:tgtEl>
                                          <p:spTgt spid="107"/>
                                        </p:tgtEl>
                                        <p:attrNameLst>
                                          <p:attrName>ppt_w</p:attrName>
                                        </p:attrNameLst>
                                      </p:cBhvr>
                                      <p:tavLst>
                                        <p:tav tm="0">
                                          <p:val>
                                            <p:fltVal val="0"/>
                                          </p:val>
                                        </p:tav>
                                        <p:tav tm="100000">
                                          <p:val>
                                            <p:strVal val="#ppt_w"/>
                                          </p:val>
                                        </p:tav>
                                      </p:tavLst>
                                    </p:anim>
                                    <p:anim calcmode="lin" valueType="num">
                                      <p:cBhvr>
                                        <p:cTn id="632" dur="1000" fill="hold"/>
                                        <p:tgtEl>
                                          <p:spTgt spid="107"/>
                                        </p:tgtEl>
                                        <p:attrNameLst>
                                          <p:attrName>ppt_h</p:attrName>
                                        </p:attrNameLst>
                                      </p:cBhvr>
                                      <p:tavLst>
                                        <p:tav tm="0">
                                          <p:val>
                                            <p:fltVal val="0"/>
                                          </p:val>
                                        </p:tav>
                                        <p:tav tm="100000">
                                          <p:val>
                                            <p:strVal val="#ppt_h"/>
                                          </p:val>
                                        </p:tav>
                                      </p:tavLst>
                                    </p:anim>
                                    <p:anim calcmode="lin" valueType="num">
                                      <p:cBhvr>
                                        <p:cTn id="633" dur="1000" fill="hold"/>
                                        <p:tgtEl>
                                          <p:spTgt spid="107"/>
                                        </p:tgtEl>
                                        <p:attrNameLst>
                                          <p:attrName>style.rotation</p:attrName>
                                        </p:attrNameLst>
                                      </p:cBhvr>
                                      <p:tavLst>
                                        <p:tav tm="0">
                                          <p:val>
                                            <p:fltVal val="90"/>
                                          </p:val>
                                        </p:tav>
                                        <p:tav tm="100000">
                                          <p:val>
                                            <p:fltVal val="0"/>
                                          </p:val>
                                        </p:tav>
                                      </p:tavLst>
                                    </p:anim>
                                    <p:animEffect transition="in" filter="fade">
                                      <p:cBhvr>
                                        <p:cTn id="634" dur="1000"/>
                                        <p:tgtEl>
                                          <p:spTgt spid="107"/>
                                        </p:tgtEl>
                                      </p:cBhvr>
                                    </p:animEffect>
                                  </p:childTnLst>
                                </p:cTn>
                              </p:par>
                              <p:par>
                                <p:cTn id="635" presetID="31" presetClass="entr" presetSubtype="0" fill="hold" nodeType="withEffect">
                                  <p:stCondLst>
                                    <p:cond delay="0"/>
                                  </p:stCondLst>
                                  <p:childTnLst>
                                    <p:set>
                                      <p:cBhvr>
                                        <p:cTn id="636" dur="1" fill="hold">
                                          <p:stCondLst>
                                            <p:cond delay="0"/>
                                          </p:stCondLst>
                                        </p:cTn>
                                        <p:tgtEl>
                                          <p:spTgt spid="108"/>
                                        </p:tgtEl>
                                        <p:attrNameLst>
                                          <p:attrName>style.visibility</p:attrName>
                                        </p:attrNameLst>
                                      </p:cBhvr>
                                      <p:to>
                                        <p:strVal val="visible"/>
                                      </p:to>
                                    </p:set>
                                    <p:anim calcmode="lin" valueType="num">
                                      <p:cBhvr>
                                        <p:cTn id="637" dur="1000" fill="hold"/>
                                        <p:tgtEl>
                                          <p:spTgt spid="108"/>
                                        </p:tgtEl>
                                        <p:attrNameLst>
                                          <p:attrName>ppt_w</p:attrName>
                                        </p:attrNameLst>
                                      </p:cBhvr>
                                      <p:tavLst>
                                        <p:tav tm="0">
                                          <p:val>
                                            <p:fltVal val="0"/>
                                          </p:val>
                                        </p:tav>
                                        <p:tav tm="100000">
                                          <p:val>
                                            <p:strVal val="#ppt_w"/>
                                          </p:val>
                                        </p:tav>
                                      </p:tavLst>
                                    </p:anim>
                                    <p:anim calcmode="lin" valueType="num">
                                      <p:cBhvr>
                                        <p:cTn id="638" dur="1000" fill="hold"/>
                                        <p:tgtEl>
                                          <p:spTgt spid="108"/>
                                        </p:tgtEl>
                                        <p:attrNameLst>
                                          <p:attrName>ppt_h</p:attrName>
                                        </p:attrNameLst>
                                      </p:cBhvr>
                                      <p:tavLst>
                                        <p:tav tm="0">
                                          <p:val>
                                            <p:fltVal val="0"/>
                                          </p:val>
                                        </p:tav>
                                        <p:tav tm="100000">
                                          <p:val>
                                            <p:strVal val="#ppt_h"/>
                                          </p:val>
                                        </p:tav>
                                      </p:tavLst>
                                    </p:anim>
                                    <p:anim calcmode="lin" valueType="num">
                                      <p:cBhvr>
                                        <p:cTn id="639" dur="1000" fill="hold"/>
                                        <p:tgtEl>
                                          <p:spTgt spid="108"/>
                                        </p:tgtEl>
                                        <p:attrNameLst>
                                          <p:attrName>style.rotation</p:attrName>
                                        </p:attrNameLst>
                                      </p:cBhvr>
                                      <p:tavLst>
                                        <p:tav tm="0">
                                          <p:val>
                                            <p:fltVal val="90"/>
                                          </p:val>
                                        </p:tav>
                                        <p:tav tm="100000">
                                          <p:val>
                                            <p:fltVal val="0"/>
                                          </p:val>
                                        </p:tav>
                                      </p:tavLst>
                                    </p:anim>
                                    <p:animEffect transition="in" filter="fade">
                                      <p:cBhvr>
                                        <p:cTn id="640" dur="1000"/>
                                        <p:tgtEl>
                                          <p:spTgt spid="108"/>
                                        </p:tgtEl>
                                      </p:cBhvr>
                                    </p:animEffect>
                                  </p:childTnLst>
                                </p:cTn>
                              </p:par>
                              <p:par>
                                <p:cTn id="641" presetID="31" presetClass="entr" presetSubtype="0" fill="hold" nodeType="withEffect">
                                  <p:stCondLst>
                                    <p:cond delay="0"/>
                                  </p:stCondLst>
                                  <p:childTnLst>
                                    <p:set>
                                      <p:cBhvr>
                                        <p:cTn id="642" dur="1" fill="hold">
                                          <p:stCondLst>
                                            <p:cond delay="0"/>
                                          </p:stCondLst>
                                        </p:cTn>
                                        <p:tgtEl>
                                          <p:spTgt spid="109"/>
                                        </p:tgtEl>
                                        <p:attrNameLst>
                                          <p:attrName>style.visibility</p:attrName>
                                        </p:attrNameLst>
                                      </p:cBhvr>
                                      <p:to>
                                        <p:strVal val="visible"/>
                                      </p:to>
                                    </p:set>
                                    <p:anim calcmode="lin" valueType="num">
                                      <p:cBhvr>
                                        <p:cTn id="643" dur="1000" fill="hold"/>
                                        <p:tgtEl>
                                          <p:spTgt spid="109"/>
                                        </p:tgtEl>
                                        <p:attrNameLst>
                                          <p:attrName>ppt_w</p:attrName>
                                        </p:attrNameLst>
                                      </p:cBhvr>
                                      <p:tavLst>
                                        <p:tav tm="0">
                                          <p:val>
                                            <p:fltVal val="0"/>
                                          </p:val>
                                        </p:tav>
                                        <p:tav tm="100000">
                                          <p:val>
                                            <p:strVal val="#ppt_w"/>
                                          </p:val>
                                        </p:tav>
                                      </p:tavLst>
                                    </p:anim>
                                    <p:anim calcmode="lin" valueType="num">
                                      <p:cBhvr>
                                        <p:cTn id="644" dur="1000" fill="hold"/>
                                        <p:tgtEl>
                                          <p:spTgt spid="109"/>
                                        </p:tgtEl>
                                        <p:attrNameLst>
                                          <p:attrName>ppt_h</p:attrName>
                                        </p:attrNameLst>
                                      </p:cBhvr>
                                      <p:tavLst>
                                        <p:tav tm="0">
                                          <p:val>
                                            <p:fltVal val="0"/>
                                          </p:val>
                                        </p:tav>
                                        <p:tav tm="100000">
                                          <p:val>
                                            <p:strVal val="#ppt_h"/>
                                          </p:val>
                                        </p:tav>
                                      </p:tavLst>
                                    </p:anim>
                                    <p:anim calcmode="lin" valueType="num">
                                      <p:cBhvr>
                                        <p:cTn id="645" dur="1000" fill="hold"/>
                                        <p:tgtEl>
                                          <p:spTgt spid="109"/>
                                        </p:tgtEl>
                                        <p:attrNameLst>
                                          <p:attrName>style.rotation</p:attrName>
                                        </p:attrNameLst>
                                      </p:cBhvr>
                                      <p:tavLst>
                                        <p:tav tm="0">
                                          <p:val>
                                            <p:fltVal val="90"/>
                                          </p:val>
                                        </p:tav>
                                        <p:tav tm="100000">
                                          <p:val>
                                            <p:fltVal val="0"/>
                                          </p:val>
                                        </p:tav>
                                      </p:tavLst>
                                    </p:anim>
                                    <p:animEffect transition="in" filter="fade">
                                      <p:cBhvr>
                                        <p:cTn id="646" dur="1000"/>
                                        <p:tgtEl>
                                          <p:spTgt spid="109"/>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0"/>
                                        </p:tgtEl>
                                        <p:attrNameLst>
                                          <p:attrName>style.visibility</p:attrName>
                                        </p:attrNameLst>
                                      </p:cBhvr>
                                      <p:to>
                                        <p:strVal val="visible"/>
                                      </p:to>
                                    </p:set>
                                    <p:anim calcmode="lin" valueType="num">
                                      <p:cBhvr>
                                        <p:cTn id="649" dur="1000" fill="hold"/>
                                        <p:tgtEl>
                                          <p:spTgt spid="110"/>
                                        </p:tgtEl>
                                        <p:attrNameLst>
                                          <p:attrName>ppt_w</p:attrName>
                                        </p:attrNameLst>
                                      </p:cBhvr>
                                      <p:tavLst>
                                        <p:tav tm="0">
                                          <p:val>
                                            <p:fltVal val="0"/>
                                          </p:val>
                                        </p:tav>
                                        <p:tav tm="100000">
                                          <p:val>
                                            <p:strVal val="#ppt_w"/>
                                          </p:val>
                                        </p:tav>
                                      </p:tavLst>
                                    </p:anim>
                                    <p:anim calcmode="lin" valueType="num">
                                      <p:cBhvr>
                                        <p:cTn id="650" dur="1000" fill="hold"/>
                                        <p:tgtEl>
                                          <p:spTgt spid="110"/>
                                        </p:tgtEl>
                                        <p:attrNameLst>
                                          <p:attrName>ppt_h</p:attrName>
                                        </p:attrNameLst>
                                      </p:cBhvr>
                                      <p:tavLst>
                                        <p:tav tm="0">
                                          <p:val>
                                            <p:fltVal val="0"/>
                                          </p:val>
                                        </p:tav>
                                        <p:tav tm="100000">
                                          <p:val>
                                            <p:strVal val="#ppt_h"/>
                                          </p:val>
                                        </p:tav>
                                      </p:tavLst>
                                    </p:anim>
                                    <p:anim calcmode="lin" valueType="num">
                                      <p:cBhvr>
                                        <p:cTn id="651" dur="1000" fill="hold"/>
                                        <p:tgtEl>
                                          <p:spTgt spid="110"/>
                                        </p:tgtEl>
                                        <p:attrNameLst>
                                          <p:attrName>style.rotation</p:attrName>
                                        </p:attrNameLst>
                                      </p:cBhvr>
                                      <p:tavLst>
                                        <p:tav tm="0">
                                          <p:val>
                                            <p:fltVal val="90"/>
                                          </p:val>
                                        </p:tav>
                                        <p:tav tm="100000">
                                          <p:val>
                                            <p:fltVal val="0"/>
                                          </p:val>
                                        </p:tav>
                                      </p:tavLst>
                                    </p:anim>
                                    <p:animEffect transition="in" filter="fade">
                                      <p:cBhvr>
                                        <p:cTn id="652" dur="1000"/>
                                        <p:tgtEl>
                                          <p:spTgt spid="110"/>
                                        </p:tgtEl>
                                      </p:cBhvr>
                                    </p:animEffect>
                                  </p:childTnLst>
                                </p:cTn>
                              </p:par>
                              <p:par>
                                <p:cTn id="653" presetID="31" presetClass="entr" presetSubtype="0" fill="hold" grpId="0" nodeType="withEffect">
                                  <p:stCondLst>
                                    <p:cond delay="0"/>
                                  </p:stCondLst>
                                  <p:childTnLst>
                                    <p:set>
                                      <p:cBhvr>
                                        <p:cTn id="654" dur="1" fill="hold">
                                          <p:stCondLst>
                                            <p:cond delay="0"/>
                                          </p:stCondLst>
                                        </p:cTn>
                                        <p:tgtEl>
                                          <p:spTgt spid="111"/>
                                        </p:tgtEl>
                                        <p:attrNameLst>
                                          <p:attrName>style.visibility</p:attrName>
                                        </p:attrNameLst>
                                      </p:cBhvr>
                                      <p:to>
                                        <p:strVal val="visible"/>
                                      </p:to>
                                    </p:set>
                                    <p:anim calcmode="lin" valueType="num">
                                      <p:cBhvr>
                                        <p:cTn id="655" dur="1000" fill="hold"/>
                                        <p:tgtEl>
                                          <p:spTgt spid="111"/>
                                        </p:tgtEl>
                                        <p:attrNameLst>
                                          <p:attrName>ppt_w</p:attrName>
                                        </p:attrNameLst>
                                      </p:cBhvr>
                                      <p:tavLst>
                                        <p:tav tm="0">
                                          <p:val>
                                            <p:fltVal val="0"/>
                                          </p:val>
                                        </p:tav>
                                        <p:tav tm="100000">
                                          <p:val>
                                            <p:strVal val="#ppt_w"/>
                                          </p:val>
                                        </p:tav>
                                      </p:tavLst>
                                    </p:anim>
                                    <p:anim calcmode="lin" valueType="num">
                                      <p:cBhvr>
                                        <p:cTn id="656" dur="1000" fill="hold"/>
                                        <p:tgtEl>
                                          <p:spTgt spid="111"/>
                                        </p:tgtEl>
                                        <p:attrNameLst>
                                          <p:attrName>ppt_h</p:attrName>
                                        </p:attrNameLst>
                                      </p:cBhvr>
                                      <p:tavLst>
                                        <p:tav tm="0">
                                          <p:val>
                                            <p:fltVal val="0"/>
                                          </p:val>
                                        </p:tav>
                                        <p:tav tm="100000">
                                          <p:val>
                                            <p:strVal val="#ppt_h"/>
                                          </p:val>
                                        </p:tav>
                                      </p:tavLst>
                                    </p:anim>
                                    <p:anim calcmode="lin" valueType="num">
                                      <p:cBhvr>
                                        <p:cTn id="657" dur="1000" fill="hold"/>
                                        <p:tgtEl>
                                          <p:spTgt spid="111"/>
                                        </p:tgtEl>
                                        <p:attrNameLst>
                                          <p:attrName>style.rotation</p:attrName>
                                        </p:attrNameLst>
                                      </p:cBhvr>
                                      <p:tavLst>
                                        <p:tav tm="0">
                                          <p:val>
                                            <p:fltVal val="90"/>
                                          </p:val>
                                        </p:tav>
                                        <p:tav tm="100000">
                                          <p:val>
                                            <p:fltVal val="0"/>
                                          </p:val>
                                        </p:tav>
                                      </p:tavLst>
                                    </p:anim>
                                    <p:animEffect transition="in" filter="fade">
                                      <p:cBhvr>
                                        <p:cTn id="658" dur="1000"/>
                                        <p:tgtEl>
                                          <p:spTgt spid="111"/>
                                        </p:tgtEl>
                                      </p:cBhvr>
                                    </p:animEffect>
                                  </p:childTnLst>
                                </p:cTn>
                              </p:par>
                              <p:par>
                                <p:cTn id="659" presetID="31" presetClass="entr" presetSubtype="0" fill="hold" nodeType="withEffect">
                                  <p:stCondLst>
                                    <p:cond delay="0"/>
                                  </p:stCondLst>
                                  <p:childTnLst>
                                    <p:set>
                                      <p:cBhvr>
                                        <p:cTn id="660" dur="1" fill="hold">
                                          <p:stCondLst>
                                            <p:cond delay="0"/>
                                          </p:stCondLst>
                                        </p:cTn>
                                        <p:tgtEl>
                                          <p:spTgt spid="112"/>
                                        </p:tgtEl>
                                        <p:attrNameLst>
                                          <p:attrName>style.visibility</p:attrName>
                                        </p:attrNameLst>
                                      </p:cBhvr>
                                      <p:to>
                                        <p:strVal val="visible"/>
                                      </p:to>
                                    </p:set>
                                    <p:anim calcmode="lin" valueType="num">
                                      <p:cBhvr>
                                        <p:cTn id="661" dur="1000" fill="hold"/>
                                        <p:tgtEl>
                                          <p:spTgt spid="112"/>
                                        </p:tgtEl>
                                        <p:attrNameLst>
                                          <p:attrName>ppt_w</p:attrName>
                                        </p:attrNameLst>
                                      </p:cBhvr>
                                      <p:tavLst>
                                        <p:tav tm="0">
                                          <p:val>
                                            <p:fltVal val="0"/>
                                          </p:val>
                                        </p:tav>
                                        <p:tav tm="100000">
                                          <p:val>
                                            <p:strVal val="#ppt_w"/>
                                          </p:val>
                                        </p:tav>
                                      </p:tavLst>
                                    </p:anim>
                                    <p:anim calcmode="lin" valueType="num">
                                      <p:cBhvr>
                                        <p:cTn id="662" dur="1000" fill="hold"/>
                                        <p:tgtEl>
                                          <p:spTgt spid="112"/>
                                        </p:tgtEl>
                                        <p:attrNameLst>
                                          <p:attrName>ppt_h</p:attrName>
                                        </p:attrNameLst>
                                      </p:cBhvr>
                                      <p:tavLst>
                                        <p:tav tm="0">
                                          <p:val>
                                            <p:fltVal val="0"/>
                                          </p:val>
                                        </p:tav>
                                        <p:tav tm="100000">
                                          <p:val>
                                            <p:strVal val="#ppt_h"/>
                                          </p:val>
                                        </p:tav>
                                      </p:tavLst>
                                    </p:anim>
                                    <p:anim calcmode="lin" valueType="num">
                                      <p:cBhvr>
                                        <p:cTn id="663" dur="1000" fill="hold"/>
                                        <p:tgtEl>
                                          <p:spTgt spid="112"/>
                                        </p:tgtEl>
                                        <p:attrNameLst>
                                          <p:attrName>style.rotation</p:attrName>
                                        </p:attrNameLst>
                                      </p:cBhvr>
                                      <p:tavLst>
                                        <p:tav tm="0">
                                          <p:val>
                                            <p:fltVal val="90"/>
                                          </p:val>
                                        </p:tav>
                                        <p:tav tm="100000">
                                          <p:val>
                                            <p:fltVal val="0"/>
                                          </p:val>
                                        </p:tav>
                                      </p:tavLst>
                                    </p:anim>
                                    <p:animEffect transition="in" filter="fade">
                                      <p:cBhvr>
                                        <p:cTn id="664" dur="1000"/>
                                        <p:tgtEl>
                                          <p:spTgt spid="112"/>
                                        </p:tgtEl>
                                      </p:cBhvr>
                                    </p:animEffect>
                                  </p:childTnLst>
                                </p:cTn>
                              </p:par>
                              <p:par>
                                <p:cTn id="665" presetID="31" presetClass="entr" presetSubtype="0" fill="hold" nodeType="withEffect">
                                  <p:stCondLst>
                                    <p:cond delay="0"/>
                                  </p:stCondLst>
                                  <p:childTnLst>
                                    <p:set>
                                      <p:cBhvr>
                                        <p:cTn id="666" dur="1" fill="hold">
                                          <p:stCondLst>
                                            <p:cond delay="0"/>
                                          </p:stCondLst>
                                        </p:cTn>
                                        <p:tgtEl>
                                          <p:spTgt spid="113"/>
                                        </p:tgtEl>
                                        <p:attrNameLst>
                                          <p:attrName>style.visibility</p:attrName>
                                        </p:attrNameLst>
                                      </p:cBhvr>
                                      <p:to>
                                        <p:strVal val="visible"/>
                                      </p:to>
                                    </p:set>
                                    <p:anim calcmode="lin" valueType="num">
                                      <p:cBhvr>
                                        <p:cTn id="667" dur="1000" fill="hold"/>
                                        <p:tgtEl>
                                          <p:spTgt spid="113"/>
                                        </p:tgtEl>
                                        <p:attrNameLst>
                                          <p:attrName>ppt_w</p:attrName>
                                        </p:attrNameLst>
                                      </p:cBhvr>
                                      <p:tavLst>
                                        <p:tav tm="0">
                                          <p:val>
                                            <p:fltVal val="0"/>
                                          </p:val>
                                        </p:tav>
                                        <p:tav tm="100000">
                                          <p:val>
                                            <p:strVal val="#ppt_w"/>
                                          </p:val>
                                        </p:tav>
                                      </p:tavLst>
                                    </p:anim>
                                    <p:anim calcmode="lin" valueType="num">
                                      <p:cBhvr>
                                        <p:cTn id="668" dur="1000" fill="hold"/>
                                        <p:tgtEl>
                                          <p:spTgt spid="113"/>
                                        </p:tgtEl>
                                        <p:attrNameLst>
                                          <p:attrName>ppt_h</p:attrName>
                                        </p:attrNameLst>
                                      </p:cBhvr>
                                      <p:tavLst>
                                        <p:tav tm="0">
                                          <p:val>
                                            <p:fltVal val="0"/>
                                          </p:val>
                                        </p:tav>
                                        <p:tav tm="100000">
                                          <p:val>
                                            <p:strVal val="#ppt_h"/>
                                          </p:val>
                                        </p:tav>
                                      </p:tavLst>
                                    </p:anim>
                                    <p:anim calcmode="lin" valueType="num">
                                      <p:cBhvr>
                                        <p:cTn id="669" dur="1000" fill="hold"/>
                                        <p:tgtEl>
                                          <p:spTgt spid="113"/>
                                        </p:tgtEl>
                                        <p:attrNameLst>
                                          <p:attrName>style.rotation</p:attrName>
                                        </p:attrNameLst>
                                      </p:cBhvr>
                                      <p:tavLst>
                                        <p:tav tm="0">
                                          <p:val>
                                            <p:fltVal val="90"/>
                                          </p:val>
                                        </p:tav>
                                        <p:tav tm="100000">
                                          <p:val>
                                            <p:fltVal val="0"/>
                                          </p:val>
                                        </p:tav>
                                      </p:tavLst>
                                    </p:anim>
                                    <p:animEffect transition="in" filter="fade">
                                      <p:cBhvr>
                                        <p:cTn id="670" dur="1000"/>
                                        <p:tgtEl>
                                          <p:spTgt spid="113"/>
                                        </p:tgtEl>
                                      </p:cBhvr>
                                    </p:animEffect>
                                  </p:childTnLst>
                                </p:cTn>
                              </p:par>
                              <p:par>
                                <p:cTn id="671" presetID="31" presetClass="entr" presetSubtype="0" fill="hold" nodeType="withEffect">
                                  <p:stCondLst>
                                    <p:cond delay="0"/>
                                  </p:stCondLst>
                                  <p:childTnLst>
                                    <p:set>
                                      <p:cBhvr>
                                        <p:cTn id="672" dur="1" fill="hold">
                                          <p:stCondLst>
                                            <p:cond delay="0"/>
                                          </p:stCondLst>
                                        </p:cTn>
                                        <p:tgtEl>
                                          <p:spTgt spid="114"/>
                                        </p:tgtEl>
                                        <p:attrNameLst>
                                          <p:attrName>style.visibility</p:attrName>
                                        </p:attrNameLst>
                                      </p:cBhvr>
                                      <p:to>
                                        <p:strVal val="visible"/>
                                      </p:to>
                                    </p:set>
                                    <p:anim calcmode="lin" valueType="num">
                                      <p:cBhvr>
                                        <p:cTn id="673" dur="1000" fill="hold"/>
                                        <p:tgtEl>
                                          <p:spTgt spid="114"/>
                                        </p:tgtEl>
                                        <p:attrNameLst>
                                          <p:attrName>ppt_w</p:attrName>
                                        </p:attrNameLst>
                                      </p:cBhvr>
                                      <p:tavLst>
                                        <p:tav tm="0">
                                          <p:val>
                                            <p:fltVal val="0"/>
                                          </p:val>
                                        </p:tav>
                                        <p:tav tm="100000">
                                          <p:val>
                                            <p:strVal val="#ppt_w"/>
                                          </p:val>
                                        </p:tav>
                                      </p:tavLst>
                                    </p:anim>
                                    <p:anim calcmode="lin" valueType="num">
                                      <p:cBhvr>
                                        <p:cTn id="674" dur="1000" fill="hold"/>
                                        <p:tgtEl>
                                          <p:spTgt spid="114"/>
                                        </p:tgtEl>
                                        <p:attrNameLst>
                                          <p:attrName>ppt_h</p:attrName>
                                        </p:attrNameLst>
                                      </p:cBhvr>
                                      <p:tavLst>
                                        <p:tav tm="0">
                                          <p:val>
                                            <p:fltVal val="0"/>
                                          </p:val>
                                        </p:tav>
                                        <p:tav tm="100000">
                                          <p:val>
                                            <p:strVal val="#ppt_h"/>
                                          </p:val>
                                        </p:tav>
                                      </p:tavLst>
                                    </p:anim>
                                    <p:anim calcmode="lin" valueType="num">
                                      <p:cBhvr>
                                        <p:cTn id="675" dur="1000" fill="hold"/>
                                        <p:tgtEl>
                                          <p:spTgt spid="114"/>
                                        </p:tgtEl>
                                        <p:attrNameLst>
                                          <p:attrName>style.rotation</p:attrName>
                                        </p:attrNameLst>
                                      </p:cBhvr>
                                      <p:tavLst>
                                        <p:tav tm="0">
                                          <p:val>
                                            <p:fltVal val="90"/>
                                          </p:val>
                                        </p:tav>
                                        <p:tav tm="100000">
                                          <p:val>
                                            <p:fltVal val="0"/>
                                          </p:val>
                                        </p:tav>
                                      </p:tavLst>
                                    </p:anim>
                                    <p:animEffect transition="in" filter="fade">
                                      <p:cBhvr>
                                        <p:cTn id="676" dur="1000"/>
                                        <p:tgtEl>
                                          <p:spTgt spid="114"/>
                                        </p:tgtEl>
                                      </p:cBhvr>
                                    </p:animEffect>
                                  </p:childTnLst>
                                </p:cTn>
                              </p:par>
                              <p:par>
                                <p:cTn id="677" presetID="31" presetClass="entr" presetSubtype="0" fill="hold" nodeType="withEffect">
                                  <p:stCondLst>
                                    <p:cond delay="0"/>
                                  </p:stCondLst>
                                  <p:childTnLst>
                                    <p:set>
                                      <p:cBhvr>
                                        <p:cTn id="678" dur="1" fill="hold">
                                          <p:stCondLst>
                                            <p:cond delay="0"/>
                                          </p:stCondLst>
                                        </p:cTn>
                                        <p:tgtEl>
                                          <p:spTgt spid="115"/>
                                        </p:tgtEl>
                                        <p:attrNameLst>
                                          <p:attrName>style.visibility</p:attrName>
                                        </p:attrNameLst>
                                      </p:cBhvr>
                                      <p:to>
                                        <p:strVal val="visible"/>
                                      </p:to>
                                    </p:set>
                                    <p:anim calcmode="lin" valueType="num">
                                      <p:cBhvr>
                                        <p:cTn id="679" dur="1000" fill="hold"/>
                                        <p:tgtEl>
                                          <p:spTgt spid="115"/>
                                        </p:tgtEl>
                                        <p:attrNameLst>
                                          <p:attrName>ppt_w</p:attrName>
                                        </p:attrNameLst>
                                      </p:cBhvr>
                                      <p:tavLst>
                                        <p:tav tm="0">
                                          <p:val>
                                            <p:fltVal val="0"/>
                                          </p:val>
                                        </p:tav>
                                        <p:tav tm="100000">
                                          <p:val>
                                            <p:strVal val="#ppt_w"/>
                                          </p:val>
                                        </p:tav>
                                      </p:tavLst>
                                    </p:anim>
                                    <p:anim calcmode="lin" valueType="num">
                                      <p:cBhvr>
                                        <p:cTn id="680" dur="1000" fill="hold"/>
                                        <p:tgtEl>
                                          <p:spTgt spid="115"/>
                                        </p:tgtEl>
                                        <p:attrNameLst>
                                          <p:attrName>ppt_h</p:attrName>
                                        </p:attrNameLst>
                                      </p:cBhvr>
                                      <p:tavLst>
                                        <p:tav tm="0">
                                          <p:val>
                                            <p:fltVal val="0"/>
                                          </p:val>
                                        </p:tav>
                                        <p:tav tm="100000">
                                          <p:val>
                                            <p:strVal val="#ppt_h"/>
                                          </p:val>
                                        </p:tav>
                                      </p:tavLst>
                                    </p:anim>
                                    <p:anim calcmode="lin" valueType="num">
                                      <p:cBhvr>
                                        <p:cTn id="681" dur="1000" fill="hold"/>
                                        <p:tgtEl>
                                          <p:spTgt spid="115"/>
                                        </p:tgtEl>
                                        <p:attrNameLst>
                                          <p:attrName>style.rotation</p:attrName>
                                        </p:attrNameLst>
                                      </p:cBhvr>
                                      <p:tavLst>
                                        <p:tav tm="0">
                                          <p:val>
                                            <p:fltVal val="90"/>
                                          </p:val>
                                        </p:tav>
                                        <p:tav tm="100000">
                                          <p:val>
                                            <p:fltVal val="0"/>
                                          </p:val>
                                        </p:tav>
                                      </p:tavLst>
                                    </p:anim>
                                    <p:animEffect transition="in" filter="fade">
                                      <p:cBhvr>
                                        <p:cTn id="682" dur="1000"/>
                                        <p:tgtEl>
                                          <p:spTgt spid="115"/>
                                        </p:tgtEl>
                                      </p:cBhvr>
                                    </p:animEffect>
                                  </p:childTnLst>
                                </p:cTn>
                              </p:par>
                              <p:par>
                                <p:cTn id="683" presetID="31" presetClass="entr" presetSubtype="0" fill="hold" nodeType="withEffect">
                                  <p:stCondLst>
                                    <p:cond delay="0"/>
                                  </p:stCondLst>
                                  <p:childTnLst>
                                    <p:set>
                                      <p:cBhvr>
                                        <p:cTn id="684" dur="1" fill="hold">
                                          <p:stCondLst>
                                            <p:cond delay="0"/>
                                          </p:stCondLst>
                                        </p:cTn>
                                        <p:tgtEl>
                                          <p:spTgt spid="116"/>
                                        </p:tgtEl>
                                        <p:attrNameLst>
                                          <p:attrName>style.visibility</p:attrName>
                                        </p:attrNameLst>
                                      </p:cBhvr>
                                      <p:to>
                                        <p:strVal val="visible"/>
                                      </p:to>
                                    </p:set>
                                    <p:anim calcmode="lin" valueType="num">
                                      <p:cBhvr>
                                        <p:cTn id="685" dur="1000" fill="hold"/>
                                        <p:tgtEl>
                                          <p:spTgt spid="116"/>
                                        </p:tgtEl>
                                        <p:attrNameLst>
                                          <p:attrName>ppt_w</p:attrName>
                                        </p:attrNameLst>
                                      </p:cBhvr>
                                      <p:tavLst>
                                        <p:tav tm="0">
                                          <p:val>
                                            <p:fltVal val="0"/>
                                          </p:val>
                                        </p:tav>
                                        <p:tav tm="100000">
                                          <p:val>
                                            <p:strVal val="#ppt_w"/>
                                          </p:val>
                                        </p:tav>
                                      </p:tavLst>
                                    </p:anim>
                                    <p:anim calcmode="lin" valueType="num">
                                      <p:cBhvr>
                                        <p:cTn id="686" dur="1000" fill="hold"/>
                                        <p:tgtEl>
                                          <p:spTgt spid="116"/>
                                        </p:tgtEl>
                                        <p:attrNameLst>
                                          <p:attrName>ppt_h</p:attrName>
                                        </p:attrNameLst>
                                      </p:cBhvr>
                                      <p:tavLst>
                                        <p:tav tm="0">
                                          <p:val>
                                            <p:fltVal val="0"/>
                                          </p:val>
                                        </p:tav>
                                        <p:tav tm="100000">
                                          <p:val>
                                            <p:strVal val="#ppt_h"/>
                                          </p:val>
                                        </p:tav>
                                      </p:tavLst>
                                    </p:anim>
                                    <p:anim calcmode="lin" valueType="num">
                                      <p:cBhvr>
                                        <p:cTn id="687" dur="1000" fill="hold"/>
                                        <p:tgtEl>
                                          <p:spTgt spid="116"/>
                                        </p:tgtEl>
                                        <p:attrNameLst>
                                          <p:attrName>style.rotation</p:attrName>
                                        </p:attrNameLst>
                                      </p:cBhvr>
                                      <p:tavLst>
                                        <p:tav tm="0">
                                          <p:val>
                                            <p:fltVal val="90"/>
                                          </p:val>
                                        </p:tav>
                                        <p:tav tm="100000">
                                          <p:val>
                                            <p:fltVal val="0"/>
                                          </p:val>
                                        </p:tav>
                                      </p:tavLst>
                                    </p:anim>
                                    <p:animEffect transition="in" filter="fade">
                                      <p:cBhvr>
                                        <p:cTn id="688" dur="1000"/>
                                        <p:tgtEl>
                                          <p:spTgt spid="116"/>
                                        </p:tgtEl>
                                      </p:cBhvr>
                                    </p:animEffect>
                                  </p:childTnLst>
                                </p:cTn>
                              </p:par>
                              <p:par>
                                <p:cTn id="689" presetID="31" presetClass="entr" presetSubtype="0" fill="hold" nodeType="withEffect">
                                  <p:stCondLst>
                                    <p:cond delay="0"/>
                                  </p:stCondLst>
                                  <p:childTnLst>
                                    <p:set>
                                      <p:cBhvr>
                                        <p:cTn id="690" dur="1" fill="hold">
                                          <p:stCondLst>
                                            <p:cond delay="0"/>
                                          </p:stCondLst>
                                        </p:cTn>
                                        <p:tgtEl>
                                          <p:spTgt spid="117"/>
                                        </p:tgtEl>
                                        <p:attrNameLst>
                                          <p:attrName>style.visibility</p:attrName>
                                        </p:attrNameLst>
                                      </p:cBhvr>
                                      <p:to>
                                        <p:strVal val="visible"/>
                                      </p:to>
                                    </p:set>
                                    <p:anim calcmode="lin" valueType="num">
                                      <p:cBhvr>
                                        <p:cTn id="691" dur="1000" fill="hold"/>
                                        <p:tgtEl>
                                          <p:spTgt spid="117"/>
                                        </p:tgtEl>
                                        <p:attrNameLst>
                                          <p:attrName>ppt_w</p:attrName>
                                        </p:attrNameLst>
                                      </p:cBhvr>
                                      <p:tavLst>
                                        <p:tav tm="0">
                                          <p:val>
                                            <p:fltVal val="0"/>
                                          </p:val>
                                        </p:tav>
                                        <p:tav tm="100000">
                                          <p:val>
                                            <p:strVal val="#ppt_w"/>
                                          </p:val>
                                        </p:tav>
                                      </p:tavLst>
                                    </p:anim>
                                    <p:anim calcmode="lin" valueType="num">
                                      <p:cBhvr>
                                        <p:cTn id="692" dur="1000" fill="hold"/>
                                        <p:tgtEl>
                                          <p:spTgt spid="117"/>
                                        </p:tgtEl>
                                        <p:attrNameLst>
                                          <p:attrName>ppt_h</p:attrName>
                                        </p:attrNameLst>
                                      </p:cBhvr>
                                      <p:tavLst>
                                        <p:tav tm="0">
                                          <p:val>
                                            <p:fltVal val="0"/>
                                          </p:val>
                                        </p:tav>
                                        <p:tav tm="100000">
                                          <p:val>
                                            <p:strVal val="#ppt_h"/>
                                          </p:val>
                                        </p:tav>
                                      </p:tavLst>
                                    </p:anim>
                                    <p:anim calcmode="lin" valueType="num">
                                      <p:cBhvr>
                                        <p:cTn id="693" dur="1000" fill="hold"/>
                                        <p:tgtEl>
                                          <p:spTgt spid="117"/>
                                        </p:tgtEl>
                                        <p:attrNameLst>
                                          <p:attrName>style.rotation</p:attrName>
                                        </p:attrNameLst>
                                      </p:cBhvr>
                                      <p:tavLst>
                                        <p:tav tm="0">
                                          <p:val>
                                            <p:fltVal val="90"/>
                                          </p:val>
                                        </p:tav>
                                        <p:tav tm="100000">
                                          <p:val>
                                            <p:fltVal val="0"/>
                                          </p:val>
                                        </p:tav>
                                      </p:tavLst>
                                    </p:anim>
                                    <p:animEffect transition="in" filter="fade">
                                      <p:cBhvr>
                                        <p:cTn id="694" dur="1000"/>
                                        <p:tgtEl>
                                          <p:spTgt spid="117"/>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8"/>
                                        </p:tgtEl>
                                        <p:attrNameLst>
                                          <p:attrName>style.visibility</p:attrName>
                                        </p:attrNameLst>
                                      </p:cBhvr>
                                      <p:to>
                                        <p:strVal val="visible"/>
                                      </p:to>
                                    </p:set>
                                    <p:anim calcmode="lin" valueType="num">
                                      <p:cBhvr>
                                        <p:cTn id="697" dur="1000" fill="hold"/>
                                        <p:tgtEl>
                                          <p:spTgt spid="118"/>
                                        </p:tgtEl>
                                        <p:attrNameLst>
                                          <p:attrName>ppt_w</p:attrName>
                                        </p:attrNameLst>
                                      </p:cBhvr>
                                      <p:tavLst>
                                        <p:tav tm="0">
                                          <p:val>
                                            <p:fltVal val="0"/>
                                          </p:val>
                                        </p:tav>
                                        <p:tav tm="100000">
                                          <p:val>
                                            <p:strVal val="#ppt_w"/>
                                          </p:val>
                                        </p:tav>
                                      </p:tavLst>
                                    </p:anim>
                                    <p:anim calcmode="lin" valueType="num">
                                      <p:cBhvr>
                                        <p:cTn id="698" dur="1000" fill="hold"/>
                                        <p:tgtEl>
                                          <p:spTgt spid="118"/>
                                        </p:tgtEl>
                                        <p:attrNameLst>
                                          <p:attrName>ppt_h</p:attrName>
                                        </p:attrNameLst>
                                      </p:cBhvr>
                                      <p:tavLst>
                                        <p:tav tm="0">
                                          <p:val>
                                            <p:fltVal val="0"/>
                                          </p:val>
                                        </p:tav>
                                        <p:tav tm="100000">
                                          <p:val>
                                            <p:strVal val="#ppt_h"/>
                                          </p:val>
                                        </p:tav>
                                      </p:tavLst>
                                    </p:anim>
                                    <p:anim calcmode="lin" valueType="num">
                                      <p:cBhvr>
                                        <p:cTn id="699" dur="1000" fill="hold"/>
                                        <p:tgtEl>
                                          <p:spTgt spid="118"/>
                                        </p:tgtEl>
                                        <p:attrNameLst>
                                          <p:attrName>style.rotation</p:attrName>
                                        </p:attrNameLst>
                                      </p:cBhvr>
                                      <p:tavLst>
                                        <p:tav tm="0">
                                          <p:val>
                                            <p:fltVal val="90"/>
                                          </p:val>
                                        </p:tav>
                                        <p:tav tm="100000">
                                          <p:val>
                                            <p:fltVal val="0"/>
                                          </p:val>
                                        </p:tav>
                                      </p:tavLst>
                                    </p:anim>
                                    <p:animEffect transition="in" filter="fade">
                                      <p:cBhvr>
                                        <p:cTn id="700" dur="1000"/>
                                        <p:tgtEl>
                                          <p:spTgt spid="118"/>
                                        </p:tgtEl>
                                      </p:cBhvr>
                                    </p:animEffect>
                                  </p:childTnLst>
                                </p:cTn>
                              </p:par>
                              <p:par>
                                <p:cTn id="701" presetID="31" presetClass="entr" presetSubtype="0" fill="hold" grpId="0" nodeType="withEffect">
                                  <p:stCondLst>
                                    <p:cond delay="0"/>
                                  </p:stCondLst>
                                  <p:childTnLst>
                                    <p:set>
                                      <p:cBhvr>
                                        <p:cTn id="702" dur="1" fill="hold">
                                          <p:stCondLst>
                                            <p:cond delay="0"/>
                                          </p:stCondLst>
                                        </p:cTn>
                                        <p:tgtEl>
                                          <p:spTgt spid="119"/>
                                        </p:tgtEl>
                                        <p:attrNameLst>
                                          <p:attrName>style.visibility</p:attrName>
                                        </p:attrNameLst>
                                      </p:cBhvr>
                                      <p:to>
                                        <p:strVal val="visible"/>
                                      </p:to>
                                    </p:set>
                                    <p:anim calcmode="lin" valueType="num">
                                      <p:cBhvr>
                                        <p:cTn id="703" dur="1000" fill="hold"/>
                                        <p:tgtEl>
                                          <p:spTgt spid="119"/>
                                        </p:tgtEl>
                                        <p:attrNameLst>
                                          <p:attrName>ppt_w</p:attrName>
                                        </p:attrNameLst>
                                      </p:cBhvr>
                                      <p:tavLst>
                                        <p:tav tm="0">
                                          <p:val>
                                            <p:fltVal val="0"/>
                                          </p:val>
                                        </p:tav>
                                        <p:tav tm="100000">
                                          <p:val>
                                            <p:strVal val="#ppt_w"/>
                                          </p:val>
                                        </p:tav>
                                      </p:tavLst>
                                    </p:anim>
                                    <p:anim calcmode="lin" valueType="num">
                                      <p:cBhvr>
                                        <p:cTn id="704" dur="1000" fill="hold"/>
                                        <p:tgtEl>
                                          <p:spTgt spid="119"/>
                                        </p:tgtEl>
                                        <p:attrNameLst>
                                          <p:attrName>ppt_h</p:attrName>
                                        </p:attrNameLst>
                                      </p:cBhvr>
                                      <p:tavLst>
                                        <p:tav tm="0">
                                          <p:val>
                                            <p:fltVal val="0"/>
                                          </p:val>
                                        </p:tav>
                                        <p:tav tm="100000">
                                          <p:val>
                                            <p:strVal val="#ppt_h"/>
                                          </p:val>
                                        </p:tav>
                                      </p:tavLst>
                                    </p:anim>
                                    <p:anim calcmode="lin" valueType="num">
                                      <p:cBhvr>
                                        <p:cTn id="705" dur="1000" fill="hold"/>
                                        <p:tgtEl>
                                          <p:spTgt spid="119"/>
                                        </p:tgtEl>
                                        <p:attrNameLst>
                                          <p:attrName>style.rotation</p:attrName>
                                        </p:attrNameLst>
                                      </p:cBhvr>
                                      <p:tavLst>
                                        <p:tav tm="0">
                                          <p:val>
                                            <p:fltVal val="90"/>
                                          </p:val>
                                        </p:tav>
                                        <p:tav tm="100000">
                                          <p:val>
                                            <p:fltVal val="0"/>
                                          </p:val>
                                        </p:tav>
                                      </p:tavLst>
                                    </p:anim>
                                    <p:animEffect transition="in" filter="fade">
                                      <p:cBhvr>
                                        <p:cTn id="706" dur="1000"/>
                                        <p:tgtEl>
                                          <p:spTgt spid="119"/>
                                        </p:tgtEl>
                                      </p:cBhvr>
                                    </p:animEffect>
                                  </p:childTnLst>
                                </p:cTn>
                              </p:par>
                              <p:par>
                                <p:cTn id="707" presetID="31" presetClass="entr" presetSubtype="0" fill="hold" nodeType="withEffect">
                                  <p:stCondLst>
                                    <p:cond delay="0"/>
                                  </p:stCondLst>
                                  <p:childTnLst>
                                    <p:set>
                                      <p:cBhvr>
                                        <p:cTn id="708" dur="1" fill="hold">
                                          <p:stCondLst>
                                            <p:cond delay="0"/>
                                          </p:stCondLst>
                                        </p:cTn>
                                        <p:tgtEl>
                                          <p:spTgt spid="120"/>
                                        </p:tgtEl>
                                        <p:attrNameLst>
                                          <p:attrName>style.visibility</p:attrName>
                                        </p:attrNameLst>
                                      </p:cBhvr>
                                      <p:to>
                                        <p:strVal val="visible"/>
                                      </p:to>
                                    </p:set>
                                    <p:anim calcmode="lin" valueType="num">
                                      <p:cBhvr>
                                        <p:cTn id="709" dur="1000" fill="hold"/>
                                        <p:tgtEl>
                                          <p:spTgt spid="120"/>
                                        </p:tgtEl>
                                        <p:attrNameLst>
                                          <p:attrName>ppt_w</p:attrName>
                                        </p:attrNameLst>
                                      </p:cBhvr>
                                      <p:tavLst>
                                        <p:tav tm="0">
                                          <p:val>
                                            <p:fltVal val="0"/>
                                          </p:val>
                                        </p:tav>
                                        <p:tav tm="100000">
                                          <p:val>
                                            <p:strVal val="#ppt_w"/>
                                          </p:val>
                                        </p:tav>
                                      </p:tavLst>
                                    </p:anim>
                                    <p:anim calcmode="lin" valueType="num">
                                      <p:cBhvr>
                                        <p:cTn id="710" dur="1000" fill="hold"/>
                                        <p:tgtEl>
                                          <p:spTgt spid="120"/>
                                        </p:tgtEl>
                                        <p:attrNameLst>
                                          <p:attrName>ppt_h</p:attrName>
                                        </p:attrNameLst>
                                      </p:cBhvr>
                                      <p:tavLst>
                                        <p:tav tm="0">
                                          <p:val>
                                            <p:fltVal val="0"/>
                                          </p:val>
                                        </p:tav>
                                        <p:tav tm="100000">
                                          <p:val>
                                            <p:strVal val="#ppt_h"/>
                                          </p:val>
                                        </p:tav>
                                      </p:tavLst>
                                    </p:anim>
                                    <p:anim calcmode="lin" valueType="num">
                                      <p:cBhvr>
                                        <p:cTn id="711" dur="1000" fill="hold"/>
                                        <p:tgtEl>
                                          <p:spTgt spid="120"/>
                                        </p:tgtEl>
                                        <p:attrNameLst>
                                          <p:attrName>style.rotation</p:attrName>
                                        </p:attrNameLst>
                                      </p:cBhvr>
                                      <p:tavLst>
                                        <p:tav tm="0">
                                          <p:val>
                                            <p:fltVal val="90"/>
                                          </p:val>
                                        </p:tav>
                                        <p:tav tm="100000">
                                          <p:val>
                                            <p:fltVal val="0"/>
                                          </p:val>
                                        </p:tav>
                                      </p:tavLst>
                                    </p:anim>
                                    <p:animEffect transition="in" filter="fade">
                                      <p:cBhvr>
                                        <p:cTn id="712" dur="1000"/>
                                        <p:tgtEl>
                                          <p:spTgt spid="120"/>
                                        </p:tgtEl>
                                      </p:cBhvr>
                                    </p:animEffect>
                                  </p:childTnLst>
                                </p:cTn>
                              </p:par>
                              <p:par>
                                <p:cTn id="713" presetID="31" presetClass="entr" presetSubtype="0" fill="hold" nodeType="withEffect">
                                  <p:stCondLst>
                                    <p:cond delay="0"/>
                                  </p:stCondLst>
                                  <p:childTnLst>
                                    <p:set>
                                      <p:cBhvr>
                                        <p:cTn id="714" dur="1" fill="hold">
                                          <p:stCondLst>
                                            <p:cond delay="0"/>
                                          </p:stCondLst>
                                        </p:cTn>
                                        <p:tgtEl>
                                          <p:spTgt spid="121"/>
                                        </p:tgtEl>
                                        <p:attrNameLst>
                                          <p:attrName>style.visibility</p:attrName>
                                        </p:attrNameLst>
                                      </p:cBhvr>
                                      <p:to>
                                        <p:strVal val="visible"/>
                                      </p:to>
                                    </p:set>
                                    <p:anim calcmode="lin" valueType="num">
                                      <p:cBhvr>
                                        <p:cTn id="715" dur="1000" fill="hold"/>
                                        <p:tgtEl>
                                          <p:spTgt spid="121"/>
                                        </p:tgtEl>
                                        <p:attrNameLst>
                                          <p:attrName>ppt_w</p:attrName>
                                        </p:attrNameLst>
                                      </p:cBhvr>
                                      <p:tavLst>
                                        <p:tav tm="0">
                                          <p:val>
                                            <p:fltVal val="0"/>
                                          </p:val>
                                        </p:tav>
                                        <p:tav tm="100000">
                                          <p:val>
                                            <p:strVal val="#ppt_w"/>
                                          </p:val>
                                        </p:tav>
                                      </p:tavLst>
                                    </p:anim>
                                    <p:anim calcmode="lin" valueType="num">
                                      <p:cBhvr>
                                        <p:cTn id="716" dur="1000" fill="hold"/>
                                        <p:tgtEl>
                                          <p:spTgt spid="121"/>
                                        </p:tgtEl>
                                        <p:attrNameLst>
                                          <p:attrName>ppt_h</p:attrName>
                                        </p:attrNameLst>
                                      </p:cBhvr>
                                      <p:tavLst>
                                        <p:tav tm="0">
                                          <p:val>
                                            <p:fltVal val="0"/>
                                          </p:val>
                                        </p:tav>
                                        <p:tav tm="100000">
                                          <p:val>
                                            <p:strVal val="#ppt_h"/>
                                          </p:val>
                                        </p:tav>
                                      </p:tavLst>
                                    </p:anim>
                                    <p:anim calcmode="lin" valueType="num">
                                      <p:cBhvr>
                                        <p:cTn id="717" dur="1000" fill="hold"/>
                                        <p:tgtEl>
                                          <p:spTgt spid="121"/>
                                        </p:tgtEl>
                                        <p:attrNameLst>
                                          <p:attrName>style.rotation</p:attrName>
                                        </p:attrNameLst>
                                      </p:cBhvr>
                                      <p:tavLst>
                                        <p:tav tm="0">
                                          <p:val>
                                            <p:fltVal val="90"/>
                                          </p:val>
                                        </p:tav>
                                        <p:tav tm="100000">
                                          <p:val>
                                            <p:fltVal val="0"/>
                                          </p:val>
                                        </p:tav>
                                      </p:tavLst>
                                    </p:anim>
                                    <p:animEffect transition="in" filter="fade">
                                      <p:cBhvr>
                                        <p:cTn id="718" dur="1000"/>
                                        <p:tgtEl>
                                          <p:spTgt spid="121"/>
                                        </p:tgtEl>
                                      </p:cBhvr>
                                    </p:animEffect>
                                  </p:childTnLst>
                                </p:cTn>
                              </p:par>
                              <p:par>
                                <p:cTn id="719" presetID="31" presetClass="entr" presetSubtype="0" fill="hold" nodeType="withEffect">
                                  <p:stCondLst>
                                    <p:cond delay="0"/>
                                  </p:stCondLst>
                                  <p:childTnLst>
                                    <p:set>
                                      <p:cBhvr>
                                        <p:cTn id="720" dur="1" fill="hold">
                                          <p:stCondLst>
                                            <p:cond delay="0"/>
                                          </p:stCondLst>
                                        </p:cTn>
                                        <p:tgtEl>
                                          <p:spTgt spid="122"/>
                                        </p:tgtEl>
                                        <p:attrNameLst>
                                          <p:attrName>style.visibility</p:attrName>
                                        </p:attrNameLst>
                                      </p:cBhvr>
                                      <p:to>
                                        <p:strVal val="visible"/>
                                      </p:to>
                                    </p:set>
                                    <p:anim calcmode="lin" valueType="num">
                                      <p:cBhvr>
                                        <p:cTn id="721" dur="1000" fill="hold"/>
                                        <p:tgtEl>
                                          <p:spTgt spid="122"/>
                                        </p:tgtEl>
                                        <p:attrNameLst>
                                          <p:attrName>ppt_w</p:attrName>
                                        </p:attrNameLst>
                                      </p:cBhvr>
                                      <p:tavLst>
                                        <p:tav tm="0">
                                          <p:val>
                                            <p:fltVal val="0"/>
                                          </p:val>
                                        </p:tav>
                                        <p:tav tm="100000">
                                          <p:val>
                                            <p:strVal val="#ppt_w"/>
                                          </p:val>
                                        </p:tav>
                                      </p:tavLst>
                                    </p:anim>
                                    <p:anim calcmode="lin" valueType="num">
                                      <p:cBhvr>
                                        <p:cTn id="722" dur="1000" fill="hold"/>
                                        <p:tgtEl>
                                          <p:spTgt spid="122"/>
                                        </p:tgtEl>
                                        <p:attrNameLst>
                                          <p:attrName>ppt_h</p:attrName>
                                        </p:attrNameLst>
                                      </p:cBhvr>
                                      <p:tavLst>
                                        <p:tav tm="0">
                                          <p:val>
                                            <p:fltVal val="0"/>
                                          </p:val>
                                        </p:tav>
                                        <p:tav tm="100000">
                                          <p:val>
                                            <p:strVal val="#ppt_h"/>
                                          </p:val>
                                        </p:tav>
                                      </p:tavLst>
                                    </p:anim>
                                    <p:anim calcmode="lin" valueType="num">
                                      <p:cBhvr>
                                        <p:cTn id="723" dur="1000" fill="hold"/>
                                        <p:tgtEl>
                                          <p:spTgt spid="122"/>
                                        </p:tgtEl>
                                        <p:attrNameLst>
                                          <p:attrName>style.rotation</p:attrName>
                                        </p:attrNameLst>
                                      </p:cBhvr>
                                      <p:tavLst>
                                        <p:tav tm="0">
                                          <p:val>
                                            <p:fltVal val="90"/>
                                          </p:val>
                                        </p:tav>
                                        <p:tav tm="100000">
                                          <p:val>
                                            <p:fltVal val="0"/>
                                          </p:val>
                                        </p:tav>
                                      </p:tavLst>
                                    </p:anim>
                                    <p:animEffect transition="in" filter="fade">
                                      <p:cBhvr>
                                        <p:cTn id="724" dur="1000"/>
                                        <p:tgtEl>
                                          <p:spTgt spid="122"/>
                                        </p:tgtEl>
                                      </p:cBhvr>
                                    </p:animEffect>
                                  </p:childTnLst>
                                </p:cTn>
                              </p:par>
                              <p:par>
                                <p:cTn id="725" presetID="31" presetClass="entr" presetSubtype="0" fill="hold" nodeType="withEffect">
                                  <p:stCondLst>
                                    <p:cond delay="0"/>
                                  </p:stCondLst>
                                  <p:childTnLst>
                                    <p:set>
                                      <p:cBhvr>
                                        <p:cTn id="726" dur="1" fill="hold">
                                          <p:stCondLst>
                                            <p:cond delay="0"/>
                                          </p:stCondLst>
                                        </p:cTn>
                                        <p:tgtEl>
                                          <p:spTgt spid="123"/>
                                        </p:tgtEl>
                                        <p:attrNameLst>
                                          <p:attrName>style.visibility</p:attrName>
                                        </p:attrNameLst>
                                      </p:cBhvr>
                                      <p:to>
                                        <p:strVal val="visible"/>
                                      </p:to>
                                    </p:set>
                                    <p:anim calcmode="lin" valueType="num">
                                      <p:cBhvr>
                                        <p:cTn id="727" dur="1000" fill="hold"/>
                                        <p:tgtEl>
                                          <p:spTgt spid="123"/>
                                        </p:tgtEl>
                                        <p:attrNameLst>
                                          <p:attrName>ppt_w</p:attrName>
                                        </p:attrNameLst>
                                      </p:cBhvr>
                                      <p:tavLst>
                                        <p:tav tm="0">
                                          <p:val>
                                            <p:fltVal val="0"/>
                                          </p:val>
                                        </p:tav>
                                        <p:tav tm="100000">
                                          <p:val>
                                            <p:strVal val="#ppt_w"/>
                                          </p:val>
                                        </p:tav>
                                      </p:tavLst>
                                    </p:anim>
                                    <p:anim calcmode="lin" valueType="num">
                                      <p:cBhvr>
                                        <p:cTn id="728" dur="1000" fill="hold"/>
                                        <p:tgtEl>
                                          <p:spTgt spid="123"/>
                                        </p:tgtEl>
                                        <p:attrNameLst>
                                          <p:attrName>ppt_h</p:attrName>
                                        </p:attrNameLst>
                                      </p:cBhvr>
                                      <p:tavLst>
                                        <p:tav tm="0">
                                          <p:val>
                                            <p:fltVal val="0"/>
                                          </p:val>
                                        </p:tav>
                                        <p:tav tm="100000">
                                          <p:val>
                                            <p:strVal val="#ppt_h"/>
                                          </p:val>
                                        </p:tav>
                                      </p:tavLst>
                                    </p:anim>
                                    <p:anim calcmode="lin" valueType="num">
                                      <p:cBhvr>
                                        <p:cTn id="729" dur="1000" fill="hold"/>
                                        <p:tgtEl>
                                          <p:spTgt spid="123"/>
                                        </p:tgtEl>
                                        <p:attrNameLst>
                                          <p:attrName>style.rotation</p:attrName>
                                        </p:attrNameLst>
                                      </p:cBhvr>
                                      <p:tavLst>
                                        <p:tav tm="0">
                                          <p:val>
                                            <p:fltVal val="90"/>
                                          </p:val>
                                        </p:tav>
                                        <p:tav tm="100000">
                                          <p:val>
                                            <p:fltVal val="0"/>
                                          </p:val>
                                        </p:tav>
                                      </p:tavLst>
                                    </p:anim>
                                    <p:animEffect transition="in" filter="fade">
                                      <p:cBhvr>
                                        <p:cTn id="730" dur="1000"/>
                                        <p:tgtEl>
                                          <p:spTgt spid="123"/>
                                        </p:tgtEl>
                                      </p:cBhvr>
                                    </p:animEffect>
                                  </p:childTnLst>
                                </p:cTn>
                              </p:par>
                              <p:par>
                                <p:cTn id="731" presetID="31" presetClass="entr" presetSubtype="0" fill="hold" nodeType="withEffect">
                                  <p:stCondLst>
                                    <p:cond delay="0"/>
                                  </p:stCondLst>
                                  <p:childTnLst>
                                    <p:set>
                                      <p:cBhvr>
                                        <p:cTn id="732" dur="1" fill="hold">
                                          <p:stCondLst>
                                            <p:cond delay="0"/>
                                          </p:stCondLst>
                                        </p:cTn>
                                        <p:tgtEl>
                                          <p:spTgt spid="124"/>
                                        </p:tgtEl>
                                        <p:attrNameLst>
                                          <p:attrName>style.visibility</p:attrName>
                                        </p:attrNameLst>
                                      </p:cBhvr>
                                      <p:to>
                                        <p:strVal val="visible"/>
                                      </p:to>
                                    </p:set>
                                    <p:anim calcmode="lin" valueType="num">
                                      <p:cBhvr>
                                        <p:cTn id="733" dur="1000" fill="hold"/>
                                        <p:tgtEl>
                                          <p:spTgt spid="124"/>
                                        </p:tgtEl>
                                        <p:attrNameLst>
                                          <p:attrName>ppt_w</p:attrName>
                                        </p:attrNameLst>
                                      </p:cBhvr>
                                      <p:tavLst>
                                        <p:tav tm="0">
                                          <p:val>
                                            <p:fltVal val="0"/>
                                          </p:val>
                                        </p:tav>
                                        <p:tav tm="100000">
                                          <p:val>
                                            <p:strVal val="#ppt_w"/>
                                          </p:val>
                                        </p:tav>
                                      </p:tavLst>
                                    </p:anim>
                                    <p:anim calcmode="lin" valueType="num">
                                      <p:cBhvr>
                                        <p:cTn id="734" dur="1000" fill="hold"/>
                                        <p:tgtEl>
                                          <p:spTgt spid="124"/>
                                        </p:tgtEl>
                                        <p:attrNameLst>
                                          <p:attrName>ppt_h</p:attrName>
                                        </p:attrNameLst>
                                      </p:cBhvr>
                                      <p:tavLst>
                                        <p:tav tm="0">
                                          <p:val>
                                            <p:fltVal val="0"/>
                                          </p:val>
                                        </p:tav>
                                        <p:tav tm="100000">
                                          <p:val>
                                            <p:strVal val="#ppt_h"/>
                                          </p:val>
                                        </p:tav>
                                      </p:tavLst>
                                    </p:anim>
                                    <p:anim calcmode="lin" valueType="num">
                                      <p:cBhvr>
                                        <p:cTn id="735" dur="1000" fill="hold"/>
                                        <p:tgtEl>
                                          <p:spTgt spid="124"/>
                                        </p:tgtEl>
                                        <p:attrNameLst>
                                          <p:attrName>style.rotation</p:attrName>
                                        </p:attrNameLst>
                                      </p:cBhvr>
                                      <p:tavLst>
                                        <p:tav tm="0">
                                          <p:val>
                                            <p:fltVal val="90"/>
                                          </p:val>
                                        </p:tav>
                                        <p:tav tm="100000">
                                          <p:val>
                                            <p:fltVal val="0"/>
                                          </p:val>
                                        </p:tav>
                                      </p:tavLst>
                                    </p:anim>
                                    <p:animEffect transition="in" filter="fade">
                                      <p:cBhvr>
                                        <p:cTn id="736" dur="1000"/>
                                        <p:tgtEl>
                                          <p:spTgt spid="124"/>
                                        </p:tgtEl>
                                      </p:cBhvr>
                                    </p:animEffect>
                                  </p:childTnLst>
                                </p:cTn>
                              </p:par>
                              <p:par>
                                <p:cTn id="737" presetID="31" presetClass="entr" presetSubtype="0" fill="hold" nodeType="withEffect">
                                  <p:stCondLst>
                                    <p:cond delay="0"/>
                                  </p:stCondLst>
                                  <p:childTnLst>
                                    <p:set>
                                      <p:cBhvr>
                                        <p:cTn id="738" dur="1" fill="hold">
                                          <p:stCondLst>
                                            <p:cond delay="0"/>
                                          </p:stCondLst>
                                        </p:cTn>
                                        <p:tgtEl>
                                          <p:spTgt spid="125"/>
                                        </p:tgtEl>
                                        <p:attrNameLst>
                                          <p:attrName>style.visibility</p:attrName>
                                        </p:attrNameLst>
                                      </p:cBhvr>
                                      <p:to>
                                        <p:strVal val="visible"/>
                                      </p:to>
                                    </p:set>
                                    <p:anim calcmode="lin" valueType="num">
                                      <p:cBhvr>
                                        <p:cTn id="739" dur="1000" fill="hold"/>
                                        <p:tgtEl>
                                          <p:spTgt spid="125"/>
                                        </p:tgtEl>
                                        <p:attrNameLst>
                                          <p:attrName>ppt_w</p:attrName>
                                        </p:attrNameLst>
                                      </p:cBhvr>
                                      <p:tavLst>
                                        <p:tav tm="0">
                                          <p:val>
                                            <p:fltVal val="0"/>
                                          </p:val>
                                        </p:tav>
                                        <p:tav tm="100000">
                                          <p:val>
                                            <p:strVal val="#ppt_w"/>
                                          </p:val>
                                        </p:tav>
                                      </p:tavLst>
                                    </p:anim>
                                    <p:anim calcmode="lin" valueType="num">
                                      <p:cBhvr>
                                        <p:cTn id="740" dur="1000" fill="hold"/>
                                        <p:tgtEl>
                                          <p:spTgt spid="125"/>
                                        </p:tgtEl>
                                        <p:attrNameLst>
                                          <p:attrName>ppt_h</p:attrName>
                                        </p:attrNameLst>
                                      </p:cBhvr>
                                      <p:tavLst>
                                        <p:tav tm="0">
                                          <p:val>
                                            <p:fltVal val="0"/>
                                          </p:val>
                                        </p:tav>
                                        <p:tav tm="100000">
                                          <p:val>
                                            <p:strVal val="#ppt_h"/>
                                          </p:val>
                                        </p:tav>
                                      </p:tavLst>
                                    </p:anim>
                                    <p:anim calcmode="lin" valueType="num">
                                      <p:cBhvr>
                                        <p:cTn id="741" dur="1000" fill="hold"/>
                                        <p:tgtEl>
                                          <p:spTgt spid="125"/>
                                        </p:tgtEl>
                                        <p:attrNameLst>
                                          <p:attrName>style.rotation</p:attrName>
                                        </p:attrNameLst>
                                      </p:cBhvr>
                                      <p:tavLst>
                                        <p:tav tm="0">
                                          <p:val>
                                            <p:fltVal val="90"/>
                                          </p:val>
                                        </p:tav>
                                        <p:tav tm="100000">
                                          <p:val>
                                            <p:fltVal val="0"/>
                                          </p:val>
                                        </p:tav>
                                      </p:tavLst>
                                    </p:anim>
                                    <p:animEffect transition="in" filter="fade">
                                      <p:cBhvr>
                                        <p:cTn id="742" dur="1000"/>
                                        <p:tgtEl>
                                          <p:spTgt spid="125"/>
                                        </p:tgtEl>
                                      </p:cBhvr>
                                    </p:animEffect>
                                  </p:childTnLst>
                                </p:cTn>
                              </p:par>
                              <p:par>
                                <p:cTn id="743" presetID="31" presetClass="entr" presetSubtype="0" fill="hold" grpId="0" nodeType="withEffect">
                                  <p:stCondLst>
                                    <p:cond delay="0"/>
                                  </p:stCondLst>
                                  <p:childTnLst>
                                    <p:set>
                                      <p:cBhvr>
                                        <p:cTn id="744" dur="1" fill="hold">
                                          <p:stCondLst>
                                            <p:cond delay="0"/>
                                          </p:stCondLst>
                                        </p:cTn>
                                        <p:tgtEl>
                                          <p:spTgt spid="126"/>
                                        </p:tgtEl>
                                        <p:attrNameLst>
                                          <p:attrName>style.visibility</p:attrName>
                                        </p:attrNameLst>
                                      </p:cBhvr>
                                      <p:to>
                                        <p:strVal val="visible"/>
                                      </p:to>
                                    </p:set>
                                    <p:anim calcmode="lin" valueType="num">
                                      <p:cBhvr>
                                        <p:cTn id="745" dur="1000" fill="hold"/>
                                        <p:tgtEl>
                                          <p:spTgt spid="126"/>
                                        </p:tgtEl>
                                        <p:attrNameLst>
                                          <p:attrName>ppt_w</p:attrName>
                                        </p:attrNameLst>
                                      </p:cBhvr>
                                      <p:tavLst>
                                        <p:tav tm="0">
                                          <p:val>
                                            <p:fltVal val="0"/>
                                          </p:val>
                                        </p:tav>
                                        <p:tav tm="100000">
                                          <p:val>
                                            <p:strVal val="#ppt_w"/>
                                          </p:val>
                                        </p:tav>
                                      </p:tavLst>
                                    </p:anim>
                                    <p:anim calcmode="lin" valueType="num">
                                      <p:cBhvr>
                                        <p:cTn id="746" dur="1000" fill="hold"/>
                                        <p:tgtEl>
                                          <p:spTgt spid="126"/>
                                        </p:tgtEl>
                                        <p:attrNameLst>
                                          <p:attrName>ppt_h</p:attrName>
                                        </p:attrNameLst>
                                      </p:cBhvr>
                                      <p:tavLst>
                                        <p:tav tm="0">
                                          <p:val>
                                            <p:fltVal val="0"/>
                                          </p:val>
                                        </p:tav>
                                        <p:tav tm="100000">
                                          <p:val>
                                            <p:strVal val="#ppt_h"/>
                                          </p:val>
                                        </p:tav>
                                      </p:tavLst>
                                    </p:anim>
                                    <p:anim calcmode="lin" valueType="num">
                                      <p:cBhvr>
                                        <p:cTn id="747" dur="1000" fill="hold"/>
                                        <p:tgtEl>
                                          <p:spTgt spid="126"/>
                                        </p:tgtEl>
                                        <p:attrNameLst>
                                          <p:attrName>style.rotation</p:attrName>
                                        </p:attrNameLst>
                                      </p:cBhvr>
                                      <p:tavLst>
                                        <p:tav tm="0">
                                          <p:val>
                                            <p:fltVal val="90"/>
                                          </p:val>
                                        </p:tav>
                                        <p:tav tm="100000">
                                          <p:val>
                                            <p:fltVal val="0"/>
                                          </p:val>
                                        </p:tav>
                                      </p:tavLst>
                                    </p:anim>
                                    <p:animEffect transition="in" filter="fade">
                                      <p:cBhvr>
                                        <p:cTn id="748" dur="1000"/>
                                        <p:tgtEl>
                                          <p:spTgt spid="126"/>
                                        </p:tgtEl>
                                      </p:cBhvr>
                                    </p:animEffect>
                                  </p:childTnLst>
                                </p:cTn>
                              </p:par>
                              <p:par>
                                <p:cTn id="749" presetID="31" presetClass="entr" presetSubtype="0" fill="hold" nodeType="withEffect">
                                  <p:stCondLst>
                                    <p:cond delay="0"/>
                                  </p:stCondLst>
                                  <p:childTnLst>
                                    <p:set>
                                      <p:cBhvr>
                                        <p:cTn id="750" dur="1" fill="hold">
                                          <p:stCondLst>
                                            <p:cond delay="0"/>
                                          </p:stCondLst>
                                        </p:cTn>
                                        <p:tgtEl>
                                          <p:spTgt spid="127"/>
                                        </p:tgtEl>
                                        <p:attrNameLst>
                                          <p:attrName>style.visibility</p:attrName>
                                        </p:attrNameLst>
                                      </p:cBhvr>
                                      <p:to>
                                        <p:strVal val="visible"/>
                                      </p:to>
                                    </p:set>
                                    <p:anim calcmode="lin" valueType="num">
                                      <p:cBhvr>
                                        <p:cTn id="751" dur="1000" fill="hold"/>
                                        <p:tgtEl>
                                          <p:spTgt spid="127"/>
                                        </p:tgtEl>
                                        <p:attrNameLst>
                                          <p:attrName>ppt_w</p:attrName>
                                        </p:attrNameLst>
                                      </p:cBhvr>
                                      <p:tavLst>
                                        <p:tav tm="0">
                                          <p:val>
                                            <p:fltVal val="0"/>
                                          </p:val>
                                        </p:tav>
                                        <p:tav tm="100000">
                                          <p:val>
                                            <p:strVal val="#ppt_w"/>
                                          </p:val>
                                        </p:tav>
                                      </p:tavLst>
                                    </p:anim>
                                    <p:anim calcmode="lin" valueType="num">
                                      <p:cBhvr>
                                        <p:cTn id="752" dur="1000" fill="hold"/>
                                        <p:tgtEl>
                                          <p:spTgt spid="127"/>
                                        </p:tgtEl>
                                        <p:attrNameLst>
                                          <p:attrName>ppt_h</p:attrName>
                                        </p:attrNameLst>
                                      </p:cBhvr>
                                      <p:tavLst>
                                        <p:tav tm="0">
                                          <p:val>
                                            <p:fltVal val="0"/>
                                          </p:val>
                                        </p:tav>
                                        <p:tav tm="100000">
                                          <p:val>
                                            <p:strVal val="#ppt_h"/>
                                          </p:val>
                                        </p:tav>
                                      </p:tavLst>
                                    </p:anim>
                                    <p:anim calcmode="lin" valueType="num">
                                      <p:cBhvr>
                                        <p:cTn id="753" dur="1000" fill="hold"/>
                                        <p:tgtEl>
                                          <p:spTgt spid="127"/>
                                        </p:tgtEl>
                                        <p:attrNameLst>
                                          <p:attrName>style.rotation</p:attrName>
                                        </p:attrNameLst>
                                      </p:cBhvr>
                                      <p:tavLst>
                                        <p:tav tm="0">
                                          <p:val>
                                            <p:fltVal val="90"/>
                                          </p:val>
                                        </p:tav>
                                        <p:tav tm="100000">
                                          <p:val>
                                            <p:fltVal val="0"/>
                                          </p:val>
                                        </p:tav>
                                      </p:tavLst>
                                    </p:anim>
                                    <p:animEffect transition="in" filter="fade">
                                      <p:cBhvr>
                                        <p:cTn id="754" dur="1000"/>
                                        <p:tgtEl>
                                          <p:spTgt spid="127"/>
                                        </p:tgtEl>
                                      </p:cBhvr>
                                    </p:animEffect>
                                  </p:childTnLst>
                                </p:cTn>
                              </p:par>
                              <p:par>
                                <p:cTn id="755" presetID="31" presetClass="entr" presetSubtype="0" fill="hold" nodeType="withEffect">
                                  <p:stCondLst>
                                    <p:cond delay="0"/>
                                  </p:stCondLst>
                                  <p:childTnLst>
                                    <p:set>
                                      <p:cBhvr>
                                        <p:cTn id="756" dur="1" fill="hold">
                                          <p:stCondLst>
                                            <p:cond delay="0"/>
                                          </p:stCondLst>
                                        </p:cTn>
                                        <p:tgtEl>
                                          <p:spTgt spid="128"/>
                                        </p:tgtEl>
                                        <p:attrNameLst>
                                          <p:attrName>style.visibility</p:attrName>
                                        </p:attrNameLst>
                                      </p:cBhvr>
                                      <p:to>
                                        <p:strVal val="visible"/>
                                      </p:to>
                                    </p:set>
                                    <p:anim calcmode="lin" valueType="num">
                                      <p:cBhvr>
                                        <p:cTn id="757" dur="1000" fill="hold"/>
                                        <p:tgtEl>
                                          <p:spTgt spid="128"/>
                                        </p:tgtEl>
                                        <p:attrNameLst>
                                          <p:attrName>ppt_w</p:attrName>
                                        </p:attrNameLst>
                                      </p:cBhvr>
                                      <p:tavLst>
                                        <p:tav tm="0">
                                          <p:val>
                                            <p:fltVal val="0"/>
                                          </p:val>
                                        </p:tav>
                                        <p:tav tm="100000">
                                          <p:val>
                                            <p:strVal val="#ppt_w"/>
                                          </p:val>
                                        </p:tav>
                                      </p:tavLst>
                                    </p:anim>
                                    <p:anim calcmode="lin" valueType="num">
                                      <p:cBhvr>
                                        <p:cTn id="758" dur="1000" fill="hold"/>
                                        <p:tgtEl>
                                          <p:spTgt spid="128"/>
                                        </p:tgtEl>
                                        <p:attrNameLst>
                                          <p:attrName>ppt_h</p:attrName>
                                        </p:attrNameLst>
                                      </p:cBhvr>
                                      <p:tavLst>
                                        <p:tav tm="0">
                                          <p:val>
                                            <p:fltVal val="0"/>
                                          </p:val>
                                        </p:tav>
                                        <p:tav tm="100000">
                                          <p:val>
                                            <p:strVal val="#ppt_h"/>
                                          </p:val>
                                        </p:tav>
                                      </p:tavLst>
                                    </p:anim>
                                    <p:anim calcmode="lin" valueType="num">
                                      <p:cBhvr>
                                        <p:cTn id="759" dur="1000" fill="hold"/>
                                        <p:tgtEl>
                                          <p:spTgt spid="128"/>
                                        </p:tgtEl>
                                        <p:attrNameLst>
                                          <p:attrName>style.rotation</p:attrName>
                                        </p:attrNameLst>
                                      </p:cBhvr>
                                      <p:tavLst>
                                        <p:tav tm="0">
                                          <p:val>
                                            <p:fltVal val="90"/>
                                          </p:val>
                                        </p:tav>
                                        <p:tav tm="100000">
                                          <p:val>
                                            <p:fltVal val="0"/>
                                          </p:val>
                                        </p:tav>
                                      </p:tavLst>
                                    </p:anim>
                                    <p:animEffect transition="in" filter="fade">
                                      <p:cBhvr>
                                        <p:cTn id="760" dur="1000"/>
                                        <p:tgtEl>
                                          <p:spTgt spid="128"/>
                                        </p:tgtEl>
                                      </p:cBhvr>
                                    </p:animEffect>
                                  </p:childTnLst>
                                </p:cTn>
                              </p:par>
                              <p:par>
                                <p:cTn id="761" presetID="31" presetClass="entr" presetSubtype="0" fill="hold" nodeType="withEffect">
                                  <p:stCondLst>
                                    <p:cond delay="0"/>
                                  </p:stCondLst>
                                  <p:childTnLst>
                                    <p:set>
                                      <p:cBhvr>
                                        <p:cTn id="762" dur="1" fill="hold">
                                          <p:stCondLst>
                                            <p:cond delay="0"/>
                                          </p:stCondLst>
                                        </p:cTn>
                                        <p:tgtEl>
                                          <p:spTgt spid="129"/>
                                        </p:tgtEl>
                                        <p:attrNameLst>
                                          <p:attrName>style.visibility</p:attrName>
                                        </p:attrNameLst>
                                      </p:cBhvr>
                                      <p:to>
                                        <p:strVal val="visible"/>
                                      </p:to>
                                    </p:set>
                                    <p:anim calcmode="lin" valueType="num">
                                      <p:cBhvr>
                                        <p:cTn id="763" dur="1000" fill="hold"/>
                                        <p:tgtEl>
                                          <p:spTgt spid="129"/>
                                        </p:tgtEl>
                                        <p:attrNameLst>
                                          <p:attrName>ppt_w</p:attrName>
                                        </p:attrNameLst>
                                      </p:cBhvr>
                                      <p:tavLst>
                                        <p:tav tm="0">
                                          <p:val>
                                            <p:fltVal val="0"/>
                                          </p:val>
                                        </p:tav>
                                        <p:tav tm="100000">
                                          <p:val>
                                            <p:strVal val="#ppt_w"/>
                                          </p:val>
                                        </p:tav>
                                      </p:tavLst>
                                    </p:anim>
                                    <p:anim calcmode="lin" valueType="num">
                                      <p:cBhvr>
                                        <p:cTn id="764" dur="1000" fill="hold"/>
                                        <p:tgtEl>
                                          <p:spTgt spid="129"/>
                                        </p:tgtEl>
                                        <p:attrNameLst>
                                          <p:attrName>ppt_h</p:attrName>
                                        </p:attrNameLst>
                                      </p:cBhvr>
                                      <p:tavLst>
                                        <p:tav tm="0">
                                          <p:val>
                                            <p:fltVal val="0"/>
                                          </p:val>
                                        </p:tav>
                                        <p:tav tm="100000">
                                          <p:val>
                                            <p:strVal val="#ppt_h"/>
                                          </p:val>
                                        </p:tav>
                                      </p:tavLst>
                                    </p:anim>
                                    <p:anim calcmode="lin" valueType="num">
                                      <p:cBhvr>
                                        <p:cTn id="765" dur="1000" fill="hold"/>
                                        <p:tgtEl>
                                          <p:spTgt spid="129"/>
                                        </p:tgtEl>
                                        <p:attrNameLst>
                                          <p:attrName>style.rotation</p:attrName>
                                        </p:attrNameLst>
                                      </p:cBhvr>
                                      <p:tavLst>
                                        <p:tav tm="0">
                                          <p:val>
                                            <p:fltVal val="90"/>
                                          </p:val>
                                        </p:tav>
                                        <p:tav tm="100000">
                                          <p:val>
                                            <p:fltVal val="0"/>
                                          </p:val>
                                        </p:tav>
                                      </p:tavLst>
                                    </p:anim>
                                    <p:animEffect transition="in" filter="fade">
                                      <p:cBhvr>
                                        <p:cTn id="766" dur="1000"/>
                                        <p:tgtEl>
                                          <p:spTgt spid="129"/>
                                        </p:tgtEl>
                                      </p:cBhvr>
                                    </p:animEffect>
                                  </p:childTnLst>
                                </p:cTn>
                              </p:par>
                              <p:par>
                                <p:cTn id="767" presetID="31" presetClass="entr" presetSubtype="0" fill="hold" nodeType="withEffect">
                                  <p:stCondLst>
                                    <p:cond delay="0"/>
                                  </p:stCondLst>
                                  <p:childTnLst>
                                    <p:set>
                                      <p:cBhvr>
                                        <p:cTn id="768" dur="1" fill="hold">
                                          <p:stCondLst>
                                            <p:cond delay="0"/>
                                          </p:stCondLst>
                                        </p:cTn>
                                        <p:tgtEl>
                                          <p:spTgt spid="130"/>
                                        </p:tgtEl>
                                        <p:attrNameLst>
                                          <p:attrName>style.visibility</p:attrName>
                                        </p:attrNameLst>
                                      </p:cBhvr>
                                      <p:to>
                                        <p:strVal val="visible"/>
                                      </p:to>
                                    </p:set>
                                    <p:anim calcmode="lin" valueType="num">
                                      <p:cBhvr>
                                        <p:cTn id="769" dur="1000" fill="hold"/>
                                        <p:tgtEl>
                                          <p:spTgt spid="130"/>
                                        </p:tgtEl>
                                        <p:attrNameLst>
                                          <p:attrName>ppt_w</p:attrName>
                                        </p:attrNameLst>
                                      </p:cBhvr>
                                      <p:tavLst>
                                        <p:tav tm="0">
                                          <p:val>
                                            <p:fltVal val="0"/>
                                          </p:val>
                                        </p:tav>
                                        <p:tav tm="100000">
                                          <p:val>
                                            <p:strVal val="#ppt_w"/>
                                          </p:val>
                                        </p:tav>
                                      </p:tavLst>
                                    </p:anim>
                                    <p:anim calcmode="lin" valueType="num">
                                      <p:cBhvr>
                                        <p:cTn id="770" dur="1000" fill="hold"/>
                                        <p:tgtEl>
                                          <p:spTgt spid="130"/>
                                        </p:tgtEl>
                                        <p:attrNameLst>
                                          <p:attrName>ppt_h</p:attrName>
                                        </p:attrNameLst>
                                      </p:cBhvr>
                                      <p:tavLst>
                                        <p:tav tm="0">
                                          <p:val>
                                            <p:fltVal val="0"/>
                                          </p:val>
                                        </p:tav>
                                        <p:tav tm="100000">
                                          <p:val>
                                            <p:strVal val="#ppt_h"/>
                                          </p:val>
                                        </p:tav>
                                      </p:tavLst>
                                    </p:anim>
                                    <p:anim calcmode="lin" valueType="num">
                                      <p:cBhvr>
                                        <p:cTn id="771" dur="1000" fill="hold"/>
                                        <p:tgtEl>
                                          <p:spTgt spid="130"/>
                                        </p:tgtEl>
                                        <p:attrNameLst>
                                          <p:attrName>style.rotation</p:attrName>
                                        </p:attrNameLst>
                                      </p:cBhvr>
                                      <p:tavLst>
                                        <p:tav tm="0">
                                          <p:val>
                                            <p:fltVal val="90"/>
                                          </p:val>
                                        </p:tav>
                                        <p:tav tm="100000">
                                          <p:val>
                                            <p:fltVal val="0"/>
                                          </p:val>
                                        </p:tav>
                                      </p:tavLst>
                                    </p:anim>
                                    <p:animEffect transition="in" filter="fade">
                                      <p:cBhvr>
                                        <p:cTn id="772" dur="1000"/>
                                        <p:tgtEl>
                                          <p:spTgt spid="130"/>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1"/>
                                        </p:tgtEl>
                                        <p:attrNameLst>
                                          <p:attrName>style.visibility</p:attrName>
                                        </p:attrNameLst>
                                      </p:cBhvr>
                                      <p:to>
                                        <p:strVal val="visible"/>
                                      </p:to>
                                    </p:set>
                                    <p:anim calcmode="lin" valueType="num">
                                      <p:cBhvr>
                                        <p:cTn id="775" dur="1000" fill="hold"/>
                                        <p:tgtEl>
                                          <p:spTgt spid="131"/>
                                        </p:tgtEl>
                                        <p:attrNameLst>
                                          <p:attrName>ppt_w</p:attrName>
                                        </p:attrNameLst>
                                      </p:cBhvr>
                                      <p:tavLst>
                                        <p:tav tm="0">
                                          <p:val>
                                            <p:fltVal val="0"/>
                                          </p:val>
                                        </p:tav>
                                        <p:tav tm="100000">
                                          <p:val>
                                            <p:strVal val="#ppt_w"/>
                                          </p:val>
                                        </p:tav>
                                      </p:tavLst>
                                    </p:anim>
                                    <p:anim calcmode="lin" valueType="num">
                                      <p:cBhvr>
                                        <p:cTn id="776" dur="1000" fill="hold"/>
                                        <p:tgtEl>
                                          <p:spTgt spid="131"/>
                                        </p:tgtEl>
                                        <p:attrNameLst>
                                          <p:attrName>ppt_h</p:attrName>
                                        </p:attrNameLst>
                                      </p:cBhvr>
                                      <p:tavLst>
                                        <p:tav tm="0">
                                          <p:val>
                                            <p:fltVal val="0"/>
                                          </p:val>
                                        </p:tav>
                                        <p:tav tm="100000">
                                          <p:val>
                                            <p:strVal val="#ppt_h"/>
                                          </p:val>
                                        </p:tav>
                                      </p:tavLst>
                                    </p:anim>
                                    <p:anim calcmode="lin" valueType="num">
                                      <p:cBhvr>
                                        <p:cTn id="777" dur="1000" fill="hold"/>
                                        <p:tgtEl>
                                          <p:spTgt spid="131"/>
                                        </p:tgtEl>
                                        <p:attrNameLst>
                                          <p:attrName>style.rotation</p:attrName>
                                        </p:attrNameLst>
                                      </p:cBhvr>
                                      <p:tavLst>
                                        <p:tav tm="0">
                                          <p:val>
                                            <p:fltVal val="90"/>
                                          </p:val>
                                        </p:tav>
                                        <p:tav tm="100000">
                                          <p:val>
                                            <p:fltVal val="0"/>
                                          </p:val>
                                        </p:tav>
                                      </p:tavLst>
                                    </p:anim>
                                    <p:animEffect transition="in" filter="fade">
                                      <p:cBhvr>
                                        <p:cTn id="778" dur="1000"/>
                                        <p:tgtEl>
                                          <p:spTgt spid="131"/>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2"/>
                                        </p:tgtEl>
                                        <p:attrNameLst>
                                          <p:attrName>style.visibility</p:attrName>
                                        </p:attrNameLst>
                                      </p:cBhvr>
                                      <p:to>
                                        <p:strVal val="visible"/>
                                      </p:to>
                                    </p:set>
                                    <p:anim calcmode="lin" valueType="num">
                                      <p:cBhvr>
                                        <p:cTn id="781" dur="1000" fill="hold"/>
                                        <p:tgtEl>
                                          <p:spTgt spid="132"/>
                                        </p:tgtEl>
                                        <p:attrNameLst>
                                          <p:attrName>ppt_w</p:attrName>
                                        </p:attrNameLst>
                                      </p:cBhvr>
                                      <p:tavLst>
                                        <p:tav tm="0">
                                          <p:val>
                                            <p:fltVal val="0"/>
                                          </p:val>
                                        </p:tav>
                                        <p:tav tm="100000">
                                          <p:val>
                                            <p:strVal val="#ppt_w"/>
                                          </p:val>
                                        </p:tav>
                                      </p:tavLst>
                                    </p:anim>
                                    <p:anim calcmode="lin" valueType="num">
                                      <p:cBhvr>
                                        <p:cTn id="782" dur="1000" fill="hold"/>
                                        <p:tgtEl>
                                          <p:spTgt spid="132"/>
                                        </p:tgtEl>
                                        <p:attrNameLst>
                                          <p:attrName>ppt_h</p:attrName>
                                        </p:attrNameLst>
                                      </p:cBhvr>
                                      <p:tavLst>
                                        <p:tav tm="0">
                                          <p:val>
                                            <p:fltVal val="0"/>
                                          </p:val>
                                        </p:tav>
                                        <p:tav tm="100000">
                                          <p:val>
                                            <p:strVal val="#ppt_h"/>
                                          </p:val>
                                        </p:tav>
                                      </p:tavLst>
                                    </p:anim>
                                    <p:anim calcmode="lin" valueType="num">
                                      <p:cBhvr>
                                        <p:cTn id="783" dur="1000" fill="hold"/>
                                        <p:tgtEl>
                                          <p:spTgt spid="132"/>
                                        </p:tgtEl>
                                        <p:attrNameLst>
                                          <p:attrName>style.rotation</p:attrName>
                                        </p:attrNameLst>
                                      </p:cBhvr>
                                      <p:tavLst>
                                        <p:tav tm="0">
                                          <p:val>
                                            <p:fltVal val="90"/>
                                          </p:val>
                                        </p:tav>
                                        <p:tav tm="100000">
                                          <p:val>
                                            <p:fltVal val="0"/>
                                          </p:val>
                                        </p:tav>
                                      </p:tavLst>
                                    </p:anim>
                                    <p:animEffect transition="in" filter="fade">
                                      <p:cBhvr>
                                        <p:cTn id="784" dur="1000"/>
                                        <p:tgtEl>
                                          <p:spTgt spid="132"/>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3"/>
                                        </p:tgtEl>
                                        <p:attrNameLst>
                                          <p:attrName>style.visibility</p:attrName>
                                        </p:attrNameLst>
                                      </p:cBhvr>
                                      <p:to>
                                        <p:strVal val="visible"/>
                                      </p:to>
                                    </p:set>
                                    <p:anim calcmode="lin" valueType="num">
                                      <p:cBhvr>
                                        <p:cTn id="787" dur="1000" fill="hold"/>
                                        <p:tgtEl>
                                          <p:spTgt spid="133"/>
                                        </p:tgtEl>
                                        <p:attrNameLst>
                                          <p:attrName>ppt_w</p:attrName>
                                        </p:attrNameLst>
                                      </p:cBhvr>
                                      <p:tavLst>
                                        <p:tav tm="0">
                                          <p:val>
                                            <p:fltVal val="0"/>
                                          </p:val>
                                        </p:tav>
                                        <p:tav tm="100000">
                                          <p:val>
                                            <p:strVal val="#ppt_w"/>
                                          </p:val>
                                        </p:tav>
                                      </p:tavLst>
                                    </p:anim>
                                    <p:anim calcmode="lin" valueType="num">
                                      <p:cBhvr>
                                        <p:cTn id="788" dur="1000" fill="hold"/>
                                        <p:tgtEl>
                                          <p:spTgt spid="133"/>
                                        </p:tgtEl>
                                        <p:attrNameLst>
                                          <p:attrName>ppt_h</p:attrName>
                                        </p:attrNameLst>
                                      </p:cBhvr>
                                      <p:tavLst>
                                        <p:tav tm="0">
                                          <p:val>
                                            <p:fltVal val="0"/>
                                          </p:val>
                                        </p:tav>
                                        <p:tav tm="100000">
                                          <p:val>
                                            <p:strVal val="#ppt_h"/>
                                          </p:val>
                                        </p:tav>
                                      </p:tavLst>
                                    </p:anim>
                                    <p:anim calcmode="lin" valueType="num">
                                      <p:cBhvr>
                                        <p:cTn id="789" dur="1000" fill="hold"/>
                                        <p:tgtEl>
                                          <p:spTgt spid="133"/>
                                        </p:tgtEl>
                                        <p:attrNameLst>
                                          <p:attrName>style.rotation</p:attrName>
                                        </p:attrNameLst>
                                      </p:cBhvr>
                                      <p:tavLst>
                                        <p:tav tm="0">
                                          <p:val>
                                            <p:fltVal val="90"/>
                                          </p:val>
                                        </p:tav>
                                        <p:tav tm="100000">
                                          <p:val>
                                            <p:fltVal val="0"/>
                                          </p:val>
                                        </p:tav>
                                      </p:tavLst>
                                    </p:anim>
                                    <p:animEffect transition="in" filter="fade">
                                      <p:cBhvr>
                                        <p:cTn id="790" dur="1000"/>
                                        <p:tgtEl>
                                          <p:spTgt spid="133"/>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4"/>
                                        </p:tgtEl>
                                        <p:attrNameLst>
                                          <p:attrName>style.visibility</p:attrName>
                                        </p:attrNameLst>
                                      </p:cBhvr>
                                      <p:to>
                                        <p:strVal val="visible"/>
                                      </p:to>
                                    </p:set>
                                    <p:anim calcmode="lin" valueType="num">
                                      <p:cBhvr>
                                        <p:cTn id="793" dur="1000" fill="hold"/>
                                        <p:tgtEl>
                                          <p:spTgt spid="134"/>
                                        </p:tgtEl>
                                        <p:attrNameLst>
                                          <p:attrName>ppt_w</p:attrName>
                                        </p:attrNameLst>
                                      </p:cBhvr>
                                      <p:tavLst>
                                        <p:tav tm="0">
                                          <p:val>
                                            <p:fltVal val="0"/>
                                          </p:val>
                                        </p:tav>
                                        <p:tav tm="100000">
                                          <p:val>
                                            <p:strVal val="#ppt_w"/>
                                          </p:val>
                                        </p:tav>
                                      </p:tavLst>
                                    </p:anim>
                                    <p:anim calcmode="lin" valueType="num">
                                      <p:cBhvr>
                                        <p:cTn id="794" dur="1000" fill="hold"/>
                                        <p:tgtEl>
                                          <p:spTgt spid="134"/>
                                        </p:tgtEl>
                                        <p:attrNameLst>
                                          <p:attrName>ppt_h</p:attrName>
                                        </p:attrNameLst>
                                      </p:cBhvr>
                                      <p:tavLst>
                                        <p:tav tm="0">
                                          <p:val>
                                            <p:fltVal val="0"/>
                                          </p:val>
                                        </p:tav>
                                        <p:tav tm="100000">
                                          <p:val>
                                            <p:strVal val="#ppt_h"/>
                                          </p:val>
                                        </p:tav>
                                      </p:tavLst>
                                    </p:anim>
                                    <p:anim calcmode="lin" valueType="num">
                                      <p:cBhvr>
                                        <p:cTn id="795" dur="1000" fill="hold"/>
                                        <p:tgtEl>
                                          <p:spTgt spid="134"/>
                                        </p:tgtEl>
                                        <p:attrNameLst>
                                          <p:attrName>style.rotation</p:attrName>
                                        </p:attrNameLst>
                                      </p:cBhvr>
                                      <p:tavLst>
                                        <p:tav tm="0">
                                          <p:val>
                                            <p:fltVal val="90"/>
                                          </p:val>
                                        </p:tav>
                                        <p:tav tm="100000">
                                          <p:val>
                                            <p:fltVal val="0"/>
                                          </p:val>
                                        </p:tav>
                                      </p:tavLst>
                                    </p:anim>
                                    <p:animEffect transition="in" filter="fade">
                                      <p:cBhvr>
                                        <p:cTn id="796" dur="1000"/>
                                        <p:tgtEl>
                                          <p:spTgt spid="134"/>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5"/>
                                        </p:tgtEl>
                                        <p:attrNameLst>
                                          <p:attrName>style.visibility</p:attrName>
                                        </p:attrNameLst>
                                      </p:cBhvr>
                                      <p:to>
                                        <p:strVal val="visible"/>
                                      </p:to>
                                    </p:set>
                                    <p:anim calcmode="lin" valueType="num">
                                      <p:cBhvr>
                                        <p:cTn id="799" dur="1000" fill="hold"/>
                                        <p:tgtEl>
                                          <p:spTgt spid="135"/>
                                        </p:tgtEl>
                                        <p:attrNameLst>
                                          <p:attrName>ppt_w</p:attrName>
                                        </p:attrNameLst>
                                      </p:cBhvr>
                                      <p:tavLst>
                                        <p:tav tm="0">
                                          <p:val>
                                            <p:fltVal val="0"/>
                                          </p:val>
                                        </p:tav>
                                        <p:tav tm="100000">
                                          <p:val>
                                            <p:strVal val="#ppt_w"/>
                                          </p:val>
                                        </p:tav>
                                      </p:tavLst>
                                    </p:anim>
                                    <p:anim calcmode="lin" valueType="num">
                                      <p:cBhvr>
                                        <p:cTn id="800" dur="1000" fill="hold"/>
                                        <p:tgtEl>
                                          <p:spTgt spid="135"/>
                                        </p:tgtEl>
                                        <p:attrNameLst>
                                          <p:attrName>ppt_h</p:attrName>
                                        </p:attrNameLst>
                                      </p:cBhvr>
                                      <p:tavLst>
                                        <p:tav tm="0">
                                          <p:val>
                                            <p:fltVal val="0"/>
                                          </p:val>
                                        </p:tav>
                                        <p:tav tm="100000">
                                          <p:val>
                                            <p:strVal val="#ppt_h"/>
                                          </p:val>
                                        </p:tav>
                                      </p:tavLst>
                                    </p:anim>
                                    <p:anim calcmode="lin" valueType="num">
                                      <p:cBhvr>
                                        <p:cTn id="801" dur="1000" fill="hold"/>
                                        <p:tgtEl>
                                          <p:spTgt spid="135"/>
                                        </p:tgtEl>
                                        <p:attrNameLst>
                                          <p:attrName>style.rotation</p:attrName>
                                        </p:attrNameLst>
                                      </p:cBhvr>
                                      <p:tavLst>
                                        <p:tav tm="0">
                                          <p:val>
                                            <p:fltVal val="90"/>
                                          </p:val>
                                        </p:tav>
                                        <p:tav tm="100000">
                                          <p:val>
                                            <p:fltVal val="0"/>
                                          </p:val>
                                        </p:tav>
                                      </p:tavLst>
                                    </p:anim>
                                    <p:animEffect transition="in" filter="fade">
                                      <p:cBhvr>
                                        <p:cTn id="802" dur="1000"/>
                                        <p:tgtEl>
                                          <p:spTgt spid="135"/>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6"/>
                                        </p:tgtEl>
                                        <p:attrNameLst>
                                          <p:attrName>style.visibility</p:attrName>
                                        </p:attrNameLst>
                                      </p:cBhvr>
                                      <p:to>
                                        <p:strVal val="visible"/>
                                      </p:to>
                                    </p:set>
                                    <p:anim calcmode="lin" valueType="num">
                                      <p:cBhvr>
                                        <p:cTn id="805" dur="1000" fill="hold"/>
                                        <p:tgtEl>
                                          <p:spTgt spid="136"/>
                                        </p:tgtEl>
                                        <p:attrNameLst>
                                          <p:attrName>ppt_w</p:attrName>
                                        </p:attrNameLst>
                                      </p:cBhvr>
                                      <p:tavLst>
                                        <p:tav tm="0">
                                          <p:val>
                                            <p:fltVal val="0"/>
                                          </p:val>
                                        </p:tav>
                                        <p:tav tm="100000">
                                          <p:val>
                                            <p:strVal val="#ppt_w"/>
                                          </p:val>
                                        </p:tav>
                                      </p:tavLst>
                                    </p:anim>
                                    <p:anim calcmode="lin" valueType="num">
                                      <p:cBhvr>
                                        <p:cTn id="806" dur="1000" fill="hold"/>
                                        <p:tgtEl>
                                          <p:spTgt spid="136"/>
                                        </p:tgtEl>
                                        <p:attrNameLst>
                                          <p:attrName>ppt_h</p:attrName>
                                        </p:attrNameLst>
                                      </p:cBhvr>
                                      <p:tavLst>
                                        <p:tav tm="0">
                                          <p:val>
                                            <p:fltVal val="0"/>
                                          </p:val>
                                        </p:tav>
                                        <p:tav tm="100000">
                                          <p:val>
                                            <p:strVal val="#ppt_h"/>
                                          </p:val>
                                        </p:tav>
                                      </p:tavLst>
                                    </p:anim>
                                    <p:anim calcmode="lin" valueType="num">
                                      <p:cBhvr>
                                        <p:cTn id="807" dur="1000" fill="hold"/>
                                        <p:tgtEl>
                                          <p:spTgt spid="136"/>
                                        </p:tgtEl>
                                        <p:attrNameLst>
                                          <p:attrName>style.rotation</p:attrName>
                                        </p:attrNameLst>
                                      </p:cBhvr>
                                      <p:tavLst>
                                        <p:tav tm="0">
                                          <p:val>
                                            <p:fltVal val="90"/>
                                          </p:val>
                                        </p:tav>
                                        <p:tav tm="100000">
                                          <p:val>
                                            <p:fltVal val="0"/>
                                          </p:val>
                                        </p:tav>
                                      </p:tavLst>
                                    </p:anim>
                                    <p:animEffect transition="in" filter="fade">
                                      <p:cBhvr>
                                        <p:cTn id="808" dur="1000"/>
                                        <p:tgtEl>
                                          <p:spTgt spid="136"/>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7"/>
                                        </p:tgtEl>
                                        <p:attrNameLst>
                                          <p:attrName>style.visibility</p:attrName>
                                        </p:attrNameLst>
                                      </p:cBhvr>
                                      <p:to>
                                        <p:strVal val="visible"/>
                                      </p:to>
                                    </p:set>
                                    <p:anim calcmode="lin" valueType="num">
                                      <p:cBhvr>
                                        <p:cTn id="811" dur="1000" fill="hold"/>
                                        <p:tgtEl>
                                          <p:spTgt spid="137"/>
                                        </p:tgtEl>
                                        <p:attrNameLst>
                                          <p:attrName>ppt_w</p:attrName>
                                        </p:attrNameLst>
                                      </p:cBhvr>
                                      <p:tavLst>
                                        <p:tav tm="0">
                                          <p:val>
                                            <p:fltVal val="0"/>
                                          </p:val>
                                        </p:tav>
                                        <p:tav tm="100000">
                                          <p:val>
                                            <p:strVal val="#ppt_w"/>
                                          </p:val>
                                        </p:tav>
                                      </p:tavLst>
                                    </p:anim>
                                    <p:anim calcmode="lin" valueType="num">
                                      <p:cBhvr>
                                        <p:cTn id="812" dur="1000" fill="hold"/>
                                        <p:tgtEl>
                                          <p:spTgt spid="137"/>
                                        </p:tgtEl>
                                        <p:attrNameLst>
                                          <p:attrName>ppt_h</p:attrName>
                                        </p:attrNameLst>
                                      </p:cBhvr>
                                      <p:tavLst>
                                        <p:tav tm="0">
                                          <p:val>
                                            <p:fltVal val="0"/>
                                          </p:val>
                                        </p:tav>
                                        <p:tav tm="100000">
                                          <p:val>
                                            <p:strVal val="#ppt_h"/>
                                          </p:val>
                                        </p:tav>
                                      </p:tavLst>
                                    </p:anim>
                                    <p:anim calcmode="lin" valueType="num">
                                      <p:cBhvr>
                                        <p:cTn id="813" dur="1000" fill="hold"/>
                                        <p:tgtEl>
                                          <p:spTgt spid="137"/>
                                        </p:tgtEl>
                                        <p:attrNameLst>
                                          <p:attrName>style.rotation</p:attrName>
                                        </p:attrNameLst>
                                      </p:cBhvr>
                                      <p:tavLst>
                                        <p:tav tm="0">
                                          <p:val>
                                            <p:fltVal val="90"/>
                                          </p:val>
                                        </p:tav>
                                        <p:tav tm="100000">
                                          <p:val>
                                            <p:fltVal val="0"/>
                                          </p:val>
                                        </p:tav>
                                      </p:tavLst>
                                    </p:anim>
                                    <p:animEffect transition="in" filter="fade">
                                      <p:cBhvr>
                                        <p:cTn id="814" dur="1000"/>
                                        <p:tgtEl>
                                          <p:spTgt spid="137"/>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8"/>
                                        </p:tgtEl>
                                        <p:attrNameLst>
                                          <p:attrName>style.visibility</p:attrName>
                                        </p:attrNameLst>
                                      </p:cBhvr>
                                      <p:to>
                                        <p:strVal val="visible"/>
                                      </p:to>
                                    </p:set>
                                    <p:anim calcmode="lin" valueType="num">
                                      <p:cBhvr>
                                        <p:cTn id="817" dur="1000" fill="hold"/>
                                        <p:tgtEl>
                                          <p:spTgt spid="138"/>
                                        </p:tgtEl>
                                        <p:attrNameLst>
                                          <p:attrName>ppt_w</p:attrName>
                                        </p:attrNameLst>
                                      </p:cBhvr>
                                      <p:tavLst>
                                        <p:tav tm="0">
                                          <p:val>
                                            <p:fltVal val="0"/>
                                          </p:val>
                                        </p:tav>
                                        <p:tav tm="100000">
                                          <p:val>
                                            <p:strVal val="#ppt_w"/>
                                          </p:val>
                                        </p:tav>
                                      </p:tavLst>
                                    </p:anim>
                                    <p:anim calcmode="lin" valueType="num">
                                      <p:cBhvr>
                                        <p:cTn id="818" dur="1000" fill="hold"/>
                                        <p:tgtEl>
                                          <p:spTgt spid="138"/>
                                        </p:tgtEl>
                                        <p:attrNameLst>
                                          <p:attrName>ppt_h</p:attrName>
                                        </p:attrNameLst>
                                      </p:cBhvr>
                                      <p:tavLst>
                                        <p:tav tm="0">
                                          <p:val>
                                            <p:fltVal val="0"/>
                                          </p:val>
                                        </p:tav>
                                        <p:tav tm="100000">
                                          <p:val>
                                            <p:strVal val="#ppt_h"/>
                                          </p:val>
                                        </p:tav>
                                      </p:tavLst>
                                    </p:anim>
                                    <p:anim calcmode="lin" valueType="num">
                                      <p:cBhvr>
                                        <p:cTn id="819" dur="1000" fill="hold"/>
                                        <p:tgtEl>
                                          <p:spTgt spid="138"/>
                                        </p:tgtEl>
                                        <p:attrNameLst>
                                          <p:attrName>style.rotation</p:attrName>
                                        </p:attrNameLst>
                                      </p:cBhvr>
                                      <p:tavLst>
                                        <p:tav tm="0">
                                          <p:val>
                                            <p:fltVal val="90"/>
                                          </p:val>
                                        </p:tav>
                                        <p:tav tm="100000">
                                          <p:val>
                                            <p:fltVal val="0"/>
                                          </p:val>
                                        </p:tav>
                                      </p:tavLst>
                                    </p:anim>
                                    <p:animEffect transition="in" filter="fade">
                                      <p:cBhvr>
                                        <p:cTn id="820" dur="1000"/>
                                        <p:tgtEl>
                                          <p:spTgt spid="138"/>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9"/>
                                        </p:tgtEl>
                                        <p:attrNameLst>
                                          <p:attrName>style.visibility</p:attrName>
                                        </p:attrNameLst>
                                      </p:cBhvr>
                                      <p:to>
                                        <p:strVal val="visible"/>
                                      </p:to>
                                    </p:set>
                                    <p:anim calcmode="lin" valueType="num">
                                      <p:cBhvr>
                                        <p:cTn id="823" dur="1000" fill="hold"/>
                                        <p:tgtEl>
                                          <p:spTgt spid="139"/>
                                        </p:tgtEl>
                                        <p:attrNameLst>
                                          <p:attrName>ppt_w</p:attrName>
                                        </p:attrNameLst>
                                      </p:cBhvr>
                                      <p:tavLst>
                                        <p:tav tm="0">
                                          <p:val>
                                            <p:fltVal val="0"/>
                                          </p:val>
                                        </p:tav>
                                        <p:tav tm="100000">
                                          <p:val>
                                            <p:strVal val="#ppt_w"/>
                                          </p:val>
                                        </p:tav>
                                      </p:tavLst>
                                    </p:anim>
                                    <p:anim calcmode="lin" valueType="num">
                                      <p:cBhvr>
                                        <p:cTn id="824" dur="1000" fill="hold"/>
                                        <p:tgtEl>
                                          <p:spTgt spid="139"/>
                                        </p:tgtEl>
                                        <p:attrNameLst>
                                          <p:attrName>ppt_h</p:attrName>
                                        </p:attrNameLst>
                                      </p:cBhvr>
                                      <p:tavLst>
                                        <p:tav tm="0">
                                          <p:val>
                                            <p:fltVal val="0"/>
                                          </p:val>
                                        </p:tav>
                                        <p:tav tm="100000">
                                          <p:val>
                                            <p:strVal val="#ppt_h"/>
                                          </p:val>
                                        </p:tav>
                                      </p:tavLst>
                                    </p:anim>
                                    <p:anim calcmode="lin" valueType="num">
                                      <p:cBhvr>
                                        <p:cTn id="825" dur="1000" fill="hold"/>
                                        <p:tgtEl>
                                          <p:spTgt spid="139"/>
                                        </p:tgtEl>
                                        <p:attrNameLst>
                                          <p:attrName>style.rotation</p:attrName>
                                        </p:attrNameLst>
                                      </p:cBhvr>
                                      <p:tavLst>
                                        <p:tav tm="0">
                                          <p:val>
                                            <p:fltVal val="90"/>
                                          </p:val>
                                        </p:tav>
                                        <p:tav tm="100000">
                                          <p:val>
                                            <p:fltVal val="0"/>
                                          </p:val>
                                        </p:tav>
                                      </p:tavLst>
                                    </p:anim>
                                    <p:animEffect transition="in" filter="fade">
                                      <p:cBhvr>
                                        <p:cTn id="826" dur="1000"/>
                                        <p:tgtEl>
                                          <p:spTgt spid="139"/>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40"/>
                                        </p:tgtEl>
                                        <p:attrNameLst>
                                          <p:attrName>style.visibility</p:attrName>
                                        </p:attrNameLst>
                                      </p:cBhvr>
                                      <p:to>
                                        <p:strVal val="visible"/>
                                      </p:to>
                                    </p:set>
                                    <p:anim calcmode="lin" valueType="num">
                                      <p:cBhvr>
                                        <p:cTn id="829" dur="1000" fill="hold"/>
                                        <p:tgtEl>
                                          <p:spTgt spid="140"/>
                                        </p:tgtEl>
                                        <p:attrNameLst>
                                          <p:attrName>ppt_w</p:attrName>
                                        </p:attrNameLst>
                                      </p:cBhvr>
                                      <p:tavLst>
                                        <p:tav tm="0">
                                          <p:val>
                                            <p:fltVal val="0"/>
                                          </p:val>
                                        </p:tav>
                                        <p:tav tm="100000">
                                          <p:val>
                                            <p:strVal val="#ppt_w"/>
                                          </p:val>
                                        </p:tav>
                                      </p:tavLst>
                                    </p:anim>
                                    <p:anim calcmode="lin" valueType="num">
                                      <p:cBhvr>
                                        <p:cTn id="830" dur="1000" fill="hold"/>
                                        <p:tgtEl>
                                          <p:spTgt spid="140"/>
                                        </p:tgtEl>
                                        <p:attrNameLst>
                                          <p:attrName>ppt_h</p:attrName>
                                        </p:attrNameLst>
                                      </p:cBhvr>
                                      <p:tavLst>
                                        <p:tav tm="0">
                                          <p:val>
                                            <p:fltVal val="0"/>
                                          </p:val>
                                        </p:tav>
                                        <p:tav tm="100000">
                                          <p:val>
                                            <p:strVal val="#ppt_h"/>
                                          </p:val>
                                        </p:tav>
                                      </p:tavLst>
                                    </p:anim>
                                    <p:anim calcmode="lin" valueType="num">
                                      <p:cBhvr>
                                        <p:cTn id="831" dur="1000" fill="hold"/>
                                        <p:tgtEl>
                                          <p:spTgt spid="140"/>
                                        </p:tgtEl>
                                        <p:attrNameLst>
                                          <p:attrName>style.rotation</p:attrName>
                                        </p:attrNameLst>
                                      </p:cBhvr>
                                      <p:tavLst>
                                        <p:tav tm="0">
                                          <p:val>
                                            <p:fltVal val="90"/>
                                          </p:val>
                                        </p:tav>
                                        <p:tav tm="100000">
                                          <p:val>
                                            <p:fltVal val="0"/>
                                          </p:val>
                                        </p:tav>
                                      </p:tavLst>
                                    </p:anim>
                                    <p:animEffect transition="in" filter="fade">
                                      <p:cBhvr>
                                        <p:cTn id="832" dur="1000"/>
                                        <p:tgtEl>
                                          <p:spTgt spid="140"/>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1"/>
                                        </p:tgtEl>
                                        <p:attrNameLst>
                                          <p:attrName>style.visibility</p:attrName>
                                        </p:attrNameLst>
                                      </p:cBhvr>
                                      <p:to>
                                        <p:strVal val="visible"/>
                                      </p:to>
                                    </p:set>
                                    <p:anim calcmode="lin" valueType="num">
                                      <p:cBhvr>
                                        <p:cTn id="835" dur="1000" fill="hold"/>
                                        <p:tgtEl>
                                          <p:spTgt spid="141"/>
                                        </p:tgtEl>
                                        <p:attrNameLst>
                                          <p:attrName>ppt_w</p:attrName>
                                        </p:attrNameLst>
                                      </p:cBhvr>
                                      <p:tavLst>
                                        <p:tav tm="0">
                                          <p:val>
                                            <p:fltVal val="0"/>
                                          </p:val>
                                        </p:tav>
                                        <p:tav tm="100000">
                                          <p:val>
                                            <p:strVal val="#ppt_w"/>
                                          </p:val>
                                        </p:tav>
                                      </p:tavLst>
                                    </p:anim>
                                    <p:anim calcmode="lin" valueType="num">
                                      <p:cBhvr>
                                        <p:cTn id="836" dur="1000" fill="hold"/>
                                        <p:tgtEl>
                                          <p:spTgt spid="141"/>
                                        </p:tgtEl>
                                        <p:attrNameLst>
                                          <p:attrName>ppt_h</p:attrName>
                                        </p:attrNameLst>
                                      </p:cBhvr>
                                      <p:tavLst>
                                        <p:tav tm="0">
                                          <p:val>
                                            <p:fltVal val="0"/>
                                          </p:val>
                                        </p:tav>
                                        <p:tav tm="100000">
                                          <p:val>
                                            <p:strVal val="#ppt_h"/>
                                          </p:val>
                                        </p:tav>
                                      </p:tavLst>
                                    </p:anim>
                                    <p:anim calcmode="lin" valueType="num">
                                      <p:cBhvr>
                                        <p:cTn id="837" dur="1000" fill="hold"/>
                                        <p:tgtEl>
                                          <p:spTgt spid="141"/>
                                        </p:tgtEl>
                                        <p:attrNameLst>
                                          <p:attrName>style.rotation</p:attrName>
                                        </p:attrNameLst>
                                      </p:cBhvr>
                                      <p:tavLst>
                                        <p:tav tm="0">
                                          <p:val>
                                            <p:fltVal val="90"/>
                                          </p:val>
                                        </p:tav>
                                        <p:tav tm="100000">
                                          <p:val>
                                            <p:fltVal val="0"/>
                                          </p:val>
                                        </p:tav>
                                      </p:tavLst>
                                    </p:anim>
                                    <p:animEffect transition="in" filter="fade">
                                      <p:cBhvr>
                                        <p:cTn id="838" dur="1000"/>
                                        <p:tgtEl>
                                          <p:spTgt spid="141"/>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142"/>
                                        </p:tgtEl>
                                        <p:attrNameLst>
                                          <p:attrName>style.visibility</p:attrName>
                                        </p:attrNameLst>
                                      </p:cBhvr>
                                      <p:to>
                                        <p:strVal val="visible"/>
                                      </p:to>
                                    </p:set>
                                    <p:anim calcmode="lin" valueType="num">
                                      <p:cBhvr>
                                        <p:cTn id="841" dur="1000" fill="hold"/>
                                        <p:tgtEl>
                                          <p:spTgt spid="142"/>
                                        </p:tgtEl>
                                        <p:attrNameLst>
                                          <p:attrName>ppt_w</p:attrName>
                                        </p:attrNameLst>
                                      </p:cBhvr>
                                      <p:tavLst>
                                        <p:tav tm="0">
                                          <p:val>
                                            <p:fltVal val="0"/>
                                          </p:val>
                                        </p:tav>
                                        <p:tav tm="100000">
                                          <p:val>
                                            <p:strVal val="#ppt_w"/>
                                          </p:val>
                                        </p:tav>
                                      </p:tavLst>
                                    </p:anim>
                                    <p:anim calcmode="lin" valueType="num">
                                      <p:cBhvr>
                                        <p:cTn id="842" dur="1000" fill="hold"/>
                                        <p:tgtEl>
                                          <p:spTgt spid="142"/>
                                        </p:tgtEl>
                                        <p:attrNameLst>
                                          <p:attrName>ppt_h</p:attrName>
                                        </p:attrNameLst>
                                      </p:cBhvr>
                                      <p:tavLst>
                                        <p:tav tm="0">
                                          <p:val>
                                            <p:fltVal val="0"/>
                                          </p:val>
                                        </p:tav>
                                        <p:tav tm="100000">
                                          <p:val>
                                            <p:strVal val="#ppt_h"/>
                                          </p:val>
                                        </p:tav>
                                      </p:tavLst>
                                    </p:anim>
                                    <p:anim calcmode="lin" valueType="num">
                                      <p:cBhvr>
                                        <p:cTn id="843" dur="1000" fill="hold"/>
                                        <p:tgtEl>
                                          <p:spTgt spid="142"/>
                                        </p:tgtEl>
                                        <p:attrNameLst>
                                          <p:attrName>style.rotation</p:attrName>
                                        </p:attrNameLst>
                                      </p:cBhvr>
                                      <p:tavLst>
                                        <p:tav tm="0">
                                          <p:val>
                                            <p:fltVal val="90"/>
                                          </p:val>
                                        </p:tav>
                                        <p:tav tm="100000">
                                          <p:val>
                                            <p:fltVal val="0"/>
                                          </p:val>
                                        </p:tav>
                                      </p:tavLst>
                                    </p:anim>
                                    <p:animEffect transition="in" filter="fade">
                                      <p:cBhvr>
                                        <p:cTn id="844" dur="10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178475-C6C9-4FF2-B21C-6B16ACE19531}"/>
              </a:ext>
            </a:extLst>
          </p:cNvPr>
          <p:cNvSpPr>
            <a:spLocks noGrp="1"/>
          </p:cNvSpPr>
          <p:nvPr>
            <p:ph type="sldNum" sz="quarter" idx="12"/>
          </p:nvPr>
        </p:nvSpPr>
        <p:spPr/>
        <p:txBody>
          <a:bodyPr/>
          <a:lstStyle/>
          <a:p>
            <a:fld id="{1E1B8BD3-EEEF-4896-BEE3-06C250004F3C}" type="slidenum">
              <a:rPr lang="en-US" smtClean="0"/>
              <a:pPr/>
              <a:t>26</a:t>
            </a:fld>
            <a:endParaRPr lang="en-US"/>
          </a:p>
        </p:txBody>
      </p:sp>
      <p:sp>
        <p:nvSpPr>
          <p:cNvPr id="3" name="TextBox 2">
            <a:extLst>
              <a:ext uri="{FF2B5EF4-FFF2-40B4-BE49-F238E27FC236}">
                <a16:creationId xmlns:a16="http://schemas.microsoft.com/office/drawing/2014/main" id="{A51FB7A8-85A4-4569-B764-0E5494D72B35}"/>
              </a:ext>
            </a:extLst>
          </p:cNvPr>
          <p:cNvSpPr txBox="1"/>
          <p:nvPr/>
        </p:nvSpPr>
        <p:spPr>
          <a:xfrm>
            <a:off x="8833607" y="1208015"/>
            <a:ext cx="2952924" cy="4247317"/>
          </a:xfrm>
          <a:prstGeom prst="rect">
            <a:avLst/>
          </a:prstGeom>
          <a:noFill/>
        </p:spPr>
        <p:txBody>
          <a:bodyPr wrap="square" rtlCol="0">
            <a:spAutoFit/>
          </a:bodyPr>
          <a:lstStyle/>
          <a:p>
            <a:r>
              <a:rPr lang="en-US" sz="1400" dirty="0">
                <a:latin typeface="Arial Narrow" panose="020B0606020202030204" pitchFamily="34" charset="0"/>
              </a:rPr>
              <a:t>Question:    Why do we say that the priest’s work of training that stops in 2019 parallels  with the line of Christ when it actually doesn't stop?</a:t>
            </a:r>
          </a:p>
          <a:p>
            <a:br>
              <a:rPr lang="en-US" sz="1400" dirty="0">
                <a:latin typeface="Arial Narrow" panose="020B0606020202030204" pitchFamily="34" charset="0"/>
              </a:rPr>
            </a:br>
            <a:r>
              <a:rPr lang="en-US" sz="1400" dirty="0">
                <a:latin typeface="Arial Narrow" panose="020B0606020202030204" pitchFamily="34" charset="0"/>
              </a:rPr>
              <a:t>If we want to overlay the line of Christ and take Him to 2019 and He’s 30 years old, baptism and we say He goes to war, what's the first thing that Jesus does, He's tested in the wilderness without any food or any bread.   He goes straight into the wilderness not to work. We need more than one model to show these histories. Like Acts 27 and we said Paul was the priests, then he shows new leadership within the priests and then we place them in 1844. We need to see him in different dispensations.</a:t>
            </a:r>
          </a:p>
          <a:p>
            <a:r>
              <a:rPr lang="en-US" dirty="0"/>
              <a:t> </a:t>
            </a:r>
          </a:p>
        </p:txBody>
      </p:sp>
      <p:sp>
        <p:nvSpPr>
          <p:cNvPr id="4" name="Text Box 2">
            <a:extLst>
              <a:ext uri="{FF2B5EF4-FFF2-40B4-BE49-F238E27FC236}">
                <a16:creationId xmlns:a16="http://schemas.microsoft.com/office/drawing/2014/main" id="{3DE2A154-81BA-4D29-A8AA-CB89B73501B9}"/>
              </a:ext>
            </a:extLst>
          </p:cNvPr>
          <p:cNvSpPr txBox="1">
            <a:spLocks noChangeArrowheads="1"/>
          </p:cNvSpPr>
          <p:nvPr/>
        </p:nvSpPr>
        <p:spPr bwMode="auto">
          <a:xfrm>
            <a:off x="1405725" y="1294002"/>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05C99159-7C83-40CF-8413-313709B91D90}"/>
              </a:ext>
            </a:extLst>
          </p:cNvPr>
          <p:cNvSpPr>
            <a:spLocks noChangeShapeType="1"/>
          </p:cNvSpPr>
          <p:nvPr/>
        </p:nvSpPr>
        <p:spPr bwMode="auto">
          <a:xfrm>
            <a:off x="1634325" y="1808352"/>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867E5751-0A8F-4778-84CA-8951855929C1}"/>
              </a:ext>
            </a:extLst>
          </p:cNvPr>
          <p:cNvSpPr>
            <a:spLocks noChangeShapeType="1"/>
          </p:cNvSpPr>
          <p:nvPr/>
        </p:nvSpPr>
        <p:spPr bwMode="auto">
          <a:xfrm>
            <a:off x="163432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12BC3C2E-D681-4DFC-8F29-4162CCA7328B}"/>
              </a:ext>
            </a:extLst>
          </p:cNvPr>
          <p:cNvSpPr>
            <a:spLocks noChangeShapeType="1"/>
          </p:cNvSpPr>
          <p:nvPr/>
        </p:nvSpPr>
        <p:spPr bwMode="auto">
          <a:xfrm>
            <a:off x="689212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7AB0E985-2F3A-4F98-A6AA-3ED75CD77B33}"/>
              </a:ext>
            </a:extLst>
          </p:cNvPr>
          <p:cNvSpPr>
            <a:spLocks noChangeShapeType="1"/>
          </p:cNvSpPr>
          <p:nvPr/>
        </p:nvSpPr>
        <p:spPr bwMode="auto">
          <a:xfrm>
            <a:off x="1545425" y="15797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39E21805-912E-48C4-9D43-2CFCD60ACD4D}"/>
              </a:ext>
            </a:extLst>
          </p:cNvPr>
          <p:cNvSpPr>
            <a:spLocks noChangeShapeType="1"/>
          </p:cNvSpPr>
          <p:nvPr/>
        </p:nvSpPr>
        <p:spPr bwMode="auto">
          <a:xfrm>
            <a:off x="6777825" y="157975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061EA95D-F3C6-4C72-A133-E80FACB055CC}"/>
              </a:ext>
            </a:extLst>
          </p:cNvPr>
          <p:cNvSpPr>
            <a:spLocks noChangeShapeType="1"/>
          </p:cNvSpPr>
          <p:nvPr/>
        </p:nvSpPr>
        <p:spPr bwMode="auto">
          <a:xfrm>
            <a:off x="741282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589E6743-ED47-4161-866A-DF0EB7A9A996}"/>
              </a:ext>
            </a:extLst>
          </p:cNvPr>
          <p:cNvSpPr>
            <a:spLocks noChangeShapeType="1"/>
          </p:cNvSpPr>
          <p:nvPr/>
        </p:nvSpPr>
        <p:spPr bwMode="auto">
          <a:xfrm>
            <a:off x="7325512" y="1579752"/>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5004BE6B-78DC-4122-ACDA-865465369A17}"/>
              </a:ext>
            </a:extLst>
          </p:cNvPr>
          <p:cNvSpPr>
            <a:spLocks noChangeShapeType="1"/>
          </p:cNvSpPr>
          <p:nvPr/>
        </p:nvSpPr>
        <p:spPr bwMode="auto">
          <a:xfrm>
            <a:off x="237727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D3CB26DD-F211-4C0B-AFAA-5A91B803A7D1}"/>
              </a:ext>
            </a:extLst>
          </p:cNvPr>
          <p:cNvSpPr>
            <a:spLocks noChangeShapeType="1"/>
          </p:cNvSpPr>
          <p:nvPr/>
        </p:nvSpPr>
        <p:spPr bwMode="auto">
          <a:xfrm>
            <a:off x="2288375" y="15797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28B21DC2-28B7-49B0-824F-0DBE8C36AA99}"/>
              </a:ext>
            </a:extLst>
          </p:cNvPr>
          <p:cNvSpPr>
            <a:spLocks noChangeShapeType="1"/>
          </p:cNvSpPr>
          <p:nvPr/>
        </p:nvSpPr>
        <p:spPr bwMode="auto">
          <a:xfrm>
            <a:off x="792082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71F78192-40E5-4852-99E7-7EDD799D5E19}"/>
              </a:ext>
            </a:extLst>
          </p:cNvPr>
          <p:cNvSpPr>
            <a:spLocks noChangeShapeType="1"/>
          </p:cNvSpPr>
          <p:nvPr/>
        </p:nvSpPr>
        <p:spPr bwMode="auto">
          <a:xfrm>
            <a:off x="7831925" y="15797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C74FC9B4-7DA2-49CD-96C8-729BDD09D3DE}"/>
              </a:ext>
            </a:extLst>
          </p:cNvPr>
          <p:cNvSpPr txBox="1">
            <a:spLocks noChangeArrowheads="1"/>
          </p:cNvSpPr>
          <p:nvPr/>
        </p:nvSpPr>
        <p:spPr bwMode="auto">
          <a:xfrm>
            <a:off x="1405725" y="12940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52BB927B-8E17-4250-AC75-9B9258FC32C8}"/>
              </a:ext>
            </a:extLst>
          </p:cNvPr>
          <p:cNvSpPr txBox="1">
            <a:spLocks noChangeArrowheads="1"/>
          </p:cNvSpPr>
          <p:nvPr/>
        </p:nvSpPr>
        <p:spPr bwMode="auto">
          <a:xfrm>
            <a:off x="2091525" y="12940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E038B639-1E60-4252-88E5-6B98E3E351E5}"/>
              </a:ext>
            </a:extLst>
          </p:cNvPr>
          <p:cNvSpPr txBox="1">
            <a:spLocks noChangeArrowheads="1"/>
          </p:cNvSpPr>
          <p:nvPr/>
        </p:nvSpPr>
        <p:spPr bwMode="auto">
          <a:xfrm>
            <a:off x="6720675" y="129400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1EB850BA-ADC4-4D46-824F-AAB9B43D38E5}"/>
              </a:ext>
            </a:extLst>
          </p:cNvPr>
          <p:cNvSpPr txBox="1">
            <a:spLocks noChangeArrowheads="1"/>
          </p:cNvSpPr>
          <p:nvPr/>
        </p:nvSpPr>
        <p:spPr bwMode="auto">
          <a:xfrm>
            <a:off x="7177875" y="1294002"/>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88DA58B3-C139-4E82-BB9E-DA5131D796CE}"/>
              </a:ext>
            </a:extLst>
          </p:cNvPr>
          <p:cNvSpPr txBox="1">
            <a:spLocks noChangeArrowheads="1"/>
          </p:cNvSpPr>
          <p:nvPr/>
        </p:nvSpPr>
        <p:spPr bwMode="auto">
          <a:xfrm>
            <a:off x="7692225" y="1294002"/>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D857143A-03E0-46DC-B286-D3302D3214F9}"/>
              </a:ext>
            </a:extLst>
          </p:cNvPr>
          <p:cNvSpPr>
            <a:spLocks noChangeShapeType="1"/>
          </p:cNvSpPr>
          <p:nvPr/>
        </p:nvSpPr>
        <p:spPr bwMode="auto">
          <a:xfrm>
            <a:off x="620632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71ABBF1D-2862-4FBD-A305-038BF7B736C6}"/>
              </a:ext>
            </a:extLst>
          </p:cNvPr>
          <p:cNvSpPr>
            <a:spLocks noChangeShapeType="1"/>
          </p:cNvSpPr>
          <p:nvPr/>
        </p:nvSpPr>
        <p:spPr bwMode="auto">
          <a:xfrm>
            <a:off x="6117425" y="15797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982C8522-E066-42CD-9829-A716B8979E3E}"/>
              </a:ext>
            </a:extLst>
          </p:cNvPr>
          <p:cNvSpPr txBox="1">
            <a:spLocks noChangeArrowheads="1"/>
          </p:cNvSpPr>
          <p:nvPr/>
        </p:nvSpPr>
        <p:spPr bwMode="auto">
          <a:xfrm>
            <a:off x="5977725" y="1294002"/>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81904514-49E2-4E42-9B3C-D57120FA0C0B}"/>
              </a:ext>
            </a:extLst>
          </p:cNvPr>
          <p:cNvSpPr>
            <a:spLocks noChangeShapeType="1"/>
          </p:cNvSpPr>
          <p:nvPr/>
        </p:nvSpPr>
        <p:spPr bwMode="auto">
          <a:xfrm flipV="1">
            <a:off x="6206325" y="163690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4CBDD619-A471-4B93-A30D-C23EA6D5C7F6}"/>
              </a:ext>
            </a:extLst>
          </p:cNvPr>
          <p:cNvSpPr>
            <a:spLocks noChangeShapeType="1"/>
          </p:cNvSpPr>
          <p:nvPr/>
        </p:nvSpPr>
        <p:spPr bwMode="auto">
          <a:xfrm>
            <a:off x="1634325" y="2779902"/>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F3FC2B59-22E7-4F84-AA3E-32B45E0BC095}"/>
              </a:ext>
            </a:extLst>
          </p:cNvPr>
          <p:cNvSpPr>
            <a:spLocks noChangeShapeType="1"/>
          </p:cNvSpPr>
          <p:nvPr/>
        </p:nvSpPr>
        <p:spPr bwMode="auto">
          <a:xfrm>
            <a:off x="163432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A69E14CF-F25E-43FF-9812-54CC94F98277}"/>
              </a:ext>
            </a:extLst>
          </p:cNvPr>
          <p:cNvSpPr>
            <a:spLocks noChangeShapeType="1"/>
          </p:cNvSpPr>
          <p:nvPr/>
        </p:nvSpPr>
        <p:spPr bwMode="auto">
          <a:xfrm>
            <a:off x="386317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42A42D08-A3C8-4E85-8B3C-22FFB8275B57}"/>
              </a:ext>
            </a:extLst>
          </p:cNvPr>
          <p:cNvSpPr>
            <a:spLocks noChangeShapeType="1"/>
          </p:cNvSpPr>
          <p:nvPr/>
        </p:nvSpPr>
        <p:spPr bwMode="auto">
          <a:xfrm>
            <a:off x="1545425" y="25513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02C02264-C8CC-4F6A-BA07-663B1C3FAE27}"/>
              </a:ext>
            </a:extLst>
          </p:cNvPr>
          <p:cNvSpPr>
            <a:spLocks noChangeShapeType="1"/>
          </p:cNvSpPr>
          <p:nvPr/>
        </p:nvSpPr>
        <p:spPr bwMode="auto">
          <a:xfrm>
            <a:off x="3748875" y="25513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D0D173EC-9187-4DC0-9D87-0465F2F6E7BB}"/>
              </a:ext>
            </a:extLst>
          </p:cNvPr>
          <p:cNvSpPr>
            <a:spLocks noChangeShapeType="1"/>
          </p:cNvSpPr>
          <p:nvPr/>
        </p:nvSpPr>
        <p:spPr bwMode="auto">
          <a:xfrm>
            <a:off x="449817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898268CF-4649-4462-9979-DE937996B5F9}"/>
              </a:ext>
            </a:extLst>
          </p:cNvPr>
          <p:cNvSpPr>
            <a:spLocks noChangeShapeType="1"/>
          </p:cNvSpPr>
          <p:nvPr/>
        </p:nvSpPr>
        <p:spPr bwMode="auto">
          <a:xfrm>
            <a:off x="4434675" y="2551302"/>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F8C1FA77-5381-4AA0-9B54-0895E92A51D0}"/>
              </a:ext>
            </a:extLst>
          </p:cNvPr>
          <p:cNvSpPr>
            <a:spLocks noChangeShapeType="1"/>
          </p:cNvSpPr>
          <p:nvPr/>
        </p:nvSpPr>
        <p:spPr bwMode="auto">
          <a:xfrm>
            <a:off x="237727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773131B7-3708-4BC4-8457-2919139AB10C}"/>
              </a:ext>
            </a:extLst>
          </p:cNvPr>
          <p:cNvSpPr>
            <a:spLocks noChangeShapeType="1"/>
          </p:cNvSpPr>
          <p:nvPr/>
        </p:nvSpPr>
        <p:spPr bwMode="auto">
          <a:xfrm>
            <a:off x="2288375" y="25513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B78041A0-F8D2-49B8-A091-AAE04E9982FB}"/>
              </a:ext>
            </a:extLst>
          </p:cNvPr>
          <p:cNvSpPr>
            <a:spLocks noChangeShapeType="1"/>
          </p:cNvSpPr>
          <p:nvPr/>
        </p:nvSpPr>
        <p:spPr bwMode="auto">
          <a:xfrm>
            <a:off x="523477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D71B8AAC-71DF-4A1F-BEEF-46E10C5E9B41}"/>
              </a:ext>
            </a:extLst>
          </p:cNvPr>
          <p:cNvSpPr>
            <a:spLocks noChangeShapeType="1"/>
          </p:cNvSpPr>
          <p:nvPr/>
        </p:nvSpPr>
        <p:spPr bwMode="auto">
          <a:xfrm>
            <a:off x="5145875" y="25513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41D77824-2C57-4703-A02A-DEFFB9178ABF}"/>
              </a:ext>
            </a:extLst>
          </p:cNvPr>
          <p:cNvSpPr>
            <a:spLocks noChangeShapeType="1"/>
          </p:cNvSpPr>
          <p:nvPr/>
        </p:nvSpPr>
        <p:spPr bwMode="auto">
          <a:xfrm>
            <a:off x="317737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3540E6B4-359C-4971-80E0-5591455909D1}"/>
              </a:ext>
            </a:extLst>
          </p:cNvPr>
          <p:cNvSpPr>
            <a:spLocks noChangeShapeType="1"/>
          </p:cNvSpPr>
          <p:nvPr/>
        </p:nvSpPr>
        <p:spPr bwMode="auto">
          <a:xfrm>
            <a:off x="3088475" y="25513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BDCC8304-B821-461B-9DDD-5A03A0FDE518}"/>
              </a:ext>
            </a:extLst>
          </p:cNvPr>
          <p:cNvSpPr>
            <a:spLocks noChangeShapeType="1"/>
          </p:cNvSpPr>
          <p:nvPr/>
        </p:nvSpPr>
        <p:spPr bwMode="auto">
          <a:xfrm flipV="1">
            <a:off x="3177375" y="260845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46F339AA-351F-4F42-B227-123A55BAC01B}"/>
              </a:ext>
            </a:extLst>
          </p:cNvPr>
          <p:cNvSpPr txBox="1">
            <a:spLocks noChangeArrowheads="1"/>
          </p:cNvSpPr>
          <p:nvPr/>
        </p:nvSpPr>
        <p:spPr bwMode="auto">
          <a:xfrm>
            <a:off x="1405725" y="215125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A9C57CF7-CAFB-46A0-AAE4-E727FA248316}"/>
              </a:ext>
            </a:extLst>
          </p:cNvPr>
          <p:cNvSpPr txBox="1">
            <a:spLocks noChangeArrowheads="1"/>
          </p:cNvSpPr>
          <p:nvPr/>
        </p:nvSpPr>
        <p:spPr bwMode="auto">
          <a:xfrm>
            <a:off x="2262975" y="21512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DE466901-6729-47D7-A07A-A677649B1D39}"/>
              </a:ext>
            </a:extLst>
          </p:cNvPr>
          <p:cNvSpPr txBox="1">
            <a:spLocks noChangeArrowheads="1"/>
          </p:cNvSpPr>
          <p:nvPr/>
        </p:nvSpPr>
        <p:spPr bwMode="auto">
          <a:xfrm>
            <a:off x="2891625" y="215125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0AE1ABA2-B047-494C-81B2-79D7D176C9E9}"/>
              </a:ext>
            </a:extLst>
          </p:cNvPr>
          <p:cNvSpPr txBox="1">
            <a:spLocks noChangeArrowheads="1"/>
          </p:cNvSpPr>
          <p:nvPr/>
        </p:nvSpPr>
        <p:spPr bwMode="auto">
          <a:xfrm>
            <a:off x="3691725" y="21512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764E96BB-CDC8-4BA5-989E-7023590136D4}"/>
              </a:ext>
            </a:extLst>
          </p:cNvPr>
          <p:cNvSpPr txBox="1">
            <a:spLocks noChangeArrowheads="1"/>
          </p:cNvSpPr>
          <p:nvPr/>
        </p:nvSpPr>
        <p:spPr bwMode="auto">
          <a:xfrm>
            <a:off x="4320375" y="21512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466B2EB8-1E13-4080-A211-447062D01299}"/>
              </a:ext>
            </a:extLst>
          </p:cNvPr>
          <p:cNvSpPr txBox="1">
            <a:spLocks noChangeArrowheads="1"/>
          </p:cNvSpPr>
          <p:nvPr/>
        </p:nvSpPr>
        <p:spPr bwMode="auto">
          <a:xfrm>
            <a:off x="4548975" y="2551302"/>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B80E6A51-F5D8-4447-8E32-287837ED6BED}"/>
              </a:ext>
            </a:extLst>
          </p:cNvPr>
          <p:cNvSpPr>
            <a:spLocks noChangeShapeType="1"/>
          </p:cNvSpPr>
          <p:nvPr/>
        </p:nvSpPr>
        <p:spPr bwMode="auto">
          <a:xfrm>
            <a:off x="2320125" y="4037202"/>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4FEA7FB0-608C-45AE-A228-547E3BC17E3B}"/>
              </a:ext>
            </a:extLst>
          </p:cNvPr>
          <p:cNvSpPr>
            <a:spLocks noChangeShapeType="1"/>
          </p:cNvSpPr>
          <p:nvPr/>
        </p:nvSpPr>
        <p:spPr bwMode="auto">
          <a:xfrm>
            <a:off x="2320125" y="38086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18B80482-FF8C-43E8-8166-0D2842B2749E}"/>
              </a:ext>
            </a:extLst>
          </p:cNvPr>
          <p:cNvSpPr>
            <a:spLocks noChangeShapeType="1"/>
          </p:cNvSpPr>
          <p:nvPr/>
        </p:nvSpPr>
        <p:spPr bwMode="auto">
          <a:xfrm>
            <a:off x="4548975" y="38086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C5E456C0-5B6F-42A1-AD56-B81FCD95E310}"/>
              </a:ext>
            </a:extLst>
          </p:cNvPr>
          <p:cNvSpPr>
            <a:spLocks noChangeShapeType="1"/>
          </p:cNvSpPr>
          <p:nvPr/>
        </p:nvSpPr>
        <p:spPr bwMode="auto">
          <a:xfrm>
            <a:off x="2231225" y="38086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A7BF0E8C-00E2-4BA1-8270-64BD3BC4D151}"/>
              </a:ext>
            </a:extLst>
          </p:cNvPr>
          <p:cNvSpPr>
            <a:spLocks noChangeShapeType="1"/>
          </p:cNvSpPr>
          <p:nvPr/>
        </p:nvSpPr>
        <p:spPr bwMode="auto">
          <a:xfrm>
            <a:off x="4434675" y="38086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0F5AF537-FDED-4884-BE84-FDD128729110}"/>
              </a:ext>
            </a:extLst>
          </p:cNvPr>
          <p:cNvSpPr>
            <a:spLocks noChangeShapeType="1"/>
          </p:cNvSpPr>
          <p:nvPr/>
        </p:nvSpPr>
        <p:spPr bwMode="auto">
          <a:xfrm>
            <a:off x="5183975" y="38086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E3AF9CB6-8CBD-4712-B7B7-93ED4A0D5AF0}"/>
              </a:ext>
            </a:extLst>
          </p:cNvPr>
          <p:cNvSpPr>
            <a:spLocks noChangeShapeType="1"/>
          </p:cNvSpPr>
          <p:nvPr/>
        </p:nvSpPr>
        <p:spPr bwMode="auto">
          <a:xfrm>
            <a:off x="5120475" y="3808602"/>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7C544863-DC25-41B8-AFCC-02B0F3ED1DAA}"/>
              </a:ext>
            </a:extLst>
          </p:cNvPr>
          <p:cNvSpPr>
            <a:spLocks noChangeShapeType="1"/>
          </p:cNvSpPr>
          <p:nvPr/>
        </p:nvSpPr>
        <p:spPr bwMode="auto">
          <a:xfrm>
            <a:off x="3120225" y="38086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80C2C4E1-ADE1-4343-8593-52EF8669B812}"/>
              </a:ext>
            </a:extLst>
          </p:cNvPr>
          <p:cNvSpPr>
            <a:spLocks noChangeShapeType="1"/>
          </p:cNvSpPr>
          <p:nvPr/>
        </p:nvSpPr>
        <p:spPr bwMode="auto">
          <a:xfrm>
            <a:off x="3031325" y="38086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6C4CD4EF-6C41-4D87-9BE5-8929CD2D311A}"/>
              </a:ext>
            </a:extLst>
          </p:cNvPr>
          <p:cNvSpPr>
            <a:spLocks noChangeShapeType="1"/>
          </p:cNvSpPr>
          <p:nvPr/>
        </p:nvSpPr>
        <p:spPr bwMode="auto">
          <a:xfrm>
            <a:off x="6149175" y="38086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B5FEA8B0-C9D7-4E52-B311-3536BD1D164B}"/>
              </a:ext>
            </a:extLst>
          </p:cNvPr>
          <p:cNvSpPr>
            <a:spLocks noChangeShapeType="1"/>
          </p:cNvSpPr>
          <p:nvPr/>
        </p:nvSpPr>
        <p:spPr bwMode="auto">
          <a:xfrm>
            <a:off x="6060275" y="38086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BB7C2C1D-FC67-4120-BE1D-23059D04808D}"/>
              </a:ext>
            </a:extLst>
          </p:cNvPr>
          <p:cNvSpPr txBox="1">
            <a:spLocks noChangeArrowheads="1"/>
          </p:cNvSpPr>
          <p:nvPr/>
        </p:nvSpPr>
        <p:spPr bwMode="auto">
          <a:xfrm>
            <a:off x="2148675" y="3522852"/>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16F93B06-E3AC-4F3E-8FF5-97DB5CC475E3}"/>
              </a:ext>
            </a:extLst>
          </p:cNvPr>
          <p:cNvSpPr txBox="1">
            <a:spLocks noChangeArrowheads="1"/>
          </p:cNvSpPr>
          <p:nvPr/>
        </p:nvSpPr>
        <p:spPr bwMode="auto">
          <a:xfrm>
            <a:off x="2948775" y="35228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507FCF19-9120-41F6-AD71-49EC1390D590}"/>
              </a:ext>
            </a:extLst>
          </p:cNvPr>
          <p:cNvSpPr txBox="1">
            <a:spLocks noChangeArrowheads="1"/>
          </p:cNvSpPr>
          <p:nvPr/>
        </p:nvSpPr>
        <p:spPr bwMode="auto">
          <a:xfrm>
            <a:off x="4320375" y="35228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E854E170-97D9-41E8-925C-C251458C198D}"/>
              </a:ext>
            </a:extLst>
          </p:cNvPr>
          <p:cNvSpPr txBox="1">
            <a:spLocks noChangeArrowheads="1"/>
          </p:cNvSpPr>
          <p:nvPr/>
        </p:nvSpPr>
        <p:spPr bwMode="auto">
          <a:xfrm>
            <a:off x="4949025" y="3522852"/>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17C7D82F-0816-4265-BEA0-AFE64DD2C7C1}"/>
              </a:ext>
            </a:extLst>
          </p:cNvPr>
          <p:cNvSpPr txBox="1">
            <a:spLocks noChangeArrowheads="1"/>
          </p:cNvSpPr>
          <p:nvPr/>
        </p:nvSpPr>
        <p:spPr bwMode="auto">
          <a:xfrm>
            <a:off x="5977725" y="35228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F81B7144-2AA6-453A-A8C4-649CA8E1AFA5}"/>
              </a:ext>
            </a:extLst>
          </p:cNvPr>
          <p:cNvSpPr txBox="1">
            <a:spLocks noChangeArrowheads="1"/>
          </p:cNvSpPr>
          <p:nvPr/>
        </p:nvSpPr>
        <p:spPr bwMode="auto">
          <a:xfrm>
            <a:off x="5234775" y="3808602"/>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B49E2BF3-86E0-41FD-A166-3A9A6FE08463}"/>
              </a:ext>
            </a:extLst>
          </p:cNvPr>
          <p:cNvSpPr txBox="1">
            <a:spLocks noChangeArrowheads="1"/>
          </p:cNvSpPr>
          <p:nvPr/>
        </p:nvSpPr>
        <p:spPr bwMode="auto">
          <a:xfrm>
            <a:off x="4949025" y="2151252"/>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31C04789-EF2E-4C38-A9BB-182BA3C2CF9C}"/>
              </a:ext>
            </a:extLst>
          </p:cNvPr>
          <p:cNvSpPr>
            <a:spLocks noChangeShapeType="1"/>
          </p:cNvSpPr>
          <p:nvPr/>
        </p:nvSpPr>
        <p:spPr bwMode="auto">
          <a:xfrm>
            <a:off x="3063075" y="5123052"/>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E9D98C7D-93A5-4044-9C11-527629AD69CC}"/>
              </a:ext>
            </a:extLst>
          </p:cNvPr>
          <p:cNvSpPr>
            <a:spLocks noChangeShapeType="1"/>
          </p:cNvSpPr>
          <p:nvPr/>
        </p:nvSpPr>
        <p:spPr bwMode="auto">
          <a:xfrm>
            <a:off x="3120225" y="4894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CFE54B15-FA19-492D-989D-0B7F5D5C412C}"/>
              </a:ext>
            </a:extLst>
          </p:cNvPr>
          <p:cNvSpPr>
            <a:spLocks noChangeShapeType="1"/>
          </p:cNvSpPr>
          <p:nvPr/>
        </p:nvSpPr>
        <p:spPr bwMode="auto">
          <a:xfrm>
            <a:off x="4548975" y="4894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3981AD8F-F0F8-4C82-A17D-6B7AE9B20691}"/>
              </a:ext>
            </a:extLst>
          </p:cNvPr>
          <p:cNvSpPr>
            <a:spLocks noChangeShapeType="1"/>
          </p:cNvSpPr>
          <p:nvPr/>
        </p:nvSpPr>
        <p:spPr bwMode="auto">
          <a:xfrm>
            <a:off x="3031325" y="48944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BED5FCF1-A1D6-4C71-BBA8-CD986310A4BE}"/>
              </a:ext>
            </a:extLst>
          </p:cNvPr>
          <p:cNvSpPr>
            <a:spLocks noChangeShapeType="1"/>
          </p:cNvSpPr>
          <p:nvPr/>
        </p:nvSpPr>
        <p:spPr bwMode="auto">
          <a:xfrm>
            <a:off x="4434675" y="489445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383CB31A-49C4-40D0-A58E-BC07FF7749E6}"/>
              </a:ext>
            </a:extLst>
          </p:cNvPr>
          <p:cNvSpPr>
            <a:spLocks noChangeShapeType="1"/>
          </p:cNvSpPr>
          <p:nvPr/>
        </p:nvSpPr>
        <p:spPr bwMode="auto">
          <a:xfrm>
            <a:off x="5183975" y="4894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B7130794-ABEC-4463-BE5E-F3C3CF4AC207}"/>
              </a:ext>
            </a:extLst>
          </p:cNvPr>
          <p:cNvSpPr>
            <a:spLocks noChangeShapeType="1"/>
          </p:cNvSpPr>
          <p:nvPr/>
        </p:nvSpPr>
        <p:spPr bwMode="auto">
          <a:xfrm>
            <a:off x="5120475" y="4894452"/>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CD43FE88-FF63-4E36-8035-1B9670975794}"/>
              </a:ext>
            </a:extLst>
          </p:cNvPr>
          <p:cNvSpPr>
            <a:spLocks noChangeShapeType="1"/>
          </p:cNvSpPr>
          <p:nvPr/>
        </p:nvSpPr>
        <p:spPr bwMode="auto">
          <a:xfrm>
            <a:off x="6149175" y="4894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170542BF-C112-435E-8E1D-F06CBFC316F4}"/>
              </a:ext>
            </a:extLst>
          </p:cNvPr>
          <p:cNvSpPr>
            <a:spLocks noChangeShapeType="1"/>
          </p:cNvSpPr>
          <p:nvPr/>
        </p:nvSpPr>
        <p:spPr bwMode="auto">
          <a:xfrm>
            <a:off x="6060275" y="48944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D0B72D9A-6141-4F95-B8AD-39963B176150}"/>
              </a:ext>
            </a:extLst>
          </p:cNvPr>
          <p:cNvSpPr txBox="1">
            <a:spLocks noChangeArrowheads="1"/>
          </p:cNvSpPr>
          <p:nvPr/>
        </p:nvSpPr>
        <p:spPr bwMode="auto">
          <a:xfrm>
            <a:off x="2891625" y="4608702"/>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6770253B-601D-4A5E-BCBE-C55C8748537B}"/>
              </a:ext>
            </a:extLst>
          </p:cNvPr>
          <p:cNvSpPr txBox="1">
            <a:spLocks noChangeArrowheads="1"/>
          </p:cNvSpPr>
          <p:nvPr/>
        </p:nvSpPr>
        <p:spPr bwMode="auto">
          <a:xfrm>
            <a:off x="4320375" y="460870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8AFC0309-E111-40E8-99B1-956ECA28BFB3}"/>
              </a:ext>
            </a:extLst>
          </p:cNvPr>
          <p:cNvSpPr txBox="1">
            <a:spLocks noChangeArrowheads="1"/>
          </p:cNvSpPr>
          <p:nvPr/>
        </p:nvSpPr>
        <p:spPr bwMode="auto">
          <a:xfrm>
            <a:off x="4891875" y="4608702"/>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F536D93E-131A-47F2-86CF-7B059EE8FC45}"/>
              </a:ext>
            </a:extLst>
          </p:cNvPr>
          <p:cNvSpPr txBox="1">
            <a:spLocks noChangeArrowheads="1"/>
          </p:cNvSpPr>
          <p:nvPr/>
        </p:nvSpPr>
        <p:spPr bwMode="auto">
          <a:xfrm>
            <a:off x="5977725" y="460870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40D7B402-19CB-4754-9664-9053EAF1D73E}"/>
              </a:ext>
            </a:extLst>
          </p:cNvPr>
          <p:cNvSpPr txBox="1">
            <a:spLocks noChangeArrowheads="1"/>
          </p:cNvSpPr>
          <p:nvPr/>
        </p:nvSpPr>
        <p:spPr bwMode="auto">
          <a:xfrm>
            <a:off x="6206325" y="4894452"/>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9F9D5D35-ED83-4B06-9DF5-1410426F03FE}"/>
              </a:ext>
            </a:extLst>
          </p:cNvPr>
          <p:cNvSpPr>
            <a:spLocks noChangeShapeType="1"/>
          </p:cNvSpPr>
          <p:nvPr/>
        </p:nvSpPr>
        <p:spPr bwMode="auto">
          <a:xfrm>
            <a:off x="7463625" y="4894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58C5A27F-B409-4D44-BF2E-C36E66FAC53D}"/>
              </a:ext>
            </a:extLst>
          </p:cNvPr>
          <p:cNvSpPr>
            <a:spLocks noChangeShapeType="1"/>
          </p:cNvSpPr>
          <p:nvPr/>
        </p:nvSpPr>
        <p:spPr bwMode="auto">
          <a:xfrm>
            <a:off x="7374725" y="48944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18E6DFDB-FA75-432F-9601-2E0B22EB06BA}"/>
              </a:ext>
            </a:extLst>
          </p:cNvPr>
          <p:cNvSpPr txBox="1">
            <a:spLocks noChangeArrowheads="1"/>
          </p:cNvSpPr>
          <p:nvPr/>
        </p:nvSpPr>
        <p:spPr bwMode="auto">
          <a:xfrm>
            <a:off x="7292175" y="460870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A3DCBE62-4204-4E49-B8E8-6A9101400B95}"/>
              </a:ext>
            </a:extLst>
          </p:cNvPr>
          <p:cNvSpPr txBox="1">
            <a:spLocks noChangeArrowheads="1"/>
          </p:cNvSpPr>
          <p:nvPr/>
        </p:nvSpPr>
        <p:spPr bwMode="auto">
          <a:xfrm>
            <a:off x="3520275" y="51802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95023F9C-443D-45A4-83D7-18656194FF5B}"/>
              </a:ext>
            </a:extLst>
          </p:cNvPr>
          <p:cNvSpPr txBox="1">
            <a:spLocks noChangeArrowheads="1"/>
          </p:cNvSpPr>
          <p:nvPr/>
        </p:nvSpPr>
        <p:spPr bwMode="auto">
          <a:xfrm>
            <a:off x="4548975" y="51802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B071AC5B-58A1-4892-AAB3-774D5DD7A8CE}"/>
              </a:ext>
            </a:extLst>
          </p:cNvPr>
          <p:cNvSpPr txBox="1">
            <a:spLocks noChangeArrowheads="1"/>
          </p:cNvSpPr>
          <p:nvPr/>
        </p:nvSpPr>
        <p:spPr bwMode="auto">
          <a:xfrm>
            <a:off x="5406225" y="51802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81C9F8BE-BAF7-4104-8A65-C4DC6F8B9D24}"/>
              </a:ext>
            </a:extLst>
          </p:cNvPr>
          <p:cNvSpPr txBox="1">
            <a:spLocks noChangeArrowheads="1"/>
          </p:cNvSpPr>
          <p:nvPr/>
        </p:nvSpPr>
        <p:spPr bwMode="auto">
          <a:xfrm>
            <a:off x="6638125" y="486587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A292CF97-9A92-487F-9798-4F563F0DD1FD}"/>
              </a:ext>
            </a:extLst>
          </p:cNvPr>
          <p:cNvSpPr txBox="1">
            <a:spLocks noChangeArrowheads="1"/>
          </p:cNvSpPr>
          <p:nvPr/>
        </p:nvSpPr>
        <p:spPr bwMode="auto">
          <a:xfrm>
            <a:off x="7406475" y="10654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50A93320-ECA5-4FA8-B25C-8F8495B39DE1}"/>
              </a:ext>
            </a:extLst>
          </p:cNvPr>
          <p:cNvSpPr txBox="1">
            <a:spLocks noChangeArrowheads="1"/>
          </p:cNvSpPr>
          <p:nvPr/>
        </p:nvSpPr>
        <p:spPr bwMode="auto">
          <a:xfrm>
            <a:off x="7463625" y="1579752"/>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A2EC067E-3847-4B57-B85C-B55C094D53EC}"/>
              </a:ext>
            </a:extLst>
          </p:cNvPr>
          <p:cNvSpPr txBox="1">
            <a:spLocks noChangeArrowheads="1"/>
          </p:cNvSpPr>
          <p:nvPr/>
        </p:nvSpPr>
        <p:spPr bwMode="auto">
          <a:xfrm>
            <a:off x="7120725" y="2151252"/>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E93AF134-7DCC-4ED6-94D4-3F4709EFD4FB}"/>
              </a:ext>
            </a:extLst>
          </p:cNvPr>
          <p:cNvSpPr>
            <a:spLocks noChangeShapeType="1"/>
          </p:cNvSpPr>
          <p:nvPr/>
        </p:nvSpPr>
        <p:spPr bwMode="auto">
          <a:xfrm>
            <a:off x="7406475" y="1865502"/>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478B2865-C328-4EA0-AAA7-44169E270B6F}"/>
              </a:ext>
            </a:extLst>
          </p:cNvPr>
          <p:cNvSpPr txBox="1">
            <a:spLocks noChangeArrowheads="1"/>
          </p:cNvSpPr>
          <p:nvPr/>
        </p:nvSpPr>
        <p:spPr bwMode="auto">
          <a:xfrm>
            <a:off x="3348825" y="2551302"/>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8BBAB50A-B59A-4C06-B19F-3D4CC35AD0E8}"/>
              </a:ext>
            </a:extLst>
          </p:cNvPr>
          <p:cNvSpPr>
            <a:spLocks noChangeShapeType="1"/>
          </p:cNvSpPr>
          <p:nvPr/>
        </p:nvSpPr>
        <p:spPr bwMode="auto">
          <a:xfrm flipV="1">
            <a:off x="3577425" y="2779902"/>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4FB4C9EB-7158-4D24-B5F0-BF77DCD0EACB}"/>
              </a:ext>
            </a:extLst>
          </p:cNvPr>
          <p:cNvSpPr txBox="1">
            <a:spLocks noChangeArrowheads="1"/>
          </p:cNvSpPr>
          <p:nvPr/>
        </p:nvSpPr>
        <p:spPr bwMode="auto">
          <a:xfrm>
            <a:off x="2948775" y="277990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9F8BCD0A-F86A-4AE8-8778-06A50DCDE7F7}"/>
              </a:ext>
            </a:extLst>
          </p:cNvPr>
          <p:cNvSpPr txBox="1">
            <a:spLocks noChangeArrowheads="1"/>
          </p:cNvSpPr>
          <p:nvPr/>
        </p:nvSpPr>
        <p:spPr bwMode="auto">
          <a:xfrm>
            <a:off x="3634575" y="277990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C54ED2EB-A0DD-4A4E-AA92-AF7C3D739E17}"/>
              </a:ext>
            </a:extLst>
          </p:cNvPr>
          <p:cNvSpPr txBox="1">
            <a:spLocks noChangeArrowheads="1"/>
          </p:cNvSpPr>
          <p:nvPr/>
        </p:nvSpPr>
        <p:spPr bwMode="auto">
          <a:xfrm>
            <a:off x="3291675" y="3008502"/>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7DDE9B92-1AE6-4159-B3CF-1E7472093C9B}"/>
              </a:ext>
            </a:extLst>
          </p:cNvPr>
          <p:cNvCxnSpPr>
            <a:cxnSpLocks noChangeShapeType="1"/>
          </p:cNvCxnSpPr>
          <p:nvPr/>
        </p:nvCxnSpPr>
        <p:spPr bwMode="auto">
          <a:xfrm>
            <a:off x="3548850" y="48944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E4344745-1327-4194-87CF-7F881272CF27}"/>
              </a:ext>
            </a:extLst>
          </p:cNvPr>
          <p:cNvCxnSpPr>
            <a:cxnSpLocks noChangeShapeType="1"/>
          </p:cNvCxnSpPr>
          <p:nvPr/>
        </p:nvCxnSpPr>
        <p:spPr bwMode="auto">
          <a:xfrm>
            <a:off x="3453600" y="490397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830553D2-C80C-4888-A3EA-AEDE17913BBB}"/>
              </a:ext>
            </a:extLst>
          </p:cNvPr>
          <p:cNvSpPr txBox="1">
            <a:spLocks noChangeArrowheads="1"/>
          </p:cNvSpPr>
          <p:nvPr/>
        </p:nvSpPr>
        <p:spPr bwMode="auto">
          <a:xfrm>
            <a:off x="3364700" y="4446777"/>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F9685380-7629-4853-9213-3245C908B23F}"/>
              </a:ext>
            </a:extLst>
          </p:cNvPr>
          <p:cNvCxnSpPr>
            <a:cxnSpLocks noChangeShapeType="1"/>
          </p:cNvCxnSpPr>
          <p:nvPr/>
        </p:nvCxnSpPr>
        <p:spPr bwMode="auto">
          <a:xfrm>
            <a:off x="3990175" y="48944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CA577FDC-5294-43EA-AF5E-5D151DD89704}"/>
              </a:ext>
            </a:extLst>
          </p:cNvPr>
          <p:cNvCxnSpPr>
            <a:cxnSpLocks noChangeShapeType="1"/>
          </p:cNvCxnSpPr>
          <p:nvPr/>
        </p:nvCxnSpPr>
        <p:spPr bwMode="auto">
          <a:xfrm>
            <a:off x="3894925" y="490397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086CC628-2BE0-4727-9BAD-6D18400B5AFE}"/>
              </a:ext>
            </a:extLst>
          </p:cNvPr>
          <p:cNvSpPr txBox="1">
            <a:spLocks noChangeArrowheads="1"/>
          </p:cNvSpPr>
          <p:nvPr/>
        </p:nvSpPr>
        <p:spPr bwMode="auto">
          <a:xfrm>
            <a:off x="3806025" y="4389627"/>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D879E989-E185-4F14-ABD1-08E1CF8DD4D9}"/>
              </a:ext>
            </a:extLst>
          </p:cNvPr>
          <p:cNvCxnSpPr>
            <a:cxnSpLocks noChangeShapeType="1"/>
          </p:cNvCxnSpPr>
          <p:nvPr/>
        </p:nvCxnSpPr>
        <p:spPr bwMode="auto">
          <a:xfrm>
            <a:off x="1875625" y="25322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F767A55C-8328-4737-88EF-1DA97708E599}"/>
              </a:ext>
            </a:extLst>
          </p:cNvPr>
          <p:cNvCxnSpPr>
            <a:cxnSpLocks noChangeShapeType="1"/>
          </p:cNvCxnSpPr>
          <p:nvPr/>
        </p:nvCxnSpPr>
        <p:spPr bwMode="auto">
          <a:xfrm>
            <a:off x="1780375" y="254177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2027ED88-6587-4B69-876B-D1BD66AB61C6}"/>
              </a:ext>
            </a:extLst>
          </p:cNvPr>
          <p:cNvSpPr txBox="1">
            <a:spLocks noChangeArrowheads="1"/>
          </p:cNvSpPr>
          <p:nvPr/>
        </p:nvSpPr>
        <p:spPr bwMode="auto">
          <a:xfrm>
            <a:off x="1770850" y="2313177"/>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97384CE4-9B75-4FBC-B44C-3FA15779E8EA}"/>
              </a:ext>
            </a:extLst>
          </p:cNvPr>
          <p:cNvCxnSpPr>
            <a:cxnSpLocks noChangeShapeType="1"/>
          </p:cNvCxnSpPr>
          <p:nvPr/>
        </p:nvCxnSpPr>
        <p:spPr bwMode="auto">
          <a:xfrm>
            <a:off x="2124862" y="25322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BA430657-85F8-480E-85C9-2577A8BC73E6}"/>
              </a:ext>
            </a:extLst>
          </p:cNvPr>
          <p:cNvCxnSpPr>
            <a:cxnSpLocks noChangeShapeType="1"/>
          </p:cNvCxnSpPr>
          <p:nvPr/>
        </p:nvCxnSpPr>
        <p:spPr bwMode="auto">
          <a:xfrm>
            <a:off x="2040725" y="253225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E387ABAA-FA92-42D0-B13A-AA0225B95A8B}"/>
              </a:ext>
            </a:extLst>
          </p:cNvPr>
          <p:cNvSpPr txBox="1">
            <a:spLocks noChangeArrowheads="1"/>
          </p:cNvSpPr>
          <p:nvPr/>
        </p:nvSpPr>
        <p:spPr bwMode="auto">
          <a:xfrm>
            <a:off x="1945475" y="2313177"/>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9A20E51E-6707-4793-AE00-810BA716B1E0}"/>
              </a:ext>
            </a:extLst>
          </p:cNvPr>
          <p:cNvSpPr>
            <a:spLocks noChangeShapeType="1"/>
          </p:cNvSpPr>
          <p:nvPr/>
        </p:nvSpPr>
        <p:spPr bwMode="auto">
          <a:xfrm flipV="1">
            <a:off x="1634325" y="263702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2273CD47-0486-4A89-9AFC-0681ACD442E5}"/>
              </a:ext>
            </a:extLst>
          </p:cNvPr>
          <p:cNvCxnSpPr>
            <a:cxnSpLocks noChangeShapeType="1"/>
          </p:cNvCxnSpPr>
          <p:nvPr/>
        </p:nvCxnSpPr>
        <p:spPr bwMode="auto">
          <a:xfrm>
            <a:off x="2532850" y="37895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B9CEDC85-1130-42FA-8853-8E0C23036918}"/>
              </a:ext>
            </a:extLst>
          </p:cNvPr>
          <p:cNvCxnSpPr>
            <a:cxnSpLocks noChangeShapeType="1"/>
          </p:cNvCxnSpPr>
          <p:nvPr/>
        </p:nvCxnSpPr>
        <p:spPr bwMode="auto">
          <a:xfrm>
            <a:off x="2437600" y="379907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20C0B0AD-6C0E-432D-B635-0472AECA9EA4}"/>
              </a:ext>
            </a:extLst>
          </p:cNvPr>
          <p:cNvCxnSpPr>
            <a:cxnSpLocks noChangeShapeType="1"/>
          </p:cNvCxnSpPr>
          <p:nvPr/>
        </p:nvCxnSpPr>
        <p:spPr bwMode="auto">
          <a:xfrm>
            <a:off x="2782087" y="37895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36F566F8-2BA7-4EBF-9E7B-C1A06C258364}"/>
              </a:ext>
            </a:extLst>
          </p:cNvPr>
          <p:cNvCxnSpPr>
            <a:cxnSpLocks noChangeShapeType="1"/>
          </p:cNvCxnSpPr>
          <p:nvPr/>
        </p:nvCxnSpPr>
        <p:spPr bwMode="auto">
          <a:xfrm>
            <a:off x="2697950" y="378955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D352937B-4CA9-4190-84DE-4C5B501C6CA2}"/>
              </a:ext>
            </a:extLst>
          </p:cNvPr>
          <p:cNvSpPr txBox="1">
            <a:spLocks noChangeArrowheads="1"/>
          </p:cNvSpPr>
          <p:nvPr/>
        </p:nvSpPr>
        <p:spPr bwMode="auto">
          <a:xfrm>
            <a:off x="2605875" y="3408552"/>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30B7649F-CE83-4EFE-BEFF-DACE9A62C6EA}"/>
              </a:ext>
            </a:extLst>
          </p:cNvPr>
          <p:cNvSpPr>
            <a:spLocks noChangeShapeType="1"/>
          </p:cNvSpPr>
          <p:nvPr/>
        </p:nvSpPr>
        <p:spPr bwMode="auto">
          <a:xfrm flipV="1">
            <a:off x="2315362" y="387527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48E902AE-CD89-443B-9D83-39B476408923}"/>
              </a:ext>
            </a:extLst>
          </p:cNvPr>
          <p:cNvCxnSpPr>
            <a:cxnSpLocks noChangeShapeType="1"/>
          </p:cNvCxnSpPr>
          <p:nvPr/>
        </p:nvCxnSpPr>
        <p:spPr bwMode="auto">
          <a:xfrm>
            <a:off x="4729950" y="379907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8956A142-E2B6-401F-9D2C-9856C85278AA}"/>
              </a:ext>
            </a:extLst>
          </p:cNvPr>
          <p:cNvCxnSpPr>
            <a:cxnSpLocks noChangeShapeType="1"/>
          </p:cNvCxnSpPr>
          <p:nvPr/>
        </p:nvCxnSpPr>
        <p:spPr bwMode="auto">
          <a:xfrm>
            <a:off x="4634700" y="380860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FC28A0F0-B031-4F0D-BAA9-0D09EFF57178}"/>
              </a:ext>
            </a:extLst>
          </p:cNvPr>
          <p:cNvCxnSpPr>
            <a:cxnSpLocks noChangeShapeType="1"/>
          </p:cNvCxnSpPr>
          <p:nvPr/>
        </p:nvCxnSpPr>
        <p:spPr bwMode="auto">
          <a:xfrm>
            <a:off x="4987125" y="379907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EDD24795-BC16-4CA6-93F8-AD3040D31F7E}"/>
              </a:ext>
            </a:extLst>
          </p:cNvPr>
          <p:cNvCxnSpPr>
            <a:cxnSpLocks noChangeShapeType="1"/>
          </p:cNvCxnSpPr>
          <p:nvPr/>
        </p:nvCxnSpPr>
        <p:spPr bwMode="auto">
          <a:xfrm>
            <a:off x="4891875" y="380860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6FC71043-E6CE-49A3-B558-F96F32EDC8D3}"/>
              </a:ext>
            </a:extLst>
          </p:cNvPr>
          <p:cNvCxnSpPr>
            <a:cxnSpLocks noChangeShapeType="1"/>
          </p:cNvCxnSpPr>
          <p:nvPr/>
        </p:nvCxnSpPr>
        <p:spPr bwMode="auto">
          <a:xfrm>
            <a:off x="7550937" y="18083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49A6A0DB-67AD-47B4-94D1-7A7A56860502}"/>
              </a:ext>
            </a:extLst>
          </p:cNvPr>
          <p:cNvCxnSpPr>
            <a:cxnSpLocks noChangeShapeType="1"/>
          </p:cNvCxnSpPr>
          <p:nvPr/>
        </p:nvCxnSpPr>
        <p:spPr bwMode="auto">
          <a:xfrm>
            <a:off x="7820812" y="18083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2E4B97BA-3642-4D3E-9334-DDF56EE84C6D}"/>
              </a:ext>
            </a:extLst>
          </p:cNvPr>
          <p:cNvSpPr txBox="1">
            <a:spLocks noChangeArrowheads="1"/>
          </p:cNvSpPr>
          <p:nvPr/>
        </p:nvSpPr>
        <p:spPr bwMode="auto">
          <a:xfrm>
            <a:off x="7698575" y="2351277"/>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1C64D323-E4D5-4F1F-8514-2E94E6AFF6A4}"/>
              </a:ext>
            </a:extLst>
          </p:cNvPr>
          <p:cNvSpPr txBox="1">
            <a:spLocks noChangeArrowheads="1"/>
          </p:cNvSpPr>
          <p:nvPr/>
        </p:nvSpPr>
        <p:spPr bwMode="auto">
          <a:xfrm>
            <a:off x="7430288" y="2360802"/>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AD49CCE6-62C9-40E0-A134-E89F8DD6CA7B}"/>
              </a:ext>
            </a:extLst>
          </p:cNvPr>
          <p:cNvCxnSpPr>
            <a:cxnSpLocks noChangeShapeType="1"/>
          </p:cNvCxnSpPr>
          <p:nvPr/>
        </p:nvCxnSpPr>
        <p:spPr bwMode="auto">
          <a:xfrm>
            <a:off x="3564725" y="377050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0CC6A1C6-348F-4957-A375-6E6CF1541337}"/>
              </a:ext>
            </a:extLst>
          </p:cNvPr>
          <p:cNvCxnSpPr>
            <a:cxnSpLocks noChangeShapeType="1"/>
          </p:cNvCxnSpPr>
          <p:nvPr/>
        </p:nvCxnSpPr>
        <p:spPr bwMode="auto">
          <a:xfrm>
            <a:off x="3469475" y="378002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0573713D-2CD4-49BA-A519-71B3ACB1AF7A}"/>
              </a:ext>
            </a:extLst>
          </p:cNvPr>
          <p:cNvCxnSpPr>
            <a:cxnSpLocks noChangeShapeType="1"/>
          </p:cNvCxnSpPr>
          <p:nvPr/>
        </p:nvCxnSpPr>
        <p:spPr bwMode="auto">
          <a:xfrm>
            <a:off x="4025100" y="377050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75708F72-AAC3-424F-8F8C-6B4A0A85F768}"/>
              </a:ext>
            </a:extLst>
          </p:cNvPr>
          <p:cNvCxnSpPr>
            <a:cxnSpLocks noChangeShapeType="1"/>
          </p:cNvCxnSpPr>
          <p:nvPr/>
        </p:nvCxnSpPr>
        <p:spPr bwMode="auto">
          <a:xfrm>
            <a:off x="3929850" y="378002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432AA85E-E8D3-4BBE-A0E6-56491972CE0A}"/>
              </a:ext>
            </a:extLst>
          </p:cNvPr>
          <p:cNvCxnSpPr>
            <a:cxnSpLocks noChangeShapeType="1"/>
          </p:cNvCxnSpPr>
          <p:nvPr/>
        </p:nvCxnSpPr>
        <p:spPr bwMode="auto">
          <a:xfrm>
            <a:off x="5504650" y="48944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6B3F5865-2A34-4AB4-9A13-3850ABFA20C0}"/>
              </a:ext>
            </a:extLst>
          </p:cNvPr>
          <p:cNvCxnSpPr>
            <a:cxnSpLocks noChangeShapeType="1"/>
          </p:cNvCxnSpPr>
          <p:nvPr/>
        </p:nvCxnSpPr>
        <p:spPr bwMode="auto">
          <a:xfrm>
            <a:off x="5409400" y="490397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C6D5FF06-8819-4ED2-9507-8F0D776C3069}"/>
              </a:ext>
            </a:extLst>
          </p:cNvPr>
          <p:cNvSpPr txBox="1">
            <a:spLocks noChangeArrowheads="1"/>
          </p:cNvSpPr>
          <p:nvPr/>
        </p:nvSpPr>
        <p:spPr bwMode="auto">
          <a:xfrm>
            <a:off x="5384000" y="4675377"/>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33534B6E-4979-4291-8000-130563F5EECD}"/>
              </a:ext>
            </a:extLst>
          </p:cNvPr>
          <p:cNvCxnSpPr>
            <a:cxnSpLocks noChangeShapeType="1"/>
          </p:cNvCxnSpPr>
          <p:nvPr/>
        </p:nvCxnSpPr>
        <p:spPr bwMode="auto">
          <a:xfrm>
            <a:off x="3567900" y="2818002"/>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E2CDC72D-DEC7-44F0-B258-A0397CD3A65B}"/>
              </a:ext>
            </a:extLst>
          </p:cNvPr>
          <p:cNvCxnSpPr>
            <a:cxnSpLocks noChangeShapeType="1"/>
          </p:cNvCxnSpPr>
          <p:nvPr/>
        </p:nvCxnSpPr>
        <p:spPr bwMode="auto">
          <a:xfrm>
            <a:off x="4677562" y="3808602"/>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AF02A5CC-BA7A-4D69-AE06-2E6851249E85}"/>
              </a:ext>
            </a:extLst>
          </p:cNvPr>
          <p:cNvCxnSpPr>
            <a:cxnSpLocks noChangeShapeType="1"/>
          </p:cNvCxnSpPr>
          <p:nvPr/>
        </p:nvCxnSpPr>
        <p:spPr bwMode="auto">
          <a:xfrm>
            <a:off x="5798337" y="488492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904957BF-153A-44EF-AB5D-13865D32B220}"/>
              </a:ext>
            </a:extLst>
          </p:cNvPr>
          <p:cNvCxnSpPr>
            <a:cxnSpLocks noChangeShapeType="1"/>
          </p:cNvCxnSpPr>
          <p:nvPr/>
        </p:nvCxnSpPr>
        <p:spPr bwMode="auto">
          <a:xfrm>
            <a:off x="5703087" y="489445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199FF628-BFC8-4EE5-9BD5-6412498A1900}"/>
              </a:ext>
            </a:extLst>
          </p:cNvPr>
          <p:cNvSpPr txBox="1">
            <a:spLocks noChangeArrowheads="1"/>
          </p:cNvSpPr>
          <p:nvPr/>
        </p:nvSpPr>
        <p:spPr bwMode="auto">
          <a:xfrm>
            <a:off x="4606125" y="3294252"/>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8AF157E0-E5DB-4418-89DF-5E428B2DFA37}"/>
              </a:ext>
            </a:extLst>
          </p:cNvPr>
          <p:cNvSpPr txBox="1">
            <a:spLocks noChangeArrowheads="1"/>
          </p:cNvSpPr>
          <p:nvPr/>
        </p:nvSpPr>
        <p:spPr bwMode="auto">
          <a:xfrm>
            <a:off x="4377525" y="4037202"/>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E502E627-A1B3-4261-83E7-67E057D3AA6E}"/>
              </a:ext>
            </a:extLst>
          </p:cNvPr>
          <p:cNvSpPr txBox="1">
            <a:spLocks noChangeArrowheads="1"/>
          </p:cNvSpPr>
          <p:nvPr/>
        </p:nvSpPr>
        <p:spPr bwMode="auto">
          <a:xfrm>
            <a:off x="4777575" y="2494152"/>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CCACC9A1-3330-4902-B4BB-C867E493E82C}"/>
              </a:ext>
            </a:extLst>
          </p:cNvPr>
          <p:cNvSpPr txBox="1">
            <a:spLocks noChangeArrowheads="1"/>
          </p:cNvSpPr>
          <p:nvPr/>
        </p:nvSpPr>
        <p:spPr bwMode="auto">
          <a:xfrm>
            <a:off x="5577675" y="3694302"/>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91C34CD4-2344-437B-A0E3-7E11A955BD28}"/>
              </a:ext>
            </a:extLst>
          </p:cNvPr>
          <p:cNvSpPr txBox="1">
            <a:spLocks noChangeArrowheads="1"/>
          </p:cNvSpPr>
          <p:nvPr/>
        </p:nvSpPr>
        <p:spPr bwMode="auto">
          <a:xfrm>
            <a:off x="6720675" y="4608702"/>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87AEC5A1-EB19-43AE-887C-BF8966361457}"/>
              </a:ext>
            </a:extLst>
          </p:cNvPr>
          <p:cNvSpPr txBox="1">
            <a:spLocks noChangeArrowheads="1"/>
          </p:cNvSpPr>
          <p:nvPr/>
        </p:nvSpPr>
        <p:spPr bwMode="auto">
          <a:xfrm>
            <a:off x="7520775" y="1579752"/>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E206BEC1-4109-43BC-8F71-AF9C00413DCA}"/>
              </a:ext>
            </a:extLst>
          </p:cNvPr>
          <p:cNvSpPr txBox="1">
            <a:spLocks noChangeArrowheads="1"/>
          </p:cNvSpPr>
          <p:nvPr/>
        </p:nvSpPr>
        <p:spPr bwMode="auto">
          <a:xfrm>
            <a:off x="7977975" y="1808352"/>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B30175F7-473D-4763-A124-A3A36D49346B}"/>
              </a:ext>
            </a:extLst>
          </p:cNvPr>
          <p:cNvSpPr txBox="1"/>
          <p:nvPr/>
        </p:nvSpPr>
        <p:spPr>
          <a:xfrm>
            <a:off x="416669" y="2494152"/>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407FE580-92C9-4AD3-9964-6AB7900DDA35}"/>
              </a:ext>
            </a:extLst>
          </p:cNvPr>
          <p:cNvSpPr txBox="1"/>
          <p:nvPr/>
        </p:nvSpPr>
        <p:spPr>
          <a:xfrm>
            <a:off x="309114" y="1469739"/>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64AC06BA-72A0-4BF8-B3A2-437A7071910A}"/>
              </a:ext>
            </a:extLst>
          </p:cNvPr>
          <p:cNvSpPr txBox="1"/>
          <p:nvPr/>
        </p:nvSpPr>
        <p:spPr>
          <a:xfrm>
            <a:off x="1191370" y="3770502"/>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0EF6760C-3096-4B4A-A177-9922B3A5A2D6}"/>
              </a:ext>
            </a:extLst>
          </p:cNvPr>
          <p:cNvSpPr txBox="1"/>
          <p:nvPr/>
        </p:nvSpPr>
        <p:spPr>
          <a:xfrm>
            <a:off x="1710040" y="4778229"/>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90301C3B-044A-42E3-B15C-A327B4EC3006}"/>
              </a:ext>
            </a:extLst>
          </p:cNvPr>
          <p:cNvSpPr txBox="1">
            <a:spLocks noChangeArrowheads="1"/>
          </p:cNvSpPr>
          <p:nvPr/>
        </p:nvSpPr>
        <p:spPr bwMode="auto">
          <a:xfrm>
            <a:off x="4445436" y="2818002"/>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562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nodePh="1">
                                  <p:stCondLst>
                                    <p:cond delay="0"/>
                                  </p:stCondLst>
                                  <p:endCondLst>
                                    <p:cond evt="begin" delay="0">
                                      <p:tn val="11"/>
                                    </p:cond>
                                  </p:end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1000" fill="hold"/>
                                        <p:tgtEl>
                                          <p:spTgt spid="16"/>
                                        </p:tgtEl>
                                        <p:attrNameLst>
                                          <p:attrName>ppt_w</p:attrName>
                                        </p:attrNameLst>
                                      </p:cBhvr>
                                      <p:tavLst>
                                        <p:tav tm="0">
                                          <p:val>
                                            <p:fltVal val="0"/>
                                          </p:val>
                                        </p:tav>
                                        <p:tav tm="100000">
                                          <p:val>
                                            <p:strVal val="#ppt_w"/>
                                          </p:val>
                                        </p:tav>
                                      </p:tavLst>
                                    </p:anim>
                                    <p:anim calcmode="lin" valueType="num">
                                      <p:cBhvr>
                                        <p:cTn id="86" dur="1000" fill="hold"/>
                                        <p:tgtEl>
                                          <p:spTgt spid="16"/>
                                        </p:tgtEl>
                                        <p:attrNameLst>
                                          <p:attrName>ppt_h</p:attrName>
                                        </p:attrNameLst>
                                      </p:cBhvr>
                                      <p:tavLst>
                                        <p:tav tm="0">
                                          <p:val>
                                            <p:fltVal val="0"/>
                                          </p:val>
                                        </p:tav>
                                        <p:tav tm="100000">
                                          <p:val>
                                            <p:strVal val="#ppt_h"/>
                                          </p:val>
                                        </p:tav>
                                      </p:tavLst>
                                    </p:anim>
                                    <p:anim calcmode="lin" valueType="num">
                                      <p:cBhvr>
                                        <p:cTn id="87" dur="1000" fill="hold"/>
                                        <p:tgtEl>
                                          <p:spTgt spid="16"/>
                                        </p:tgtEl>
                                        <p:attrNameLst>
                                          <p:attrName>style.rotation</p:attrName>
                                        </p:attrNameLst>
                                      </p:cBhvr>
                                      <p:tavLst>
                                        <p:tav tm="0">
                                          <p:val>
                                            <p:fltVal val="90"/>
                                          </p:val>
                                        </p:tav>
                                        <p:tav tm="100000">
                                          <p:val>
                                            <p:fltVal val="0"/>
                                          </p:val>
                                        </p:tav>
                                      </p:tavLst>
                                    </p:anim>
                                    <p:animEffect transition="in" filter="fade">
                                      <p:cBhvr>
                                        <p:cTn id="88" dur="1000"/>
                                        <p:tgtEl>
                                          <p:spTgt spid="16"/>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 calcmode="lin" valueType="num">
                                      <p:cBhvr>
                                        <p:cTn id="93" dur="1000" fill="hold"/>
                                        <p:tgtEl>
                                          <p:spTgt spid="17"/>
                                        </p:tgtEl>
                                        <p:attrNameLst>
                                          <p:attrName>style.rotation</p:attrName>
                                        </p:attrNameLst>
                                      </p:cBhvr>
                                      <p:tavLst>
                                        <p:tav tm="0">
                                          <p:val>
                                            <p:fltVal val="90"/>
                                          </p:val>
                                        </p:tav>
                                        <p:tav tm="100000">
                                          <p:val>
                                            <p:fltVal val="0"/>
                                          </p:val>
                                        </p:tav>
                                      </p:tavLst>
                                    </p:anim>
                                    <p:animEffect transition="in" filter="fade">
                                      <p:cBhvr>
                                        <p:cTn id="94" dur="1000"/>
                                        <p:tgtEl>
                                          <p:spTgt spid="17"/>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1000" fill="hold"/>
                                        <p:tgtEl>
                                          <p:spTgt spid="18"/>
                                        </p:tgtEl>
                                        <p:attrNameLst>
                                          <p:attrName>ppt_w</p:attrName>
                                        </p:attrNameLst>
                                      </p:cBhvr>
                                      <p:tavLst>
                                        <p:tav tm="0">
                                          <p:val>
                                            <p:fltVal val="0"/>
                                          </p:val>
                                        </p:tav>
                                        <p:tav tm="100000">
                                          <p:val>
                                            <p:strVal val="#ppt_w"/>
                                          </p:val>
                                        </p:tav>
                                      </p:tavLst>
                                    </p:anim>
                                    <p:anim calcmode="lin" valueType="num">
                                      <p:cBhvr>
                                        <p:cTn id="98" dur="1000" fill="hold"/>
                                        <p:tgtEl>
                                          <p:spTgt spid="18"/>
                                        </p:tgtEl>
                                        <p:attrNameLst>
                                          <p:attrName>ppt_h</p:attrName>
                                        </p:attrNameLst>
                                      </p:cBhvr>
                                      <p:tavLst>
                                        <p:tav tm="0">
                                          <p:val>
                                            <p:fltVal val="0"/>
                                          </p:val>
                                        </p:tav>
                                        <p:tav tm="100000">
                                          <p:val>
                                            <p:strVal val="#ppt_h"/>
                                          </p:val>
                                        </p:tav>
                                      </p:tavLst>
                                    </p:anim>
                                    <p:anim calcmode="lin" valueType="num">
                                      <p:cBhvr>
                                        <p:cTn id="99" dur="1000" fill="hold"/>
                                        <p:tgtEl>
                                          <p:spTgt spid="18"/>
                                        </p:tgtEl>
                                        <p:attrNameLst>
                                          <p:attrName>style.rotation</p:attrName>
                                        </p:attrNameLst>
                                      </p:cBhvr>
                                      <p:tavLst>
                                        <p:tav tm="0">
                                          <p:val>
                                            <p:fltVal val="90"/>
                                          </p:val>
                                        </p:tav>
                                        <p:tav tm="100000">
                                          <p:val>
                                            <p:fltVal val="0"/>
                                          </p:val>
                                        </p:tav>
                                      </p:tavLst>
                                    </p:anim>
                                    <p:animEffect transition="in" filter="fade">
                                      <p:cBhvr>
                                        <p:cTn id="100" dur="1000"/>
                                        <p:tgtEl>
                                          <p:spTgt spid="18"/>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anim calcmode="lin" valueType="num">
                                      <p:cBhvr>
                                        <p:cTn id="111" dur="1000" fill="hold"/>
                                        <p:tgtEl>
                                          <p:spTgt spid="20"/>
                                        </p:tgtEl>
                                        <p:attrNameLst>
                                          <p:attrName>style.rotation</p:attrName>
                                        </p:attrNameLst>
                                      </p:cBhvr>
                                      <p:tavLst>
                                        <p:tav tm="0">
                                          <p:val>
                                            <p:fltVal val="90"/>
                                          </p:val>
                                        </p:tav>
                                        <p:tav tm="100000">
                                          <p:val>
                                            <p:fltVal val="0"/>
                                          </p:val>
                                        </p:tav>
                                      </p:tavLst>
                                    </p:anim>
                                    <p:animEffect transition="in" filter="fade">
                                      <p:cBhvr>
                                        <p:cTn id="112" dur="1000"/>
                                        <p:tgtEl>
                                          <p:spTgt spid="20"/>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1000" fill="hold"/>
                                        <p:tgtEl>
                                          <p:spTgt spid="21"/>
                                        </p:tgtEl>
                                        <p:attrNameLst>
                                          <p:attrName>ppt_w</p:attrName>
                                        </p:attrNameLst>
                                      </p:cBhvr>
                                      <p:tavLst>
                                        <p:tav tm="0">
                                          <p:val>
                                            <p:fltVal val="0"/>
                                          </p:val>
                                        </p:tav>
                                        <p:tav tm="100000">
                                          <p:val>
                                            <p:strVal val="#ppt_w"/>
                                          </p:val>
                                        </p:tav>
                                      </p:tavLst>
                                    </p:anim>
                                    <p:anim calcmode="lin" valueType="num">
                                      <p:cBhvr>
                                        <p:cTn id="116" dur="1000" fill="hold"/>
                                        <p:tgtEl>
                                          <p:spTgt spid="21"/>
                                        </p:tgtEl>
                                        <p:attrNameLst>
                                          <p:attrName>ppt_h</p:attrName>
                                        </p:attrNameLst>
                                      </p:cBhvr>
                                      <p:tavLst>
                                        <p:tav tm="0">
                                          <p:val>
                                            <p:fltVal val="0"/>
                                          </p:val>
                                        </p:tav>
                                        <p:tav tm="100000">
                                          <p:val>
                                            <p:strVal val="#ppt_h"/>
                                          </p:val>
                                        </p:tav>
                                      </p:tavLst>
                                    </p:anim>
                                    <p:anim calcmode="lin" valueType="num">
                                      <p:cBhvr>
                                        <p:cTn id="117" dur="1000" fill="hold"/>
                                        <p:tgtEl>
                                          <p:spTgt spid="21"/>
                                        </p:tgtEl>
                                        <p:attrNameLst>
                                          <p:attrName>style.rotation</p:attrName>
                                        </p:attrNameLst>
                                      </p:cBhvr>
                                      <p:tavLst>
                                        <p:tav tm="0">
                                          <p:val>
                                            <p:fltVal val="90"/>
                                          </p:val>
                                        </p:tav>
                                        <p:tav tm="100000">
                                          <p:val>
                                            <p:fltVal val="0"/>
                                          </p:val>
                                        </p:tav>
                                      </p:tavLst>
                                    </p:anim>
                                    <p:animEffect transition="in" filter="fade">
                                      <p:cBhvr>
                                        <p:cTn id="118" dur="1000"/>
                                        <p:tgtEl>
                                          <p:spTgt spid="21"/>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style.rotation</p:attrName>
                                        </p:attrNameLst>
                                      </p:cBhvr>
                                      <p:tavLst>
                                        <p:tav tm="0">
                                          <p:val>
                                            <p:fltVal val="90"/>
                                          </p:val>
                                        </p:tav>
                                        <p:tav tm="100000">
                                          <p:val>
                                            <p:fltVal val="0"/>
                                          </p:val>
                                        </p:tav>
                                      </p:tavLst>
                                    </p:anim>
                                    <p:animEffect transition="in" filter="fade">
                                      <p:cBhvr>
                                        <p:cTn id="124" dur="1000"/>
                                        <p:tgtEl>
                                          <p:spTgt spid="22"/>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1000" fill="hold"/>
                                        <p:tgtEl>
                                          <p:spTgt spid="24"/>
                                        </p:tgtEl>
                                        <p:attrNameLst>
                                          <p:attrName>ppt_w</p:attrName>
                                        </p:attrNameLst>
                                      </p:cBhvr>
                                      <p:tavLst>
                                        <p:tav tm="0">
                                          <p:val>
                                            <p:fltVal val="0"/>
                                          </p:val>
                                        </p:tav>
                                        <p:tav tm="100000">
                                          <p:val>
                                            <p:strVal val="#ppt_w"/>
                                          </p:val>
                                        </p:tav>
                                      </p:tavLst>
                                    </p:anim>
                                    <p:anim calcmode="lin" valueType="num">
                                      <p:cBhvr>
                                        <p:cTn id="134" dur="1000" fill="hold"/>
                                        <p:tgtEl>
                                          <p:spTgt spid="24"/>
                                        </p:tgtEl>
                                        <p:attrNameLst>
                                          <p:attrName>ppt_h</p:attrName>
                                        </p:attrNameLst>
                                      </p:cBhvr>
                                      <p:tavLst>
                                        <p:tav tm="0">
                                          <p:val>
                                            <p:fltVal val="0"/>
                                          </p:val>
                                        </p:tav>
                                        <p:tav tm="100000">
                                          <p:val>
                                            <p:strVal val="#ppt_h"/>
                                          </p:val>
                                        </p:tav>
                                      </p:tavLst>
                                    </p:anim>
                                    <p:anim calcmode="lin" valueType="num">
                                      <p:cBhvr>
                                        <p:cTn id="135" dur="1000" fill="hold"/>
                                        <p:tgtEl>
                                          <p:spTgt spid="24"/>
                                        </p:tgtEl>
                                        <p:attrNameLst>
                                          <p:attrName>style.rotation</p:attrName>
                                        </p:attrNameLst>
                                      </p:cBhvr>
                                      <p:tavLst>
                                        <p:tav tm="0">
                                          <p:val>
                                            <p:fltVal val="90"/>
                                          </p:val>
                                        </p:tav>
                                        <p:tav tm="100000">
                                          <p:val>
                                            <p:fltVal val="0"/>
                                          </p:val>
                                        </p:tav>
                                      </p:tavLst>
                                    </p:anim>
                                    <p:animEffect transition="in" filter="fade">
                                      <p:cBhvr>
                                        <p:cTn id="136" dur="1000"/>
                                        <p:tgtEl>
                                          <p:spTgt spid="2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p:cTn id="139" dur="1000" fill="hold"/>
                                        <p:tgtEl>
                                          <p:spTgt spid="25"/>
                                        </p:tgtEl>
                                        <p:attrNameLst>
                                          <p:attrName>ppt_w</p:attrName>
                                        </p:attrNameLst>
                                      </p:cBhvr>
                                      <p:tavLst>
                                        <p:tav tm="0">
                                          <p:val>
                                            <p:fltVal val="0"/>
                                          </p:val>
                                        </p:tav>
                                        <p:tav tm="100000">
                                          <p:val>
                                            <p:strVal val="#ppt_w"/>
                                          </p:val>
                                        </p:tav>
                                      </p:tavLst>
                                    </p:anim>
                                    <p:anim calcmode="lin" valueType="num">
                                      <p:cBhvr>
                                        <p:cTn id="140" dur="1000" fill="hold"/>
                                        <p:tgtEl>
                                          <p:spTgt spid="25"/>
                                        </p:tgtEl>
                                        <p:attrNameLst>
                                          <p:attrName>ppt_h</p:attrName>
                                        </p:attrNameLst>
                                      </p:cBhvr>
                                      <p:tavLst>
                                        <p:tav tm="0">
                                          <p:val>
                                            <p:fltVal val="0"/>
                                          </p:val>
                                        </p:tav>
                                        <p:tav tm="100000">
                                          <p:val>
                                            <p:strVal val="#ppt_h"/>
                                          </p:val>
                                        </p:tav>
                                      </p:tavLst>
                                    </p:anim>
                                    <p:anim calcmode="lin" valueType="num">
                                      <p:cBhvr>
                                        <p:cTn id="141" dur="1000" fill="hold"/>
                                        <p:tgtEl>
                                          <p:spTgt spid="25"/>
                                        </p:tgtEl>
                                        <p:attrNameLst>
                                          <p:attrName>style.rotation</p:attrName>
                                        </p:attrNameLst>
                                      </p:cBhvr>
                                      <p:tavLst>
                                        <p:tav tm="0">
                                          <p:val>
                                            <p:fltVal val="90"/>
                                          </p:val>
                                        </p:tav>
                                        <p:tav tm="100000">
                                          <p:val>
                                            <p:fltVal val="0"/>
                                          </p:val>
                                        </p:tav>
                                      </p:tavLst>
                                    </p:anim>
                                    <p:animEffect transition="in" filter="fade">
                                      <p:cBhvr>
                                        <p:cTn id="142" dur="1000"/>
                                        <p:tgtEl>
                                          <p:spTgt spid="25"/>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p:cTn id="145" dur="1000" fill="hold"/>
                                        <p:tgtEl>
                                          <p:spTgt spid="26"/>
                                        </p:tgtEl>
                                        <p:attrNameLst>
                                          <p:attrName>ppt_w</p:attrName>
                                        </p:attrNameLst>
                                      </p:cBhvr>
                                      <p:tavLst>
                                        <p:tav tm="0">
                                          <p:val>
                                            <p:fltVal val="0"/>
                                          </p:val>
                                        </p:tav>
                                        <p:tav tm="100000">
                                          <p:val>
                                            <p:strVal val="#ppt_w"/>
                                          </p:val>
                                        </p:tav>
                                      </p:tavLst>
                                    </p:anim>
                                    <p:anim calcmode="lin" valueType="num">
                                      <p:cBhvr>
                                        <p:cTn id="146" dur="1000" fill="hold"/>
                                        <p:tgtEl>
                                          <p:spTgt spid="26"/>
                                        </p:tgtEl>
                                        <p:attrNameLst>
                                          <p:attrName>ppt_h</p:attrName>
                                        </p:attrNameLst>
                                      </p:cBhvr>
                                      <p:tavLst>
                                        <p:tav tm="0">
                                          <p:val>
                                            <p:fltVal val="0"/>
                                          </p:val>
                                        </p:tav>
                                        <p:tav tm="100000">
                                          <p:val>
                                            <p:strVal val="#ppt_h"/>
                                          </p:val>
                                        </p:tav>
                                      </p:tavLst>
                                    </p:anim>
                                    <p:anim calcmode="lin" valueType="num">
                                      <p:cBhvr>
                                        <p:cTn id="147" dur="1000" fill="hold"/>
                                        <p:tgtEl>
                                          <p:spTgt spid="26"/>
                                        </p:tgtEl>
                                        <p:attrNameLst>
                                          <p:attrName>style.rotation</p:attrName>
                                        </p:attrNameLst>
                                      </p:cBhvr>
                                      <p:tavLst>
                                        <p:tav tm="0">
                                          <p:val>
                                            <p:fltVal val="90"/>
                                          </p:val>
                                        </p:tav>
                                        <p:tav tm="100000">
                                          <p:val>
                                            <p:fltVal val="0"/>
                                          </p:val>
                                        </p:tav>
                                      </p:tavLst>
                                    </p:anim>
                                    <p:animEffect transition="in" filter="fade">
                                      <p:cBhvr>
                                        <p:cTn id="148" dur="1000"/>
                                        <p:tgtEl>
                                          <p:spTgt spid="26"/>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1000" fill="hold"/>
                                        <p:tgtEl>
                                          <p:spTgt spid="29"/>
                                        </p:tgtEl>
                                        <p:attrNameLst>
                                          <p:attrName>ppt_w</p:attrName>
                                        </p:attrNameLst>
                                      </p:cBhvr>
                                      <p:tavLst>
                                        <p:tav tm="0">
                                          <p:val>
                                            <p:fltVal val="0"/>
                                          </p:val>
                                        </p:tav>
                                        <p:tav tm="100000">
                                          <p:val>
                                            <p:strVal val="#ppt_w"/>
                                          </p:val>
                                        </p:tav>
                                      </p:tavLst>
                                    </p:anim>
                                    <p:anim calcmode="lin" valueType="num">
                                      <p:cBhvr>
                                        <p:cTn id="164" dur="1000" fill="hold"/>
                                        <p:tgtEl>
                                          <p:spTgt spid="29"/>
                                        </p:tgtEl>
                                        <p:attrNameLst>
                                          <p:attrName>ppt_h</p:attrName>
                                        </p:attrNameLst>
                                      </p:cBhvr>
                                      <p:tavLst>
                                        <p:tav tm="0">
                                          <p:val>
                                            <p:fltVal val="0"/>
                                          </p:val>
                                        </p:tav>
                                        <p:tav tm="100000">
                                          <p:val>
                                            <p:strVal val="#ppt_h"/>
                                          </p:val>
                                        </p:tav>
                                      </p:tavLst>
                                    </p:anim>
                                    <p:anim calcmode="lin" valueType="num">
                                      <p:cBhvr>
                                        <p:cTn id="165" dur="1000" fill="hold"/>
                                        <p:tgtEl>
                                          <p:spTgt spid="29"/>
                                        </p:tgtEl>
                                        <p:attrNameLst>
                                          <p:attrName>style.rotation</p:attrName>
                                        </p:attrNameLst>
                                      </p:cBhvr>
                                      <p:tavLst>
                                        <p:tav tm="0">
                                          <p:val>
                                            <p:fltVal val="90"/>
                                          </p:val>
                                        </p:tav>
                                        <p:tav tm="100000">
                                          <p:val>
                                            <p:fltVal val="0"/>
                                          </p:val>
                                        </p:tav>
                                      </p:tavLst>
                                    </p:anim>
                                    <p:animEffect transition="in" filter="fade">
                                      <p:cBhvr>
                                        <p:cTn id="166" dur="1000"/>
                                        <p:tgtEl>
                                          <p:spTgt spid="29"/>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0"/>
                                        </p:tgtEl>
                                        <p:attrNameLst>
                                          <p:attrName>style.visibility</p:attrName>
                                        </p:attrNameLst>
                                      </p:cBhvr>
                                      <p:to>
                                        <p:strVal val="visible"/>
                                      </p:to>
                                    </p:set>
                                    <p:anim calcmode="lin" valueType="num">
                                      <p:cBhvr>
                                        <p:cTn id="169" dur="1000" fill="hold"/>
                                        <p:tgtEl>
                                          <p:spTgt spid="30"/>
                                        </p:tgtEl>
                                        <p:attrNameLst>
                                          <p:attrName>ppt_w</p:attrName>
                                        </p:attrNameLst>
                                      </p:cBhvr>
                                      <p:tavLst>
                                        <p:tav tm="0">
                                          <p:val>
                                            <p:fltVal val="0"/>
                                          </p:val>
                                        </p:tav>
                                        <p:tav tm="100000">
                                          <p:val>
                                            <p:strVal val="#ppt_w"/>
                                          </p:val>
                                        </p:tav>
                                      </p:tavLst>
                                    </p:anim>
                                    <p:anim calcmode="lin" valueType="num">
                                      <p:cBhvr>
                                        <p:cTn id="170" dur="1000" fill="hold"/>
                                        <p:tgtEl>
                                          <p:spTgt spid="30"/>
                                        </p:tgtEl>
                                        <p:attrNameLst>
                                          <p:attrName>ppt_h</p:attrName>
                                        </p:attrNameLst>
                                      </p:cBhvr>
                                      <p:tavLst>
                                        <p:tav tm="0">
                                          <p:val>
                                            <p:fltVal val="0"/>
                                          </p:val>
                                        </p:tav>
                                        <p:tav tm="100000">
                                          <p:val>
                                            <p:strVal val="#ppt_h"/>
                                          </p:val>
                                        </p:tav>
                                      </p:tavLst>
                                    </p:anim>
                                    <p:anim calcmode="lin" valueType="num">
                                      <p:cBhvr>
                                        <p:cTn id="171" dur="1000" fill="hold"/>
                                        <p:tgtEl>
                                          <p:spTgt spid="30"/>
                                        </p:tgtEl>
                                        <p:attrNameLst>
                                          <p:attrName>style.rotation</p:attrName>
                                        </p:attrNameLst>
                                      </p:cBhvr>
                                      <p:tavLst>
                                        <p:tav tm="0">
                                          <p:val>
                                            <p:fltVal val="90"/>
                                          </p:val>
                                        </p:tav>
                                        <p:tav tm="100000">
                                          <p:val>
                                            <p:fltVal val="0"/>
                                          </p:val>
                                        </p:tav>
                                      </p:tavLst>
                                    </p:anim>
                                    <p:animEffect transition="in" filter="fade">
                                      <p:cBhvr>
                                        <p:cTn id="172" dur="1000"/>
                                        <p:tgtEl>
                                          <p:spTgt spid="30"/>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1000" fill="hold"/>
                                        <p:tgtEl>
                                          <p:spTgt spid="31"/>
                                        </p:tgtEl>
                                        <p:attrNameLst>
                                          <p:attrName>ppt_w</p:attrName>
                                        </p:attrNameLst>
                                      </p:cBhvr>
                                      <p:tavLst>
                                        <p:tav tm="0">
                                          <p:val>
                                            <p:fltVal val="0"/>
                                          </p:val>
                                        </p:tav>
                                        <p:tav tm="100000">
                                          <p:val>
                                            <p:strVal val="#ppt_w"/>
                                          </p:val>
                                        </p:tav>
                                      </p:tavLst>
                                    </p:anim>
                                    <p:anim calcmode="lin" valueType="num">
                                      <p:cBhvr>
                                        <p:cTn id="176" dur="1000" fill="hold"/>
                                        <p:tgtEl>
                                          <p:spTgt spid="31"/>
                                        </p:tgtEl>
                                        <p:attrNameLst>
                                          <p:attrName>ppt_h</p:attrName>
                                        </p:attrNameLst>
                                      </p:cBhvr>
                                      <p:tavLst>
                                        <p:tav tm="0">
                                          <p:val>
                                            <p:fltVal val="0"/>
                                          </p:val>
                                        </p:tav>
                                        <p:tav tm="100000">
                                          <p:val>
                                            <p:strVal val="#ppt_h"/>
                                          </p:val>
                                        </p:tav>
                                      </p:tavLst>
                                    </p:anim>
                                    <p:anim calcmode="lin" valueType="num">
                                      <p:cBhvr>
                                        <p:cTn id="177" dur="1000" fill="hold"/>
                                        <p:tgtEl>
                                          <p:spTgt spid="31"/>
                                        </p:tgtEl>
                                        <p:attrNameLst>
                                          <p:attrName>style.rotation</p:attrName>
                                        </p:attrNameLst>
                                      </p:cBhvr>
                                      <p:tavLst>
                                        <p:tav tm="0">
                                          <p:val>
                                            <p:fltVal val="90"/>
                                          </p:val>
                                        </p:tav>
                                        <p:tav tm="100000">
                                          <p:val>
                                            <p:fltVal val="0"/>
                                          </p:val>
                                        </p:tav>
                                      </p:tavLst>
                                    </p:anim>
                                    <p:animEffect transition="in" filter="fade">
                                      <p:cBhvr>
                                        <p:cTn id="178" dur="1000"/>
                                        <p:tgtEl>
                                          <p:spTgt spid="31"/>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2"/>
                                        </p:tgtEl>
                                        <p:attrNameLst>
                                          <p:attrName>style.visibility</p:attrName>
                                        </p:attrNameLst>
                                      </p:cBhvr>
                                      <p:to>
                                        <p:strVal val="visible"/>
                                      </p:to>
                                    </p:set>
                                    <p:anim calcmode="lin" valueType="num">
                                      <p:cBhvr>
                                        <p:cTn id="181" dur="1000" fill="hold"/>
                                        <p:tgtEl>
                                          <p:spTgt spid="32"/>
                                        </p:tgtEl>
                                        <p:attrNameLst>
                                          <p:attrName>ppt_w</p:attrName>
                                        </p:attrNameLst>
                                      </p:cBhvr>
                                      <p:tavLst>
                                        <p:tav tm="0">
                                          <p:val>
                                            <p:fltVal val="0"/>
                                          </p:val>
                                        </p:tav>
                                        <p:tav tm="100000">
                                          <p:val>
                                            <p:strVal val="#ppt_w"/>
                                          </p:val>
                                        </p:tav>
                                      </p:tavLst>
                                    </p:anim>
                                    <p:anim calcmode="lin" valueType="num">
                                      <p:cBhvr>
                                        <p:cTn id="182" dur="1000" fill="hold"/>
                                        <p:tgtEl>
                                          <p:spTgt spid="32"/>
                                        </p:tgtEl>
                                        <p:attrNameLst>
                                          <p:attrName>ppt_h</p:attrName>
                                        </p:attrNameLst>
                                      </p:cBhvr>
                                      <p:tavLst>
                                        <p:tav tm="0">
                                          <p:val>
                                            <p:fltVal val="0"/>
                                          </p:val>
                                        </p:tav>
                                        <p:tav tm="100000">
                                          <p:val>
                                            <p:strVal val="#ppt_h"/>
                                          </p:val>
                                        </p:tav>
                                      </p:tavLst>
                                    </p:anim>
                                    <p:anim calcmode="lin" valueType="num">
                                      <p:cBhvr>
                                        <p:cTn id="183" dur="1000" fill="hold"/>
                                        <p:tgtEl>
                                          <p:spTgt spid="32"/>
                                        </p:tgtEl>
                                        <p:attrNameLst>
                                          <p:attrName>style.rotation</p:attrName>
                                        </p:attrNameLst>
                                      </p:cBhvr>
                                      <p:tavLst>
                                        <p:tav tm="0">
                                          <p:val>
                                            <p:fltVal val="90"/>
                                          </p:val>
                                        </p:tav>
                                        <p:tav tm="100000">
                                          <p:val>
                                            <p:fltVal val="0"/>
                                          </p:val>
                                        </p:tav>
                                      </p:tavLst>
                                    </p:anim>
                                    <p:animEffect transition="in" filter="fade">
                                      <p:cBhvr>
                                        <p:cTn id="184" dur="1000"/>
                                        <p:tgtEl>
                                          <p:spTgt spid="32"/>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3"/>
                                        </p:tgtEl>
                                        <p:attrNameLst>
                                          <p:attrName>style.visibility</p:attrName>
                                        </p:attrNameLst>
                                      </p:cBhvr>
                                      <p:to>
                                        <p:strVal val="visible"/>
                                      </p:to>
                                    </p:set>
                                    <p:anim calcmode="lin" valueType="num">
                                      <p:cBhvr>
                                        <p:cTn id="187" dur="1000" fill="hold"/>
                                        <p:tgtEl>
                                          <p:spTgt spid="33"/>
                                        </p:tgtEl>
                                        <p:attrNameLst>
                                          <p:attrName>ppt_w</p:attrName>
                                        </p:attrNameLst>
                                      </p:cBhvr>
                                      <p:tavLst>
                                        <p:tav tm="0">
                                          <p:val>
                                            <p:fltVal val="0"/>
                                          </p:val>
                                        </p:tav>
                                        <p:tav tm="100000">
                                          <p:val>
                                            <p:strVal val="#ppt_w"/>
                                          </p:val>
                                        </p:tav>
                                      </p:tavLst>
                                    </p:anim>
                                    <p:anim calcmode="lin" valueType="num">
                                      <p:cBhvr>
                                        <p:cTn id="188" dur="1000" fill="hold"/>
                                        <p:tgtEl>
                                          <p:spTgt spid="33"/>
                                        </p:tgtEl>
                                        <p:attrNameLst>
                                          <p:attrName>ppt_h</p:attrName>
                                        </p:attrNameLst>
                                      </p:cBhvr>
                                      <p:tavLst>
                                        <p:tav tm="0">
                                          <p:val>
                                            <p:fltVal val="0"/>
                                          </p:val>
                                        </p:tav>
                                        <p:tav tm="100000">
                                          <p:val>
                                            <p:strVal val="#ppt_h"/>
                                          </p:val>
                                        </p:tav>
                                      </p:tavLst>
                                    </p:anim>
                                    <p:anim calcmode="lin" valueType="num">
                                      <p:cBhvr>
                                        <p:cTn id="189" dur="1000" fill="hold"/>
                                        <p:tgtEl>
                                          <p:spTgt spid="33"/>
                                        </p:tgtEl>
                                        <p:attrNameLst>
                                          <p:attrName>style.rotation</p:attrName>
                                        </p:attrNameLst>
                                      </p:cBhvr>
                                      <p:tavLst>
                                        <p:tav tm="0">
                                          <p:val>
                                            <p:fltVal val="90"/>
                                          </p:val>
                                        </p:tav>
                                        <p:tav tm="100000">
                                          <p:val>
                                            <p:fltVal val="0"/>
                                          </p:val>
                                        </p:tav>
                                      </p:tavLst>
                                    </p:anim>
                                    <p:animEffect transition="in" filter="fade">
                                      <p:cBhvr>
                                        <p:cTn id="190" dur="1000"/>
                                        <p:tgtEl>
                                          <p:spTgt spid="33"/>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1000" fill="hold"/>
                                        <p:tgtEl>
                                          <p:spTgt spid="34"/>
                                        </p:tgtEl>
                                        <p:attrNameLst>
                                          <p:attrName>ppt_w</p:attrName>
                                        </p:attrNameLst>
                                      </p:cBhvr>
                                      <p:tavLst>
                                        <p:tav tm="0">
                                          <p:val>
                                            <p:fltVal val="0"/>
                                          </p:val>
                                        </p:tav>
                                        <p:tav tm="100000">
                                          <p:val>
                                            <p:strVal val="#ppt_w"/>
                                          </p:val>
                                        </p:tav>
                                      </p:tavLst>
                                    </p:anim>
                                    <p:anim calcmode="lin" valueType="num">
                                      <p:cBhvr>
                                        <p:cTn id="194" dur="1000" fill="hold"/>
                                        <p:tgtEl>
                                          <p:spTgt spid="34"/>
                                        </p:tgtEl>
                                        <p:attrNameLst>
                                          <p:attrName>ppt_h</p:attrName>
                                        </p:attrNameLst>
                                      </p:cBhvr>
                                      <p:tavLst>
                                        <p:tav tm="0">
                                          <p:val>
                                            <p:fltVal val="0"/>
                                          </p:val>
                                        </p:tav>
                                        <p:tav tm="100000">
                                          <p:val>
                                            <p:strVal val="#ppt_h"/>
                                          </p:val>
                                        </p:tav>
                                      </p:tavLst>
                                    </p:anim>
                                    <p:anim calcmode="lin" valueType="num">
                                      <p:cBhvr>
                                        <p:cTn id="195" dur="1000" fill="hold"/>
                                        <p:tgtEl>
                                          <p:spTgt spid="34"/>
                                        </p:tgtEl>
                                        <p:attrNameLst>
                                          <p:attrName>style.rotation</p:attrName>
                                        </p:attrNameLst>
                                      </p:cBhvr>
                                      <p:tavLst>
                                        <p:tav tm="0">
                                          <p:val>
                                            <p:fltVal val="90"/>
                                          </p:val>
                                        </p:tav>
                                        <p:tav tm="100000">
                                          <p:val>
                                            <p:fltVal val="0"/>
                                          </p:val>
                                        </p:tav>
                                      </p:tavLst>
                                    </p:anim>
                                    <p:animEffect transition="in" filter="fade">
                                      <p:cBhvr>
                                        <p:cTn id="196" dur="1000"/>
                                        <p:tgtEl>
                                          <p:spTgt spid="34"/>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5"/>
                                        </p:tgtEl>
                                        <p:attrNameLst>
                                          <p:attrName>style.visibility</p:attrName>
                                        </p:attrNameLst>
                                      </p:cBhvr>
                                      <p:to>
                                        <p:strVal val="visible"/>
                                      </p:to>
                                    </p:set>
                                    <p:anim calcmode="lin" valueType="num">
                                      <p:cBhvr>
                                        <p:cTn id="199" dur="1000" fill="hold"/>
                                        <p:tgtEl>
                                          <p:spTgt spid="35"/>
                                        </p:tgtEl>
                                        <p:attrNameLst>
                                          <p:attrName>ppt_w</p:attrName>
                                        </p:attrNameLst>
                                      </p:cBhvr>
                                      <p:tavLst>
                                        <p:tav tm="0">
                                          <p:val>
                                            <p:fltVal val="0"/>
                                          </p:val>
                                        </p:tav>
                                        <p:tav tm="100000">
                                          <p:val>
                                            <p:strVal val="#ppt_w"/>
                                          </p:val>
                                        </p:tav>
                                      </p:tavLst>
                                    </p:anim>
                                    <p:anim calcmode="lin" valueType="num">
                                      <p:cBhvr>
                                        <p:cTn id="200" dur="1000" fill="hold"/>
                                        <p:tgtEl>
                                          <p:spTgt spid="35"/>
                                        </p:tgtEl>
                                        <p:attrNameLst>
                                          <p:attrName>ppt_h</p:attrName>
                                        </p:attrNameLst>
                                      </p:cBhvr>
                                      <p:tavLst>
                                        <p:tav tm="0">
                                          <p:val>
                                            <p:fltVal val="0"/>
                                          </p:val>
                                        </p:tav>
                                        <p:tav tm="100000">
                                          <p:val>
                                            <p:strVal val="#ppt_h"/>
                                          </p:val>
                                        </p:tav>
                                      </p:tavLst>
                                    </p:anim>
                                    <p:anim calcmode="lin" valueType="num">
                                      <p:cBhvr>
                                        <p:cTn id="201" dur="1000" fill="hold"/>
                                        <p:tgtEl>
                                          <p:spTgt spid="35"/>
                                        </p:tgtEl>
                                        <p:attrNameLst>
                                          <p:attrName>style.rotation</p:attrName>
                                        </p:attrNameLst>
                                      </p:cBhvr>
                                      <p:tavLst>
                                        <p:tav tm="0">
                                          <p:val>
                                            <p:fltVal val="90"/>
                                          </p:val>
                                        </p:tav>
                                        <p:tav tm="100000">
                                          <p:val>
                                            <p:fltVal val="0"/>
                                          </p:val>
                                        </p:tav>
                                      </p:tavLst>
                                    </p:anim>
                                    <p:animEffect transition="in" filter="fade">
                                      <p:cBhvr>
                                        <p:cTn id="202" dur="1000"/>
                                        <p:tgtEl>
                                          <p:spTgt spid="35"/>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6"/>
                                        </p:tgtEl>
                                        <p:attrNameLst>
                                          <p:attrName>style.visibility</p:attrName>
                                        </p:attrNameLst>
                                      </p:cBhvr>
                                      <p:to>
                                        <p:strVal val="visible"/>
                                      </p:to>
                                    </p:set>
                                    <p:anim calcmode="lin" valueType="num">
                                      <p:cBhvr>
                                        <p:cTn id="205" dur="1000" fill="hold"/>
                                        <p:tgtEl>
                                          <p:spTgt spid="36"/>
                                        </p:tgtEl>
                                        <p:attrNameLst>
                                          <p:attrName>ppt_w</p:attrName>
                                        </p:attrNameLst>
                                      </p:cBhvr>
                                      <p:tavLst>
                                        <p:tav tm="0">
                                          <p:val>
                                            <p:fltVal val="0"/>
                                          </p:val>
                                        </p:tav>
                                        <p:tav tm="100000">
                                          <p:val>
                                            <p:strVal val="#ppt_w"/>
                                          </p:val>
                                        </p:tav>
                                      </p:tavLst>
                                    </p:anim>
                                    <p:anim calcmode="lin" valueType="num">
                                      <p:cBhvr>
                                        <p:cTn id="206" dur="1000" fill="hold"/>
                                        <p:tgtEl>
                                          <p:spTgt spid="36"/>
                                        </p:tgtEl>
                                        <p:attrNameLst>
                                          <p:attrName>ppt_h</p:attrName>
                                        </p:attrNameLst>
                                      </p:cBhvr>
                                      <p:tavLst>
                                        <p:tav tm="0">
                                          <p:val>
                                            <p:fltVal val="0"/>
                                          </p:val>
                                        </p:tav>
                                        <p:tav tm="100000">
                                          <p:val>
                                            <p:strVal val="#ppt_h"/>
                                          </p:val>
                                        </p:tav>
                                      </p:tavLst>
                                    </p:anim>
                                    <p:anim calcmode="lin" valueType="num">
                                      <p:cBhvr>
                                        <p:cTn id="207" dur="1000" fill="hold"/>
                                        <p:tgtEl>
                                          <p:spTgt spid="36"/>
                                        </p:tgtEl>
                                        <p:attrNameLst>
                                          <p:attrName>style.rotation</p:attrName>
                                        </p:attrNameLst>
                                      </p:cBhvr>
                                      <p:tavLst>
                                        <p:tav tm="0">
                                          <p:val>
                                            <p:fltVal val="90"/>
                                          </p:val>
                                        </p:tav>
                                        <p:tav tm="100000">
                                          <p:val>
                                            <p:fltVal val="0"/>
                                          </p:val>
                                        </p:tav>
                                      </p:tavLst>
                                    </p:anim>
                                    <p:animEffect transition="in" filter="fade">
                                      <p:cBhvr>
                                        <p:cTn id="208" dur="1000"/>
                                        <p:tgtEl>
                                          <p:spTgt spid="36"/>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7"/>
                                        </p:tgtEl>
                                        <p:attrNameLst>
                                          <p:attrName>style.visibility</p:attrName>
                                        </p:attrNameLst>
                                      </p:cBhvr>
                                      <p:to>
                                        <p:strVal val="visible"/>
                                      </p:to>
                                    </p:set>
                                    <p:anim calcmode="lin" valueType="num">
                                      <p:cBhvr>
                                        <p:cTn id="211" dur="1000" fill="hold"/>
                                        <p:tgtEl>
                                          <p:spTgt spid="37"/>
                                        </p:tgtEl>
                                        <p:attrNameLst>
                                          <p:attrName>ppt_w</p:attrName>
                                        </p:attrNameLst>
                                      </p:cBhvr>
                                      <p:tavLst>
                                        <p:tav tm="0">
                                          <p:val>
                                            <p:fltVal val="0"/>
                                          </p:val>
                                        </p:tav>
                                        <p:tav tm="100000">
                                          <p:val>
                                            <p:strVal val="#ppt_w"/>
                                          </p:val>
                                        </p:tav>
                                      </p:tavLst>
                                    </p:anim>
                                    <p:anim calcmode="lin" valueType="num">
                                      <p:cBhvr>
                                        <p:cTn id="212" dur="1000" fill="hold"/>
                                        <p:tgtEl>
                                          <p:spTgt spid="37"/>
                                        </p:tgtEl>
                                        <p:attrNameLst>
                                          <p:attrName>ppt_h</p:attrName>
                                        </p:attrNameLst>
                                      </p:cBhvr>
                                      <p:tavLst>
                                        <p:tav tm="0">
                                          <p:val>
                                            <p:fltVal val="0"/>
                                          </p:val>
                                        </p:tav>
                                        <p:tav tm="100000">
                                          <p:val>
                                            <p:strVal val="#ppt_h"/>
                                          </p:val>
                                        </p:tav>
                                      </p:tavLst>
                                    </p:anim>
                                    <p:anim calcmode="lin" valueType="num">
                                      <p:cBhvr>
                                        <p:cTn id="213" dur="1000" fill="hold"/>
                                        <p:tgtEl>
                                          <p:spTgt spid="37"/>
                                        </p:tgtEl>
                                        <p:attrNameLst>
                                          <p:attrName>style.rotation</p:attrName>
                                        </p:attrNameLst>
                                      </p:cBhvr>
                                      <p:tavLst>
                                        <p:tav tm="0">
                                          <p:val>
                                            <p:fltVal val="90"/>
                                          </p:val>
                                        </p:tav>
                                        <p:tav tm="100000">
                                          <p:val>
                                            <p:fltVal val="0"/>
                                          </p:val>
                                        </p:tav>
                                      </p:tavLst>
                                    </p:anim>
                                    <p:animEffect transition="in" filter="fade">
                                      <p:cBhvr>
                                        <p:cTn id="214" dur="1000"/>
                                        <p:tgtEl>
                                          <p:spTgt spid="37"/>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8"/>
                                        </p:tgtEl>
                                        <p:attrNameLst>
                                          <p:attrName>style.visibility</p:attrName>
                                        </p:attrNameLst>
                                      </p:cBhvr>
                                      <p:to>
                                        <p:strVal val="visible"/>
                                      </p:to>
                                    </p:set>
                                    <p:anim calcmode="lin" valueType="num">
                                      <p:cBhvr>
                                        <p:cTn id="217" dur="1000" fill="hold"/>
                                        <p:tgtEl>
                                          <p:spTgt spid="38"/>
                                        </p:tgtEl>
                                        <p:attrNameLst>
                                          <p:attrName>ppt_w</p:attrName>
                                        </p:attrNameLst>
                                      </p:cBhvr>
                                      <p:tavLst>
                                        <p:tav tm="0">
                                          <p:val>
                                            <p:fltVal val="0"/>
                                          </p:val>
                                        </p:tav>
                                        <p:tav tm="100000">
                                          <p:val>
                                            <p:strVal val="#ppt_w"/>
                                          </p:val>
                                        </p:tav>
                                      </p:tavLst>
                                    </p:anim>
                                    <p:anim calcmode="lin" valueType="num">
                                      <p:cBhvr>
                                        <p:cTn id="218" dur="1000" fill="hold"/>
                                        <p:tgtEl>
                                          <p:spTgt spid="38"/>
                                        </p:tgtEl>
                                        <p:attrNameLst>
                                          <p:attrName>ppt_h</p:attrName>
                                        </p:attrNameLst>
                                      </p:cBhvr>
                                      <p:tavLst>
                                        <p:tav tm="0">
                                          <p:val>
                                            <p:fltVal val="0"/>
                                          </p:val>
                                        </p:tav>
                                        <p:tav tm="100000">
                                          <p:val>
                                            <p:strVal val="#ppt_h"/>
                                          </p:val>
                                        </p:tav>
                                      </p:tavLst>
                                    </p:anim>
                                    <p:anim calcmode="lin" valueType="num">
                                      <p:cBhvr>
                                        <p:cTn id="219" dur="1000" fill="hold"/>
                                        <p:tgtEl>
                                          <p:spTgt spid="38"/>
                                        </p:tgtEl>
                                        <p:attrNameLst>
                                          <p:attrName>style.rotation</p:attrName>
                                        </p:attrNameLst>
                                      </p:cBhvr>
                                      <p:tavLst>
                                        <p:tav tm="0">
                                          <p:val>
                                            <p:fltVal val="90"/>
                                          </p:val>
                                        </p:tav>
                                        <p:tav tm="100000">
                                          <p:val>
                                            <p:fltVal val="0"/>
                                          </p:val>
                                        </p:tav>
                                      </p:tavLst>
                                    </p:anim>
                                    <p:animEffect transition="in" filter="fade">
                                      <p:cBhvr>
                                        <p:cTn id="220" dur="1000"/>
                                        <p:tgtEl>
                                          <p:spTgt spid="38"/>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9"/>
                                        </p:tgtEl>
                                        <p:attrNameLst>
                                          <p:attrName>style.visibility</p:attrName>
                                        </p:attrNameLst>
                                      </p:cBhvr>
                                      <p:to>
                                        <p:strVal val="visible"/>
                                      </p:to>
                                    </p:set>
                                    <p:anim calcmode="lin" valueType="num">
                                      <p:cBhvr>
                                        <p:cTn id="223" dur="1000" fill="hold"/>
                                        <p:tgtEl>
                                          <p:spTgt spid="39"/>
                                        </p:tgtEl>
                                        <p:attrNameLst>
                                          <p:attrName>ppt_w</p:attrName>
                                        </p:attrNameLst>
                                      </p:cBhvr>
                                      <p:tavLst>
                                        <p:tav tm="0">
                                          <p:val>
                                            <p:fltVal val="0"/>
                                          </p:val>
                                        </p:tav>
                                        <p:tav tm="100000">
                                          <p:val>
                                            <p:strVal val="#ppt_w"/>
                                          </p:val>
                                        </p:tav>
                                      </p:tavLst>
                                    </p:anim>
                                    <p:anim calcmode="lin" valueType="num">
                                      <p:cBhvr>
                                        <p:cTn id="224" dur="1000" fill="hold"/>
                                        <p:tgtEl>
                                          <p:spTgt spid="39"/>
                                        </p:tgtEl>
                                        <p:attrNameLst>
                                          <p:attrName>ppt_h</p:attrName>
                                        </p:attrNameLst>
                                      </p:cBhvr>
                                      <p:tavLst>
                                        <p:tav tm="0">
                                          <p:val>
                                            <p:fltVal val="0"/>
                                          </p:val>
                                        </p:tav>
                                        <p:tav tm="100000">
                                          <p:val>
                                            <p:strVal val="#ppt_h"/>
                                          </p:val>
                                        </p:tav>
                                      </p:tavLst>
                                    </p:anim>
                                    <p:anim calcmode="lin" valueType="num">
                                      <p:cBhvr>
                                        <p:cTn id="225" dur="1000" fill="hold"/>
                                        <p:tgtEl>
                                          <p:spTgt spid="39"/>
                                        </p:tgtEl>
                                        <p:attrNameLst>
                                          <p:attrName>style.rotation</p:attrName>
                                        </p:attrNameLst>
                                      </p:cBhvr>
                                      <p:tavLst>
                                        <p:tav tm="0">
                                          <p:val>
                                            <p:fltVal val="90"/>
                                          </p:val>
                                        </p:tav>
                                        <p:tav tm="100000">
                                          <p:val>
                                            <p:fltVal val="0"/>
                                          </p:val>
                                        </p:tav>
                                      </p:tavLst>
                                    </p:anim>
                                    <p:animEffect transition="in" filter="fade">
                                      <p:cBhvr>
                                        <p:cTn id="226" dur="1000"/>
                                        <p:tgtEl>
                                          <p:spTgt spid="39"/>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0"/>
                                        </p:tgtEl>
                                        <p:attrNameLst>
                                          <p:attrName>style.visibility</p:attrName>
                                        </p:attrNameLst>
                                      </p:cBhvr>
                                      <p:to>
                                        <p:strVal val="visible"/>
                                      </p:to>
                                    </p:set>
                                    <p:anim calcmode="lin" valueType="num">
                                      <p:cBhvr>
                                        <p:cTn id="229" dur="1000" fill="hold"/>
                                        <p:tgtEl>
                                          <p:spTgt spid="40"/>
                                        </p:tgtEl>
                                        <p:attrNameLst>
                                          <p:attrName>ppt_w</p:attrName>
                                        </p:attrNameLst>
                                      </p:cBhvr>
                                      <p:tavLst>
                                        <p:tav tm="0">
                                          <p:val>
                                            <p:fltVal val="0"/>
                                          </p:val>
                                        </p:tav>
                                        <p:tav tm="100000">
                                          <p:val>
                                            <p:strVal val="#ppt_w"/>
                                          </p:val>
                                        </p:tav>
                                      </p:tavLst>
                                    </p:anim>
                                    <p:anim calcmode="lin" valueType="num">
                                      <p:cBhvr>
                                        <p:cTn id="230" dur="1000" fill="hold"/>
                                        <p:tgtEl>
                                          <p:spTgt spid="40"/>
                                        </p:tgtEl>
                                        <p:attrNameLst>
                                          <p:attrName>ppt_h</p:attrName>
                                        </p:attrNameLst>
                                      </p:cBhvr>
                                      <p:tavLst>
                                        <p:tav tm="0">
                                          <p:val>
                                            <p:fltVal val="0"/>
                                          </p:val>
                                        </p:tav>
                                        <p:tav tm="100000">
                                          <p:val>
                                            <p:strVal val="#ppt_h"/>
                                          </p:val>
                                        </p:tav>
                                      </p:tavLst>
                                    </p:anim>
                                    <p:anim calcmode="lin" valueType="num">
                                      <p:cBhvr>
                                        <p:cTn id="231" dur="1000" fill="hold"/>
                                        <p:tgtEl>
                                          <p:spTgt spid="40"/>
                                        </p:tgtEl>
                                        <p:attrNameLst>
                                          <p:attrName>style.rotation</p:attrName>
                                        </p:attrNameLst>
                                      </p:cBhvr>
                                      <p:tavLst>
                                        <p:tav tm="0">
                                          <p:val>
                                            <p:fltVal val="90"/>
                                          </p:val>
                                        </p:tav>
                                        <p:tav tm="100000">
                                          <p:val>
                                            <p:fltVal val="0"/>
                                          </p:val>
                                        </p:tav>
                                      </p:tavLst>
                                    </p:anim>
                                    <p:animEffect transition="in" filter="fade">
                                      <p:cBhvr>
                                        <p:cTn id="232" dur="1000"/>
                                        <p:tgtEl>
                                          <p:spTgt spid="40"/>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1"/>
                                        </p:tgtEl>
                                        <p:attrNameLst>
                                          <p:attrName>style.visibility</p:attrName>
                                        </p:attrNameLst>
                                      </p:cBhvr>
                                      <p:to>
                                        <p:strVal val="visible"/>
                                      </p:to>
                                    </p:set>
                                    <p:anim calcmode="lin" valueType="num">
                                      <p:cBhvr>
                                        <p:cTn id="235" dur="1000" fill="hold"/>
                                        <p:tgtEl>
                                          <p:spTgt spid="41"/>
                                        </p:tgtEl>
                                        <p:attrNameLst>
                                          <p:attrName>ppt_w</p:attrName>
                                        </p:attrNameLst>
                                      </p:cBhvr>
                                      <p:tavLst>
                                        <p:tav tm="0">
                                          <p:val>
                                            <p:fltVal val="0"/>
                                          </p:val>
                                        </p:tav>
                                        <p:tav tm="100000">
                                          <p:val>
                                            <p:strVal val="#ppt_w"/>
                                          </p:val>
                                        </p:tav>
                                      </p:tavLst>
                                    </p:anim>
                                    <p:anim calcmode="lin" valueType="num">
                                      <p:cBhvr>
                                        <p:cTn id="236" dur="1000" fill="hold"/>
                                        <p:tgtEl>
                                          <p:spTgt spid="41"/>
                                        </p:tgtEl>
                                        <p:attrNameLst>
                                          <p:attrName>ppt_h</p:attrName>
                                        </p:attrNameLst>
                                      </p:cBhvr>
                                      <p:tavLst>
                                        <p:tav tm="0">
                                          <p:val>
                                            <p:fltVal val="0"/>
                                          </p:val>
                                        </p:tav>
                                        <p:tav tm="100000">
                                          <p:val>
                                            <p:strVal val="#ppt_h"/>
                                          </p:val>
                                        </p:tav>
                                      </p:tavLst>
                                    </p:anim>
                                    <p:anim calcmode="lin" valueType="num">
                                      <p:cBhvr>
                                        <p:cTn id="237" dur="1000" fill="hold"/>
                                        <p:tgtEl>
                                          <p:spTgt spid="41"/>
                                        </p:tgtEl>
                                        <p:attrNameLst>
                                          <p:attrName>style.rotation</p:attrName>
                                        </p:attrNameLst>
                                      </p:cBhvr>
                                      <p:tavLst>
                                        <p:tav tm="0">
                                          <p:val>
                                            <p:fltVal val="90"/>
                                          </p:val>
                                        </p:tav>
                                        <p:tav tm="100000">
                                          <p:val>
                                            <p:fltVal val="0"/>
                                          </p:val>
                                        </p:tav>
                                      </p:tavLst>
                                    </p:anim>
                                    <p:animEffect transition="in" filter="fade">
                                      <p:cBhvr>
                                        <p:cTn id="238" dur="1000"/>
                                        <p:tgtEl>
                                          <p:spTgt spid="41"/>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p:cTn id="241" dur="1000" fill="hold"/>
                                        <p:tgtEl>
                                          <p:spTgt spid="42"/>
                                        </p:tgtEl>
                                        <p:attrNameLst>
                                          <p:attrName>ppt_w</p:attrName>
                                        </p:attrNameLst>
                                      </p:cBhvr>
                                      <p:tavLst>
                                        <p:tav tm="0">
                                          <p:val>
                                            <p:fltVal val="0"/>
                                          </p:val>
                                        </p:tav>
                                        <p:tav tm="100000">
                                          <p:val>
                                            <p:strVal val="#ppt_w"/>
                                          </p:val>
                                        </p:tav>
                                      </p:tavLst>
                                    </p:anim>
                                    <p:anim calcmode="lin" valueType="num">
                                      <p:cBhvr>
                                        <p:cTn id="242" dur="1000" fill="hold"/>
                                        <p:tgtEl>
                                          <p:spTgt spid="42"/>
                                        </p:tgtEl>
                                        <p:attrNameLst>
                                          <p:attrName>ppt_h</p:attrName>
                                        </p:attrNameLst>
                                      </p:cBhvr>
                                      <p:tavLst>
                                        <p:tav tm="0">
                                          <p:val>
                                            <p:fltVal val="0"/>
                                          </p:val>
                                        </p:tav>
                                        <p:tav tm="100000">
                                          <p:val>
                                            <p:strVal val="#ppt_h"/>
                                          </p:val>
                                        </p:tav>
                                      </p:tavLst>
                                    </p:anim>
                                    <p:anim calcmode="lin" valueType="num">
                                      <p:cBhvr>
                                        <p:cTn id="243" dur="1000" fill="hold"/>
                                        <p:tgtEl>
                                          <p:spTgt spid="42"/>
                                        </p:tgtEl>
                                        <p:attrNameLst>
                                          <p:attrName>style.rotation</p:attrName>
                                        </p:attrNameLst>
                                      </p:cBhvr>
                                      <p:tavLst>
                                        <p:tav tm="0">
                                          <p:val>
                                            <p:fltVal val="90"/>
                                          </p:val>
                                        </p:tav>
                                        <p:tav tm="100000">
                                          <p:val>
                                            <p:fltVal val="0"/>
                                          </p:val>
                                        </p:tav>
                                      </p:tavLst>
                                    </p:anim>
                                    <p:animEffect transition="in" filter="fade">
                                      <p:cBhvr>
                                        <p:cTn id="244" dur="1000"/>
                                        <p:tgtEl>
                                          <p:spTgt spid="42"/>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p:cTn id="247" dur="1000" fill="hold"/>
                                        <p:tgtEl>
                                          <p:spTgt spid="43"/>
                                        </p:tgtEl>
                                        <p:attrNameLst>
                                          <p:attrName>ppt_w</p:attrName>
                                        </p:attrNameLst>
                                      </p:cBhvr>
                                      <p:tavLst>
                                        <p:tav tm="0">
                                          <p:val>
                                            <p:fltVal val="0"/>
                                          </p:val>
                                        </p:tav>
                                        <p:tav tm="100000">
                                          <p:val>
                                            <p:strVal val="#ppt_w"/>
                                          </p:val>
                                        </p:tav>
                                      </p:tavLst>
                                    </p:anim>
                                    <p:anim calcmode="lin" valueType="num">
                                      <p:cBhvr>
                                        <p:cTn id="248" dur="1000" fill="hold"/>
                                        <p:tgtEl>
                                          <p:spTgt spid="43"/>
                                        </p:tgtEl>
                                        <p:attrNameLst>
                                          <p:attrName>ppt_h</p:attrName>
                                        </p:attrNameLst>
                                      </p:cBhvr>
                                      <p:tavLst>
                                        <p:tav tm="0">
                                          <p:val>
                                            <p:fltVal val="0"/>
                                          </p:val>
                                        </p:tav>
                                        <p:tav tm="100000">
                                          <p:val>
                                            <p:strVal val="#ppt_h"/>
                                          </p:val>
                                        </p:tav>
                                      </p:tavLst>
                                    </p:anim>
                                    <p:anim calcmode="lin" valueType="num">
                                      <p:cBhvr>
                                        <p:cTn id="249" dur="1000" fill="hold"/>
                                        <p:tgtEl>
                                          <p:spTgt spid="43"/>
                                        </p:tgtEl>
                                        <p:attrNameLst>
                                          <p:attrName>style.rotation</p:attrName>
                                        </p:attrNameLst>
                                      </p:cBhvr>
                                      <p:tavLst>
                                        <p:tav tm="0">
                                          <p:val>
                                            <p:fltVal val="90"/>
                                          </p:val>
                                        </p:tav>
                                        <p:tav tm="100000">
                                          <p:val>
                                            <p:fltVal val="0"/>
                                          </p:val>
                                        </p:tav>
                                      </p:tavLst>
                                    </p:anim>
                                    <p:animEffect transition="in" filter="fade">
                                      <p:cBhvr>
                                        <p:cTn id="250" dur="1000"/>
                                        <p:tgtEl>
                                          <p:spTgt spid="43"/>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4"/>
                                        </p:tgtEl>
                                        <p:attrNameLst>
                                          <p:attrName>style.visibility</p:attrName>
                                        </p:attrNameLst>
                                      </p:cBhvr>
                                      <p:to>
                                        <p:strVal val="visible"/>
                                      </p:to>
                                    </p:set>
                                    <p:anim calcmode="lin" valueType="num">
                                      <p:cBhvr>
                                        <p:cTn id="253" dur="1000" fill="hold"/>
                                        <p:tgtEl>
                                          <p:spTgt spid="44"/>
                                        </p:tgtEl>
                                        <p:attrNameLst>
                                          <p:attrName>ppt_w</p:attrName>
                                        </p:attrNameLst>
                                      </p:cBhvr>
                                      <p:tavLst>
                                        <p:tav tm="0">
                                          <p:val>
                                            <p:fltVal val="0"/>
                                          </p:val>
                                        </p:tav>
                                        <p:tav tm="100000">
                                          <p:val>
                                            <p:strVal val="#ppt_w"/>
                                          </p:val>
                                        </p:tav>
                                      </p:tavLst>
                                    </p:anim>
                                    <p:anim calcmode="lin" valueType="num">
                                      <p:cBhvr>
                                        <p:cTn id="254" dur="1000" fill="hold"/>
                                        <p:tgtEl>
                                          <p:spTgt spid="44"/>
                                        </p:tgtEl>
                                        <p:attrNameLst>
                                          <p:attrName>ppt_h</p:attrName>
                                        </p:attrNameLst>
                                      </p:cBhvr>
                                      <p:tavLst>
                                        <p:tav tm="0">
                                          <p:val>
                                            <p:fltVal val="0"/>
                                          </p:val>
                                        </p:tav>
                                        <p:tav tm="100000">
                                          <p:val>
                                            <p:strVal val="#ppt_h"/>
                                          </p:val>
                                        </p:tav>
                                      </p:tavLst>
                                    </p:anim>
                                    <p:anim calcmode="lin" valueType="num">
                                      <p:cBhvr>
                                        <p:cTn id="255" dur="1000" fill="hold"/>
                                        <p:tgtEl>
                                          <p:spTgt spid="44"/>
                                        </p:tgtEl>
                                        <p:attrNameLst>
                                          <p:attrName>style.rotation</p:attrName>
                                        </p:attrNameLst>
                                      </p:cBhvr>
                                      <p:tavLst>
                                        <p:tav tm="0">
                                          <p:val>
                                            <p:fltVal val="90"/>
                                          </p:val>
                                        </p:tav>
                                        <p:tav tm="100000">
                                          <p:val>
                                            <p:fltVal val="0"/>
                                          </p:val>
                                        </p:tav>
                                      </p:tavLst>
                                    </p:anim>
                                    <p:animEffect transition="in" filter="fade">
                                      <p:cBhvr>
                                        <p:cTn id="256" dur="1000"/>
                                        <p:tgtEl>
                                          <p:spTgt spid="44"/>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5"/>
                                        </p:tgtEl>
                                        <p:attrNameLst>
                                          <p:attrName>style.visibility</p:attrName>
                                        </p:attrNameLst>
                                      </p:cBhvr>
                                      <p:to>
                                        <p:strVal val="visible"/>
                                      </p:to>
                                    </p:set>
                                    <p:anim calcmode="lin" valueType="num">
                                      <p:cBhvr>
                                        <p:cTn id="259" dur="1000" fill="hold"/>
                                        <p:tgtEl>
                                          <p:spTgt spid="45"/>
                                        </p:tgtEl>
                                        <p:attrNameLst>
                                          <p:attrName>ppt_w</p:attrName>
                                        </p:attrNameLst>
                                      </p:cBhvr>
                                      <p:tavLst>
                                        <p:tav tm="0">
                                          <p:val>
                                            <p:fltVal val="0"/>
                                          </p:val>
                                        </p:tav>
                                        <p:tav tm="100000">
                                          <p:val>
                                            <p:strVal val="#ppt_w"/>
                                          </p:val>
                                        </p:tav>
                                      </p:tavLst>
                                    </p:anim>
                                    <p:anim calcmode="lin" valueType="num">
                                      <p:cBhvr>
                                        <p:cTn id="260" dur="1000" fill="hold"/>
                                        <p:tgtEl>
                                          <p:spTgt spid="45"/>
                                        </p:tgtEl>
                                        <p:attrNameLst>
                                          <p:attrName>ppt_h</p:attrName>
                                        </p:attrNameLst>
                                      </p:cBhvr>
                                      <p:tavLst>
                                        <p:tav tm="0">
                                          <p:val>
                                            <p:fltVal val="0"/>
                                          </p:val>
                                        </p:tav>
                                        <p:tav tm="100000">
                                          <p:val>
                                            <p:strVal val="#ppt_h"/>
                                          </p:val>
                                        </p:tav>
                                      </p:tavLst>
                                    </p:anim>
                                    <p:anim calcmode="lin" valueType="num">
                                      <p:cBhvr>
                                        <p:cTn id="261" dur="1000" fill="hold"/>
                                        <p:tgtEl>
                                          <p:spTgt spid="45"/>
                                        </p:tgtEl>
                                        <p:attrNameLst>
                                          <p:attrName>style.rotation</p:attrName>
                                        </p:attrNameLst>
                                      </p:cBhvr>
                                      <p:tavLst>
                                        <p:tav tm="0">
                                          <p:val>
                                            <p:fltVal val="90"/>
                                          </p:val>
                                        </p:tav>
                                        <p:tav tm="100000">
                                          <p:val>
                                            <p:fltVal val="0"/>
                                          </p:val>
                                        </p:tav>
                                      </p:tavLst>
                                    </p:anim>
                                    <p:animEffect transition="in" filter="fade">
                                      <p:cBhvr>
                                        <p:cTn id="262" dur="1000"/>
                                        <p:tgtEl>
                                          <p:spTgt spid="45"/>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6"/>
                                        </p:tgtEl>
                                        <p:attrNameLst>
                                          <p:attrName>style.visibility</p:attrName>
                                        </p:attrNameLst>
                                      </p:cBhvr>
                                      <p:to>
                                        <p:strVal val="visible"/>
                                      </p:to>
                                    </p:set>
                                    <p:anim calcmode="lin" valueType="num">
                                      <p:cBhvr>
                                        <p:cTn id="265" dur="1000" fill="hold"/>
                                        <p:tgtEl>
                                          <p:spTgt spid="46"/>
                                        </p:tgtEl>
                                        <p:attrNameLst>
                                          <p:attrName>ppt_w</p:attrName>
                                        </p:attrNameLst>
                                      </p:cBhvr>
                                      <p:tavLst>
                                        <p:tav tm="0">
                                          <p:val>
                                            <p:fltVal val="0"/>
                                          </p:val>
                                        </p:tav>
                                        <p:tav tm="100000">
                                          <p:val>
                                            <p:strVal val="#ppt_w"/>
                                          </p:val>
                                        </p:tav>
                                      </p:tavLst>
                                    </p:anim>
                                    <p:anim calcmode="lin" valueType="num">
                                      <p:cBhvr>
                                        <p:cTn id="266" dur="1000" fill="hold"/>
                                        <p:tgtEl>
                                          <p:spTgt spid="46"/>
                                        </p:tgtEl>
                                        <p:attrNameLst>
                                          <p:attrName>ppt_h</p:attrName>
                                        </p:attrNameLst>
                                      </p:cBhvr>
                                      <p:tavLst>
                                        <p:tav tm="0">
                                          <p:val>
                                            <p:fltVal val="0"/>
                                          </p:val>
                                        </p:tav>
                                        <p:tav tm="100000">
                                          <p:val>
                                            <p:strVal val="#ppt_h"/>
                                          </p:val>
                                        </p:tav>
                                      </p:tavLst>
                                    </p:anim>
                                    <p:anim calcmode="lin" valueType="num">
                                      <p:cBhvr>
                                        <p:cTn id="267" dur="1000" fill="hold"/>
                                        <p:tgtEl>
                                          <p:spTgt spid="46"/>
                                        </p:tgtEl>
                                        <p:attrNameLst>
                                          <p:attrName>style.rotation</p:attrName>
                                        </p:attrNameLst>
                                      </p:cBhvr>
                                      <p:tavLst>
                                        <p:tav tm="0">
                                          <p:val>
                                            <p:fltVal val="90"/>
                                          </p:val>
                                        </p:tav>
                                        <p:tav tm="100000">
                                          <p:val>
                                            <p:fltVal val="0"/>
                                          </p:val>
                                        </p:tav>
                                      </p:tavLst>
                                    </p:anim>
                                    <p:animEffect transition="in" filter="fade">
                                      <p:cBhvr>
                                        <p:cTn id="268" dur="1000"/>
                                        <p:tgtEl>
                                          <p:spTgt spid="46"/>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7"/>
                                        </p:tgtEl>
                                        <p:attrNameLst>
                                          <p:attrName>style.visibility</p:attrName>
                                        </p:attrNameLst>
                                      </p:cBhvr>
                                      <p:to>
                                        <p:strVal val="visible"/>
                                      </p:to>
                                    </p:set>
                                    <p:anim calcmode="lin" valueType="num">
                                      <p:cBhvr>
                                        <p:cTn id="271" dur="1000" fill="hold"/>
                                        <p:tgtEl>
                                          <p:spTgt spid="47"/>
                                        </p:tgtEl>
                                        <p:attrNameLst>
                                          <p:attrName>ppt_w</p:attrName>
                                        </p:attrNameLst>
                                      </p:cBhvr>
                                      <p:tavLst>
                                        <p:tav tm="0">
                                          <p:val>
                                            <p:fltVal val="0"/>
                                          </p:val>
                                        </p:tav>
                                        <p:tav tm="100000">
                                          <p:val>
                                            <p:strVal val="#ppt_w"/>
                                          </p:val>
                                        </p:tav>
                                      </p:tavLst>
                                    </p:anim>
                                    <p:anim calcmode="lin" valueType="num">
                                      <p:cBhvr>
                                        <p:cTn id="272" dur="1000" fill="hold"/>
                                        <p:tgtEl>
                                          <p:spTgt spid="47"/>
                                        </p:tgtEl>
                                        <p:attrNameLst>
                                          <p:attrName>ppt_h</p:attrName>
                                        </p:attrNameLst>
                                      </p:cBhvr>
                                      <p:tavLst>
                                        <p:tav tm="0">
                                          <p:val>
                                            <p:fltVal val="0"/>
                                          </p:val>
                                        </p:tav>
                                        <p:tav tm="100000">
                                          <p:val>
                                            <p:strVal val="#ppt_h"/>
                                          </p:val>
                                        </p:tav>
                                      </p:tavLst>
                                    </p:anim>
                                    <p:anim calcmode="lin" valueType="num">
                                      <p:cBhvr>
                                        <p:cTn id="273" dur="1000" fill="hold"/>
                                        <p:tgtEl>
                                          <p:spTgt spid="47"/>
                                        </p:tgtEl>
                                        <p:attrNameLst>
                                          <p:attrName>style.rotation</p:attrName>
                                        </p:attrNameLst>
                                      </p:cBhvr>
                                      <p:tavLst>
                                        <p:tav tm="0">
                                          <p:val>
                                            <p:fltVal val="90"/>
                                          </p:val>
                                        </p:tav>
                                        <p:tav tm="100000">
                                          <p:val>
                                            <p:fltVal val="0"/>
                                          </p:val>
                                        </p:tav>
                                      </p:tavLst>
                                    </p:anim>
                                    <p:animEffect transition="in" filter="fade">
                                      <p:cBhvr>
                                        <p:cTn id="274" dur="1000"/>
                                        <p:tgtEl>
                                          <p:spTgt spid="47"/>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8"/>
                                        </p:tgtEl>
                                        <p:attrNameLst>
                                          <p:attrName>style.visibility</p:attrName>
                                        </p:attrNameLst>
                                      </p:cBhvr>
                                      <p:to>
                                        <p:strVal val="visible"/>
                                      </p:to>
                                    </p:set>
                                    <p:anim calcmode="lin" valueType="num">
                                      <p:cBhvr>
                                        <p:cTn id="277" dur="1000" fill="hold"/>
                                        <p:tgtEl>
                                          <p:spTgt spid="48"/>
                                        </p:tgtEl>
                                        <p:attrNameLst>
                                          <p:attrName>ppt_w</p:attrName>
                                        </p:attrNameLst>
                                      </p:cBhvr>
                                      <p:tavLst>
                                        <p:tav tm="0">
                                          <p:val>
                                            <p:fltVal val="0"/>
                                          </p:val>
                                        </p:tav>
                                        <p:tav tm="100000">
                                          <p:val>
                                            <p:strVal val="#ppt_w"/>
                                          </p:val>
                                        </p:tav>
                                      </p:tavLst>
                                    </p:anim>
                                    <p:anim calcmode="lin" valueType="num">
                                      <p:cBhvr>
                                        <p:cTn id="278" dur="1000" fill="hold"/>
                                        <p:tgtEl>
                                          <p:spTgt spid="48"/>
                                        </p:tgtEl>
                                        <p:attrNameLst>
                                          <p:attrName>ppt_h</p:attrName>
                                        </p:attrNameLst>
                                      </p:cBhvr>
                                      <p:tavLst>
                                        <p:tav tm="0">
                                          <p:val>
                                            <p:fltVal val="0"/>
                                          </p:val>
                                        </p:tav>
                                        <p:tav tm="100000">
                                          <p:val>
                                            <p:strVal val="#ppt_h"/>
                                          </p:val>
                                        </p:tav>
                                      </p:tavLst>
                                    </p:anim>
                                    <p:anim calcmode="lin" valueType="num">
                                      <p:cBhvr>
                                        <p:cTn id="279" dur="1000" fill="hold"/>
                                        <p:tgtEl>
                                          <p:spTgt spid="48"/>
                                        </p:tgtEl>
                                        <p:attrNameLst>
                                          <p:attrName>style.rotation</p:attrName>
                                        </p:attrNameLst>
                                      </p:cBhvr>
                                      <p:tavLst>
                                        <p:tav tm="0">
                                          <p:val>
                                            <p:fltVal val="90"/>
                                          </p:val>
                                        </p:tav>
                                        <p:tav tm="100000">
                                          <p:val>
                                            <p:fltVal val="0"/>
                                          </p:val>
                                        </p:tav>
                                      </p:tavLst>
                                    </p:anim>
                                    <p:animEffect transition="in" filter="fade">
                                      <p:cBhvr>
                                        <p:cTn id="280" dur="1000"/>
                                        <p:tgtEl>
                                          <p:spTgt spid="48"/>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9"/>
                                        </p:tgtEl>
                                        <p:attrNameLst>
                                          <p:attrName>style.visibility</p:attrName>
                                        </p:attrNameLst>
                                      </p:cBhvr>
                                      <p:to>
                                        <p:strVal val="visible"/>
                                      </p:to>
                                    </p:set>
                                    <p:anim calcmode="lin" valueType="num">
                                      <p:cBhvr>
                                        <p:cTn id="283" dur="1000" fill="hold"/>
                                        <p:tgtEl>
                                          <p:spTgt spid="49"/>
                                        </p:tgtEl>
                                        <p:attrNameLst>
                                          <p:attrName>ppt_w</p:attrName>
                                        </p:attrNameLst>
                                      </p:cBhvr>
                                      <p:tavLst>
                                        <p:tav tm="0">
                                          <p:val>
                                            <p:fltVal val="0"/>
                                          </p:val>
                                        </p:tav>
                                        <p:tav tm="100000">
                                          <p:val>
                                            <p:strVal val="#ppt_w"/>
                                          </p:val>
                                        </p:tav>
                                      </p:tavLst>
                                    </p:anim>
                                    <p:anim calcmode="lin" valueType="num">
                                      <p:cBhvr>
                                        <p:cTn id="284" dur="1000" fill="hold"/>
                                        <p:tgtEl>
                                          <p:spTgt spid="49"/>
                                        </p:tgtEl>
                                        <p:attrNameLst>
                                          <p:attrName>ppt_h</p:attrName>
                                        </p:attrNameLst>
                                      </p:cBhvr>
                                      <p:tavLst>
                                        <p:tav tm="0">
                                          <p:val>
                                            <p:fltVal val="0"/>
                                          </p:val>
                                        </p:tav>
                                        <p:tav tm="100000">
                                          <p:val>
                                            <p:strVal val="#ppt_h"/>
                                          </p:val>
                                        </p:tav>
                                      </p:tavLst>
                                    </p:anim>
                                    <p:anim calcmode="lin" valueType="num">
                                      <p:cBhvr>
                                        <p:cTn id="285" dur="1000" fill="hold"/>
                                        <p:tgtEl>
                                          <p:spTgt spid="49"/>
                                        </p:tgtEl>
                                        <p:attrNameLst>
                                          <p:attrName>style.rotation</p:attrName>
                                        </p:attrNameLst>
                                      </p:cBhvr>
                                      <p:tavLst>
                                        <p:tav tm="0">
                                          <p:val>
                                            <p:fltVal val="90"/>
                                          </p:val>
                                        </p:tav>
                                        <p:tav tm="100000">
                                          <p:val>
                                            <p:fltVal val="0"/>
                                          </p:val>
                                        </p:tav>
                                      </p:tavLst>
                                    </p:anim>
                                    <p:animEffect transition="in" filter="fade">
                                      <p:cBhvr>
                                        <p:cTn id="286" dur="1000"/>
                                        <p:tgtEl>
                                          <p:spTgt spid="49"/>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0"/>
                                        </p:tgtEl>
                                        <p:attrNameLst>
                                          <p:attrName>style.visibility</p:attrName>
                                        </p:attrNameLst>
                                      </p:cBhvr>
                                      <p:to>
                                        <p:strVal val="visible"/>
                                      </p:to>
                                    </p:set>
                                    <p:anim calcmode="lin" valueType="num">
                                      <p:cBhvr>
                                        <p:cTn id="289" dur="1000" fill="hold"/>
                                        <p:tgtEl>
                                          <p:spTgt spid="50"/>
                                        </p:tgtEl>
                                        <p:attrNameLst>
                                          <p:attrName>ppt_w</p:attrName>
                                        </p:attrNameLst>
                                      </p:cBhvr>
                                      <p:tavLst>
                                        <p:tav tm="0">
                                          <p:val>
                                            <p:fltVal val="0"/>
                                          </p:val>
                                        </p:tav>
                                        <p:tav tm="100000">
                                          <p:val>
                                            <p:strVal val="#ppt_w"/>
                                          </p:val>
                                        </p:tav>
                                      </p:tavLst>
                                    </p:anim>
                                    <p:anim calcmode="lin" valueType="num">
                                      <p:cBhvr>
                                        <p:cTn id="290" dur="1000" fill="hold"/>
                                        <p:tgtEl>
                                          <p:spTgt spid="50"/>
                                        </p:tgtEl>
                                        <p:attrNameLst>
                                          <p:attrName>ppt_h</p:attrName>
                                        </p:attrNameLst>
                                      </p:cBhvr>
                                      <p:tavLst>
                                        <p:tav tm="0">
                                          <p:val>
                                            <p:fltVal val="0"/>
                                          </p:val>
                                        </p:tav>
                                        <p:tav tm="100000">
                                          <p:val>
                                            <p:strVal val="#ppt_h"/>
                                          </p:val>
                                        </p:tav>
                                      </p:tavLst>
                                    </p:anim>
                                    <p:anim calcmode="lin" valueType="num">
                                      <p:cBhvr>
                                        <p:cTn id="291" dur="1000" fill="hold"/>
                                        <p:tgtEl>
                                          <p:spTgt spid="50"/>
                                        </p:tgtEl>
                                        <p:attrNameLst>
                                          <p:attrName>style.rotation</p:attrName>
                                        </p:attrNameLst>
                                      </p:cBhvr>
                                      <p:tavLst>
                                        <p:tav tm="0">
                                          <p:val>
                                            <p:fltVal val="90"/>
                                          </p:val>
                                        </p:tav>
                                        <p:tav tm="100000">
                                          <p:val>
                                            <p:fltVal val="0"/>
                                          </p:val>
                                        </p:tav>
                                      </p:tavLst>
                                    </p:anim>
                                    <p:animEffect transition="in" filter="fade">
                                      <p:cBhvr>
                                        <p:cTn id="292" dur="1000"/>
                                        <p:tgtEl>
                                          <p:spTgt spid="50"/>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1"/>
                                        </p:tgtEl>
                                        <p:attrNameLst>
                                          <p:attrName>style.visibility</p:attrName>
                                        </p:attrNameLst>
                                      </p:cBhvr>
                                      <p:to>
                                        <p:strVal val="visible"/>
                                      </p:to>
                                    </p:set>
                                    <p:anim calcmode="lin" valueType="num">
                                      <p:cBhvr>
                                        <p:cTn id="295" dur="1000" fill="hold"/>
                                        <p:tgtEl>
                                          <p:spTgt spid="51"/>
                                        </p:tgtEl>
                                        <p:attrNameLst>
                                          <p:attrName>ppt_w</p:attrName>
                                        </p:attrNameLst>
                                      </p:cBhvr>
                                      <p:tavLst>
                                        <p:tav tm="0">
                                          <p:val>
                                            <p:fltVal val="0"/>
                                          </p:val>
                                        </p:tav>
                                        <p:tav tm="100000">
                                          <p:val>
                                            <p:strVal val="#ppt_w"/>
                                          </p:val>
                                        </p:tav>
                                      </p:tavLst>
                                    </p:anim>
                                    <p:anim calcmode="lin" valueType="num">
                                      <p:cBhvr>
                                        <p:cTn id="296" dur="1000" fill="hold"/>
                                        <p:tgtEl>
                                          <p:spTgt spid="51"/>
                                        </p:tgtEl>
                                        <p:attrNameLst>
                                          <p:attrName>ppt_h</p:attrName>
                                        </p:attrNameLst>
                                      </p:cBhvr>
                                      <p:tavLst>
                                        <p:tav tm="0">
                                          <p:val>
                                            <p:fltVal val="0"/>
                                          </p:val>
                                        </p:tav>
                                        <p:tav tm="100000">
                                          <p:val>
                                            <p:strVal val="#ppt_h"/>
                                          </p:val>
                                        </p:tav>
                                      </p:tavLst>
                                    </p:anim>
                                    <p:anim calcmode="lin" valueType="num">
                                      <p:cBhvr>
                                        <p:cTn id="297" dur="1000" fill="hold"/>
                                        <p:tgtEl>
                                          <p:spTgt spid="51"/>
                                        </p:tgtEl>
                                        <p:attrNameLst>
                                          <p:attrName>style.rotation</p:attrName>
                                        </p:attrNameLst>
                                      </p:cBhvr>
                                      <p:tavLst>
                                        <p:tav tm="0">
                                          <p:val>
                                            <p:fltVal val="90"/>
                                          </p:val>
                                        </p:tav>
                                        <p:tav tm="100000">
                                          <p:val>
                                            <p:fltVal val="0"/>
                                          </p:val>
                                        </p:tav>
                                      </p:tavLst>
                                    </p:anim>
                                    <p:animEffect transition="in" filter="fade">
                                      <p:cBhvr>
                                        <p:cTn id="298" dur="1000"/>
                                        <p:tgtEl>
                                          <p:spTgt spid="51"/>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2"/>
                                        </p:tgtEl>
                                        <p:attrNameLst>
                                          <p:attrName>style.visibility</p:attrName>
                                        </p:attrNameLst>
                                      </p:cBhvr>
                                      <p:to>
                                        <p:strVal val="visible"/>
                                      </p:to>
                                    </p:set>
                                    <p:anim calcmode="lin" valueType="num">
                                      <p:cBhvr>
                                        <p:cTn id="301" dur="1000" fill="hold"/>
                                        <p:tgtEl>
                                          <p:spTgt spid="52"/>
                                        </p:tgtEl>
                                        <p:attrNameLst>
                                          <p:attrName>ppt_w</p:attrName>
                                        </p:attrNameLst>
                                      </p:cBhvr>
                                      <p:tavLst>
                                        <p:tav tm="0">
                                          <p:val>
                                            <p:fltVal val="0"/>
                                          </p:val>
                                        </p:tav>
                                        <p:tav tm="100000">
                                          <p:val>
                                            <p:strVal val="#ppt_w"/>
                                          </p:val>
                                        </p:tav>
                                      </p:tavLst>
                                    </p:anim>
                                    <p:anim calcmode="lin" valueType="num">
                                      <p:cBhvr>
                                        <p:cTn id="302" dur="1000" fill="hold"/>
                                        <p:tgtEl>
                                          <p:spTgt spid="52"/>
                                        </p:tgtEl>
                                        <p:attrNameLst>
                                          <p:attrName>ppt_h</p:attrName>
                                        </p:attrNameLst>
                                      </p:cBhvr>
                                      <p:tavLst>
                                        <p:tav tm="0">
                                          <p:val>
                                            <p:fltVal val="0"/>
                                          </p:val>
                                        </p:tav>
                                        <p:tav tm="100000">
                                          <p:val>
                                            <p:strVal val="#ppt_h"/>
                                          </p:val>
                                        </p:tav>
                                      </p:tavLst>
                                    </p:anim>
                                    <p:anim calcmode="lin" valueType="num">
                                      <p:cBhvr>
                                        <p:cTn id="303" dur="1000" fill="hold"/>
                                        <p:tgtEl>
                                          <p:spTgt spid="52"/>
                                        </p:tgtEl>
                                        <p:attrNameLst>
                                          <p:attrName>style.rotation</p:attrName>
                                        </p:attrNameLst>
                                      </p:cBhvr>
                                      <p:tavLst>
                                        <p:tav tm="0">
                                          <p:val>
                                            <p:fltVal val="90"/>
                                          </p:val>
                                        </p:tav>
                                        <p:tav tm="100000">
                                          <p:val>
                                            <p:fltVal val="0"/>
                                          </p:val>
                                        </p:tav>
                                      </p:tavLst>
                                    </p:anim>
                                    <p:animEffect transition="in" filter="fade">
                                      <p:cBhvr>
                                        <p:cTn id="304" dur="1000"/>
                                        <p:tgtEl>
                                          <p:spTgt spid="52"/>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3"/>
                                        </p:tgtEl>
                                        <p:attrNameLst>
                                          <p:attrName>style.visibility</p:attrName>
                                        </p:attrNameLst>
                                      </p:cBhvr>
                                      <p:to>
                                        <p:strVal val="visible"/>
                                      </p:to>
                                    </p:set>
                                    <p:anim calcmode="lin" valueType="num">
                                      <p:cBhvr>
                                        <p:cTn id="307" dur="1000" fill="hold"/>
                                        <p:tgtEl>
                                          <p:spTgt spid="53"/>
                                        </p:tgtEl>
                                        <p:attrNameLst>
                                          <p:attrName>ppt_w</p:attrName>
                                        </p:attrNameLst>
                                      </p:cBhvr>
                                      <p:tavLst>
                                        <p:tav tm="0">
                                          <p:val>
                                            <p:fltVal val="0"/>
                                          </p:val>
                                        </p:tav>
                                        <p:tav tm="100000">
                                          <p:val>
                                            <p:strVal val="#ppt_w"/>
                                          </p:val>
                                        </p:tav>
                                      </p:tavLst>
                                    </p:anim>
                                    <p:anim calcmode="lin" valueType="num">
                                      <p:cBhvr>
                                        <p:cTn id="308" dur="1000" fill="hold"/>
                                        <p:tgtEl>
                                          <p:spTgt spid="53"/>
                                        </p:tgtEl>
                                        <p:attrNameLst>
                                          <p:attrName>ppt_h</p:attrName>
                                        </p:attrNameLst>
                                      </p:cBhvr>
                                      <p:tavLst>
                                        <p:tav tm="0">
                                          <p:val>
                                            <p:fltVal val="0"/>
                                          </p:val>
                                        </p:tav>
                                        <p:tav tm="100000">
                                          <p:val>
                                            <p:strVal val="#ppt_h"/>
                                          </p:val>
                                        </p:tav>
                                      </p:tavLst>
                                    </p:anim>
                                    <p:anim calcmode="lin" valueType="num">
                                      <p:cBhvr>
                                        <p:cTn id="309" dur="1000" fill="hold"/>
                                        <p:tgtEl>
                                          <p:spTgt spid="53"/>
                                        </p:tgtEl>
                                        <p:attrNameLst>
                                          <p:attrName>style.rotation</p:attrName>
                                        </p:attrNameLst>
                                      </p:cBhvr>
                                      <p:tavLst>
                                        <p:tav tm="0">
                                          <p:val>
                                            <p:fltVal val="90"/>
                                          </p:val>
                                        </p:tav>
                                        <p:tav tm="100000">
                                          <p:val>
                                            <p:fltVal val="0"/>
                                          </p:val>
                                        </p:tav>
                                      </p:tavLst>
                                    </p:anim>
                                    <p:animEffect transition="in" filter="fade">
                                      <p:cBhvr>
                                        <p:cTn id="310" dur="1000"/>
                                        <p:tgtEl>
                                          <p:spTgt spid="53"/>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4"/>
                                        </p:tgtEl>
                                        <p:attrNameLst>
                                          <p:attrName>style.visibility</p:attrName>
                                        </p:attrNameLst>
                                      </p:cBhvr>
                                      <p:to>
                                        <p:strVal val="visible"/>
                                      </p:to>
                                    </p:set>
                                    <p:anim calcmode="lin" valueType="num">
                                      <p:cBhvr>
                                        <p:cTn id="313" dur="1000" fill="hold"/>
                                        <p:tgtEl>
                                          <p:spTgt spid="54"/>
                                        </p:tgtEl>
                                        <p:attrNameLst>
                                          <p:attrName>ppt_w</p:attrName>
                                        </p:attrNameLst>
                                      </p:cBhvr>
                                      <p:tavLst>
                                        <p:tav tm="0">
                                          <p:val>
                                            <p:fltVal val="0"/>
                                          </p:val>
                                        </p:tav>
                                        <p:tav tm="100000">
                                          <p:val>
                                            <p:strVal val="#ppt_w"/>
                                          </p:val>
                                        </p:tav>
                                      </p:tavLst>
                                    </p:anim>
                                    <p:anim calcmode="lin" valueType="num">
                                      <p:cBhvr>
                                        <p:cTn id="314" dur="1000" fill="hold"/>
                                        <p:tgtEl>
                                          <p:spTgt spid="54"/>
                                        </p:tgtEl>
                                        <p:attrNameLst>
                                          <p:attrName>ppt_h</p:attrName>
                                        </p:attrNameLst>
                                      </p:cBhvr>
                                      <p:tavLst>
                                        <p:tav tm="0">
                                          <p:val>
                                            <p:fltVal val="0"/>
                                          </p:val>
                                        </p:tav>
                                        <p:tav tm="100000">
                                          <p:val>
                                            <p:strVal val="#ppt_h"/>
                                          </p:val>
                                        </p:tav>
                                      </p:tavLst>
                                    </p:anim>
                                    <p:anim calcmode="lin" valueType="num">
                                      <p:cBhvr>
                                        <p:cTn id="315" dur="1000" fill="hold"/>
                                        <p:tgtEl>
                                          <p:spTgt spid="54"/>
                                        </p:tgtEl>
                                        <p:attrNameLst>
                                          <p:attrName>style.rotation</p:attrName>
                                        </p:attrNameLst>
                                      </p:cBhvr>
                                      <p:tavLst>
                                        <p:tav tm="0">
                                          <p:val>
                                            <p:fltVal val="90"/>
                                          </p:val>
                                        </p:tav>
                                        <p:tav tm="100000">
                                          <p:val>
                                            <p:fltVal val="0"/>
                                          </p:val>
                                        </p:tav>
                                      </p:tavLst>
                                    </p:anim>
                                    <p:animEffect transition="in" filter="fade">
                                      <p:cBhvr>
                                        <p:cTn id="316" dur="1000"/>
                                        <p:tgtEl>
                                          <p:spTgt spid="54"/>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5"/>
                                        </p:tgtEl>
                                        <p:attrNameLst>
                                          <p:attrName>style.visibility</p:attrName>
                                        </p:attrNameLst>
                                      </p:cBhvr>
                                      <p:to>
                                        <p:strVal val="visible"/>
                                      </p:to>
                                    </p:set>
                                    <p:anim calcmode="lin" valueType="num">
                                      <p:cBhvr>
                                        <p:cTn id="319" dur="1000" fill="hold"/>
                                        <p:tgtEl>
                                          <p:spTgt spid="55"/>
                                        </p:tgtEl>
                                        <p:attrNameLst>
                                          <p:attrName>ppt_w</p:attrName>
                                        </p:attrNameLst>
                                      </p:cBhvr>
                                      <p:tavLst>
                                        <p:tav tm="0">
                                          <p:val>
                                            <p:fltVal val="0"/>
                                          </p:val>
                                        </p:tav>
                                        <p:tav tm="100000">
                                          <p:val>
                                            <p:strVal val="#ppt_w"/>
                                          </p:val>
                                        </p:tav>
                                      </p:tavLst>
                                    </p:anim>
                                    <p:anim calcmode="lin" valueType="num">
                                      <p:cBhvr>
                                        <p:cTn id="320" dur="1000" fill="hold"/>
                                        <p:tgtEl>
                                          <p:spTgt spid="55"/>
                                        </p:tgtEl>
                                        <p:attrNameLst>
                                          <p:attrName>ppt_h</p:attrName>
                                        </p:attrNameLst>
                                      </p:cBhvr>
                                      <p:tavLst>
                                        <p:tav tm="0">
                                          <p:val>
                                            <p:fltVal val="0"/>
                                          </p:val>
                                        </p:tav>
                                        <p:tav tm="100000">
                                          <p:val>
                                            <p:strVal val="#ppt_h"/>
                                          </p:val>
                                        </p:tav>
                                      </p:tavLst>
                                    </p:anim>
                                    <p:anim calcmode="lin" valueType="num">
                                      <p:cBhvr>
                                        <p:cTn id="321" dur="1000" fill="hold"/>
                                        <p:tgtEl>
                                          <p:spTgt spid="55"/>
                                        </p:tgtEl>
                                        <p:attrNameLst>
                                          <p:attrName>style.rotation</p:attrName>
                                        </p:attrNameLst>
                                      </p:cBhvr>
                                      <p:tavLst>
                                        <p:tav tm="0">
                                          <p:val>
                                            <p:fltVal val="90"/>
                                          </p:val>
                                        </p:tav>
                                        <p:tav tm="100000">
                                          <p:val>
                                            <p:fltVal val="0"/>
                                          </p:val>
                                        </p:tav>
                                      </p:tavLst>
                                    </p:anim>
                                    <p:animEffect transition="in" filter="fade">
                                      <p:cBhvr>
                                        <p:cTn id="322" dur="1000"/>
                                        <p:tgtEl>
                                          <p:spTgt spid="55"/>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6"/>
                                        </p:tgtEl>
                                        <p:attrNameLst>
                                          <p:attrName>style.visibility</p:attrName>
                                        </p:attrNameLst>
                                      </p:cBhvr>
                                      <p:to>
                                        <p:strVal val="visible"/>
                                      </p:to>
                                    </p:set>
                                    <p:anim calcmode="lin" valueType="num">
                                      <p:cBhvr>
                                        <p:cTn id="325" dur="1000" fill="hold"/>
                                        <p:tgtEl>
                                          <p:spTgt spid="56"/>
                                        </p:tgtEl>
                                        <p:attrNameLst>
                                          <p:attrName>ppt_w</p:attrName>
                                        </p:attrNameLst>
                                      </p:cBhvr>
                                      <p:tavLst>
                                        <p:tav tm="0">
                                          <p:val>
                                            <p:fltVal val="0"/>
                                          </p:val>
                                        </p:tav>
                                        <p:tav tm="100000">
                                          <p:val>
                                            <p:strVal val="#ppt_w"/>
                                          </p:val>
                                        </p:tav>
                                      </p:tavLst>
                                    </p:anim>
                                    <p:anim calcmode="lin" valueType="num">
                                      <p:cBhvr>
                                        <p:cTn id="326" dur="1000" fill="hold"/>
                                        <p:tgtEl>
                                          <p:spTgt spid="56"/>
                                        </p:tgtEl>
                                        <p:attrNameLst>
                                          <p:attrName>ppt_h</p:attrName>
                                        </p:attrNameLst>
                                      </p:cBhvr>
                                      <p:tavLst>
                                        <p:tav tm="0">
                                          <p:val>
                                            <p:fltVal val="0"/>
                                          </p:val>
                                        </p:tav>
                                        <p:tav tm="100000">
                                          <p:val>
                                            <p:strVal val="#ppt_h"/>
                                          </p:val>
                                        </p:tav>
                                      </p:tavLst>
                                    </p:anim>
                                    <p:anim calcmode="lin" valueType="num">
                                      <p:cBhvr>
                                        <p:cTn id="327" dur="1000" fill="hold"/>
                                        <p:tgtEl>
                                          <p:spTgt spid="56"/>
                                        </p:tgtEl>
                                        <p:attrNameLst>
                                          <p:attrName>style.rotation</p:attrName>
                                        </p:attrNameLst>
                                      </p:cBhvr>
                                      <p:tavLst>
                                        <p:tav tm="0">
                                          <p:val>
                                            <p:fltVal val="90"/>
                                          </p:val>
                                        </p:tav>
                                        <p:tav tm="100000">
                                          <p:val>
                                            <p:fltVal val="0"/>
                                          </p:val>
                                        </p:tav>
                                      </p:tavLst>
                                    </p:anim>
                                    <p:animEffect transition="in" filter="fade">
                                      <p:cBhvr>
                                        <p:cTn id="328" dur="1000"/>
                                        <p:tgtEl>
                                          <p:spTgt spid="56"/>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7"/>
                                        </p:tgtEl>
                                        <p:attrNameLst>
                                          <p:attrName>style.visibility</p:attrName>
                                        </p:attrNameLst>
                                      </p:cBhvr>
                                      <p:to>
                                        <p:strVal val="visible"/>
                                      </p:to>
                                    </p:set>
                                    <p:anim calcmode="lin" valueType="num">
                                      <p:cBhvr>
                                        <p:cTn id="331" dur="1000" fill="hold"/>
                                        <p:tgtEl>
                                          <p:spTgt spid="57"/>
                                        </p:tgtEl>
                                        <p:attrNameLst>
                                          <p:attrName>ppt_w</p:attrName>
                                        </p:attrNameLst>
                                      </p:cBhvr>
                                      <p:tavLst>
                                        <p:tav tm="0">
                                          <p:val>
                                            <p:fltVal val="0"/>
                                          </p:val>
                                        </p:tav>
                                        <p:tav tm="100000">
                                          <p:val>
                                            <p:strVal val="#ppt_w"/>
                                          </p:val>
                                        </p:tav>
                                      </p:tavLst>
                                    </p:anim>
                                    <p:anim calcmode="lin" valueType="num">
                                      <p:cBhvr>
                                        <p:cTn id="332" dur="1000" fill="hold"/>
                                        <p:tgtEl>
                                          <p:spTgt spid="57"/>
                                        </p:tgtEl>
                                        <p:attrNameLst>
                                          <p:attrName>ppt_h</p:attrName>
                                        </p:attrNameLst>
                                      </p:cBhvr>
                                      <p:tavLst>
                                        <p:tav tm="0">
                                          <p:val>
                                            <p:fltVal val="0"/>
                                          </p:val>
                                        </p:tav>
                                        <p:tav tm="100000">
                                          <p:val>
                                            <p:strVal val="#ppt_h"/>
                                          </p:val>
                                        </p:tav>
                                      </p:tavLst>
                                    </p:anim>
                                    <p:anim calcmode="lin" valueType="num">
                                      <p:cBhvr>
                                        <p:cTn id="333" dur="1000" fill="hold"/>
                                        <p:tgtEl>
                                          <p:spTgt spid="57"/>
                                        </p:tgtEl>
                                        <p:attrNameLst>
                                          <p:attrName>style.rotation</p:attrName>
                                        </p:attrNameLst>
                                      </p:cBhvr>
                                      <p:tavLst>
                                        <p:tav tm="0">
                                          <p:val>
                                            <p:fltVal val="90"/>
                                          </p:val>
                                        </p:tav>
                                        <p:tav tm="100000">
                                          <p:val>
                                            <p:fltVal val="0"/>
                                          </p:val>
                                        </p:tav>
                                      </p:tavLst>
                                    </p:anim>
                                    <p:animEffect transition="in" filter="fade">
                                      <p:cBhvr>
                                        <p:cTn id="334" dur="1000"/>
                                        <p:tgtEl>
                                          <p:spTgt spid="57"/>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8"/>
                                        </p:tgtEl>
                                        <p:attrNameLst>
                                          <p:attrName>style.visibility</p:attrName>
                                        </p:attrNameLst>
                                      </p:cBhvr>
                                      <p:to>
                                        <p:strVal val="visible"/>
                                      </p:to>
                                    </p:set>
                                    <p:anim calcmode="lin" valueType="num">
                                      <p:cBhvr>
                                        <p:cTn id="337" dur="1000" fill="hold"/>
                                        <p:tgtEl>
                                          <p:spTgt spid="58"/>
                                        </p:tgtEl>
                                        <p:attrNameLst>
                                          <p:attrName>ppt_w</p:attrName>
                                        </p:attrNameLst>
                                      </p:cBhvr>
                                      <p:tavLst>
                                        <p:tav tm="0">
                                          <p:val>
                                            <p:fltVal val="0"/>
                                          </p:val>
                                        </p:tav>
                                        <p:tav tm="100000">
                                          <p:val>
                                            <p:strVal val="#ppt_w"/>
                                          </p:val>
                                        </p:tav>
                                      </p:tavLst>
                                    </p:anim>
                                    <p:anim calcmode="lin" valueType="num">
                                      <p:cBhvr>
                                        <p:cTn id="338" dur="1000" fill="hold"/>
                                        <p:tgtEl>
                                          <p:spTgt spid="58"/>
                                        </p:tgtEl>
                                        <p:attrNameLst>
                                          <p:attrName>ppt_h</p:attrName>
                                        </p:attrNameLst>
                                      </p:cBhvr>
                                      <p:tavLst>
                                        <p:tav tm="0">
                                          <p:val>
                                            <p:fltVal val="0"/>
                                          </p:val>
                                        </p:tav>
                                        <p:tav tm="100000">
                                          <p:val>
                                            <p:strVal val="#ppt_h"/>
                                          </p:val>
                                        </p:tav>
                                      </p:tavLst>
                                    </p:anim>
                                    <p:anim calcmode="lin" valueType="num">
                                      <p:cBhvr>
                                        <p:cTn id="339" dur="1000" fill="hold"/>
                                        <p:tgtEl>
                                          <p:spTgt spid="58"/>
                                        </p:tgtEl>
                                        <p:attrNameLst>
                                          <p:attrName>style.rotation</p:attrName>
                                        </p:attrNameLst>
                                      </p:cBhvr>
                                      <p:tavLst>
                                        <p:tav tm="0">
                                          <p:val>
                                            <p:fltVal val="90"/>
                                          </p:val>
                                        </p:tav>
                                        <p:tav tm="100000">
                                          <p:val>
                                            <p:fltVal val="0"/>
                                          </p:val>
                                        </p:tav>
                                      </p:tavLst>
                                    </p:anim>
                                    <p:animEffect transition="in" filter="fade">
                                      <p:cBhvr>
                                        <p:cTn id="340" dur="1000"/>
                                        <p:tgtEl>
                                          <p:spTgt spid="58"/>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9"/>
                                        </p:tgtEl>
                                        <p:attrNameLst>
                                          <p:attrName>style.visibility</p:attrName>
                                        </p:attrNameLst>
                                      </p:cBhvr>
                                      <p:to>
                                        <p:strVal val="visible"/>
                                      </p:to>
                                    </p:set>
                                    <p:anim calcmode="lin" valueType="num">
                                      <p:cBhvr>
                                        <p:cTn id="343" dur="1000" fill="hold"/>
                                        <p:tgtEl>
                                          <p:spTgt spid="59"/>
                                        </p:tgtEl>
                                        <p:attrNameLst>
                                          <p:attrName>ppt_w</p:attrName>
                                        </p:attrNameLst>
                                      </p:cBhvr>
                                      <p:tavLst>
                                        <p:tav tm="0">
                                          <p:val>
                                            <p:fltVal val="0"/>
                                          </p:val>
                                        </p:tav>
                                        <p:tav tm="100000">
                                          <p:val>
                                            <p:strVal val="#ppt_w"/>
                                          </p:val>
                                        </p:tav>
                                      </p:tavLst>
                                    </p:anim>
                                    <p:anim calcmode="lin" valueType="num">
                                      <p:cBhvr>
                                        <p:cTn id="344" dur="1000" fill="hold"/>
                                        <p:tgtEl>
                                          <p:spTgt spid="59"/>
                                        </p:tgtEl>
                                        <p:attrNameLst>
                                          <p:attrName>ppt_h</p:attrName>
                                        </p:attrNameLst>
                                      </p:cBhvr>
                                      <p:tavLst>
                                        <p:tav tm="0">
                                          <p:val>
                                            <p:fltVal val="0"/>
                                          </p:val>
                                        </p:tav>
                                        <p:tav tm="100000">
                                          <p:val>
                                            <p:strVal val="#ppt_h"/>
                                          </p:val>
                                        </p:tav>
                                      </p:tavLst>
                                    </p:anim>
                                    <p:anim calcmode="lin" valueType="num">
                                      <p:cBhvr>
                                        <p:cTn id="345" dur="1000" fill="hold"/>
                                        <p:tgtEl>
                                          <p:spTgt spid="59"/>
                                        </p:tgtEl>
                                        <p:attrNameLst>
                                          <p:attrName>style.rotation</p:attrName>
                                        </p:attrNameLst>
                                      </p:cBhvr>
                                      <p:tavLst>
                                        <p:tav tm="0">
                                          <p:val>
                                            <p:fltVal val="90"/>
                                          </p:val>
                                        </p:tav>
                                        <p:tav tm="100000">
                                          <p:val>
                                            <p:fltVal val="0"/>
                                          </p:val>
                                        </p:tav>
                                      </p:tavLst>
                                    </p:anim>
                                    <p:animEffect transition="in" filter="fade">
                                      <p:cBhvr>
                                        <p:cTn id="346" dur="1000"/>
                                        <p:tgtEl>
                                          <p:spTgt spid="59"/>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0"/>
                                        </p:tgtEl>
                                        <p:attrNameLst>
                                          <p:attrName>style.visibility</p:attrName>
                                        </p:attrNameLst>
                                      </p:cBhvr>
                                      <p:to>
                                        <p:strVal val="visible"/>
                                      </p:to>
                                    </p:set>
                                    <p:anim calcmode="lin" valueType="num">
                                      <p:cBhvr>
                                        <p:cTn id="349" dur="1000" fill="hold"/>
                                        <p:tgtEl>
                                          <p:spTgt spid="60"/>
                                        </p:tgtEl>
                                        <p:attrNameLst>
                                          <p:attrName>ppt_w</p:attrName>
                                        </p:attrNameLst>
                                      </p:cBhvr>
                                      <p:tavLst>
                                        <p:tav tm="0">
                                          <p:val>
                                            <p:fltVal val="0"/>
                                          </p:val>
                                        </p:tav>
                                        <p:tav tm="100000">
                                          <p:val>
                                            <p:strVal val="#ppt_w"/>
                                          </p:val>
                                        </p:tav>
                                      </p:tavLst>
                                    </p:anim>
                                    <p:anim calcmode="lin" valueType="num">
                                      <p:cBhvr>
                                        <p:cTn id="350" dur="1000" fill="hold"/>
                                        <p:tgtEl>
                                          <p:spTgt spid="60"/>
                                        </p:tgtEl>
                                        <p:attrNameLst>
                                          <p:attrName>ppt_h</p:attrName>
                                        </p:attrNameLst>
                                      </p:cBhvr>
                                      <p:tavLst>
                                        <p:tav tm="0">
                                          <p:val>
                                            <p:fltVal val="0"/>
                                          </p:val>
                                        </p:tav>
                                        <p:tav tm="100000">
                                          <p:val>
                                            <p:strVal val="#ppt_h"/>
                                          </p:val>
                                        </p:tav>
                                      </p:tavLst>
                                    </p:anim>
                                    <p:anim calcmode="lin" valueType="num">
                                      <p:cBhvr>
                                        <p:cTn id="351" dur="1000" fill="hold"/>
                                        <p:tgtEl>
                                          <p:spTgt spid="60"/>
                                        </p:tgtEl>
                                        <p:attrNameLst>
                                          <p:attrName>style.rotation</p:attrName>
                                        </p:attrNameLst>
                                      </p:cBhvr>
                                      <p:tavLst>
                                        <p:tav tm="0">
                                          <p:val>
                                            <p:fltVal val="90"/>
                                          </p:val>
                                        </p:tav>
                                        <p:tav tm="100000">
                                          <p:val>
                                            <p:fltVal val="0"/>
                                          </p:val>
                                        </p:tav>
                                      </p:tavLst>
                                    </p:anim>
                                    <p:animEffect transition="in" filter="fade">
                                      <p:cBhvr>
                                        <p:cTn id="352" dur="1000"/>
                                        <p:tgtEl>
                                          <p:spTgt spid="60"/>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1"/>
                                        </p:tgtEl>
                                        <p:attrNameLst>
                                          <p:attrName>style.visibility</p:attrName>
                                        </p:attrNameLst>
                                      </p:cBhvr>
                                      <p:to>
                                        <p:strVal val="visible"/>
                                      </p:to>
                                    </p:set>
                                    <p:anim calcmode="lin" valueType="num">
                                      <p:cBhvr>
                                        <p:cTn id="355" dur="1000" fill="hold"/>
                                        <p:tgtEl>
                                          <p:spTgt spid="61"/>
                                        </p:tgtEl>
                                        <p:attrNameLst>
                                          <p:attrName>ppt_w</p:attrName>
                                        </p:attrNameLst>
                                      </p:cBhvr>
                                      <p:tavLst>
                                        <p:tav tm="0">
                                          <p:val>
                                            <p:fltVal val="0"/>
                                          </p:val>
                                        </p:tav>
                                        <p:tav tm="100000">
                                          <p:val>
                                            <p:strVal val="#ppt_w"/>
                                          </p:val>
                                        </p:tav>
                                      </p:tavLst>
                                    </p:anim>
                                    <p:anim calcmode="lin" valueType="num">
                                      <p:cBhvr>
                                        <p:cTn id="356" dur="1000" fill="hold"/>
                                        <p:tgtEl>
                                          <p:spTgt spid="61"/>
                                        </p:tgtEl>
                                        <p:attrNameLst>
                                          <p:attrName>ppt_h</p:attrName>
                                        </p:attrNameLst>
                                      </p:cBhvr>
                                      <p:tavLst>
                                        <p:tav tm="0">
                                          <p:val>
                                            <p:fltVal val="0"/>
                                          </p:val>
                                        </p:tav>
                                        <p:tav tm="100000">
                                          <p:val>
                                            <p:strVal val="#ppt_h"/>
                                          </p:val>
                                        </p:tav>
                                      </p:tavLst>
                                    </p:anim>
                                    <p:anim calcmode="lin" valueType="num">
                                      <p:cBhvr>
                                        <p:cTn id="357" dur="1000" fill="hold"/>
                                        <p:tgtEl>
                                          <p:spTgt spid="61"/>
                                        </p:tgtEl>
                                        <p:attrNameLst>
                                          <p:attrName>style.rotation</p:attrName>
                                        </p:attrNameLst>
                                      </p:cBhvr>
                                      <p:tavLst>
                                        <p:tav tm="0">
                                          <p:val>
                                            <p:fltVal val="90"/>
                                          </p:val>
                                        </p:tav>
                                        <p:tav tm="100000">
                                          <p:val>
                                            <p:fltVal val="0"/>
                                          </p:val>
                                        </p:tav>
                                      </p:tavLst>
                                    </p:anim>
                                    <p:animEffect transition="in" filter="fade">
                                      <p:cBhvr>
                                        <p:cTn id="358" dur="1000"/>
                                        <p:tgtEl>
                                          <p:spTgt spid="61"/>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2"/>
                                        </p:tgtEl>
                                        <p:attrNameLst>
                                          <p:attrName>style.visibility</p:attrName>
                                        </p:attrNameLst>
                                      </p:cBhvr>
                                      <p:to>
                                        <p:strVal val="visible"/>
                                      </p:to>
                                    </p:set>
                                    <p:anim calcmode="lin" valueType="num">
                                      <p:cBhvr>
                                        <p:cTn id="361" dur="1000" fill="hold"/>
                                        <p:tgtEl>
                                          <p:spTgt spid="62"/>
                                        </p:tgtEl>
                                        <p:attrNameLst>
                                          <p:attrName>ppt_w</p:attrName>
                                        </p:attrNameLst>
                                      </p:cBhvr>
                                      <p:tavLst>
                                        <p:tav tm="0">
                                          <p:val>
                                            <p:fltVal val="0"/>
                                          </p:val>
                                        </p:tav>
                                        <p:tav tm="100000">
                                          <p:val>
                                            <p:strVal val="#ppt_w"/>
                                          </p:val>
                                        </p:tav>
                                      </p:tavLst>
                                    </p:anim>
                                    <p:anim calcmode="lin" valueType="num">
                                      <p:cBhvr>
                                        <p:cTn id="362" dur="1000" fill="hold"/>
                                        <p:tgtEl>
                                          <p:spTgt spid="62"/>
                                        </p:tgtEl>
                                        <p:attrNameLst>
                                          <p:attrName>ppt_h</p:attrName>
                                        </p:attrNameLst>
                                      </p:cBhvr>
                                      <p:tavLst>
                                        <p:tav tm="0">
                                          <p:val>
                                            <p:fltVal val="0"/>
                                          </p:val>
                                        </p:tav>
                                        <p:tav tm="100000">
                                          <p:val>
                                            <p:strVal val="#ppt_h"/>
                                          </p:val>
                                        </p:tav>
                                      </p:tavLst>
                                    </p:anim>
                                    <p:anim calcmode="lin" valueType="num">
                                      <p:cBhvr>
                                        <p:cTn id="363" dur="1000" fill="hold"/>
                                        <p:tgtEl>
                                          <p:spTgt spid="62"/>
                                        </p:tgtEl>
                                        <p:attrNameLst>
                                          <p:attrName>style.rotation</p:attrName>
                                        </p:attrNameLst>
                                      </p:cBhvr>
                                      <p:tavLst>
                                        <p:tav tm="0">
                                          <p:val>
                                            <p:fltVal val="90"/>
                                          </p:val>
                                        </p:tav>
                                        <p:tav tm="100000">
                                          <p:val>
                                            <p:fltVal val="0"/>
                                          </p:val>
                                        </p:tav>
                                      </p:tavLst>
                                    </p:anim>
                                    <p:animEffect transition="in" filter="fade">
                                      <p:cBhvr>
                                        <p:cTn id="364" dur="1000"/>
                                        <p:tgtEl>
                                          <p:spTgt spid="62"/>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3"/>
                                        </p:tgtEl>
                                        <p:attrNameLst>
                                          <p:attrName>style.visibility</p:attrName>
                                        </p:attrNameLst>
                                      </p:cBhvr>
                                      <p:to>
                                        <p:strVal val="visible"/>
                                      </p:to>
                                    </p:set>
                                    <p:anim calcmode="lin" valueType="num">
                                      <p:cBhvr>
                                        <p:cTn id="367" dur="1000" fill="hold"/>
                                        <p:tgtEl>
                                          <p:spTgt spid="63"/>
                                        </p:tgtEl>
                                        <p:attrNameLst>
                                          <p:attrName>ppt_w</p:attrName>
                                        </p:attrNameLst>
                                      </p:cBhvr>
                                      <p:tavLst>
                                        <p:tav tm="0">
                                          <p:val>
                                            <p:fltVal val="0"/>
                                          </p:val>
                                        </p:tav>
                                        <p:tav tm="100000">
                                          <p:val>
                                            <p:strVal val="#ppt_w"/>
                                          </p:val>
                                        </p:tav>
                                      </p:tavLst>
                                    </p:anim>
                                    <p:anim calcmode="lin" valueType="num">
                                      <p:cBhvr>
                                        <p:cTn id="368" dur="1000" fill="hold"/>
                                        <p:tgtEl>
                                          <p:spTgt spid="63"/>
                                        </p:tgtEl>
                                        <p:attrNameLst>
                                          <p:attrName>ppt_h</p:attrName>
                                        </p:attrNameLst>
                                      </p:cBhvr>
                                      <p:tavLst>
                                        <p:tav tm="0">
                                          <p:val>
                                            <p:fltVal val="0"/>
                                          </p:val>
                                        </p:tav>
                                        <p:tav tm="100000">
                                          <p:val>
                                            <p:strVal val="#ppt_h"/>
                                          </p:val>
                                        </p:tav>
                                      </p:tavLst>
                                    </p:anim>
                                    <p:anim calcmode="lin" valueType="num">
                                      <p:cBhvr>
                                        <p:cTn id="369" dur="1000" fill="hold"/>
                                        <p:tgtEl>
                                          <p:spTgt spid="63"/>
                                        </p:tgtEl>
                                        <p:attrNameLst>
                                          <p:attrName>style.rotation</p:attrName>
                                        </p:attrNameLst>
                                      </p:cBhvr>
                                      <p:tavLst>
                                        <p:tav tm="0">
                                          <p:val>
                                            <p:fltVal val="90"/>
                                          </p:val>
                                        </p:tav>
                                        <p:tav tm="100000">
                                          <p:val>
                                            <p:fltVal val="0"/>
                                          </p:val>
                                        </p:tav>
                                      </p:tavLst>
                                    </p:anim>
                                    <p:animEffect transition="in" filter="fade">
                                      <p:cBhvr>
                                        <p:cTn id="370" dur="1000"/>
                                        <p:tgtEl>
                                          <p:spTgt spid="63"/>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4"/>
                                        </p:tgtEl>
                                        <p:attrNameLst>
                                          <p:attrName>style.visibility</p:attrName>
                                        </p:attrNameLst>
                                      </p:cBhvr>
                                      <p:to>
                                        <p:strVal val="visible"/>
                                      </p:to>
                                    </p:set>
                                    <p:anim calcmode="lin" valueType="num">
                                      <p:cBhvr>
                                        <p:cTn id="373" dur="1000" fill="hold"/>
                                        <p:tgtEl>
                                          <p:spTgt spid="64"/>
                                        </p:tgtEl>
                                        <p:attrNameLst>
                                          <p:attrName>ppt_w</p:attrName>
                                        </p:attrNameLst>
                                      </p:cBhvr>
                                      <p:tavLst>
                                        <p:tav tm="0">
                                          <p:val>
                                            <p:fltVal val="0"/>
                                          </p:val>
                                        </p:tav>
                                        <p:tav tm="100000">
                                          <p:val>
                                            <p:strVal val="#ppt_w"/>
                                          </p:val>
                                        </p:tav>
                                      </p:tavLst>
                                    </p:anim>
                                    <p:anim calcmode="lin" valueType="num">
                                      <p:cBhvr>
                                        <p:cTn id="374" dur="1000" fill="hold"/>
                                        <p:tgtEl>
                                          <p:spTgt spid="64"/>
                                        </p:tgtEl>
                                        <p:attrNameLst>
                                          <p:attrName>ppt_h</p:attrName>
                                        </p:attrNameLst>
                                      </p:cBhvr>
                                      <p:tavLst>
                                        <p:tav tm="0">
                                          <p:val>
                                            <p:fltVal val="0"/>
                                          </p:val>
                                        </p:tav>
                                        <p:tav tm="100000">
                                          <p:val>
                                            <p:strVal val="#ppt_h"/>
                                          </p:val>
                                        </p:tav>
                                      </p:tavLst>
                                    </p:anim>
                                    <p:anim calcmode="lin" valueType="num">
                                      <p:cBhvr>
                                        <p:cTn id="375" dur="1000" fill="hold"/>
                                        <p:tgtEl>
                                          <p:spTgt spid="64"/>
                                        </p:tgtEl>
                                        <p:attrNameLst>
                                          <p:attrName>style.rotation</p:attrName>
                                        </p:attrNameLst>
                                      </p:cBhvr>
                                      <p:tavLst>
                                        <p:tav tm="0">
                                          <p:val>
                                            <p:fltVal val="90"/>
                                          </p:val>
                                        </p:tav>
                                        <p:tav tm="100000">
                                          <p:val>
                                            <p:fltVal val="0"/>
                                          </p:val>
                                        </p:tav>
                                      </p:tavLst>
                                    </p:anim>
                                    <p:animEffect transition="in" filter="fade">
                                      <p:cBhvr>
                                        <p:cTn id="376" dur="1000"/>
                                        <p:tgtEl>
                                          <p:spTgt spid="64"/>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5"/>
                                        </p:tgtEl>
                                        <p:attrNameLst>
                                          <p:attrName>style.visibility</p:attrName>
                                        </p:attrNameLst>
                                      </p:cBhvr>
                                      <p:to>
                                        <p:strVal val="visible"/>
                                      </p:to>
                                    </p:set>
                                    <p:anim calcmode="lin" valueType="num">
                                      <p:cBhvr>
                                        <p:cTn id="379" dur="1000" fill="hold"/>
                                        <p:tgtEl>
                                          <p:spTgt spid="65"/>
                                        </p:tgtEl>
                                        <p:attrNameLst>
                                          <p:attrName>ppt_w</p:attrName>
                                        </p:attrNameLst>
                                      </p:cBhvr>
                                      <p:tavLst>
                                        <p:tav tm="0">
                                          <p:val>
                                            <p:fltVal val="0"/>
                                          </p:val>
                                        </p:tav>
                                        <p:tav tm="100000">
                                          <p:val>
                                            <p:strVal val="#ppt_w"/>
                                          </p:val>
                                        </p:tav>
                                      </p:tavLst>
                                    </p:anim>
                                    <p:anim calcmode="lin" valueType="num">
                                      <p:cBhvr>
                                        <p:cTn id="380" dur="1000" fill="hold"/>
                                        <p:tgtEl>
                                          <p:spTgt spid="65"/>
                                        </p:tgtEl>
                                        <p:attrNameLst>
                                          <p:attrName>ppt_h</p:attrName>
                                        </p:attrNameLst>
                                      </p:cBhvr>
                                      <p:tavLst>
                                        <p:tav tm="0">
                                          <p:val>
                                            <p:fltVal val="0"/>
                                          </p:val>
                                        </p:tav>
                                        <p:tav tm="100000">
                                          <p:val>
                                            <p:strVal val="#ppt_h"/>
                                          </p:val>
                                        </p:tav>
                                      </p:tavLst>
                                    </p:anim>
                                    <p:anim calcmode="lin" valueType="num">
                                      <p:cBhvr>
                                        <p:cTn id="381" dur="1000" fill="hold"/>
                                        <p:tgtEl>
                                          <p:spTgt spid="65"/>
                                        </p:tgtEl>
                                        <p:attrNameLst>
                                          <p:attrName>style.rotation</p:attrName>
                                        </p:attrNameLst>
                                      </p:cBhvr>
                                      <p:tavLst>
                                        <p:tav tm="0">
                                          <p:val>
                                            <p:fltVal val="90"/>
                                          </p:val>
                                        </p:tav>
                                        <p:tav tm="100000">
                                          <p:val>
                                            <p:fltVal val="0"/>
                                          </p:val>
                                        </p:tav>
                                      </p:tavLst>
                                    </p:anim>
                                    <p:animEffect transition="in" filter="fade">
                                      <p:cBhvr>
                                        <p:cTn id="382" dur="1000"/>
                                        <p:tgtEl>
                                          <p:spTgt spid="65"/>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6"/>
                                        </p:tgtEl>
                                        <p:attrNameLst>
                                          <p:attrName>style.visibility</p:attrName>
                                        </p:attrNameLst>
                                      </p:cBhvr>
                                      <p:to>
                                        <p:strVal val="visible"/>
                                      </p:to>
                                    </p:set>
                                    <p:anim calcmode="lin" valueType="num">
                                      <p:cBhvr>
                                        <p:cTn id="385" dur="1000" fill="hold"/>
                                        <p:tgtEl>
                                          <p:spTgt spid="66"/>
                                        </p:tgtEl>
                                        <p:attrNameLst>
                                          <p:attrName>ppt_w</p:attrName>
                                        </p:attrNameLst>
                                      </p:cBhvr>
                                      <p:tavLst>
                                        <p:tav tm="0">
                                          <p:val>
                                            <p:fltVal val="0"/>
                                          </p:val>
                                        </p:tav>
                                        <p:tav tm="100000">
                                          <p:val>
                                            <p:strVal val="#ppt_w"/>
                                          </p:val>
                                        </p:tav>
                                      </p:tavLst>
                                    </p:anim>
                                    <p:anim calcmode="lin" valueType="num">
                                      <p:cBhvr>
                                        <p:cTn id="386" dur="1000" fill="hold"/>
                                        <p:tgtEl>
                                          <p:spTgt spid="66"/>
                                        </p:tgtEl>
                                        <p:attrNameLst>
                                          <p:attrName>ppt_h</p:attrName>
                                        </p:attrNameLst>
                                      </p:cBhvr>
                                      <p:tavLst>
                                        <p:tav tm="0">
                                          <p:val>
                                            <p:fltVal val="0"/>
                                          </p:val>
                                        </p:tav>
                                        <p:tav tm="100000">
                                          <p:val>
                                            <p:strVal val="#ppt_h"/>
                                          </p:val>
                                        </p:tav>
                                      </p:tavLst>
                                    </p:anim>
                                    <p:anim calcmode="lin" valueType="num">
                                      <p:cBhvr>
                                        <p:cTn id="387" dur="1000" fill="hold"/>
                                        <p:tgtEl>
                                          <p:spTgt spid="66"/>
                                        </p:tgtEl>
                                        <p:attrNameLst>
                                          <p:attrName>style.rotation</p:attrName>
                                        </p:attrNameLst>
                                      </p:cBhvr>
                                      <p:tavLst>
                                        <p:tav tm="0">
                                          <p:val>
                                            <p:fltVal val="90"/>
                                          </p:val>
                                        </p:tav>
                                        <p:tav tm="100000">
                                          <p:val>
                                            <p:fltVal val="0"/>
                                          </p:val>
                                        </p:tav>
                                      </p:tavLst>
                                    </p:anim>
                                    <p:animEffect transition="in" filter="fade">
                                      <p:cBhvr>
                                        <p:cTn id="388" dur="1000"/>
                                        <p:tgtEl>
                                          <p:spTgt spid="66"/>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p:cTn id="391" dur="1000" fill="hold"/>
                                        <p:tgtEl>
                                          <p:spTgt spid="67"/>
                                        </p:tgtEl>
                                        <p:attrNameLst>
                                          <p:attrName>ppt_w</p:attrName>
                                        </p:attrNameLst>
                                      </p:cBhvr>
                                      <p:tavLst>
                                        <p:tav tm="0">
                                          <p:val>
                                            <p:fltVal val="0"/>
                                          </p:val>
                                        </p:tav>
                                        <p:tav tm="100000">
                                          <p:val>
                                            <p:strVal val="#ppt_w"/>
                                          </p:val>
                                        </p:tav>
                                      </p:tavLst>
                                    </p:anim>
                                    <p:anim calcmode="lin" valueType="num">
                                      <p:cBhvr>
                                        <p:cTn id="392" dur="1000" fill="hold"/>
                                        <p:tgtEl>
                                          <p:spTgt spid="67"/>
                                        </p:tgtEl>
                                        <p:attrNameLst>
                                          <p:attrName>ppt_h</p:attrName>
                                        </p:attrNameLst>
                                      </p:cBhvr>
                                      <p:tavLst>
                                        <p:tav tm="0">
                                          <p:val>
                                            <p:fltVal val="0"/>
                                          </p:val>
                                        </p:tav>
                                        <p:tav tm="100000">
                                          <p:val>
                                            <p:strVal val="#ppt_h"/>
                                          </p:val>
                                        </p:tav>
                                      </p:tavLst>
                                    </p:anim>
                                    <p:anim calcmode="lin" valueType="num">
                                      <p:cBhvr>
                                        <p:cTn id="393" dur="1000" fill="hold"/>
                                        <p:tgtEl>
                                          <p:spTgt spid="67"/>
                                        </p:tgtEl>
                                        <p:attrNameLst>
                                          <p:attrName>style.rotation</p:attrName>
                                        </p:attrNameLst>
                                      </p:cBhvr>
                                      <p:tavLst>
                                        <p:tav tm="0">
                                          <p:val>
                                            <p:fltVal val="90"/>
                                          </p:val>
                                        </p:tav>
                                        <p:tav tm="100000">
                                          <p:val>
                                            <p:fltVal val="0"/>
                                          </p:val>
                                        </p:tav>
                                      </p:tavLst>
                                    </p:anim>
                                    <p:animEffect transition="in" filter="fade">
                                      <p:cBhvr>
                                        <p:cTn id="394" dur="1000"/>
                                        <p:tgtEl>
                                          <p:spTgt spid="67"/>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8"/>
                                        </p:tgtEl>
                                        <p:attrNameLst>
                                          <p:attrName>style.visibility</p:attrName>
                                        </p:attrNameLst>
                                      </p:cBhvr>
                                      <p:to>
                                        <p:strVal val="visible"/>
                                      </p:to>
                                    </p:set>
                                    <p:anim calcmode="lin" valueType="num">
                                      <p:cBhvr>
                                        <p:cTn id="397" dur="1000" fill="hold"/>
                                        <p:tgtEl>
                                          <p:spTgt spid="68"/>
                                        </p:tgtEl>
                                        <p:attrNameLst>
                                          <p:attrName>ppt_w</p:attrName>
                                        </p:attrNameLst>
                                      </p:cBhvr>
                                      <p:tavLst>
                                        <p:tav tm="0">
                                          <p:val>
                                            <p:fltVal val="0"/>
                                          </p:val>
                                        </p:tav>
                                        <p:tav tm="100000">
                                          <p:val>
                                            <p:strVal val="#ppt_w"/>
                                          </p:val>
                                        </p:tav>
                                      </p:tavLst>
                                    </p:anim>
                                    <p:anim calcmode="lin" valueType="num">
                                      <p:cBhvr>
                                        <p:cTn id="398" dur="1000" fill="hold"/>
                                        <p:tgtEl>
                                          <p:spTgt spid="68"/>
                                        </p:tgtEl>
                                        <p:attrNameLst>
                                          <p:attrName>ppt_h</p:attrName>
                                        </p:attrNameLst>
                                      </p:cBhvr>
                                      <p:tavLst>
                                        <p:tav tm="0">
                                          <p:val>
                                            <p:fltVal val="0"/>
                                          </p:val>
                                        </p:tav>
                                        <p:tav tm="100000">
                                          <p:val>
                                            <p:strVal val="#ppt_h"/>
                                          </p:val>
                                        </p:tav>
                                      </p:tavLst>
                                    </p:anim>
                                    <p:anim calcmode="lin" valueType="num">
                                      <p:cBhvr>
                                        <p:cTn id="399" dur="1000" fill="hold"/>
                                        <p:tgtEl>
                                          <p:spTgt spid="68"/>
                                        </p:tgtEl>
                                        <p:attrNameLst>
                                          <p:attrName>style.rotation</p:attrName>
                                        </p:attrNameLst>
                                      </p:cBhvr>
                                      <p:tavLst>
                                        <p:tav tm="0">
                                          <p:val>
                                            <p:fltVal val="90"/>
                                          </p:val>
                                        </p:tav>
                                        <p:tav tm="100000">
                                          <p:val>
                                            <p:fltVal val="0"/>
                                          </p:val>
                                        </p:tav>
                                      </p:tavLst>
                                    </p:anim>
                                    <p:animEffect transition="in" filter="fade">
                                      <p:cBhvr>
                                        <p:cTn id="400" dur="1000"/>
                                        <p:tgtEl>
                                          <p:spTgt spid="68"/>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9"/>
                                        </p:tgtEl>
                                        <p:attrNameLst>
                                          <p:attrName>style.visibility</p:attrName>
                                        </p:attrNameLst>
                                      </p:cBhvr>
                                      <p:to>
                                        <p:strVal val="visible"/>
                                      </p:to>
                                    </p:set>
                                    <p:anim calcmode="lin" valueType="num">
                                      <p:cBhvr>
                                        <p:cTn id="403" dur="1000" fill="hold"/>
                                        <p:tgtEl>
                                          <p:spTgt spid="69"/>
                                        </p:tgtEl>
                                        <p:attrNameLst>
                                          <p:attrName>ppt_w</p:attrName>
                                        </p:attrNameLst>
                                      </p:cBhvr>
                                      <p:tavLst>
                                        <p:tav tm="0">
                                          <p:val>
                                            <p:fltVal val="0"/>
                                          </p:val>
                                        </p:tav>
                                        <p:tav tm="100000">
                                          <p:val>
                                            <p:strVal val="#ppt_w"/>
                                          </p:val>
                                        </p:tav>
                                      </p:tavLst>
                                    </p:anim>
                                    <p:anim calcmode="lin" valueType="num">
                                      <p:cBhvr>
                                        <p:cTn id="404" dur="1000" fill="hold"/>
                                        <p:tgtEl>
                                          <p:spTgt spid="69"/>
                                        </p:tgtEl>
                                        <p:attrNameLst>
                                          <p:attrName>ppt_h</p:attrName>
                                        </p:attrNameLst>
                                      </p:cBhvr>
                                      <p:tavLst>
                                        <p:tav tm="0">
                                          <p:val>
                                            <p:fltVal val="0"/>
                                          </p:val>
                                        </p:tav>
                                        <p:tav tm="100000">
                                          <p:val>
                                            <p:strVal val="#ppt_h"/>
                                          </p:val>
                                        </p:tav>
                                      </p:tavLst>
                                    </p:anim>
                                    <p:anim calcmode="lin" valueType="num">
                                      <p:cBhvr>
                                        <p:cTn id="405" dur="1000" fill="hold"/>
                                        <p:tgtEl>
                                          <p:spTgt spid="69"/>
                                        </p:tgtEl>
                                        <p:attrNameLst>
                                          <p:attrName>style.rotation</p:attrName>
                                        </p:attrNameLst>
                                      </p:cBhvr>
                                      <p:tavLst>
                                        <p:tav tm="0">
                                          <p:val>
                                            <p:fltVal val="90"/>
                                          </p:val>
                                        </p:tav>
                                        <p:tav tm="100000">
                                          <p:val>
                                            <p:fltVal val="0"/>
                                          </p:val>
                                        </p:tav>
                                      </p:tavLst>
                                    </p:anim>
                                    <p:animEffect transition="in" filter="fade">
                                      <p:cBhvr>
                                        <p:cTn id="406" dur="1000"/>
                                        <p:tgtEl>
                                          <p:spTgt spid="69"/>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0"/>
                                        </p:tgtEl>
                                        <p:attrNameLst>
                                          <p:attrName>style.visibility</p:attrName>
                                        </p:attrNameLst>
                                      </p:cBhvr>
                                      <p:to>
                                        <p:strVal val="visible"/>
                                      </p:to>
                                    </p:set>
                                    <p:anim calcmode="lin" valueType="num">
                                      <p:cBhvr>
                                        <p:cTn id="409" dur="1000" fill="hold"/>
                                        <p:tgtEl>
                                          <p:spTgt spid="70"/>
                                        </p:tgtEl>
                                        <p:attrNameLst>
                                          <p:attrName>ppt_w</p:attrName>
                                        </p:attrNameLst>
                                      </p:cBhvr>
                                      <p:tavLst>
                                        <p:tav tm="0">
                                          <p:val>
                                            <p:fltVal val="0"/>
                                          </p:val>
                                        </p:tav>
                                        <p:tav tm="100000">
                                          <p:val>
                                            <p:strVal val="#ppt_w"/>
                                          </p:val>
                                        </p:tav>
                                      </p:tavLst>
                                    </p:anim>
                                    <p:anim calcmode="lin" valueType="num">
                                      <p:cBhvr>
                                        <p:cTn id="410" dur="1000" fill="hold"/>
                                        <p:tgtEl>
                                          <p:spTgt spid="70"/>
                                        </p:tgtEl>
                                        <p:attrNameLst>
                                          <p:attrName>ppt_h</p:attrName>
                                        </p:attrNameLst>
                                      </p:cBhvr>
                                      <p:tavLst>
                                        <p:tav tm="0">
                                          <p:val>
                                            <p:fltVal val="0"/>
                                          </p:val>
                                        </p:tav>
                                        <p:tav tm="100000">
                                          <p:val>
                                            <p:strVal val="#ppt_h"/>
                                          </p:val>
                                        </p:tav>
                                      </p:tavLst>
                                    </p:anim>
                                    <p:anim calcmode="lin" valueType="num">
                                      <p:cBhvr>
                                        <p:cTn id="411" dur="1000" fill="hold"/>
                                        <p:tgtEl>
                                          <p:spTgt spid="70"/>
                                        </p:tgtEl>
                                        <p:attrNameLst>
                                          <p:attrName>style.rotation</p:attrName>
                                        </p:attrNameLst>
                                      </p:cBhvr>
                                      <p:tavLst>
                                        <p:tav tm="0">
                                          <p:val>
                                            <p:fltVal val="90"/>
                                          </p:val>
                                        </p:tav>
                                        <p:tav tm="100000">
                                          <p:val>
                                            <p:fltVal val="0"/>
                                          </p:val>
                                        </p:tav>
                                      </p:tavLst>
                                    </p:anim>
                                    <p:animEffect transition="in" filter="fade">
                                      <p:cBhvr>
                                        <p:cTn id="412" dur="1000"/>
                                        <p:tgtEl>
                                          <p:spTgt spid="70"/>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1"/>
                                        </p:tgtEl>
                                        <p:attrNameLst>
                                          <p:attrName>style.visibility</p:attrName>
                                        </p:attrNameLst>
                                      </p:cBhvr>
                                      <p:to>
                                        <p:strVal val="visible"/>
                                      </p:to>
                                    </p:set>
                                    <p:anim calcmode="lin" valueType="num">
                                      <p:cBhvr>
                                        <p:cTn id="415" dur="1000" fill="hold"/>
                                        <p:tgtEl>
                                          <p:spTgt spid="71"/>
                                        </p:tgtEl>
                                        <p:attrNameLst>
                                          <p:attrName>ppt_w</p:attrName>
                                        </p:attrNameLst>
                                      </p:cBhvr>
                                      <p:tavLst>
                                        <p:tav tm="0">
                                          <p:val>
                                            <p:fltVal val="0"/>
                                          </p:val>
                                        </p:tav>
                                        <p:tav tm="100000">
                                          <p:val>
                                            <p:strVal val="#ppt_w"/>
                                          </p:val>
                                        </p:tav>
                                      </p:tavLst>
                                    </p:anim>
                                    <p:anim calcmode="lin" valueType="num">
                                      <p:cBhvr>
                                        <p:cTn id="416" dur="1000" fill="hold"/>
                                        <p:tgtEl>
                                          <p:spTgt spid="71"/>
                                        </p:tgtEl>
                                        <p:attrNameLst>
                                          <p:attrName>ppt_h</p:attrName>
                                        </p:attrNameLst>
                                      </p:cBhvr>
                                      <p:tavLst>
                                        <p:tav tm="0">
                                          <p:val>
                                            <p:fltVal val="0"/>
                                          </p:val>
                                        </p:tav>
                                        <p:tav tm="100000">
                                          <p:val>
                                            <p:strVal val="#ppt_h"/>
                                          </p:val>
                                        </p:tav>
                                      </p:tavLst>
                                    </p:anim>
                                    <p:anim calcmode="lin" valueType="num">
                                      <p:cBhvr>
                                        <p:cTn id="417" dur="1000" fill="hold"/>
                                        <p:tgtEl>
                                          <p:spTgt spid="71"/>
                                        </p:tgtEl>
                                        <p:attrNameLst>
                                          <p:attrName>style.rotation</p:attrName>
                                        </p:attrNameLst>
                                      </p:cBhvr>
                                      <p:tavLst>
                                        <p:tav tm="0">
                                          <p:val>
                                            <p:fltVal val="90"/>
                                          </p:val>
                                        </p:tav>
                                        <p:tav tm="100000">
                                          <p:val>
                                            <p:fltVal val="0"/>
                                          </p:val>
                                        </p:tav>
                                      </p:tavLst>
                                    </p:anim>
                                    <p:animEffect transition="in" filter="fade">
                                      <p:cBhvr>
                                        <p:cTn id="418" dur="1000"/>
                                        <p:tgtEl>
                                          <p:spTgt spid="71"/>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2"/>
                                        </p:tgtEl>
                                        <p:attrNameLst>
                                          <p:attrName>style.visibility</p:attrName>
                                        </p:attrNameLst>
                                      </p:cBhvr>
                                      <p:to>
                                        <p:strVal val="visible"/>
                                      </p:to>
                                    </p:set>
                                    <p:anim calcmode="lin" valueType="num">
                                      <p:cBhvr>
                                        <p:cTn id="421" dur="1000" fill="hold"/>
                                        <p:tgtEl>
                                          <p:spTgt spid="72"/>
                                        </p:tgtEl>
                                        <p:attrNameLst>
                                          <p:attrName>ppt_w</p:attrName>
                                        </p:attrNameLst>
                                      </p:cBhvr>
                                      <p:tavLst>
                                        <p:tav tm="0">
                                          <p:val>
                                            <p:fltVal val="0"/>
                                          </p:val>
                                        </p:tav>
                                        <p:tav tm="100000">
                                          <p:val>
                                            <p:strVal val="#ppt_w"/>
                                          </p:val>
                                        </p:tav>
                                      </p:tavLst>
                                    </p:anim>
                                    <p:anim calcmode="lin" valueType="num">
                                      <p:cBhvr>
                                        <p:cTn id="422" dur="1000" fill="hold"/>
                                        <p:tgtEl>
                                          <p:spTgt spid="72"/>
                                        </p:tgtEl>
                                        <p:attrNameLst>
                                          <p:attrName>ppt_h</p:attrName>
                                        </p:attrNameLst>
                                      </p:cBhvr>
                                      <p:tavLst>
                                        <p:tav tm="0">
                                          <p:val>
                                            <p:fltVal val="0"/>
                                          </p:val>
                                        </p:tav>
                                        <p:tav tm="100000">
                                          <p:val>
                                            <p:strVal val="#ppt_h"/>
                                          </p:val>
                                        </p:tav>
                                      </p:tavLst>
                                    </p:anim>
                                    <p:anim calcmode="lin" valueType="num">
                                      <p:cBhvr>
                                        <p:cTn id="423" dur="1000" fill="hold"/>
                                        <p:tgtEl>
                                          <p:spTgt spid="72"/>
                                        </p:tgtEl>
                                        <p:attrNameLst>
                                          <p:attrName>style.rotation</p:attrName>
                                        </p:attrNameLst>
                                      </p:cBhvr>
                                      <p:tavLst>
                                        <p:tav tm="0">
                                          <p:val>
                                            <p:fltVal val="90"/>
                                          </p:val>
                                        </p:tav>
                                        <p:tav tm="100000">
                                          <p:val>
                                            <p:fltVal val="0"/>
                                          </p:val>
                                        </p:tav>
                                      </p:tavLst>
                                    </p:anim>
                                    <p:animEffect transition="in" filter="fade">
                                      <p:cBhvr>
                                        <p:cTn id="424" dur="1000"/>
                                        <p:tgtEl>
                                          <p:spTgt spid="72"/>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3"/>
                                        </p:tgtEl>
                                        <p:attrNameLst>
                                          <p:attrName>style.visibility</p:attrName>
                                        </p:attrNameLst>
                                      </p:cBhvr>
                                      <p:to>
                                        <p:strVal val="visible"/>
                                      </p:to>
                                    </p:set>
                                    <p:anim calcmode="lin" valueType="num">
                                      <p:cBhvr>
                                        <p:cTn id="427" dur="1000" fill="hold"/>
                                        <p:tgtEl>
                                          <p:spTgt spid="73"/>
                                        </p:tgtEl>
                                        <p:attrNameLst>
                                          <p:attrName>ppt_w</p:attrName>
                                        </p:attrNameLst>
                                      </p:cBhvr>
                                      <p:tavLst>
                                        <p:tav tm="0">
                                          <p:val>
                                            <p:fltVal val="0"/>
                                          </p:val>
                                        </p:tav>
                                        <p:tav tm="100000">
                                          <p:val>
                                            <p:strVal val="#ppt_w"/>
                                          </p:val>
                                        </p:tav>
                                      </p:tavLst>
                                    </p:anim>
                                    <p:anim calcmode="lin" valueType="num">
                                      <p:cBhvr>
                                        <p:cTn id="428" dur="1000" fill="hold"/>
                                        <p:tgtEl>
                                          <p:spTgt spid="73"/>
                                        </p:tgtEl>
                                        <p:attrNameLst>
                                          <p:attrName>ppt_h</p:attrName>
                                        </p:attrNameLst>
                                      </p:cBhvr>
                                      <p:tavLst>
                                        <p:tav tm="0">
                                          <p:val>
                                            <p:fltVal val="0"/>
                                          </p:val>
                                        </p:tav>
                                        <p:tav tm="100000">
                                          <p:val>
                                            <p:strVal val="#ppt_h"/>
                                          </p:val>
                                        </p:tav>
                                      </p:tavLst>
                                    </p:anim>
                                    <p:anim calcmode="lin" valueType="num">
                                      <p:cBhvr>
                                        <p:cTn id="429" dur="1000" fill="hold"/>
                                        <p:tgtEl>
                                          <p:spTgt spid="73"/>
                                        </p:tgtEl>
                                        <p:attrNameLst>
                                          <p:attrName>style.rotation</p:attrName>
                                        </p:attrNameLst>
                                      </p:cBhvr>
                                      <p:tavLst>
                                        <p:tav tm="0">
                                          <p:val>
                                            <p:fltVal val="90"/>
                                          </p:val>
                                        </p:tav>
                                        <p:tav tm="100000">
                                          <p:val>
                                            <p:fltVal val="0"/>
                                          </p:val>
                                        </p:tav>
                                      </p:tavLst>
                                    </p:anim>
                                    <p:animEffect transition="in" filter="fade">
                                      <p:cBhvr>
                                        <p:cTn id="430" dur="1000"/>
                                        <p:tgtEl>
                                          <p:spTgt spid="73"/>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4"/>
                                        </p:tgtEl>
                                        <p:attrNameLst>
                                          <p:attrName>style.visibility</p:attrName>
                                        </p:attrNameLst>
                                      </p:cBhvr>
                                      <p:to>
                                        <p:strVal val="visible"/>
                                      </p:to>
                                    </p:set>
                                    <p:anim calcmode="lin" valueType="num">
                                      <p:cBhvr>
                                        <p:cTn id="433" dur="1000" fill="hold"/>
                                        <p:tgtEl>
                                          <p:spTgt spid="74"/>
                                        </p:tgtEl>
                                        <p:attrNameLst>
                                          <p:attrName>ppt_w</p:attrName>
                                        </p:attrNameLst>
                                      </p:cBhvr>
                                      <p:tavLst>
                                        <p:tav tm="0">
                                          <p:val>
                                            <p:fltVal val="0"/>
                                          </p:val>
                                        </p:tav>
                                        <p:tav tm="100000">
                                          <p:val>
                                            <p:strVal val="#ppt_w"/>
                                          </p:val>
                                        </p:tav>
                                      </p:tavLst>
                                    </p:anim>
                                    <p:anim calcmode="lin" valueType="num">
                                      <p:cBhvr>
                                        <p:cTn id="434" dur="1000" fill="hold"/>
                                        <p:tgtEl>
                                          <p:spTgt spid="74"/>
                                        </p:tgtEl>
                                        <p:attrNameLst>
                                          <p:attrName>ppt_h</p:attrName>
                                        </p:attrNameLst>
                                      </p:cBhvr>
                                      <p:tavLst>
                                        <p:tav tm="0">
                                          <p:val>
                                            <p:fltVal val="0"/>
                                          </p:val>
                                        </p:tav>
                                        <p:tav tm="100000">
                                          <p:val>
                                            <p:strVal val="#ppt_h"/>
                                          </p:val>
                                        </p:tav>
                                      </p:tavLst>
                                    </p:anim>
                                    <p:anim calcmode="lin" valueType="num">
                                      <p:cBhvr>
                                        <p:cTn id="435" dur="1000" fill="hold"/>
                                        <p:tgtEl>
                                          <p:spTgt spid="74"/>
                                        </p:tgtEl>
                                        <p:attrNameLst>
                                          <p:attrName>style.rotation</p:attrName>
                                        </p:attrNameLst>
                                      </p:cBhvr>
                                      <p:tavLst>
                                        <p:tav tm="0">
                                          <p:val>
                                            <p:fltVal val="90"/>
                                          </p:val>
                                        </p:tav>
                                        <p:tav tm="100000">
                                          <p:val>
                                            <p:fltVal val="0"/>
                                          </p:val>
                                        </p:tav>
                                      </p:tavLst>
                                    </p:anim>
                                    <p:animEffect transition="in" filter="fade">
                                      <p:cBhvr>
                                        <p:cTn id="436" dur="1000"/>
                                        <p:tgtEl>
                                          <p:spTgt spid="74"/>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5"/>
                                        </p:tgtEl>
                                        <p:attrNameLst>
                                          <p:attrName>style.visibility</p:attrName>
                                        </p:attrNameLst>
                                      </p:cBhvr>
                                      <p:to>
                                        <p:strVal val="visible"/>
                                      </p:to>
                                    </p:set>
                                    <p:anim calcmode="lin" valueType="num">
                                      <p:cBhvr>
                                        <p:cTn id="439" dur="1000" fill="hold"/>
                                        <p:tgtEl>
                                          <p:spTgt spid="75"/>
                                        </p:tgtEl>
                                        <p:attrNameLst>
                                          <p:attrName>ppt_w</p:attrName>
                                        </p:attrNameLst>
                                      </p:cBhvr>
                                      <p:tavLst>
                                        <p:tav tm="0">
                                          <p:val>
                                            <p:fltVal val="0"/>
                                          </p:val>
                                        </p:tav>
                                        <p:tav tm="100000">
                                          <p:val>
                                            <p:strVal val="#ppt_w"/>
                                          </p:val>
                                        </p:tav>
                                      </p:tavLst>
                                    </p:anim>
                                    <p:anim calcmode="lin" valueType="num">
                                      <p:cBhvr>
                                        <p:cTn id="440" dur="1000" fill="hold"/>
                                        <p:tgtEl>
                                          <p:spTgt spid="75"/>
                                        </p:tgtEl>
                                        <p:attrNameLst>
                                          <p:attrName>ppt_h</p:attrName>
                                        </p:attrNameLst>
                                      </p:cBhvr>
                                      <p:tavLst>
                                        <p:tav tm="0">
                                          <p:val>
                                            <p:fltVal val="0"/>
                                          </p:val>
                                        </p:tav>
                                        <p:tav tm="100000">
                                          <p:val>
                                            <p:strVal val="#ppt_h"/>
                                          </p:val>
                                        </p:tav>
                                      </p:tavLst>
                                    </p:anim>
                                    <p:anim calcmode="lin" valueType="num">
                                      <p:cBhvr>
                                        <p:cTn id="441" dur="1000" fill="hold"/>
                                        <p:tgtEl>
                                          <p:spTgt spid="75"/>
                                        </p:tgtEl>
                                        <p:attrNameLst>
                                          <p:attrName>style.rotation</p:attrName>
                                        </p:attrNameLst>
                                      </p:cBhvr>
                                      <p:tavLst>
                                        <p:tav tm="0">
                                          <p:val>
                                            <p:fltVal val="90"/>
                                          </p:val>
                                        </p:tav>
                                        <p:tav tm="100000">
                                          <p:val>
                                            <p:fltVal val="0"/>
                                          </p:val>
                                        </p:tav>
                                      </p:tavLst>
                                    </p:anim>
                                    <p:animEffect transition="in" filter="fade">
                                      <p:cBhvr>
                                        <p:cTn id="442" dur="1000"/>
                                        <p:tgtEl>
                                          <p:spTgt spid="75"/>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6"/>
                                        </p:tgtEl>
                                        <p:attrNameLst>
                                          <p:attrName>style.visibility</p:attrName>
                                        </p:attrNameLst>
                                      </p:cBhvr>
                                      <p:to>
                                        <p:strVal val="visible"/>
                                      </p:to>
                                    </p:set>
                                    <p:anim calcmode="lin" valueType="num">
                                      <p:cBhvr>
                                        <p:cTn id="445" dur="1000" fill="hold"/>
                                        <p:tgtEl>
                                          <p:spTgt spid="76"/>
                                        </p:tgtEl>
                                        <p:attrNameLst>
                                          <p:attrName>ppt_w</p:attrName>
                                        </p:attrNameLst>
                                      </p:cBhvr>
                                      <p:tavLst>
                                        <p:tav tm="0">
                                          <p:val>
                                            <p:fltVal val="0"/>
                                          </p:val>
                                        </p:tav>
                                        <p:tav tm="100000">
                                          <p:val>
                                            <p:strVal val="#ppt_w"/>
                                          </p:val>
                                        </p:tav>
                                      </p:tavLst>
                                    </p:anim>
                                    <p:anim calcmode="lin" valueType="num">
                                      <p:cBhvr>
                                        <p:cTn id="446" dur="1000" fill="hold"/>
                                        <p:tgtEl>
                                          <p:spTgt spid="76"/>
                                        </p:tgtEl>
                                        <p:attrNameLst>
                                          <p:attrName>ppt_h</p:attrName>
                                        </p:attrNameLst>
                                      </p:cBhvr>
                                      <p:tavLst>
                                        <p:tav tm="0">
                                          <p:val>
                                            <p:fltVal val="0"/>
                                          </p:val>
                                        </p:tav>
                                        <p:tav tm="100000">
                                          <p:val>
                                            <p:strVal val="#ppt_h"/>
                                          </p:val>
                                        </p:tav>
                                      </p:tavLst>
                                    </p:anim>
                                    <p:anim calcmode="lin" valueType="num">
                                      <p:cBhvr>
                                        <p:cTn id="447" dur="1000" fill="hold"/>
                                        <p:tgtEl>
                                          <p:spTgt spid="76"/>
                                        </p:tgtEl>
                                        <p:attrNameLst>
                                          <p:attrName>style.rotation</p:attrName>
                                        </p:attrNameLst>
                                      </p:cBhvr>
                                      <p:tavLst>
                                        <p:tav tm="0">
                                          <p:val>
                                            <p:fltVal val="90"/>
                                          </p:val>
                                        </p:tav>
                                        <p:tav tm="100000">
                                          <p:val>
                                            <p:fltVal val="0"/>
                                          </p:val>
                                        </p:tav>
                                      </p:tavLst>
                                    </p:anim>
                                    <p:animEffect transition="in" filter="fade">
                                      <p:cBhvr>
                                        <p:cTn id="448" dur="1000"/>
                                        <p:tgtEl>
                                          <p:spTgt spid="76"/>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7"/>
                                        </p:tgtEl>
                                        <p:attrNameLst>
                                          <p:attrName>style.visibility</p:attrName>
                                        </p:attrNameLst>
                                      </p:cBhvr>
                                      <p:to>
                                        <p:strVal val="visible"/>
                                      </p:to>
                                    </p:set>
                                    <p:anim calcmode="lin" valueType="num">
                                      <p:cBhvr>
                                        <p:cTn id="451" dur="1000" fill="hold"/>
                                        <p:tgtEl>
                                          <p:spTgt spid="77"/>
                                        </p:tgtEl>
                                        <p:attrNameLst>
                                          <p:attrName>ppt_w</p:attrName>
                                        </p:attrNameLst>
                                      </p:cBhvr>
                                      <p:tavLst>
                                        <p:tav tm="0">
                                          <p:val>
                                            <p:fltVal val="0"/>
                                          </p:val>
                                        </p:tav>
                                        <p:tav tm="100000">
                                          <p:val>
                                            <p:strVal val="#ppt_w"/>
                                          </p:val>
                                        </p:tav>
                                      </p:tavLst>
                                    </p:anim>
                                    <p:anim calcmode="lin" valueType="num">
                                      <p:cBhvr>
                                        <p:cTn id="452" dur="1000" fill="hold"/>
                                        <p:tgtEl>
                                          <p:spTgt spid="77"/>
                                        </p:tgtEl>
                                        <p:attrNameLst>
                                          <p:attrName>ppt_h</p:attrName>
                                        </p:attrNameLst>
                                      </p:cBhvr>
                                      <p:tavLst>
                                        <p:tav tm="0">
                                          <p:val>
                                            <p:fltVal val="0"/>
                                          </p:val>
                                        </p:tav>
                                        <p:tav tm="100000">
                                          <p:val>
                                            <p:strVal val="#ppt_h"/>
                                          </p:val>
                                        </p:tav>
                                      </p:tavLst>
                                    </p:anim>
                                    <p:anim calcmode="lin" valueType="num">
                                      <p:cBhvr>
                                        <p:cTn id="453" dur="1000" fill="hold"/>
                                        <p:tgtEl>
                                          <p:spTgt spid="77"/>
                                        </p:tgtEl>
                                        <p:attrNameLst>
                                          <p:attrName>style.rotation</p:attrName>
                                        </p:attrNameLst>
                                      </p:cBhvr>
                                      <p:tavLst>
                                        <p:tav tm="0">
                                          <p:val>
                                            <p:fltVal val="90"/>
                                          </p:val>
                                        </p:tav>
                                        <p:tav tm="100000">
                                          <p:val>
                                            <p:fltVal val="0"/>
                                          </p:val>
                                        </p:tav>
                                      </p:tavLst>
                                    </p:anim>
                                    <p:animEffect transition="in" filter="fade">
                                      <p:cBhvr>
                                        <p:cTn id="454" dur="1000"/>
                                        <p:tgtEl>
                                          <p:spTgt spid="77"/>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8"/>
                                        </p:tgtEl>
                                        <p:attrNameLst>
                                          <p:attrName>style.visibility</p:attrName>
                                        </p:attrNameLst>
                                      </p:cBhvr>
                                      <p:to>
                                        <p:strVal val="visible"/>
                                      </p:to>
                                    </p:set>
                                    <p:anim calcmode="lin" valueType="num">
                                      <p:cBhvr>
                                        <p:cTn id="457" dur="1000" fill="hold"/>
                                        <p:tgtEl>
                                          <p:spTgt spid="78"/>
                                        </p:tgtEl>
                                        <p:attrNameLst>
                                          <p:attrName>ppt_w</p:attrName>
                                        </p:attrNameLst>
                                      </p:cBhvr>
                                      <p:tavLst>
                                        <p:tav tm="0">
                                          <p:val>
                                            <p:fltVal val="0"/>
                                          </p:val>
                                        </p:tav>
                                        <p:tav tm="100000">
                                          <p:val>
                                            <p:strVal val="#ppt_w"/>
                                          </p:val>
                                        </p:tav>
                                      </p:tavLst>
                                    </p:anim>
                                    <p:anim calcmode="lin" valueType="num">
                                      <p:cBhvr>
                                        <p:cTn id="458" dur="1000" fill="hold"/>
                                        <p:tgtEl>
                                          <p:spTgt spid="78"/>
                                        </p:tgtEl>
                                        <p:attrNameLst>
                                          <p:attrName>ppt_h</p:attrName>
                                        </p:attrNameLst>
                                      </p:cBhvr>
                                      <p:tavLst>
                                        <p:tav tm="0">
                                          <p:val>
                                            <p:fltVal val="0"/>
                                          </p:val>
                                        </p:tav>
                                        <p:tav tm="100000">
                                          <p:val>
                                            <p:strVal val="#ppt_h"/>
                                          </p:val>
                                        </p:tav>
                                      </p:tavLst>
                                    </p:anim>
                                    <p:anim calcmode="lin" valueType="num">
                                      <p:cBhvr>
                                        <p:cTn id="459" dur="1000" fill="hold"/>
                                        <p:tgtEl>
                                          <p:spTgt spid="78"/>
                                        </p:tgtEl>
                                        <p:attrNameLst>
                                          <p:attrName>style.rotation</p:attrName>
                                        </p:attrNameLst>
                                      </p:cBhvr>
                                      <p:tavLst>
                                        <p:tav tm="0">
                                          <p:val>
                                            <p:fltVal val="90"/>
                                          </p:val>
                                        </p:tav>
                                        <p:tav tm="100000">
                                          <p:val>
                                            <p:fltVal val="0"/>
                                          </p:val>
                                        </p:tav>
                                      </p:tavLst>
                                    </p:anim>
                                    <p:animEffect transition="in" filter="fade">
                                      <p:cBhvr>
                                        <p:cTn id="460" dur="1000"/>
                                        <p:tgtEl>
                                          <p:spTgt spid="78"/>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9"/>
                                        </p:tgtEl>
                                        <p:attrNameLst>
                                          <p:attrName>style.visibility</p:attrName>
                                        </p:attrNameLst>
                                      </p:cBhvr>
                                      <p:to>
                                        <p:strVal val="visible"/>
                                      </p:to>
                                    </p:set>
                                    <p:anim calcmode="lin" valueType="num">
                                      <p:cBhvr>
                                        <p:cTn id="463" dur="1000" fill="hold"/>
                                        <p:tgtEl>
                                          <p:spTgt spid="79"/>
                                        </p:tgtEl>
                                        <p:attrNameLst>
                                          <p:attrName>ppt_w</p:attrName>
                                        </p:attrNameLst>
                                      </p:cBhvr>
                                      <p:tavLst>
                                        <p:tav tm="0">
                                          <p:val>
                                            <p:fltVal val="0"/>
                                          </p:val>
                                        </p:tav>
                                        <p:tav tm="100000">
                                          <p:val>
                                            <p:strVal val="#ppt_w"/>
                                          </p:val>
                                        </p:tav>
                                      </p:tavLst>
                                    </p:anim>
                                    <p:anim calcmode="lin" valueType="num">
                                      <p:cBhvr>
                                        <p:cTn id="464" dur="1000" fill="hold"/>
                                        <p:tgtEl>
                                          <p:spTgt spid="79"/>
                                        </p:tgtEl>
                                        <p:attrNameLst>
                                          <p:attrName>ppt_h</p:attrName>
                                        </p:attrNameLst>
                                      </p:cBhvr>
                                      <p:tavLst>
                                        <p:tav tm="0">
                                          <p:val>
                                            <p:fltVal val="0"/>
                                          </p:val>
                                        </p:tav>
                                        <p:tav tm="100000">
                                          <p:val>
                                            <p:strVal val="#ppt_h"/>
                                          </p:val>
                                        </p:tav>
                                      </p:tavLst>
                                    </p:anim>
                                    <p:anim calcmode="lin" valueType="num">
                                      <p:cBhvr>
                                        <p:cTn id="465" dur="1000" fill="hold"/>
                                        <p:tgtEl>
                                          <p:spTgt spid="79"/>
                                        </p:tgtEl>
                                        <p:attrNameLst>
                                          <p:attrName>style.rotation</p:attrName>
                                        </p:attrNameLst>
                                      </p:cBhvr>
                                      <p:tavLst>
                                        <p:tav tm="0">
                                          <p:val>
                                            <p:fltVal val="90"/>
                                          </p:val>
                                        </p:tav>
                                        <p:tav tm="100000">
                                          <p:val>
                                            <p:fltVal val="0"/>
                                          </p:val>
                                        </p:tav>
                                      </p:tavLst>
                                    </p:anim>
                                    <p:animEffect transition="in" filter="fade">
                                      <p:cBhvr>
                                        <p:cTn id="466" dur="1000"/>
                                        <p:tgtEl>
                                          <p:spTgt spid="79"/>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0"/>
                                        </p:tgtEl>
                                        <p:attrNameLst>
                                          <p:attrName>style.visibility</p:attrName>
                                        </p:attrNameLst>
                                      </p:cBhvr>
                                      <p:to>
                                        <p:strVal val="visible"/>
                                      </p:to>
                                    </p:set>
                                    <p:anim calcmode="lin" valueType="num">
                                      <p:cBhvr>
                                        <p:cTn id="469" dur="1000" fill="hold"/>
                                        <p:tgtEl>
                                          <p:spTgt spid="80"/>
                                        </p:tgtEl>
                                        <p:attrNameLst>
                                          <p:attrName>ppt_w</p:attrName>
                                        </p:attrNameLst>
                                      </p:cBhvr>
                                      <p:tavLst>
                                        <p:tav tm="0">
                                          <p:val>
                                            <p:fltVal val="0"/>
                                          </p:val>
                                        </p:tav>
                                        <p:tav tm="100000">
                                          <p:val>
                                            <p:strVal val="#ppt_w"/>
                                          </p:val>
                                        </p:tav>
                                      </p:tavLst>
                                    </p:anim>
                                    <p:anim calcmode="lin" valueType="num">
                                      <p:cBhvr>
                                        <p:cTn id="470" dur="1000" fill="hold"/>
                                        <p:tgtEl>
                                          <p:spTgt spid="80"/>
                                        </p:tgtEl>
                                        <p:attrNameLst>
                                          <p:attrName>ppt_h</p:attrName>
                                        </p:attrNameLst>
                                      </p:cBhvr>
                                      <p:tavLst>
                                        <p:tav tm="0">
                                          <p:val>
                                            <p:fltVal val="0"/>
                                          </p:val>
                                        </p:tav>
                                        <p:tav tm="100000">
                                          <p:val>
                                            <p:strVal val="#ppt_h"/>
                                          </p:val>
                                        </p:tav>
                                      </p:tavLst>
                                    </p:anim>
                                    <p:anim calcmode="lin" valueType="num">
                                      <p:cBhvr>
                                        <p:cTn id="471" dur="1000" fill="hold"/>
                                        <p:tgtEl>
                                          <p:spTgt spid="80"/>
                                        </p:tgtEl>
                                        <p:attrNameLst>
                                          <p:attrName>style.rotation</p:attrName>
                                        </p:attrNameLst>
                                      </p:cBhvr>
                                      <p:tavLst>
                                        <p:tav tm="0">
                                          <p:val>
                                            <p:fltVal val="90"/>
                                          </p:val>
                                        </p:tav>
                                        <p:tav tm="100000">
                                          <p:val>
                                            <p:fltVal val="0"/>
                                          </p:val>
                                        </p:tav>
                                      </p:tavLst>
                                    </p:anim>
                                    <p:animEffect transition="in" filter="fade">
                                      <p:cBhvr>
                                        <p:cTn id="472" dur="1000"/>
                                        <p:tgtEl>
                                          <p:spTgt spid="80"/>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1"/>
                                        </p:tgtEl>
                                        <p:attrNameLst>
                                          <p:attrName>style.visibility</p:attrName>
                                        </p:attrNameLst>
                                      </p:cBhvr>
                                      <p:to>
                                        <p:strVal val="visible"/>
                                      </p:to>
                                    </p:set>
                                    <p:anim calcmode="lin" valueType="num">
                                      <p:cBhvr>
                                        <p:cTn id="475" dur="1000" fill="hold"/>
                                        <p:tgtEl>
                                          <p:spTgt spid="81"/>
                                        </p:tgtEl>
                                        <p:attrNameLst>
                                          <p:attrName>ppt_w</p:attrName>
                                        </p:attrNameLst>
                                      </p:cBhvr>
                                      <p:tavLst>
                                        <p:tav tm="0">
                                          <p:val>
                                            <p:fltVal val="0"/>
                                          </p:val>
                                        </p:tav>
                                        <p:tav tm="100000">
                                          <p:val>
                                            <p:strVal val="#ppt_w"/>
                                          </p:val>
                                        </p:tav>
                                      </p:tavLst>
                                    </p:anim>
                                    <p:anim calcmode="lin" valueType="num">
                                      <p:cBhvr>
                                        <p:cTn id="476" dur="1000" fill="hold"/>
                                        <p:tgtEl>
                                          <p:spTgt spid="81"/>
                                        </p:tgtEl>
                                        <p:attrNameLst>
                                          <p:attrName>ppt_h</p:attrName>
                                        </p:attrNameLst>
                                      </p:cBhvr>
                                      <p:tavLst>
                                        <p:tav tm="0">
                                          <p:val>
                                            <p:fltVal val="0"/>
                                          </p:val>
                                        </p:tav>
                                        <p:tav tm="100000">
                                          <p:val>
                                            <p:strVal val="#ppt_h"/>
                                          </p:val>
                                        </p:tav>
                                      </p:tavLst>
                                    </p:anim>
                                    <p:anim calcmode="lin" valueType="num">
                                      <p:cBhvr>
                                        <p:cTn id="477" dur="1000" fill="hold"/>
                                        <p:tgtEl>
                                          <p:spTgt spid="81"/>
                                        </p:tgtEl>
                                        <p:attrNameLst>
                                          <p:attrName>style.rotation</p:attrName>
                                        </p:attrNameLst>
                                      </p:cBhvr>
                                      <p:tavLst>
                                        <p:tav tm="0">
                                          <p:val>
                                            <p:fltVal val="90"/>
                                          </p:val>
                                        </p:tav>
                                        <p:tav tm="100000">
                                          <p:val>
                                            <p:fltVal val="0"/>
                                          </p:val>
                                        </p:tav>
                                      </p:tavLst>
                                    </p:anim>
                                    <p:animEffect transition="in" filter="fade">
                                      <p:cBhvr>
                                        <p:cTn id="478" dur="1000"/>
                                        <p:tgtEl>
                                          <p:spTgt spid="81"/>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2"/>
                                        </p:tgtEl>
                                        <p:attrNameLst>
                                          <p:attrName>style.visibility</p:attrName>
                                        </p:attrNameLst>
                                      </p:cBhvr>
                                      <p:to>
                                        <p:strVal val="visible"/>
                                      </p:to>
                                    </p:set>
                                    <p:anim calcmode="lin" valueType="num">
                                      <p:cBhvr>
                                        <p:cTn id="481" dur="1000" fill="hold"/>
                                        <p:tgtEl>
                                          <p:spTgt spid="82"/>
                                        </p:tgtEl>
                                        <p:attrNameLst>
                                          <p:attrName>ppt_w</p:attrName>
                                        </p:attrNameLst>
                                      </p:cBhvr>
                                      <p:tavLst>
                                        <p:tav tm="0">
                                          <p:val>
                                            <p:fltVal val="0"/>
                                          </p:val>
                                        </p:tav>
                                        <p:tav tm="100000">
                                          <p:val>
                                            <p:strVal val="#ppt_w"/>
                                          </p:val>
                                        </p:tav>
                                      </p:tavLst>
                                    </p:anim>
                                    <p:anim calcmode="lin" valueType="num">
                                      <p:cBhvr>
                                        <p:cTn id="482" dur="1000" fill="hold"/>
                                        <p:tgtEl>
                                          <p:spTgt spid="82"/>
                                        </p:tgtEl>
                                        <p:attrNameLst>
                                          <p:attrName>ppt_h</p:attrName>
                                        </p:attrNameLst>
                                      </p:cBhvr>
                                      <p:tavLst>
                                        <p:tav tm="0">
                                          <p:val>
                                            <p:fltVal val="0"/>
                                          </p:val>
                                        </p:tav>
                                        <p:tav tm="100000">
                                          <p:val>
                                            <p:strVal val="#ppt_h"/>
                                          </p:val>
                                        </p:tav>
                                      </p:tavLst>
                                    </p:anim>
                                    <p:anim calcmode="lin" valueType="num">
                                      <p:cBhvr>
                                        <p:cTn id="483" dur="1000" fill="hold"/>
                                        <p:tgtEl>
                                          <p:spTgt spid="82"/>
                                        </p:tgtEl>
                                        <p:attrNameLst>
                                          <p:attrName>style.rotation</p:attrName>
                                        </p:attrNameLst>
                                      </p:cBhvr>
                                      <p:tavLst>
                                        <p:tav tm="0">
                                          <p:val>
                                            <p:fltVal val="90"/>
                                          </p:val>
                                        </p:tav>
                                        <p:tav tm="100000">
                                          <p:val>
                                            <p:fltVal val="0"/>
                                          </p:val>
                                        </p:tav>
                                      </p:tavLst>
                                    </p:anim>
                                    <p:animEffect transition="in" filter="fade">
                                      <p:cBhvr>
                                        <p:cTn id="484" dur="1000"/>
                                        <p:tgtEl>
                                          <p:spTgt spid="82"/>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3"/>
                                        </p:tgtEl>
                                        <p:attrNameLst>
                                          <p:attrName>style.visibility</p:attrName>
                                        </p:attrNameLst>
                                      </p:cBhvr>
                                      <p:to>
                                        <p:strVal val="visible"/>
                                      </p:to>
                                    </p:set>
                                    <p:anim calcmode="lin" valueType="num">
                                      <p:cBhvr>
                                        <p:cTn id="487" dur="1000" fill="hold"/>
                                        <p:tgtEl>
                                          <p:spTgt spid="83"/>
                                        </p:tgtEl>
                                        <p:attrNameLst>
                                          <p:attrName>ppt_w</p:attrName>
                                        </p:attrNameLst>
                                      </p:cBhvr>
                                      <p:tavLst>
                                        <p:tav tm="0">
                                          <p:val>
                                            <p:fltVal val="0"/>
                                          </p:val>
                                        </p:tav>
                                        <p:tav tm="100000">
                                          <p:val>
                                            <p:strVal val="#ppt_w"/>
                                          </p:val>
                                        </p:tav>
                                      </p:tavLst>
                                    </p:anim>
                                    <p:anim calcmode="lin" valueType="num">
                                      <p:cBhvr>
                                        <p:cTn id="488" dur="1000" fill="hold"/>
                                        <p:tgtEl>
                                          <p:spTgt spid="83"/>
                                        </p:tgtEl>
                                        <p:attrNameLst>
                                          <p:attrName>ppt_h</p:attrName>
                                        </p:attrNameLst>
                                      </p:cBhvr>
                                      <p:tavLst>
                                        <p:tav tm="0">
                                          <p:val>
                                            <p:fltVal val="0"/>
                                          </p:val>
                                        </p:tav>
                                        <p:tav tm="100000">
                                          <p:val>
                                            <p:strVal val="#ppt_h"/>
                                          </p:val>
                                        </p:tav>
                                      </p:tavLst>
                                    </p:anim>
                                    <p:anim calcmode="lin" valueType="num">
                                      <p:cBhvr>
                                        <p:cTn id="489" dur="1000" fill="hold"/>
                                        <p:tgtEl>
                                          <p:spTgt spid="83"/>
                                        </p:tgtEl>
                                        <p:attrNameLst>
                                          <p:attrName>style.rotation</p:attrName>
                                        </p:attrNameLst>
                                      </p:cBhvr>
                                      <p:tavLst>
                                        <p:tav tm="0">
                                          <p:val>
                                            <p:fltVal val="90"/>
                                          </p:val>
                                        </p:tav>
                                        <p:tav tm="100000">
                                          <p:val>
                                            <p:fltVal val="0"/>
                                          </p:val>
                                        </p:tav>
                                      </p:tavLst>
                                    </p:anim>
                                    <p:animEffect transition="in" filter="fade">
                                      <p:cBhvr>
                                        <p:cTn id="490" dur="1000"/>
                                        <p:tgtEl>
                                          <p:spTgt spid="83"/>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4"/>
                                        </p:tgtEl>
                                        <p:attrNameLst>
                                          <p:attrName>style.visibility</p:attrName>
                                        </p:attrNameLst>
                                      </p:cBhvr>
                                      <p:to>
                                        <p:strVal val="visible"/>
                                      </p:to>
                                    </p:set>
                                    <p:anim calcmode="lin" valueType="num">
                                      <p:cBhvr>
                                        <p:cTn id="493" dur="1000" fill="hold"/>
                                        <p:tgtEl>
                                          <p:spTgt spid="84"/>
                                        </p:tgtEl>
                                        <p:attrNameLst>
                                          <p:attrName>ppt_w</p:attrName>
                                        </p:attrNameLst>
                                      </p:cBhvr>
                                      <p:tavLst>
                                        <p:tav tm="0">
                                          <p:val>
                                            <p:fltVal val="0"/>
                                          </p:val>
                                        </p:tav>
                                        <p:tav tm="100000">
                                          <p:val>
                                            <p:strVal val="#ppt_w"/>
                                          </p:val>
                                        </p:tav>
                                      </p:tavLst>
                                    </p:anim>
                                    <p:anim calcmode="lin" valueType="num">
                                      <p:cBhvr>
                                        <p:cTn id="494" dur="1000" fill="hold"/>
                                        <p:tgtEl>
                                          <p:spTgt spid="84"/>
                                        </p:tgtEl>
                                        <p:attrNameLst>
                                          <p:attrName>ppt_h</p:attrName>
                                        </p:attrNameLst>
                                      </p:cBhvr>
                                      <p:tavLst>
                                        <p:tav tm="0">
                                          <p:val>
                                            <p:fltVal val="0"/>
                                          </p:val>
                                        </p:tav>
                                        <p:tav tm="100000">
                                          <p:val>
                                            <p:strVal val="#ppt_h"/>
                                          </p:val>
                                        </p:tav>
                                      </p:tavLst>
                                    </p:anim>
                                    <p:anim calcmode="lin" valueType="num">
                                      <p:cBhvr>
                                        <p:cTn id="495" dur="1000" fill="hold"/>
                                        <p:tgtEl>
                                          <p:spTgt spid="84"/>
                                        </p:tgtEl>
                                        <p:attrNameLst>
                                          <p:attrName>style.rotation</p:attrName>
                                        </p:attrNameLst>
                                      </p:cBhvr>
                                      <p:tavLst>
                                        <p:tav tm="0">
                                          <p:val>
                                            <p:fltVal val="90"/>
                                          </p:val>
                                        </p:tav>
                                        <p:tav tm="100000">
                                          <p:val>
                                            <p:fltVal val="0"/>
                                          </p:val>
                                        </p:tav>
                                      </p:tavLst>
                                    </p:anim>
                                    <p:animEffect transition="in" filter="fade">
                                      <p:cBhvr>
                                        <p:cTn id="496" dur="1000"/>
                                        <p:tgtEl>
                                          <p:spTgt spid="84"/>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5"/>
                                        </p:tgtEl>
                                        <p:attrNameLst>
                                          <p:attrName>style.visibility</p:attrName>
                                        </p:attrNameLst>
                                      </p:cBhvr>
                                      <p:to>
                                        <p:strVal val="visible"/>
                                      </p:to>
                                    </p:set>
                                    <p:anim calcmode="lin" valueType="num">
                                      <p:cBhvr>
                                        <p:cTn id="499" dur="1000" fill="hold"/>
                                        <p:tgtEl>
                                          <p:spTgt spid="85"/>
                                        </p:tgtEl>
                                        <p:attrNameLst>
                                          <p:attrName>ppt_w</p:attrName>
                                        </p:attrNameLst>
                                      </p:cBhvr>
                                      <p:tavLst>
                                        <p:tav tm="0">
                                          <p:val>
                                            <p:fltVal val="0"/>
                                          </p:val>
                                        </p:tav>
                                        <p:tav tm="100000">
                                          <p:val>
                                            <p:strVal val="#ppt_w"/>
                                          </p:val>
                                        </p:tav>
                                      </p:tavLst>
                                    </p:anim>
                                    <p:anim calcmode="lin" valueType="num">
                                      <p:cBhvr>
                                        <p:cTn id="500" dur="1000" fill="hold"/>
                                        <p:tgtEl>
                                          <p:spTgt spid="85"/>
                                        </p:tgtEl>
                                        <p:attrNameLst>
                                          <p:attrName>ppt_h</p:attrName>
                                        </p:attrNameLst>
                                      </p:cBhvr>
                                      <p:tavLst>
                                        <p:tav tm="0">
                                          <p:val>
                                            <p:fltVal val="0"/>
                                          </p:val>
                                        </p:tav>
                                        <p:tav tm="100000">
                                          <p:val>
                                            <p:strVal val="#ppt_h"/>
                                          </p:val>
                                        </p:tav>
                                      </p:tavLst>
                                    </p:anim>
                                    <p:anim calcmode="lin" valueType="num">
                                      <p:cBhvr>
                                        <p:cTn id="501" dur="1000" fill="hold"/>
                                        <p:tgtEl>
                                          <p:spTgt spid="85"/>
                                        </p:tgtEl>
                                        <p:attrNameLst>
                                          <p:attrName>style.rotation</p:attrName>
                                        </p:attrNameLst>
                                      </p:cBhvr>
                                      <p:tavLst>
                                        <p:tav tm="0">
                                          <p:val>
                                            <p:fltVal val="90"/>
                                          </p:val>
                                        </p:tav>
                                        <p:tav tm="100000">
                                          <p:val>
                                            <p:fltVal val="0"/>
                                          </p:val>
                                        </p:tav>
                                      </p:tavLst>
                                    </p:anim>
                                    <p:animEffect transition="in" filter="fade">
                                      <p:cBhvr>
                                        <p:cTn id="502" dur="1000"/>
                                        <p:tgtEl>
                                          <p:spTgt spid="85"/>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6"/>
                                        </p:tgtEl>
                                        <p:attrNameLst>
                                          <p:attrName>style.visibility</p:attrName>
                                        </p:attrNameLst>
                                      </p:cBhvr>
                                      <p:to>
                                        <p:strVal val="visible"/>
                                      </p:to>
                                    </p:set>
                                    <p:anim calcmode="lin" valueType="num">
                                      <p:cBhvr>
                                        <p:cTn id="505" dur="1000" fill="hold"/>
                                        <p:tgtEl>
                                          <p:spTgt spid="86"/>
                                        </p:tgtEl>
                                        <p:attrNameLst>
                                          <p:attrName>ppt_w</p:attrName>
                                        </p:attrNameLst>
                                      </p:cBhvr>
                                      <p:tavLst>
                                        <p:tav tm="0">
                                          <p:val>
                                            <p:fltVal val="0"/>
                                          </p:val>
                                        </p:tav>
                                        <p:tav tm="100000">
                                          <p:val>
                                            <p:strVal val="#ppt_w"/>
                                          </p:val>
                                        </p:tav>
                                      </p:tavLst>
                                    </p:anim>
                                    <p:anim calcmode="lin" valueType="num">
                                      <p:cBhvr>
                                        <p:cTn id="506" dur="1000" fill="hold"/>
                                        <p:tgtEl>
                                          <p:spTgt spid="86"/>
                                        </p:tgtEl>
                                        <p:attrNameLst>
                                          <p:attrName>ppt_h</p:attrName>
                                        </p:attrNameLst>
                                      </p:cBhvr>
                                      <p:tavLst>
                                        <p:tav tm="0">
                                          <p:val>
                                            <p:fltVal val="0"/>
                                          </p:val>
                                        </p:tav>
                                        <p:tav tm="100000">
                                          <p:val>
                                            <p:strVal val="#ppt_h"/>
                                          </p:val>
                                        </p:tav>
                                      </p:tavLst>
                                    </p:anim>
                                    <p:anim calcmode="lin" valueType="num">
                                      <p:cBhvr>
                                        <p:cTn id="507" dur="1000" fill="hold"/>
                                        <p:tgtEl>
                                          <p:spTgt spid="86"/>
                                        </p:tgtEl>
                                        <p:attrNameLst>
                                          <p:attrName>style.rotation</p:attrName>
                                        </p:attrNameLst>
                                      </p:cBhvr>
                                      <p:tavLst>
                                        <p:tav tm="0">
                                          <p:val>
                                            <p:fltVal val="90"/>
                                          </p:val>
                                        </p:tav>
                                        <p:tav tm="100000">
                                          <p:val>
                                            <p:fltVal val="0"/>
                                          </p:val>
                                        </p:tav>
                                      </p:tavLst>
                                    </p:anim>
                                    <p:animEffect transition="in" filter="fade">
                                      <p:cBhvr>
                                        <p:cTn id="508" dur="1000"/>
                                        <p:tgtEl>
                                          <p:spTgt spid="86"/>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7"/>
                                        </p:tgtEl>
                                        <p:attrNameLst>
                                          <p:attrName>style.visibility</p:attrName>
                                        </p:attrNameLst>
                                      </p:cBhvr>
                                      <p:to>
                                        <p:strVal val="visible"/>
                                      </p:to>
                                    </p:set>
                                    <p:anim calcmode="lin" valueType="num">
                                      <p:cBhvr>
                                        <p:cTn id="511" dur="1000" fill="hold"/>
                                        <p:tgtEl>
                                          <p:spTgt spid="87"/>
                                        </p:tgtEl>
                                        <p:attrNameLst>
                                          <p:attrName>ppt_w</p:attrName>
                                        </p:attrNameLst>
                                      </p:cBhvr>
                                      <p:tavLst>
                                        <p:tav tm="0">
                                          <p:val>
                                            <p:fltVal val="0"/>
                                          </p:val>
                                        </p:tav>
                                        <p:tav tm="100000">
                                          <p:val>
                                            <p:strVal val="#ppt_w"/>
                                          </p:val>
                                        </p:tav>
                                      </p:tavLst>
                                    </p:anim>
                                    <p:anim calcmode="lin" valueType="num">
                                      <p:cBhvr>
                                        <p:cTn id="512" dur="1000" fill="hold"/>
                                        <p:tgtEl>
                                          <p:spTgt spid="87"/>
                                        </p:tgtEl>
                                        <p:attrNameLst>
                                          <p:attrName>ppt_h</p:attrName>
                                        </p:attrNameLst>
                                      </p:cBhvr>
                                      <p:tavLst>
                                        <p:tav tm="0">
                                          <p:val>
                                            <p:fltVal val="0"/>
                                          </p:val>
                                        </p:tav>
                                        <p:tav tm="100000">
                                          <p:val>
                                            <p:strVal val="#ppt_h"/>
                                          </p:val>
                                        </p:tav>
                                      </p:tavLst>
                                    </p:anim>
                                    <p:anim calcmode="lin" valueType="num">
                                      <p:cBhvr>
                                        <p:cTn id="513" dur="1000" fill="hold"/>
                                        <p:tgtEl>
                                          <p:spTgt spid="87"/>
                                        </p:tgtEl>
                                        <p:attrNameLst>
                                          <p:attrName>style.rotation</p:attrName>
                                        </p:attrNameLst>
                                      </p:cBhvr>
                                      <p:tavLst>
                                        <p:tav tm="0">
                                          <p:val>
                                            <p:fltVal val="90"/>
                                          </p:val>
                                        </p:tav>
                                        <p:tav tm="100000">
                                          <p:val>
                                            <p:fltVal val="0"/>
                                          </p:val>
                                        </p:tav>
                                      </p:tavLst>
                                    </p:anim>
                                    <p:animEffect transition="in" filter="fade">
                                      <p:cBhvr>
                                        <p:cTn id="514" dur="1000"/>
                                        <p:tgtEl>
                                          <p:spTgt spid="87"/>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8"/>
                                        </p:tgtEl>
                                        <p:attrNameLst>
                                          <p:attrName>style.visibility</p:attrName>
                                        </p:attrNameLst>
                                      </p:cBhvr>
                                      <p:to>
                                        <p:strVal val="visible"/>
                                      </p:to>
                                    </p:set>
                                    <p:anim calcmode="lin" valueType="num">
                                      <p:cBhvr>
                                        <p:cTn id="517" dur="1000" fill="hold"/>
                                        <p:tgtEl>
                                          <p:spTgt spid="88"/>
                                        </p:tgtEl>
                                        <p:attrNameLst>
                                          <p:attrName>ppt_w</p:attrName>
                                        </p:attrNameLst>
                                      </p:cBhvr>
                                      <p:tavLst>
                                        <p:tav tm="0">
                                          <p:val>
                                            <p:fltVal val="0"/>
                                          </p:val>
                                        </p:tav>
                                        <p:tav tm="100000">
                                          <p:val>
                                            <p:strVal val="#ppt_w"/>
                                          </p:val>
                                        </p:tav>
                                      </p:tavLst>
                                    </p:anim>
                                    <p:anim calcmode="lin" valueType="num">
                                      <p:cBhvr>
                                        <p:cTn id="518" dur="1000" fill="hold"/>
                                        <p:tgtEl>
                                          <p:spTgt spid="88"/>
                                        </p:tgtEl>
                                        <p:attrNameLst>
                                          <p:attrName>ppt_h</p:attrName>
                                        </p:attrNameLst>
                                      </p:cBhvr>
                                      <p:tavLst>
                                        <p:tav tm="0">
                                          <p:val>
                                            <p:fltVal val="0"/>
                                          </p:val>
                                        </p:tav>
                                        <p:tav tm="100000">
                                          <p:val>
                                            <p:strVal val="#ppt_h"/>
                                          </p:val>
                                        </p:tav>
                                      </p:tavLst>
                                    </p:anim>
                                    <p:anim calcmode="lin" valueType="num">
                                      <p:cBhvr>
                                        <p:cTn id="519" dur="1000" fill="hold"/>
                                        <p:tgtEl>
                                          <p:spTgt spid="88"/>
                                        </p:tgtEl>
                                        <p:attrNameLst>
                                          <p:attrName>style.rotation</p:attrName>
                                        </p:attrNameLst>
                                      </p:cBhvr>
                                      <p:tavLst>
                                        <p:tav tm="0">
                                          <p:val>
                                            <p:fltVal val="90"/>
                                          </p:val>
                                        </p:tav>
                                        <p:tav tm="100000">
                                          <p:val>
                                            <p:fltVal val="0"/>
                                          </p:val>
                                        </p:tav>
                                      </p:tavLst>
                                    </p:anim>
                                    <p:animEffect transition="in" filter="fade">
                                      <p:cBhvr>
                                        <p:cTn id="520" dur="1000"/>
                                        <p:tgtEl>
                                          <p:spTgt spid="88"/>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9"/>
                                        </p:tgtEl>
                                        <p:attrNameLst>
                                          <p:attrName>style.visibility</p:attrName>
                                        </p:attrNameLst>
                                      </p:cBhvr>
                                      <p:to>
                                        <p:strVal val="visible"/>
                                      </p:to>
                                    </p:set>
                                    <p:anim calcmode="lin" valueType="num">
                                      <p:cBhvr>
                                        <p:cTn id="523" dur="1000" fill="hold"/>
                                        <p:tgtEl>
                                          <p:spTgt spid="89"/>
                                        </p:tgtEl>
                                        <p:attrNameLst>
                                          <p:attrName>ppt_w</p:attrName>
                                        </p:attrNameLst>
                                      </p:cBhvr>
                                      <p:tavLst>
                                        <p:tav tm="0">
                                          <p:val>
                                            <p:fltVal val="0"/>
                                          </p:val>
                                        </p:tav>
                                        <p:tav tm="100000">
                                          <p:val>
                                            <p:strVal val="#ppt_w"/>
                                          </p:val>
                                        </p:tav>
                                      </p:tavLst>
                                    </p:anim>
                                    <p:anim calcmode="lin" valueType="num">
                                      <p:cBhvr>
                                        <p:cTn id="524" dur="1000" fill="hold"/>
                                        <p:tgtEl>
                                          <p:spTgt spid="89"/>
                                        </p:tgtEl>
                                        <p:attrNameLst>
                                          <p:attrName>ppt_h</p:attrName>
                                        </p:attrNameLst>
                                      </p:cBhvr>
                                      <p:tavLst>
                                        <p:tav tm="0">
                                          <p:val>
                                            <p:fltVal val="0"/>
                                          </p:val>
                                        </p:tav>
                                        <p:tav tm="100000">
                                          <p:val>
                                            <p:strVal val="#ppt_h"/>
                                          </p:val>
                                        </p:tav>
                                      </p:tavLst>
                                    </p:anim>
                                    <p:anim calcmode="lin" valueType="num">
                                      <p:cBhvr>
                                        <p:cTn id="525" dur="1000" fill="hold"/>
                                        <p:tgtEl>
                                          <p:spTgt spid="89"/>
                                        </p:tgtEl>
                                        <p:attrNameLst>
                                          <p:attrName>style.rotation</p:attrName>
                                        </p:attrNameLst>
                                      </p:cBhvr>
                                      <p:tavLst>
                                        <p:tav tm="0">
                                          <p:val>
                                            <p:fltVal val="90"/>
                                          </p:val>
                                        </p:tav>
                                        <p:tav tm="100000">
                                          <p:val>
                                            <p:fltVal val="0"/>
                                          </p:val>
                                        </p:tav>
                                      </p:tavLst>
                                    </p:anim>
                                    <p:animEffect transition="in" filter="fade">
                                      <p:cBhvr>
                                        <p:cTn id="526" dur="1000"/>
                                        <p:tgtEl>
                                          <p:spTgt spid="89"/>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0"/>
                                        </p:tgtEl>
                                        <p:attrNameLst>
                                          <p:attrName>style.visibility</p:attrName>
                                        </p:attrNameLst>
                                      </p:cBhvr>
                                      <p:to>
                                        <p:strVal val="visible"/>
                                      </p:to>
                                    </p:set>
                                    <p:anim calcmode="lin" valueType="num">
                                      <p:cBhvr>
                                        <p:cTn id="529" dur="1000" fill="hold"/>
                                        <p:tgtEl>
                                          <p:spTgt spid="90"/>
                                        </p:tgtEl>
                                        <p:attrNameLst>
                                          <p:attrName>ppt_w</p:attrName>
                                        </p:attrNameLst>
                                      </p:cBhvr>
                                      <p:tavLst>
                                        <p:tav tm="0">
                                          <p:val>
                                            <p:fltVal val="0"/>
                                          </p:val>
                                        </p:tav>
                                        <p:tav tm="100000">
                                          <p:val>
                                            <p:strVal val="#ppt_w"/>
                                          </p:val>
                                        </p:tav>
                                      </p:tavLst>
                                    </p:anim>
                                    <p:anim calcmode="lin" valueType="num">
                                      <p:cBhvr>
                                        <p:cTn id="530" dur="1000" fill="hold"/>
                                        <p:tgtEl>
                                          <p:spTgt spid="90"/>
                                        </p:tgtEl>
                                        <p:attrNameLst>
                                          <p:attrName>ppt_h</p:attrName>
                                        </p:attrNameLst>
                                      </p:cBhvr>
                                      <p:tavLst>
                                        <p:tav tm="0">
                                          <p:val>
                                            <p:fltVal val="0"/>
                                          </p:val>
                                        </p:tav>
                                        <p:tav tm="100000">
                                          <p:val>
                                            <p:strVal val="#ppt_h"/>
                                          </p:val>
                                        </p:tav>
                                      </p:tavLst>
                                    </p:anim>
                                    <p:anim calcmode="lin" valueType="num">
                                      <p:cBhvr>
                                        <p:cTn id="531" dur="1000" fill="hold"/>
                                        <p:tgtEl>
                                          <p:spTgt spid="90"/>
                                        </p:tgtEl>
                                        <p:attrNameLst>
                                          <p:attrName>style.rotation</p:attrName>
                                        </p:attrNameLst>
                                      </p:cBhvr>
                                      <p:tavLst>
                                        <p:tav tm="0">
                                          <p:val>
                                            <p:fltVal val="90"/>
                                          </p:val>
                                        </p:tav>
                                        <p:tav tm="100000">
                                          <p:val>
                                            <p:fltVal val="0"/>
                                          </p:val>
                                        </p:tav>
                                      </p:tavLst>
                                    </p:anim>
                                    <p:animEffect transition="in" filter="fade">
                                      <p:cBhvr>
                                        <p:cTn id="532" dur="1000"/>
                                        <p:tgtEl>
                                          <p:spTgt spid="90"/>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1"/>
                                        </p:tgtEl>
                                        <p:attrNameLst>
                                          <p:attrName>style.visibility</p:attrName>
                                        </p:attrNameLst>
                                      </p:cBhvr>
                                      <p:to>
                                        <p:strVal val="visible"/>
                                      </p:to>
                                    </p:set>
                                    <p:anim calcmode="lin" valueType="num">
                                      <p:cBhvr>
                                        <p:cTn id="535" dur="1000" fill="hold"/>
                                        <p:tgtEl>
                                          <p:spTgt spid="91"/>
                                        </p:tgtEl>
                                        <p:attrNameLst>
                                          <p:attrName>ppt_w</p:attrName>
                                        </p:attrNameLst>
                                      </p:cBhvr>
                                      <p:tavLst>
                                        <p:tav tm="0">
                                          <p:val>
                                            <p:fltVal val="0"/>
                                          </p:val>
                                        </p:tav>
                                        <p:tav tm="100000">
                                          <p:val>
                                            <p:strVal val="#ppt_w"/>
                                          </p:val>
                                        </p:tav>
                                      </p:tavLst>
                                    </p:anim>
                                    <p:anim calcmode="lin" valueType="num">
                                      <p:cBhvr>
                                        <p:cTn id="536" dur="1000" fill="hold"/>
                                        <p:tgtEl>
                                          <p:spTgt spid="91"/>
                                        </p:tgtEl>
                                        <p:attrNameLst>
                                          <p:attrName>ppt_h</p:attrName>
                                        </p:attrNameLst>
                                      </p:cBhvr>
                                      <p:tavLst>
                                        <p:tav tm="0">
                                          <p:val>
                                            <p:fltVal val="0"/>
                                          </p:val>
                                        </p:tav>
                                        <p:tav tm="100000">
                                          <p:val>
                                            <p:strVal val="#ppt_h"/>
                                          </p:val>
                                        </p:tav>
                                      </p:tavLst>
                                    </p:anim>
                                    <p:anim calcmode="lin" valueType="num">
                                      <p:cBhvr>
                                        <p:cTn id="537" dur="1000" fill="hold"/>
                                        <p:tgtEl>
                                          <p:spTgt spid="91"/>
                                        </p:tgtEl>
                                        <p:attrNameLst>
                                          <p:attrName>style.rotation</p:attrName>
                                        </p:attrNameLst>
                                      </p:cBhvr>
                                      <p:tavLst>
                                        <p:tav tm="0">
                                          <p:val>
                                            <p:fltVal val="90"/>
                                          </p:val>
                                        </p:tav>
                                        <p:tav tm="100000">
                                          <p:val>
                                            <p:fltVal val="0"/>
                                          </p:val>
                                        </p:tav>
                                      </p:tavLst>
                                    </p:anim>
                                    <p:animEffect transition="in" filter="fade">
                                      <p:cBhvr>
                                        <p:cTn id="538" dur="1000"/>
                                        <p:tgtEl>
                                          <p:spTgt spid="91"/>
                                        </p:tgtEl>
                                      </p:cBhvr>
                                    </p:animEffect>
                                  </p:childTnLst>
                                </p:cTn>
                              </p:par>
                              <p:par>
                                <p:cTn id="539" presetID="31" presetClass="entr" presetSubtype="0" fill="hold" grpId="0" nodeType="withEffect">
                                  <p:stCondLst>
                                    <p:cond delay="0"/>
                                  </p:stCondLst>
                                  <p:childTnLst>
                                    <p:set>
                                      <p:cBhvr>
                                        <p:cTn id="540" dur="1" fill="hold">
                                          <p:stCondLst>
                                            <p:cond delay="0"/>
                                          </p:stCondLst>
                                        </p:cTn>
                                        <p:tgtEl>
                                          <p:spTgt spid="92"/>
                                        </p:tgtEl>
                                        <p:attrNameLst>
                                          <p:attrName>style.visibility</p:attrName>
                                        </p:attrNameLst>
                                      </p:cBhvr>
                                      <p:to>
                                        <p:strVal val="visible"/>
                                      </p:to>
                                    </p:set>
                                    <p:anim calcmode="lin" valueType="num">
                                      <p:cBhvr>
                                        <p:cTn id="541" dur="1000" fill="hold"/>
                                        <p:tgtEl>
                                          <p:spTgt spid="92"/>
                                        </p:tgtEl>
                                        <p:attrNameLst>
                                          <p:attrName>ppt_w</p:attrName>
                                        </p:attrNameLst>
                                      </p:cBhvr>
                                      <p:tavLst>
                                        <p:tav tm="0">
                                          <p:val>
                                            <p:fltVal val="0"/>
                                          </p:val>
                                        </p:tav>
                                        <p:tav tm="100000">
                                          <p:val>
                                            <p:strVal val="#ppt_w"/>
                                          </p:val>
                                        </p:tav>
                                      </p:tavLst>
                                    </p:anim>
                                    <p:anim calcmode="lin" valueType="num">
                                      <p:cBhvr>
                                        <p:cTn id="542" dur="1000" fill="hold"/>
                                        <p:tgtEl>
                                          <p:spTgt spid="92"/>
                                        </p:tgtEl>
                                        <p:attrNameLst>
                                          <p:attrName>ppt_h</p:attrName>
                                        </p:attrNameLst>
                                      </p:cBhvr>
                                      <p:tavLst>
                                        <p:tav tm="0">
                                          <p:val>
                                            <p:fltVal val="0"/>
                                          </p:val>
                                        </p:tav>
                                        <p:tav tm="100000">
                                          <p:val>
                                            <p:strVal val="#ppt_h"/>
                                          </p:val>
                                        </p:tav>
                                      </p:tavLst>
                                    </p:anim>
                                    <p:anim calcmode="lin" valueType="num">
                                      <p:cBhvr>
                                        <p:cTn id="543" dur="1000" fill="hold"/>
                                        <p:tgtEl>
                                          <p:spTgt spid="92"/>
                                        </p:tgtEl>
                                        <p:attrNameLst>
                                          <p:attrName>style.rotation</p:attrName>
                                        </p:attrNameLst>
                                      </p:cBhvr>
                                      <p:tavLst>
                                        <p:tav tm="0">
                                          <p:val>
                                            <p:fltVal val="90"/>
                                          </p:val>
                                        </p:tav>
                                        <p:tav tm="100000">
                                          <p:val>
                                            <p:fltVal val="0"/>
                                          </p:val>
                                        </p:tav>
                                      </p:tavLst>
                                    </p:anim>
                                    <p:animEffect transition="in" filter="fade">
                                      <p:cBhvr>
                                        <p:cTn id="544" dur="1000"/>
                                        <p:tgtEl>
                                          <p:spTgt spid="92"/>
                                        </p:tgtEl>
                                      </p:cBhvr>
                                    </p:animEffect>
                                  </p:childTnLst>
                                </p:cTn>
                              </p:par>
                              <p:par>
                                <p:cTn id="545" presetID="31" presetClass="entr" presetSubtype="0" fill="hold" nodeType="withEffect">
                                  <p:stCondLst>
                                    <p:cond delay="0"/>
                                  </p:stCondLst>
                                  <p:childTnLst>
                                    <p:set>
                                      <p:cBhvr>
                                        <p:cTn id="546" dur="1" fill="hold">
                                          <p:stCondLst>
                                            <p:cond delay="0"/>
                                          </p:stCondLst>
                                        </p:cTn>
                                        <p:tgtEl>
                                          <p:spTgt spid="93"/>
                                        </p:tgtEl>
                                        <p:attrNameLst>
                                          <p:attrName>style.visibility</p:attrName>
                                        </p:attrNameLst>
                                      </p:cBhvr>
                                      <p:to>
                                        <p:strVal val="visible"/>
                                      </p:to>
                                    </p:set>
                                    <p:anim calcmode="lin" valueType="num">
                                      <p:cBhvr>
                                        <p:cTn id="547" dur="1000" fill="hold"/>
                                        <p:tgtEl>
                                          <p:spTgt spid="93"/>
                                        </p:tgtEl>
                                        <p:attrNameLst>
                                          <p:attrName>ppt_w</p:attrName>
                                        </p:attrNameLst>
                                      </p:cBhvr>
                                      <p:tavLst>
                                        <p:tav tm="0">
                                          <p:val>
                                            <p:fltVal val="0"/>
                                          </p:val>
                                        </p:tav>
                                        <p:tav tm="100000">
                                          <p:val>
                                            <p:strVal val="#ppt_w"/>
                                          </p:val>
                                        </p:tav>
                                      </p:tavLst>
                                    </p:anim>
                                    <p:anim calcmode="lin" valueType="num">
                                      <p:cBhvr>
                                        <p:cTn id="548" dur="1000" fill="hold"/>
                                        <p:tgtEl>
                                          <p:spTgt spid="93"/>
                                        </p:tgtEl>
                                        <p:attrNameLst>
                                          <p:attrName>ppt_h</p:attrName>
                                        </p:attrNameLst>
                                      </p:cBhvr>
                                      <p:tavLst>
                                        <p:tav tm="0">
                                          <p:val>
                                            <p:fltVal val="0"/>
                                          </p:val>
                                        </p:tav>
                                        <p:tav tm="100000">
                                          <p:val>
                                            <p:strVal val="#ppt_h"/>
                                          </p:val>
                                        </p:tav>
                                      </p:tavLst>
                                    </p:anim>
                                    <p:anim calcmode="lin" valueType="num">
                                      <p:cBhvr>
                                        <p:cTn id="549" dur="1000" fill="hold"/>
                                        <p:tgtEl>
                                          <p:spTgt spid="93"/>
                                        </p:tgtEl>
                                        <p:attrNameLst>
                                          <p:attrName>style.rotation</p:attrName>
                                        </p:attrNameLst>
                                      </p:cBhvr>
                                      <p:tavLst>
                                        <p:tav tm="0">
                                          <p:val>
                                            <p:fltVal val="90"/>
                                          </p:val>
                                        </p:tav>
                                        <p:tav tm="100000">
                                          <p:val>
                                            <p:fltVal val="0"/>
                                          </p:val>
                                        </p:tav>
                                      </p:tavLst>
                                    </p:anim>
                                    <p:animEffect transition="in" filter="fade">
                                      <p:cBhvr>
                                        <p:cTn id="550" dur="1000"/>
                                        <p:tgtEl>
                                          <p:spTgt spid="93"/>
                                        </p:tgtEl>
                                      </p:cBhvr>
                                    </p:animEffect>
                                  </p:childTnLst>
                                </p:cTn>
                              </p:par>
                              <p:par>
                                <p:cTn id="551" presetID="31" presetClass="entr" presetSubtype="0" fill="hold" nodeType="withEffect">
                                  <p:stCondLst>
                                    <p:cond delay="0"/>
                                  </p:stCondLst>
                                  <p:childTnLst>
                                    <p:set>
                                      <p:cBhvr>
                                        <p:cTn id="552" dur="1" fill="hold">
                                          <p:stCondLst>
                                            <p:cond delay="0"/>
                                          </p:stCondLst>
                                        </p:cTn>
                                        <p:tgtEl>
                                          <p:spTgt spid="94"/>
                                        </p:tgtEl>
                                        <p:attrNameLst>
                                          <p:attrName>style.visibility</p:attrName>
                                        </p:attrNameLst>
                                      </p:cBhvr>
                                      <p:to>
                                        <p:strVal val="visible"/>
                                      </p:to>
                                    </p:set>
                                    <p:anim calcmode="lin" valueType="num">
                                      <p:cBhvr>
                                        <p:cTn id="553" dur="1000" fill="hold"/>
                                        <p:tgtEl>
                                          <p:spTgt spid="94"/>
                                        </p:tgtEl>
                                        <p:attrNameLst>
                                          <p:attrName>ppt_w</p:attrName>
                                        </p:attrNameLst>
                                      </p:cBhvr>
                                      <p:tavLst>
                                        <p:tav tm="0">
                                          <p:val>
                                            <p:fltVal val="0"/>
                                          </p:val>
                                        </p:tav>
                                        <p:tav tm="100000">
                                          <p:val>
                                            <p:strVal val="#ppt_w"/>
                                          </p:val>
                                        </p:tav>
                                      </p:tavLst>
                                    </p:anim>
                                    <p:anim calcmode="lin" valueType="num">
                                      <p:cBhvr>
                                        <p:cTn id="554" dur="1000" fill="hold"/>
                                        <p:tgtEl>
                                          <p:spTgt spid="94"/>
                                        </p:tgtEl>
                                        <p:attrNameLst>
                                          <p:attrName>ppt_h</p:attrName>
                                        </p:attrNameLst>
                                      </p:cBhvr>
                                      <p:tavLst>
                                        <p:tav tm="0">
                                          <p:val>
                                            <p:fltVal val="0"/>
                                          </p:val>
                                        </p:tav>
                                        <p:tav tm="100000">
                                          <p:val>
                                            <p:strVal val="#ppt_h"/>
                                          </p:val>
                                        </p:tav>
                                      </p:tavLst>
                                    </p:anim>
                                    <p:anim calcmode="lin" valueType="num">
                                      <p:cBhvr>
                                        <p:cTn id="555" dur="1000" fill="hold"/>
                                        <p:tgtEl>
                                          <p:spTgt spid="94"/>
                                        </p:tgtEl>
                                        <p:attrNameLst>
                                          <p:attrName>style.rotation</p:attrName>
                                        </p:attrNameLst>
                                      </p:cBhvr>
                                      <p:tavLst>
                                        <p:tav tm="0">
                                          <p:val>
                                            <p:fltVal val="90"/>
                                          </p:val>
                                        </p:tav>
                                        <p:tav tm="100000">
                                          <p:val>
                                            <p:fltVal val="0"/>
                                          </p:val>
                                        </p:tav>
                                      </p:tavLst>
                                    </p:anim>
                                    <p:animEffect transition="in" filter="fade">
                                      <p:cBhvr>
                                        <p:cTn id="556" dur="1000"/>
                                        <p:tgtEl>
                                          <p:spTgt spid="94"/>
                                        </p:tgtEl>
                                      </p:cBhvr>
                                    </p:animEffect>
                                  </p:childTnLst>
                                </p:cTn>
                              </p:par>
                              <p:par>
                                <p:cTn id="557" presetID="31" presetClass="entr" presetSubtype="0" fill="hold" grpId="0" nodeType="withEffect">
                                  <p:stCondLst>
                                    <p:cond delay="0"/>
                                  </p:stCondLst>
                                  <p:childTnLst>
                                    <p:set>
                                      <p:cBhvr>
                                        <p:cTn id="558" dur="1" fill="hold">
                                          <p:stCondLst>
                                            <p:cond delay="0"/>
                                          </p:stCondLst>
                                        </p:cTn>
                                        <p:tgtEl>
                                          <p:spTgt spid="95"/>
                                        </p:tgtEl>
                                        <p:attrNameLst>
                                          <p:attrName>style.visibility</p:attrName>
                                        </p:attrNameLst>
                                      </p:cBhvr>
                                      <p:to>
                                        <p:strVal val="visible"/>
                                      </p:to>
                                    </p:set>
                                    <p:anim calcmode="lin" valueType="num">
                                      <p:cBhvr>
                                        <p:cTn id="559" dur="1000" fill="hold"/>
                                        <p:tgtEl>
                                          <p:spTgt spid="95"/>
                                        </p:tgtEl>
                                        <p:attrNameLst>
                                          <p:attrName>ppt_w</p:attrName>
                                        </p:attrNameLst>
                                      </p:cBhvr>
                                      <p:tavLst>
                                        <p:tav tm="0">
                                          <p:val>
                                            <p:fltVal val="0"/>
                                          </p:val>
                                        </p:tav>
                                        <p:tav tm="100000">
                                          <p:val>
                                            <p:strVal val="#ppt_w"/>
                                          </p:val>
                                        </p:tav>
                                      </p:tavLst>
                                    </p:anim>
                                    <p:anim calcmode="lin" valueType="num">
                                      <p:cBhvr>
                                        <p:cTn id="560" dur="1000" fill="hold"/>
                                        <p:tgtEl>
                                          <p:spTgt spid="95"/>
                                        </p:tgtEl>
                                        <p:attrNameLst>
                                          <p:attrName>ppt_h</p:attrName>
                                        </p:attrNameLst>
                                      </p:cBhvr>
                                      <p:tavLst>
                                        <p:tav tm="0">
                                          <p:val>
                                            <p:fltVal val="0"/>
                                          </p:val>
                                        </p:tav>
                                        <p:tav tm="100000">
                                          <p:val>
                                            <p:strVal val="#ppt_h"/>
                                          </p:val>
                                        </p:tav>
                                      </p:tavLst>
                                    </p:anim>
                                    <p:anim calcmode="lin" valueType="num">
                                      <p:cBhvr>
                                        <p:cTn id="561" dur="1000" fill="hold"/>
                                        <p:tgtEl>
                                          <p:spTgt spid="95"/>
                                        </p:tgtEl>
                                        <p:attrNameLst>
                                          <p:attrName>style.rotation</p:attrName>
                                        </p:attrNameLst>
                                      </p:cBhvr>
                                      <p:tavLst>
                                        <p:tav tm="0">
                                          <p:val>
                                            <p:fltVal val="90"/>
                                          </p:val>
                                        </p:tav>
                                        <p:tav tm="100000">
                                          <p:val>
                                            <p:fltVal val="0"/>
                                          </p:val>
                                        </p:tav>
                                      </p:tavLst>
                                    </p:anim>
                                    <p:animEffect transition="in" filter="fade">
                                      <p:cBhvr>
                                        <p:cTn id="562" dur="1000"/>
                                        <p:tgtEl>
                                          <p:spTgt spid="95"/>
                                        </p:tgtEl>
                                      </p:cBhvr>
                                    </p:animEffect>
                                  </p:childTnLst>
                                </p:cTn>
                              </p:par>
                              <p:par>
                                <p:cTn id="563" presetID="31" presetClass="entr" presetSubtype="0" fill="hold" nodeType="withEffect">
                                  <p:stCondLst>
                                    <p:cond delay="0"/>
                                  </p:stCondLst>
                                  <p:childTnLst>
                                    <p:set>
                                      <p:cBhvr>
                                        <p:cTn id="564" dur="1" fill="hold">
                                          <p:stCondLst>
                                            <p:cond delay="0"/>
                                          </p:stCondLst>
                                        </p:cTn>
                                        <p:tgtEl>
                                          <p:spTgt spid="96"/>
                                        </p:tgtEl>
                                        <p:attrNameLst>
                                          <p:attrName>style.visibility</p:attrName>
                                        </p:attrNameLst>
                                      </p:cBhvr>
                                      <p:to>
                                        <p:strVal val="visible"/>
                                      </p:to>
                                    </p:set>
                                    <p:anim calcmode="lin" valueType="num">
                                      <p:cBhvr>
                                        <p:cTn id="565" dur="1000" fill="hold"/>
                                        <p:tgtEl>
                                          <p:spTgt spid="96"/>
                                        </p:tgtEl>
                                        <p:attrNameLst>
                                          <p:attrName>ppt_w</p:attrName>
                                        </p:attrNameLst>
                                      </p:cBhvr>
                                      <p:tavLst>
                                        <p:tav tm="0">
                                          <p:val>
                                            <p:fltVal val="0"/>
                                          </p:val>
                                        </p:tav>
                                        <p:tav tm="100000">
                                          <p:val>
                                            <p:strVal val="#ppt_w"/>
                                          </p:val>
                                        </p:tav>
                                      </p:tavLst>
                                    </p:anim>
                                    <p:anim calcmode="lin" valueType="num">
                                      <p:cBhvr>
                                        <p:cTn id="566" dur="1000" fill="hold"/>
                                        <p:tgtEl>
                                          <p:spTgt spid="96"/>
                                        </p:tgtEl>
                                        <p:attrNameLst>
                                          <p:attrName>ppt_h</p:attrName>
                                        </p:attrNameLst>
                                      </p:cBhvr>
                                      <p:tavLst>
                                        <p:tav tm="0">
                                          <p:val>
                                            <p:fltVal val="0"/>
                                          </p:val>
                                        </p:tav>
                                        <p:tav tm="100000">
                                          <p:val>
                                            <p:strVal val="#ppt_h"/>
                                          </p:val>
                                        </p:tav>
                                      </p:tavLst>
                                    </p:anim>
                                    <p:anim calcmode="lin" valueType="num">
                                      <p:cBhvr>
                                        <p:cTn id="567" dur="1000" fill="hold"/>
                                        <p:tgtEl>
                                          <p:spTgt spid="96"/>
                                        </p:tgtEl>
                                        <p:attrNameLst>
                                          <p:attrName>style.rotation</p:attrName>
                                        </p:attrNameLst>
                                      </p:cBhvr>
                                      <p:tavLst>
                                        <p:tav tm="0">
                                          <p:val>
                                            <p:fltVal val="90"/>
                                          </p:val>
                                        </p:tav>
                                        <p:tav tm="100000">
                                          <p:val>
                                            <p:fltVal val="0"/>
                                          </p:val>
                                        </p:tav>
                                      </p:tavLst>
                                    </p:anim>
                                    <p:animEffect transition="in" filter="fade">
                                      <p:cBhvr>
                                        <p:cTn id="568" dur="1000"/>
                                        <p:tgtEl>
                                          <p:spTgt spid="96"/>
                                        </p:tgtEl>
                                      </p:cBhvr>
                                    </p:animEffect>
                                  </p:childTnLst>
                                </p:cTn>
                              </p:par>
                              <p:par>
                                <p:cTn id="569" presetID="31" presetClass="entr" presetSubtype="0" fill="hold" nodeType="withEffect">
                                  <p:stCondLst>
                                    <p:cond delay="0"/>
                                  </p:stCondLst>
                                  <p:childTnLst>
                                    <p:set>
                                      <p:cBhvr>
                                        <p:cTn id="570" dur="1" fill="hold">
                                          <p:stCondLst>
                                            <p:cond delay="0"/>
                                          </p:stCondLst>
                                        </p:cTn>
                                        <p:tgtEl>
                                          <p:spTgt spid="97"/>
                                        </p:tgtEl>
                                        <p:attrNameLst>
                                          <p:attrName>style.visibility</p:attrName>
                                        </p:attrNameLst>
                                      </p:cBhvr>
                                      <p:to>
                                        <p:strVal val="visible"/>
                                      </p:to>
                                    </p:set>
                                    <p:anim calcmode="lin" valueType="num">
                                      <p:cBhvr>
                                        <p:cTn id="571" dur="1000" fill="hold"/>
                                        <p:tgtEl>
                                          <p:spTgt spid="97"/>
                                        </p:tgtEl>
                                        <p:attrNameLst>
                                          <p:attrName>ppt_w</p:attrName>
                                        </p:attrNameLst>
                                      </p:cBhvr>
                                      <p:tavLst>
                                        <p:tav tm="0">
                                          <p:val>
                                            <p:fltVal val="0"/>
                                          </p:val>
                                        </p:tav>
                                        <p:tav tm="100000">
                                          <p:val>
                                            <p:strVal val="#ppt_w"/>
                                          </p:val>
                                        </p:tav>
                                      </p:tavLst>
                                    </p:anim>
                                    <p:anim calcmode="lin" valueType="num">
                                      <p:cBhvr>
                                        <p:cTn id="572" dur="1000" fill="hold"/>
                                        <p:tgtEl>
                                          <p:spTgt spid="97"/>
                                        </p:tgtEl>
                                        <p:attrNameLst>
                                          <p:attrName>ppt_h</p:attrName>
                                        </p:attrNameLst>
                                      </p:cBhvr>
                                      <p:tavLst>
                                        <p:tav tm="0">
                                          <p:val>
                                            <p:fltVal val="0"/>
                                          </p:val>
                                        </p:tav>
                                        <p:tav tm="100000">
                                          <p:val>
                                            <p:strVal val="#ppt_h"/>
                                          </p:val>
                                        </p:tav>
                                      </p:tavLst>
                                    </p:anim>
                                    <p:anim calcmode="lin" valueType="num">
                                      <p:cBhvr>
                                        <p:cTn id="573" dur="1000" fill="hold"/>
                                        <p:tgtEl>
                                          <p:spTgt spid="97"/>
                                        </p:tgtEl>
                                        <p:attrNameLst>
                                          <p:attrName>style.rotation</p:attrName>
                                        </p:attrNameLst>
                                      </p:cBhvr>
                                      <p:tavLst>
                                        <p:tav tm="0">
                                          <p:val>
                                            <p:fltVal val="90"/>
                                          </p:val>
                                        </p:tav>
                                        <p:tav tm="100000">
                                          <p:val>
                                            <p:fltVal val="0"/>
                                          </p:val>
                                        </p:tav>
                                      </p:tavLst>
                                    </p:anim>
                                    <p:animEffect transition="in" filter="fade">
                                      <p:cBhvr>
                                        <p:cTn id="574" dur="1000"/>
                                        <p:tgtEl>
                                          <p:spTgt spid="97"/>
                                        </p:tgtEl>
                                      </p:cBhvr>
                                    </p:animEffect>
                                  </p:childTnLst>
                                </p:cTn>
                              </p:par>
                              <p:par>
                                <p:cTn id="575" presetID="31" presetClass="entr" presetSubtype="0" fill="hold" grpId="0" nodeType="withEffect">
                                  <p:stCondLst>
                                    <p:cond delay="0"/>
                                  </p:stCondLst>
                                  <p:childTnLst>
                                    <p:set>
                                      <p:cBhvr>
                                        <p:cTn id="576" dur="1" fill="hold">
                                          <p:stCondLst>
                                            <p:cond delay="0"/>
                                          </p:stCondLst>
                                        </p:cTn>
                                        <p:tgtEl>
                                          <p:spTgt spid="98"/>
                                        </p:tgtEl>
                                        <p:attrNameLst>
                                          <p:attrName>style.visibility</p:attrName>
                                        </p:attrNameLst>
                                      </p:cBhvr>
                                      <p:to>
                                        <p:strVal val="visible"/>
                                      </p:to>
                                    </p:set>
                                    <p:anim calcmode="lin" valueType="num">
                                      <p:cBhvr>
                                        <p:cTn id="577" dur="1000" fill="hold"/>
                                        <p:tgtEl>
                                          <p:spTgt spid="98"/>
                                        </p:tgtEl>
                                        <p:attrNameLst>
                                          <p:attrName>ppt_w</p:attrName>
                                        </p:attrNameLst>
                                      </p:cBhvr>
                                      <p:tavLst>
                                        <p:tav tm="0">
                                          <p:val>
                                            <p:fltVal val="0"/>
                                          </p:val>
                                        </p:tav>
                                        <p:tav tm="100000">
                                          <p:val>
                                            <p:strVal val="#ppt_w"/>
                                          </p:val>
                                        </p:tav>
                                      </p:tavLst>
                                    </p:anim>
                                    <p:anim calcmode="lin" valueType="num">
                                      <p:cBhvr>
                                        <p:cTn id="578" dur="1000" fill="hold"/>
                                        <p:tgtEl>
                                          <p:spTgt spid="98"/>
                                        </p:tgtEl>
                                        <p:attrNameLst>
                                          <p:attrName>ppt_h</p:attrName>
                                        </p:attrNameLst>
                                      </p:cBhvr>
                                      <p:tavLst>
                                        <p:tav tm="0">
                                          <p:val>
                                            <p:fltVal val="0"/>
                                          </p:val>
                                        </p:tav>
                                        <p:tav tm="100000">
                                          <p:val>
                                            <p:strVal val="#ppt_h"/>
                                          </p:val>
                                        </p:tav>
                                      </p:tavLst>
                                    </p:anim>
                                    <p:anim calcmode="lin" valueType="num">
                                      <p:cBhvr>
                                        <p:cTn id="579" dur="1000" fill="hold"/>
                                        <p:tgtEl>
                                          <p:spTgt spid="98"/>
                                        </p:tgtEl>
                                        <p:attrNameLst>
                                          <p:attrName>style.rotation</p:attrName>
                                        </p:attrNameLst>
                                      </p:cBhvr>
                                      <p:tavLst>
                                        <p:tav tm="0">
                                          <p:val>
                                            <p:fltVal val="90"/>
                                          </p:val>
                                        </p:tav>
                                        <p:tav tm="100000">
                                          <p:val>
                                            <p:fltVal val="0"/>
                                          </p:val>
                                        </p:tav>
                                      </p:tavLst>
                                    </p:anim>
                                    <p:animEffect transition="in" filter="fade">
                                      <p:cBhvr>
                                        <p:cTn id="580" dur="1000"/>
                                        <p:tgtEl>
                                          <p:spTgt spid="98"/>
                                        </p:tgtEl>
                                      </p:cBhvr>
                                    </p:animEffect>
                                  </p:childTnLst>
                                </p:cTn>
                              </p:par>
                              <p:par>
                                <p:cTn id="581" presetID="31" presetClass="entr" presetSubtype="0" fill="hold" nodeType="withEffect">
                                  <p:stCondLst>
                                    <p:cond delay="0"/>
                                  </p:stCondLst>
                                  <p:childTnLst>
                                    <p:set>
                                      <p:cBhvr>
                                        <p:cTn id="582" dur="1" fill="hold">
                                          <p:stCondLst>
                                            <p:cond delay="0"/>
                                          </p:stCondLst>
                                        </p:cTn>
                                        <p:tgtEl>
                                          <p:spTgt spid="99"/>
                                        </p:tgtEl>
                                        <p:attrNameLst>
                                          <p:attrName>style.visibility</p:attrName>
                                        </p:attrNameLst>
                                      </p:cBhvr>
                                      <p:to>
                                        <p:strVal val="visible"/>
                                      </p:to>
                                    </p:set>
                                    <p:anim calcmode="lin" valueType="num">
                                      <p:cBhvr>
                                        <p:cTn id="583" dur="1000" fill="hold"/>
                                        <p:tgtEl>
                                          <p:spTgt spid="99"/>
                                        </p:tgtEl>
                                        <p:attrNameLst>
                                          <p:attrName>ppt_w</p:attrName>
                                        </p:attrNameLst>
                                      </p:cBhvr>
                                      <p:tavLst>
                                        <p:tav tm="0">
                                          <p:val>
                                            <p:fltVal val="0"/>
                                          </p:val>
                                        </p:tav>
                                        <p:tav tm="100000">
                                          <p:val>
                                            <p:strVal val="#ppt_w"/>
                                          </p:val>
                                        </p:tav>
                                      </p:tavLst>
                                    </p:anim>
                                    <p:anim calcmode="lin" valueType="num">
                                      <p:cBhvr>
                                        <p:cTn id="584" dur="1000" fill="hold"/>
                                        <p:tgtEl>
                                          <p:spTgt spid="99"/>
                                        </p:tgtEl>
                                        <p:attrNameLst>
                                          <p:attrName>ppt_h</p:attrName>
                                        </p:attrNameLst>
                                      </p:cBhvr>
                                      <p:tavLst>
                                        <p:tav tm="0">
                                          <p:val>
                                            <p:fltVal val="0"/>
                                          </p:val>
                                        </p:tav>
                                        <p:tav tm="100000">
                                          <p:val>
                                            <p:strVal val="#ppt_h"/>
                                          </p:val>
                                        </p:tav>
                                      </p:tavLst>
                                    </p:anim>
                                    <p:anim calcmode="lin" valueType="num">
                                      <p:cBhvr>
                                        <p:cTn id="585" dur="1000" fill="hold"/>
                                        <p:tgtEl>
                                          <p:spTgt spid="99"/>
                                        </p:tgtEl>
                                        <p:attrNameLst>
                                          <p:attrName>style.rotation</p:attrName>
                                        </p:attrNameLst>
                                      </p:cBhvr>
                                      <p:tavLst>
                                        <p:tav tm="0">
                                          <p:val>
                                            <p:fltVal val="90"/>
                                          </p:val>
                                        </p:tav>
                                        <p:tav tm="100000">
                                          <p:val>
                                            <p:fltVal val="0"/>
                                          </p:val>
                                        </p:tav>
                                      </p:tavLst>
                                    </p:anim>
                                    <p:animEffect transition="in" filter="fade">
                                      <p:cBhvr>
                                        <p:cTn id="586" dur="1000"/>
                                        <p:tgtEl>
                                          <p:spTgt spid="99"/>
                                        </p:tgtEl>
                                      </p:cBhvr>
                                    </p:animEffect>
                                  </p:childTnLst>
                                </p:cTn>
                              </p:par>
                              <p:par>
                                <p:cTn id="587" presetID="31" presetClass="entr" presetSubtype="0" fill="hold" nodeType="withEffect">
                                  <p:stCondLst>
                                    <p:cond delay="0"/>
                                  </p:stCondLst>
                                  <p:childTnLst>
                                    <p:set>
                                      <p:cBhvr>
                                        <p:cTn id="588" dur="1" fill="hold">
                                          <p:stCondLst>
                                            <p:cond delay="0"/>
                                          </p:stCondLst>
                                        </p:cTn>
                                        <p:tgtEl>
                                          <p:spTgt spid="100"/>
                                        </p:tgtEl>
                                        <p:attrNameLst>
                                          <p:attrName>style.visibility</p:attrName>
                                        </p:attrNameLst>
                                      </p:cBhvr>
                                      <p:to>
                                        <p:strVal val="visible"/>
                                      </p:to>
                                    </p:set>
                                    <p:anim calcmode="lin" valueType="num">
                                      <p:cBhvr>
                                        <p:cTn id="589" dur="1000" fill="hold"/>
                                        <p:tgtEl>
                                          <p:spTgt spid="100"/>
                                        </p:tgtEl>
                                        <p:attrNameLst>
                                          <p:attrName>ppt_w</p:attrName>
                                        </p:attrNameLst>
                                      </p:cBhvr>
                                      <p:tavLst>
                                        <p:tav tm="0">
                                          <p:val>
                                            <p:fltVal val="0"/>
                                          </p:val>
                                        </p:tav>
                                        <p:tav tm="100000">
                                          <p:val>
                                            <p:strVal val="#ppt_w"/>
                                          </p:val>
                                        </p:tav>
                                      </p:tavLst>
                                    </p:anim>
                                    <p:anim calcmode="lin" valueType="num">
                                      <p:cBhvr>
                                        <p:cTn id="590" dur="1000" fill="hold"/>
                                        <p:tgtEl>
                                          <p:spTgt spid="100"/>
                                        </p:tgtEl>
                                        <p:attrNameLst>
                                          <p:attrName>ppt_h</p:attrName>
                                        </p:attrNameLst>
                                      </p:cBhvr>
                                      <p:tavLst>
                                        <p:tav tm="0">
                                          <p:val>
                                            <p:fltVal val="0"/>
                                          </p:val>
                                        </p:tav>
                                        <p:tav tm="100000">
                                          <p:val>
                                            <p:strVal val="#ppt_h"/>
                                          </p:val>
                                        </p:tav>
                                      </p:tavLst>
                                    </p:anim>
                                    <p:anim calcmode="lin" valueType="num">
                                      <p:cBhvr>
                                        <p:cTn id="591" dur="1000" fill="hold"/>
                                        <p:tgtEl>
                                          <p:spTgt spid="100"/>
                                        </p:tgtEl>
                                        <p:attrNameLst>
                                          <p:attrName>style.rotation</p:attrName>
                                        </p:attrNameLst>
                                      </p:cBhvr>
                                      <p:tavLst>
                                        <p:tav tm="0">
                                          <p:val>
                                            <p:fltVal val="90"/>
                                          </p:val>
                                        </p:tav>
                                        <p:tav tm="100000">
                                          <p:val>
                                            <p:fltVal val="0"/>
                                          </p:val>
                                        </p:tav>
                                      </p:tavLst>
                                    </p:anim>
                                    <p:animEffect transition="in" filter="fade">
                                      <p:cBhvr>
                                        <p:cTn id="592" dur="1000"/>
                                        <p:tgtEl>
                                          <p:spTgt spid="100"/>
                                        </p:tgtEl>
                                      </p:cBhvr>
                                    </p:animEffect>
                                  </p:childTnLst>
                                </p:cTn>
                              </p:par>
                              <p:par>
                                <p:cTn id="593" presetID="31" presetClass="entr" presetSubtype="0" fill="hold" grpId="0" nodeType="withEffect">
                                  <p:stCondLst>
                                    <p:cond delay="0"/>
                                  </p:stCondLst>
                                  <p:childTnLst>
                                    <p:set>
                                      <p:cBhvr>
                                        <p:cTn id="594" dur="1" fill="hold">
                                          <p:stCondLst>
                                            <p:cond delay="0"/>
                                          </p:stCondLst>
                                        </p:cTn>
                                        <p:tgtEl>
                                          <p:spTgt spid="101"/>
                                        </p:tgtEl>
                                        <p:attrNameLst>
                                          <p:attrName>style.visibility</p:attrName>
                                        </p:attrNameLst>
                                      </p:cBhvr>
                                      <p:to>
                                        <p:strVal val="visible"/>
                                      </p:to>
                                    </p:set>
                                    <p:anim calcmode="lin" valueType="num">
                                      <p:cBhvr>
                                        <p:cTn id="595" dur="1000" fill="hold"/>
                                        <p:tgtEl>
                                          <p:spTgt spid="101"/>
                                        </p:tgtEl>
                                        <p:attrNameLst>
                                          <p:attrName>ppt_w</p:attrName>
                                        </p:attrNameLst>
                                      </p:cBhvr>
                                      <p:tavLst>
                                        <p:tav tm="0">
                                          <p:val>
                                            <p:fltVal val="0"/>
                                          </p:val>
                                        </p:tav>
                                        <p:tav tm="100000">
                                          <p:val>
                                            <p:strVal val="#ppt_w"/>
                                          </p:val>
                                        </p:tav>
                                      </p:tavLst>
                                    </p:anim>
                                    <p:anim calcmode="lin" valueType="num">
                                      <p:cBhvr>
                                        <p:cTn id="596" dur="1000" fill="hold"/>
                                        <p:tgtEl>
                                          <p:spTgt spid="101"/>
                                        </p:tgtEl>
                                        <p:attrNameLst>
                                          <p:attrName>ppt_h</p:attrName>
                                        </p:attrNameLst>
                                      </p:cBhvr>
                                      <p:tavLst>
                                        <p:tav tm="0">
                                          <p:val>
                                            <p:fltVal val="0"/>
                                          </p:val>
                                        </p:tav>
                                        <p:tav tm="100000">
                                          <p:val>
                                            <p:strVal val="#ppt_h"/>
                                          </p:val>
                                        </p:tav>
                                      </p:tavLst>
                                    </p:anim>
                                    <p:anim calcmode="lin" valueType="num">
                                      <p:cBhvr>
                                        <p:cTn id="597" dur="1000" fill="hold"/>
                                        <p:tgtEl>
                                          <p:spTgt spid="101"/>
                                        </p:tgtEl>
                                        <p:attrNameLst>
                                          <p:attrName>style.rotation</p:attrName>
                                        </p:attrNameLst>
                                      </p:cBhvr>
                                      <p:tavLst>
                                        <p:tav tm="0">
                                          <p:val>
                                            <p:fltVal val="90"/>
                                          </p:val>
                                        </p:tav>
                                        <p:tav tm="100000">
                                          <p:val>
                                            <p:fltVal val="0"/>
                                          </p:val>
                                        </p:tav>
                                      </p:tavLst>
                                    </p:anim>
                                    <p:animEffect transition="in" filter="fade">
                                      <p:cBhvr>
                                        <p:cTn id="598" dur="1000"/>
                                        <p:tgtEl>
                                          <p:spTgt spid="101"/>
                                        </p:tgtEl>
                                      </p:cBhvr>
                                    </p:animEffect>
                                  </p:childTnLst>
                                </p:cTn>
                              </p:par>
                              <p:par>
                                <p:cTn id="599" presetID="31" presetClass="entr" presetSubtype="0" fill="hold" nodeType="withEffect">
                                  <p:stCondLst>
                                    <p:cond delay="0"/>
                                  </p:stCondLst>
                                  <p:childTnLst>
                                    <p:set>
                                      <p:cBhvr>
                                        <p:cTn id="600" dur="1" fill="hold">
                                          <p:stCondLst>
                                            <p:cond delay="0"/>
                                          </p:stCondLst>
                                        </p:cTn>
                                        <p:tgtEl>
                                          <p:spTgt spid="102"/>
                                        </p:tgtEl>
                                        <p:attrNameLst>
                                          <p:attrName>style.visibility</p:attrName>
                                        </p:attrNameLst>
                                      </p:cBhvr>
                                      <p:to>
                                        <p:strVal val="visible"/>
                                      </p:to>
                                    </p:set>
                                    <p:anim calcmode="lin" valueType="num">
                                      <p:cBhvr>
                                        <p:cTn id="601" dur="1000" fill="hold"/>
                                        <p:tgtEl>
                                          <p:spTgt spid="102"/>
                                        </p:tgtEl>
                                        <p:attrNameLst>
                                          <p:attrName>ppt_w</p:attrName>
                                        </p:attrNameLst>
                                      </p:cBhvr>
                                      <p:tavLst>
                                        <p:tav tm="0">
                                          <p:val>
                                            <p:fltVal val="0"/>
                                          </p:val>
                                        </p:tav>
                                        <p:tav tm="100000">
                                          <p:val>
                                            <p:strVal val="#ppt_w"/>
                                          </p:val>
                                        </p:tav>
                                      </p:tavLst>
                                    </p:anim>
                                    <p:anim calcmode="lin" valueType="num">
                                      <p:cBhvr>
                                        <p:cTn id="602" dur="1000" fill="hold"/>
                                        <p:tgtEl>
                                          <p:spTgt spid="102"/>
                                        </p:tgtEl>
                                        <p:attrNameLst>
                                          <p:attrName>ppt_h</p:attrName>
                                        </p:attrNameLst>
                                      </p:cBhvr>
                                      <p:tavLst>
                                        <p:tav tm="0">
                                          <p:val>
                                            <p:fltVal val="0"/>
                                          </p:val>
                                        </p:tav>
                                        <p:tav tm="100000">
                                          <p:val>
                                            <p:strVal val="#ppt_h"/>
                                          </p:val>
                                        </p:tav>
                                      </p:tavLst>
                                    </p:anim>
                                    <p:anim calcmode="lin" valueType="num">
                                      <p:cBhvr>
                                        <p:cTn id="603" dur="1000" fill="hold"/>
                                        <p:tgtEl>
                                          <p:spTgt spid="102"/>
                                        </p:tgtEl>
                                        <p:attrNameLst>
                                          <p:attrName>style.rotation</p:attrName>
                                        </p:attrNameLst>
                                      </p:cBhvr>
                                      <p:tavLst>
                                        <p:tav tm="0">
                                          <p:val>
                                            <p:fltVal val="90"/>
                                          </p:val>
                                        </p:tav>
                                        <p:tav tm="100000">
                                          <p:val>
                                            <p:fltVal val="0"/>
                                          </p:val>
                                        </p:tav>
                                      </p:tavLst>
                                    </p:anim>
                                    <p:animEffect transition="in" filter="fade">
                                      <p:cBhvr>
                                        <p:cTn id="604" dur="1000"/>
                                        <p:tgtEl>
                                          <p:spTgt spid="102"/>
                                        </p:tgtEl>
                                      </p:cBhvr>
                                    </p:animEffect>
                                  </p:childTnLst>
                                </p:cTn>
                              </p:par>
                              <p:par>
                                <p:cTn id="605" presetID="31" presetClass="entr" presetSubtype="0" fill="hold" nodeType="withEffect">
                                  <p:stCondLst>
                                    <p:cond delay="0"/>
                                  </p:stCondLst>
                                  <p:childTnLst>
                                    <p:set>
                                      <p:cBhvr>
                                        <p:cTn id="606" dur="1" fill="hold">
                                          <p:stCondLst>
                                            <p:cond delay="0"/>
                                          </p:stCondLst>
                                        </p:cTn>
                                        <p:tgtEl>
                                          <p:spTgt spid="103"/>
                                        </p:tgtEl>
                                        <p:attrNameLst>
                                          <p:attrName>style.visibility</p:attrName>
                                        </p:attrNameLst>
                                      </p:cBhvr>
                                      <p:to>
                                        <p:strVal val="visible"/>
                                      </p:to>
                                    </p:set>
                                    <p:anim calcmode="lin" valueType="num">
                                      <p:cBhvr>
                                        <p:cTn id="607" dur="1000" fill="hold"/>
                                        <p:tgtEl>
                                          <p:spTgt spid="103"/>
                                        </p:tgtEl>
                                        <p:attrNameLst>
                                          <p:attrName>ppt_w</p:attrName>
                                        </p:attrNameLst>
                                      </p:cBhvr>
                                      <p:tavLst>
                                        <p:tav tm="0">
                                          <p:val>
                                            <p:fltVal val="0"/>
                                          </p:val>
                                        </p:tav>
                                        <p:tav tm="100000">
                                          <p:val>
                                            <p:strVal val="#ppt_w"/>
                                          </p:val>
                                        </p:tav>
                                      </p:tavLst>
                                    </p:anim>
                                    <p:anim calcmode="lin" valueType="num">
                                      <p:cBhvr>
                                        <p:cTn id="608" dur="1000" fill="hold"/>
                                        <p:tgtEl>
                                          <p:spTgt spid="103"/>
                                        </p:tgtEl>
                                        <p:attrNameLst>
                                          <p:attrName>ppt_h</p:attrName>
                                        </p:attrNameLst>
                                      </p:cBhvr>
                                      <p:tavLst>
                                        <p:tav tm="0">
                                          <p:val>
                                            <p:fltVal val="0"/>
                                          </p:val>
                                        </p:tav>
                                        <p:tav tm="100000">
                                          <p:val>
                                            <p:strVal val="#ppt_h"/>
                                          </p:val>
                                        </p:tav>
                                      </p:tavLst>
                                    </p:anim>
                                    <p:anim calcmode="lin" valueType="num">
                                      <p:cBhvr>
                                        <p:cTn id="609" dur="1000" fill="hold"/>
                                        <p:tgtEl>
                                          <p:spTgt spid="103"/>
                                        </p:tgtEl>
                                        <p:attrNameLst>
                                          <p:attrName>style.rotation</p:attrName>
                                        </p:attrNameLst>
                                      </p:cBhvr>
                                      <p:tavLst>
                                        <p:tav tm="0">
                                          <p:val>
                                            <p:fltVal val="90"/>
                                          </p:val>
                                        </p:tav>
                                        <p:tav tm="100000">
                                          <p:val>
                                            <p:fltVal val="0"/>
                                          </p:val>
                                        </p:tav>
                                      </p:tavLst>
                                    </p:anim>
                                    <p:animEffect transition="in" filter="fade">
                                      <p:cBhvr>
                                        <p:cTn id="610" dur="1000"/>
                                        <p:tgtEl>
                                          <p:spTgt spid="103"/>
                                        </p:tgtEl>
                                      </p:cBhvr>
                                    </p:animEffect>
                                  </p:childTnLst>
                                </p:cTn>
                              </p:par>
                              <p:par>
                                <p:cTn id="611" presetID="31" presetClass="entr" presetSubtype="0" fill="hold" grpId="0" nodeType="withEffect">
                                  <p:stCondLst>
                                    <p:cond delay="0"/>
                                  </p:stCondLst>
                                  <p:childTnLst>
                                    <p:set>
                                      <p:cBhvr>
                                        <p:cTn id="612" dur="1" fill="hold">
                                          <p:stCondLst>
                                            <p:cond delay="0"/>
                                          </p:stCondLst>
                                        </p:cTn>
                                        <p:tgtEl>
                                          <p:spTgt spid="104"/>
                                        </p:tgtEl>
                                        <p:attrNameLst>
                                          <p:attrName>style.visibility</p:attrName>
                                        </p:attrNameLst>
                                      </p:cBhvr>
                                      <p:to>
                                        <p:strVal val="visible"/>
                                      </p:to>
                                    </p:set>
                                    <p:anim calcmode="lin" valueType="num">
                                      <p:cBhvr>
                                        <p:cTn id="613" dur="1000" fill="hold"/>
                                        <p:tgtEl>
                                          <p:spTgt spid="104"/>
                                        </p:tgtEl>
                                        <p:attrNameLst>
                                          <p:attrName>ppt_w</p:attrName>
                                        </p:attrNameLst>
                                      </p:cBhvr>
                                      <p:tavLst>
                                        <p:tav tm="0">
                                          <p:val>
                                            <p:fltVal val="0"/>
                                          </p:val>
                                        </p:tav>
                                        <p:tav tm="100000">
                                          <p:val>
                                            <p:strVal val="#ppt_w"/>
                                          </p:val>
                                        </p:tav>
                                      </p:tavLst>
                                    </p:anim>
                                    <p:anim calcmode="lin" valueType="num">
                                      <p:cBhvr>
                                        <p:cTn id="614" dur="1000" fill="hold"/>
                                        <p:tgtEl>
                                          <p:spTgt spid="104"/>
                                        </p:tgtEl>
                                        <p:attrNameLst>
                                          <p:attrName>ppt_h</p:attrName>
                                        </p:attrNameLst>
                                      </p:cBhvr>
                                      <p:tavLst>
                                        <p:tav tm="0">
                                          <p:val>
                                            <p:fltVal val="0"/>
                                          </p:val>
                                        </p:tav>
                                        <p:tav tm="100000">
                                          <p:val>
                                            <p:strVal val="#ppt_h"/>
                                          </p:val>
                                        </p:tav>
                                      </p:tavLst>
                                    </p:anim>
                                    <p:anim calcmode="lin" valueType="num">
                                      <p:cBhvr>
                                        <p:cTn id="615" dur="1000" fill="hold"/>
                                        <p:tgtEl>
                                          <p:spTgt spid="104"/>
                                        </p:tgtEl>
                                        <p:attrNameLst>
                                          <p:attrName>style.rotation</p:attrName>
                                        </p:attrNameLst>
                                      </p:cBhvr>
                                      <p:tavLst>
                                        <p:tav tm="0">
                                          <p:val>
                                            <p:fltVal val="90"/>
                                          </p:val>
                                        </p:tav>
                                        <p:tav tm="100000">
                                          <p:val>
                                            <p:fltVal val="0"/>
                                          </p:val>
                                        </p:tav>
                                      </p:tavLst>
                                    </p:anim>
                                    <p:animEffect transition="in" filter="fade">
                                      <p:cBhvr>
                                        <p:cTn id="616" dur="1000"/>
                                        <p:tgtEl>
                                          <p:spTgt spid="104"/>
                                        </p:tgtEl>
                                      </p:cBhvr>
                                    </p:animEffect>
                                  </p:childTnLst>
                                </p:cTn>
                              </p:par>
                              <p:par>
                                <p:cTn id="617" presetID="31" presetClass="entr" presetSubtype="0" fill="hold" grpId="0" nodeType="withEffect">
                                  <p:stCondLst>
                                    <p:cond delay="0"/>
                                  </p:stCondLst>
                                  <p:childTnLst>
                                    <p:set>
                                      <p:cBhvr>
                                        <p:cTn id="618" dur="1" fill="hold">
                                          <p:stCondLst>
                                            <p:cond delay="0"/>
                                          </p:stCondLst>
                                        </p:cTn>
                                        <p:tgtEl>
                                          <p:spTgt spid="105"/>
                                        </p:tgtEl>
                                        <p:attrNameLst>
                                          <p:attrName>style.visibility</p:attrName>
                                        </p:attrNameLst>
                                      </p:cBhvr>
                                      <p:to>
                                        <p:strVal val="visible"/>
                                      </p:to>
                                    </p:set>
                                    <p:anim calcmode="lin" valueType="num">
                                      <p:cBhvr>
                                        <p:cTn id="619" dur="1000" fill="hold"/>
                                        <p:tgtEl>
                                          <p:spTgt spid="105"/>
                                        </p:tgtEl>
                                        <p:attrNameLst>
                                          <p:attrName>ppt_w</p:attrName>
                                        </p:attrNameLst>
                                      </p:cBhvr>
                                      <p:tavLst>
                                        <p:tav tm="0">
                                          <p:val>
                                            <p:fltVal val="0"/>
                                          </p:val>
                                        </p:tav>
                                        <p:tav tm="100000">
                                          <p:val>
                                            <p:strVal val="#ppt_w"/>
                                          </p:val>
                                        </p:tav>
                                      </p:tavLst>
                                    </p:anim>
                                    <p:anim calcmode="lin" valueType="num">
                                      <p:cBhvr>
                                        <p:cTn id="620" dur="1000" fill="hold"/>
                                        <p:tgtEl>
                                          <p:spTgt spid="105"/>
                                        </p:tgtEl>
                                        <p:attrNameLst>
                                          <p:attrName>ppt_h</p:attrName>
                                        </p:attrNameLst>
                                      </p:cBhvr>
                                      <p:tavLst>
                                        <p:tav tm="0">
                                          <p:val>
                                            <p:fltVal val="0"/>
                                          </p:val>
                                        </p:tav>
                                        <p:tav tm="100000">
                                          <p:val>
                                            <p:strVal val="#ppt_h"/>
                                          </p:val>
                                        </p:tav>
                                      </p:tavLst>
                                    </p:anim>
                                    <p:anim calcmode="lin" valueType="num">
                                      <p:cBhvr>
                                        <p:cTn id="621" dur="1000" fill="hold"/>
                                        <p:tgtEl>
                                          <p:spTgt spid="105"/>
                                        </p:tgtEl>
                                        <p:attrNameLst>
                                          <p:attrName>style.rotation</p:attrName>
                                        </p:attrNameLst>
                                      </p:cBhvr>
                                      <p:tavLst>
                                        <p:tav tm="0">
                                          <p:val>
                                            <p:fltVal val="90"/>
                                          </p:val>
                                        </p:tav>
                                        <p:tav tm="100000">
                                          <p:val>
                                            <p:fltVal val="0"/>
                                          </p:val>
                                        </p:tav>
                                      </p:tavLst>
                                    </p:anim>
                                    <p:animEffect transition="in" filter="fade">
                                      <p:cBhvr>
                                        <p:cTn id="622" dur="1000"/>
                                        <p:tgtEl>
                                          <p:spTgt spid="105"/>
                                        </p:tgtEl>
                                      </p:cBhvr>
                                    </p:animEffect>
                                  </p:childTnLst>
                                </p:cTn>
                              </p:par>
                              <p:par>
                                <p:cTn id="623" presetID="31" presetClass="entr" presetSubtype="0" fill="hold" nodeType="withEffect">
                                  <p:stCondLst>
                                    <p:cond delay="0"/>
                                  </p:stCondLst>
                                  <p:childTnLst>
                                    <p:set>
                                      <p:cBhvr>
                                        <p:cTn id="624" dur="1" fill="hold">
                                          <p:stCondLst>
                                            <p:cond delay="0"/>
                                          </p:stCondLst>
                                        </p:cTn>
                                        <p:tgtEl>
                                          <p:spTgt spid="106"/>
                                        </p:tgtEl>
                                        <p:attrNameLst>
                                          <p:attrName>style.visibility</p:attrName>
                                        </p:attrNameLst>
                                      </p:cBhvr>
                                      <p:to>
                                        <p:strVal val="visible"/>
                                      </p:to>
                                    </p:set>
                                    <p:anim calcmode="lin" valueType="num">
                                      <p:cBhvr>
                                        <p:cTn id="625" dur="1000" fill="hold"/>
                                        <p:tgtEl>
                                          <p:spTgt spid="106"/>
                                        </p:tgtEl>
                                        <p:attrNameLst>
                                          <p:attrName>ppt_w</p:attrName>
                                        </p:attrNameLst>
                                      </p:cBhvr>
                                      <p:tavLst>
                                        <p:tav tm="0">
                                          <p:val>
                                            <p:fltVal val="0"/>
                                          </p:val>
                                        </p:tav>
                                        <p:tav tm="100000">
                                          <p:val>
                                            <p:strVal val="#ppt_w"/>
                                          </p:val>
                                        </p:tav>
                                      </p:tavLst>
                                    </p:anim>
                                    <p:anim calcmode="lin" valueType="num">
                                      <p:cBhvr>
                                        <p:cTn id="626" dur="1000" fill="hold"/>
                                        <p:tgtEl>
                                          <p:spTgt spid="106"/>
                                        </p:tgtEl>
                                        <p:attrNameLst>
                                          <p:attrName>ppt_h</p:attrName>
                                        </p:attrNameLst>
                                      </p:cBhvr>
                                      <p:tavLst>
                                        <p:tav tm="0">
                                          <p:val>
                                            <p:fltVal val="0"/>
                                          </p:val>
                                        </p:tav>
                                        <p:tav tm="100000">
                                          <p:val>
                                            <p:strVal val="#ppt_h"/>
                                          </p:val>
                                        </p:tav>
                                      </p:tavLst>
                                    </p:anim>
                                    <p:anim calcmode="lin" valueType="num">
                                      <p:cBhvr>
                                        <p:cTn id="627" dur="1000" fill="hold"/>
                                        <p:tgtEl>
                                          <p:spTgt spid="106"/>
                                        </p:tgtEl>
                                        <p:attrNameLst>
                                          <p:attrName>style.rotation</p:attrName>
                                        </p:attrNameLst>
                                      </p:cBhvr>
                                      <p:tavLst>
                                        <p:tav tm="0">
                                          <p:val>
                                            <p:fltVal val="90"/>
                                          </p:val>
                                        </p:tav>
                                        <p:tav tm="100000">
                                          <p:val>
                                            <p:fltVal val="0"/>
                                          </p:val>
                                        </p:tav>
                                      </p:tavLst>
                                    </p:anim>
                                    <p:animEffect transition="in" filter="fade">
                                      <p:cBhvr>
                                        <p:cTn id="628" dur="1000"/>
                                        <p:tgtEl>
                                          <p:spTgt spid="106"/>
                                        </p:tgtEl>
                                      </p:cBhvr>
                                    </p:animEffect>
                                  </p:childTnLst>
                                </p:cTn>
                              </p:par>
                              <p:par>
                                <p:cTn id="629" presetID="31" presetClass="entr" presetSubtype="0" fill="hold" nodeType="withEffect">
                                  <p:stCondLst>
                                    <p:cond delay="0"/>
                                  </p:stCondLst>
                                  <p:childTnLst>
                                    <p:set>
                                      <p:cBhvr>
                                        <p:cTn id="630" dur="1" fill="hold">
                                          <p:stCondLst>
                                            <p:cond delay="0"/>
                                          </p:stCondLst>
                                        </p:cTn>
                                        <p:tgtEl>
                                          <p:spTgt spid="107"/>
                                        </p:tgtEl>
                                        <p:attrNameLst>
                                          <p:attrName>style.visibility</p:attrName>
                                        </p:attrNameLst>
                                      </p:cBhvr>
                                      <p:to>
                                        <p:strVal val="visible"/>
                                      </p:to>
                                    </p:set>
                                    <p:anim calcmode="lin" valueType="num">
                                      <p:cBhvr>
                                        <p:cTn id="631" dur="1000" fill="hold"/>
                                        <p:tgtEl>
                                          <p:spTgt spid="107"/>
                                        </p:tgtEl>
                                        <p:attrNameLst>
                                          <p:attrName>ppt_w</p:attrName>
                                        </p:attrNameLst>
                                      </p:cBhvr>
                                      <p:tavLst>
                                        <p:tav tm="0">
                                          <p:val>
                                            <p:fltVal val="0"/>
                                          </p:val>
                                        </p:tav>
                                        <p:tav tm="100000">
                                          <p:val>
                                            <p:strVal val="#ppt_w"/>
                                          </p:val>
                                        </p:tav>
                                      </p:tavLst>
                                    </p:anim>
                                    <p:anim calcmode="lin" valueType="num">
                                      <p:cBhvr>
                                        <p:cTn id="632" dur="1000" fill="hold"/>
                                        <p:tgtEl>
                                          <p:spTgt spid="107"/>
                                        </p:tgtEl>
                                        <p:attrNameLst>
                                          <p:attrName>ppt_h</p:attrName>
                                        </p:attrNameLst>
                                      </p:cBhvr>
                                      <p:tavLst>
                                        <p:tav tm="0">
                                          <p:val>
                                            <p:fltVal val="0"/>
                                          </p:val>
                                        </p:tav>
                                        <p:tav tm="100000">
                                          <p:val>
                                            <p:strVal val="#ppt_h"/>
                                          </p:val>
                                        </p:tav>
                                      </p:tavLst>
                                    </p:anim>
                                    <p:anim calcmode="lin" valueType="num">
                                      <p:cBhvr>
                                        <p:cTn id="633" dur="1000" fill="hold"/>
                                        <p:tgtEl>
                                          <p:spTgt spid="107"/>
                                        </p:tgtEl>
                                        <p:attrNameLst>
                                          <p:attrName>style.rotation</p:attrName>
                                        </p:attrNameLst>
                                      </p:cBhvr>
                                      <p:tavLst>
                                        <p:tav tm="0">
                                          <p:val>
                                            <p:fltVal val="90"/>
                                          </p:val>
                                        </p:tav>
                                        <p:tav tm="100000">
                                          <p:val>
                                            <p:fltVal val="0"/>
                                          </p:val>
                                        </p:tav>
                                      </p:tavLst>
                                    </p:anim>
                                    <p:animEffect transition="in" filter="fade">
                                      <p:cBhvr>
                                        <p:cTn id="634" dur="1000"/>
                                        <p:tgtEl>
                                          <p:spTgt spid="107"/>
                                        </p:tgtEl>
                                      </p:cBhvr>
                                    </p:animEffect>
                                  </p:childTnLst>
                                </p:cTn>
                              </p:par>
                              <p:par>
                                <p:cTn id="635" presetID="31" presetClass="entr" presetSubtype="0" fill="hold" nodeType="withEffect">
                                  <p:stCondLst>
                                    <p:cond delay="0"/>
                                  </p:stCondLst>
                                  <p:childTnLst>
                                    <p:set>
                                      <p:cBhvr>
                                        <p:cTn id="636" dur="1" fill="hold">
                                          <p:stCondLst>
                                            <p:cond delay="0"/>
                                          </p:stCondLst>
                                        </p:cTn>
                                        <p:tgtEl>
                                          <p:spTgt spid="108"/>
                                        </p:tgtEl>
                                        <p:attrNameLst>
                                          <p:attrName>style.visibility</p:attrName>
                                        </p:attrNameLst>
                                      </p:cBhvr>
                                      <p:to>
                                        <p:strVal val="visible"/>
                                      </p:to>
                                    </p:set>
                                    <p:anim calcmode="lin" valueType="num">
                                      <p:cBhvr>
                                        <p:cTn id="637" dur="1000" fill="hold"/>
                                        <p:tgtEl>
                                          <p:spTgt spid="108"/>
                                        </p:tgtEl>
                                        <p:attrNameLst>
                                          <p:attrName>ppt_w</p:attrName>
                                        </p:attrNameLst>
                                      </p:cBhvr>
                                      <p:tavLst>
                                        <p:tav tm="0">
                                          <p:val>
                                            <p:fltVal val="0"/>
                                          </p:val>
                                        </p:tav>
                                        <p:tav tm="100000">
                                          <p:val>
                                            <p:strVal val="#ppt_w"/>
                                          </p:val>
                                        </p:tav>
                                      </p:tavLst>
                                    </p:anim>
                                    <p:anim calcmode="lin" valueType="num">
                                      <p:cBhvr>
                                        <p:cTn id="638" dur="1000" fill="hold"/>
                                        <p:tgtEl>
                                          <p:spTgt spid="108"/>
                                        </p:tgtEl>
                                        <p:attrNameLst>
                                          <p:attrName>ppt_h</p:attrName>
                                        </p:attrNameLst>
                                      </p:cBhvr>
                                      <p:tavLst>
                                        <p:tav tm="0">
                                          <p:val>
                                            <p:fltVal val="0"/>
                                          </p:val>
                                        </p:tav>
                                        <p:tav tm="100000">
                                          <p:val>
                                            <p:strVal val="#ppt_h"/>
                                          </p:val>
                                        </p:tav>
                                      </p:tavLst>
                                    </p:anim>
                                    <p:anim calcmode="lin" valueType="num">
                                      <p:cBhvr>
                                        <p:cTn id="639" dur="1000" fill="hold"/>
                                        <p:tgtEl>
                                          <p:spTgt spid="108"/>
                                        </p:tgtEl>
                                        <p:attrNameLst>
                                          <p:attrName>style.rotation</p:attrName>
                                        </p:attrNameLst>
                                      </p:cBhvr>
                                      <p:tavLst>
                                        <p:tav tm="0">
                                          <p:val>
                                            <p:fltVal val="90"/>
                                          </p:val>
                                        </p:tav>
                                        <p:tav tm="100000">
                                          <p:val>
                                            <p:fltVal val="0"/>
                                          </p:val>
                                        </p:tav>
                                      </p:tavLst>
                                    </p:anim>
                                    <p:animEffect transition="in" filter="fade">
                                      <p:cBhvr>
                                        <p:cTn id="640" dur="1000"/>
                                        <p:tgtEl>
                                          <p:spTgt spid="108"/>
                                        </p:tgtEl>
                                      </p:cBhvr>
                                    </p:animEffect>
                                  </p:childTnLst>
                                </p:cTn>
                              </p:par>
                              <p:par>
                                <p:cTn id="641" presetID="31" presetClass="entr" presetSubtype="0" fill="hold" nodeType="withEffect">
                                  <p:stCondLst>
                                    <p:cond delay="0"/>
                                  </p:stCondLst>
                                  <p:childTnLst>
                                    <p:set>
                                      <p:cBhvr>
                                        <p:cTn id="642" dur="1" fill="hold">
                                          <p:stCondLst>
                                            <p:cond delay="0"/>
                                          </p:stCondLst>
                                        </p:cTn>
                                        <p:tgtEl>
                                          <p:spTgt spid="109"/>
                                        </p:tgtEl>
                                        <p:attrNameLst>
                                          <p:attrName>style.visibility</p:attrName>
                                        </p:attrNameLst>
                                      </p:cBhvr>
                                      <p:to>
                                        <p:strVal val="visible"/>
                                      </p:to>
                                    </p:set>
                                    <p:anim calcmode="lin" valueType="num">
                                      <p:cBhvr>
                                        <p:cTn id="643" dur="1000" fill="hold"/>
                                        <p:tgtEl>
                                          <p:spTgt spid="109"/>
                                        </p:tgtEl>
                                        <p:attrNameLst>
                                          <p:attrName>ppt_w</p:attrName>
                                        </p:attrNameLst>
                                      </p:cBhvr>
                                      <p:tavLst>
                                        <p:tav tm="0">
                                          <p:val>
                                            <p:fltVal val="0"/>
                                          </p:val>
                                        </p:tav>
                                        <p:tav tm="100000">
                                          <p:val>
                                            <p:strVal val="#ppt_w"/>
                                          </p:val>
                                        </p:tav>
                                      </p:tavLst>
                                    </p:anim>
                                    <p:anim calcmode="lin" valueType="num">
                                      <p:cBhvr>
                                        <p:cTn id="644" dur="1000" fill="hold"/>
                                        <p:tgtEl>
                                          <p:spTgt spid="109"/>
                                        </p:tgtEl>
                                        <p:attrNameLst>
                                          <p:attrName>ppt_h</p:attrName>
                                        </p:attrNameLst>
                                      </p:cBhvr>
                                      <p:tavLst>
                                        <p:tav tm="0">
                                          <p:val>
                                            <p:fltVal val="0"/>
                                          </p:val>
                                        </p:tav>
                                        <p:tav tm="100000">
                                          <p:val>
                                            <p:strVal val="#ppt_h"/>
                                          </p:val>
                                        </p:tav>
                                      </p:tavLst>
                                    </p:anim>
                                    <p:anim calcmode="lin" valueType="num">
                                      <p:cBhvr>
                                        <p:cTn id="645" dur="1000" fill="hold"/>
                                        <p:tgtEl>
                                          <p:spTgt spid="109"/>
                                        </p:tgtEl>
                                        <p:attrNameLst>
                                          <p:attrName>style.rotation</p:attrName>
                                        </p:attrNameLst>
                                      </p:cBhvr>
                                      <p:tavLst>
                                        <p:tav tm="0">
                                          <p:val>
                                            <p:fltVal val="90"/>
                                          </p:val>
                                        </p:tav>
                                        <p:tav tm="100000">
                                          <p:val>
                                            <p:fltVal val="0"/>
                                          </p:val>
                                        </p:tav>
                                      </p:tavLst>
                                    </p:anim>
                                    <p:animEffect transition="in" filter="fade">
                                      <p:cBhvr>
                                        <p:cTn id="646" dur="1000"/>
                                        <p:tgtEl>
                                          <p:spTgt spid="109"/>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0"/>
                                        </p:tgtEl>
                                        <p:attrNameLst>
                                          <p:attrName>style.visibility</p:attrName>
                                        </p:attrNameLst>
                                      </p:cBhvr>
                                      <p:to>
                                        <p:strVal val="visible"/>
                                      </p:to>
                                    </p:set>
                                    <p:anim calcmode="lin" valueType="num">
                                      <p:cBhvr>
                                        <p:cTn id="649" dur="1000" fill="hold"/>
                                        <p:tgtEl>
                                          <p:spTgt spid="110"/>
                                        </p:tgtEl>
                                        <p:attrNameLst>
                                          <p:attrName>ppt_w</p:attrName>
                                        </p:attrNameLst>
                                      </p:cBhvr>
                                      <p:tavLst>
                                        <p:tav tm="0">
                                          <p:val>
                                            <p:fltVal val="0"/>
                                          </p:val>
                                        </p:tav>
                                        <p:tav tm="100000">
                                          <p:val>
                                            <p:strVal val="#ppt_w"/>
                                          </p:val>
                                        </p:tav>
                                      </p:tavLst>
                                    </p:anim>
                                    <p:anim calcmode="lin" valueType="num">
                                      <p:cBhvr>
                                        <p:cTn id="650" dur="1000" fill="hold"/>
                                        <p:tgtEl>
                                          <p:spTgt spid="110"/>
                                        </p:tgtEl>
                                        <p:attrNameLst>
                                          <p:attrName>ppt_h</p:attrName>
                                        </p:attrNameLst>
                                      </p:cBhvr>
                                      <p:tavLst>
                                        <p:tav tm="0">
                                          <p:val>
                                            <p:fltVal val="0"/>
                                          </p:val>
                                        </p:tav>
                                        <p:tav tm="100000">
                                          <p:val>
                                            <p:strVal val="#ppt_h"/>
                                          </p:val>
                                        </p:tav>
                                      </p:tavLst>
                                    </p:anim>
                                    <p:anim calcmode="lin" valueType="num">
                                      <p:cBhvr>
                                        <p:cTn id="651" dur="1000" fill="hold"/>
                                        <p:tgtEl>
                                          <p:spTgt spid="110"/>
                                        </p:tgtEl>
                                        <p:attrNameLst>
                                          <p:attrName>style.rotation</p:attrName>
                                        </p:attrNameLst>
                                      </p:cBhvr>
                                      <p:tavLst>
                                        <p:tav tm="0">
                                          <p:val>
                                            <p:fltVal val="90"/>
                                          </p:val>
                                        </p:tav>
                                        <p:tav tm="100000">
                                          <p:val>
                                            <p:fltVal val="0"/>
                                          </p:val>
                                        </p:tav>
                                      </p:tavLst>
                                    </p:anim>
                                    <p:animEffect transition="in" filter="fade">
                                      <p:cBhvr>
                                        <p:cTn id="652" dur="1000"/>
                                        <p:tgtEl>
                                          <p:spTgt spid="110"/>
                                        </p:tgtEl>
                                      </p:cBhvr>
                                    </p:animEffect>
                                  </p:childTnLst>
                                </p:cTn>
                              </p:par>
                              <p:par>
                                <p:cTn id="653" presetID="31" presetClass="entr" presetSubtype="0" fill="hold" grpId="0" nodeType="withEffect">
                                  <p:stCondLst>
                                    <p:cond delay="0"/>
                                  </p:stCondLst>
                                  <p:childTnLst>
                                    <p:set>
                                      <p:cBhvr>
                                        <p:cTn id="654" dur="1" fill="hold">
                                          <p:stCondLst>
                                            <p:cond delay="0"/>
                                          </p:stCondLst>
                                        </p:cTn>
                                        <p:tgtEl>
                                          <p:spTgt spid="111"/>
                                        </p:tgtEl>
                                        <p:attrNameLst>
                                          <p:attrName>style.visibility</p:attrName>
                                        </p:attrNameLst>
                                      </p:cBhvr>
                                      <p:to>
                                        <p:strVal val="visible"/>
                                      </p:to>
                                    </p:set>
                                    <p:anim calcmode="lin" valueType="num">
                                      <p:cBhvr>
                                        <p:cTn id="655" dur="1000" fill="hold"/>
                                        <p:tgtEl>
                                          <p:spTgt spid="111"/>
                                        </p:tgtEl>
                                        <p:attrNameLst>
                                          <p:attrName>ppt_w</p:attrName>
                                        </p:attrNameLst>
                                      </p:cBhvr>
                                      <p:tavLst>
                                        <p:tav tm="0">
                                          <p:val>
                                            <p:fltVal val="0"/>
                                          </p:val>
                                        </p:tav>
                                        <p:tav tm="100000">
                                          <p:val>
                                            <p:strVal val="#ppt_w"/>
                                          </p:val>
                                        </p:tav>
                                      </p:tavLst>
                                    </p:anim>
                                    <p:anim calcmode="lin" valueType="num">
                                      <p:cBhvr>
                                        <p:cTn id="656" dur="1000" fill="hold"/>
                                        <p:tgtEl>
                                          <p:spTgt spid="111"/>
                                        </p:tgtEl>
                                        <p:attrNameLst>
                                          <p:attrName>ppt_h</p:attrName>
                                        </p:attrNameLst>
                                      </p:cBhvr>
                                      <p:tavLst>
                                        <p:tav tm="0">
                                          <p:val>
                                            <p:fltVal val="0"/>
                                          </p:val>
                                        </p:tav>
                                        <p:tav tm="100000">
                                          <p:val>
                                            <p:strVal val="#ppt_h"/>
                                          </p:val>
                                        </p:tav>
                                      </p:tavLst>
                                    </p:anim>
                                    <p:anim calcmode="lin" valueType="num">
                                      <p:cBhvr>
                                        <p:cTn id="657" dur="1000" fill="hold"/>
                                        <p:tgtEl>
                                          <p:spTgt spid="111"/>
                                        </p:tgtEl>
                                        <p:attrNameLst>
                                          <p:attrName>style.rotation</p:attrName>
                                        </p:attrNameLst>
                                      </p:cBhvr>
                                      <p:tavLst>
                                        <p:tav tm="0">
                                          <p:val>
                                            <p:fltVal val="90"/>
                                          </p:val>
                                        </p:tav>
                                        <p:tav tm="100000">
                                          <p:val>
                                            <p:fltVal val="0"/>
                                          </p:val>
                                        </p:tav>
                                      </p:tavLst>
                                    </p:anim>
                                    <p:animEffect transition="in" filter="fade">
                                      <p:cBhvr>
                                        <p:cTn id="658" dur="1000"/>
                                        <p:tgtEl>
                                          <p:spTgt spid="111"/>
                                        </p:tgtEl>
                                      </p:cBhvr>
                                    </p:animEffect>
                                  </p:childTnLst>
                                </p:cTn>
                              </p:par>
                              <p:par>
                                <p:cTn id="659" presetID="31" presetClass="entr" presetSubtype="0" fill="hold" nodeType="withEffect">
                                  <p:stCondLst>
                                    <p:cond delay="0"/>
                                  </p:stCondLst>
                                  <p:childTnLst>
                                    <p:set>
                                      <p:cBhvr>
                                        <p:cTn id="660" dur="1" fill="hold">
                                          <p:stCondLst>
                                            <p:cond delay="0"/>
                                          </p:stCondLst>
                                        </p:cTn>
                                        <p:tgtEl>
                                          <p:spTgt spid="112"/>
                                        </p:tgtEl>
                                        <p:attrNameLst>
                                          <p:attrName>style.visibility</p:attrName>
                                        </p:attrNameLst>
                                      </p:cBhvr>
                                      <p:to>
                                        <p:strVal val="visible"/>
                                      </p:to>
                                    </p:set>
                                    <p:anim calcmode="lin" valueType="num">
                                      <p:cBhvr>
                                        <p:cTn id="661" dur="1000" fill="hold"/>
                                        <p:tgtEl>
                                          <p:spTgt spid="112"/>
                                        </p:tgtEl>
                                        <p:attrNameLst>
                                          <p:attrName>ppt_w</p:attrName>
                                        </p:attrNameLst>
                                      </p:cBhvr>
                                      <p:tavLst>
                                        <p:tav tm="0">
                                          <p:val>
                                            <p:fltVal val="0"/>
                                          </p:val>
                                        </p:tav>
                                        <p:tav tm="100000">
                                          <p:val>
                                            <p:strVal val="#ppt_w"/>
                                          </p:val>
                                        </p:tav>
                                      </p:tavLst>
                                    </p:anim>
                                    <p:anim calcmode="lin" valueType="num">
                                      <p:cBhvr>
                                        <p:cTn id="662" dur="1000" fill="hold"/>
                                        <p:tgtEl>
                                          <p:spTgt spid="112"/>
                                        </p:tgtEl>
                                        <p:attrNameLst>
                                          <p:attrName>ppt_h</p:attrName>
                                        </p:attrNameLst>
                                      </p:cBhvr>
                                      <p:tavLst>
                                        <p:tav tm="0">
                                          <p:val>
                                            <p:fltVal val="0"/>
                                          </p:val>
                                        </p:tav>
                                        <p:tav tm="100000">
                                          <p:val>
                                            <p:strVal val="#ppt_h"/>
                                          </p:val>
                                        </p:tav>
                                      </p:tavLst>
                                    </p:anim>
                                    <p:anim calcmode="lin" valueType="num">
                                      <p:cBhvr>
                                        <p:cTn id="663" dur="1000" fill="hold"/>
                                        <p:tgtEl>
                                          <p:spTgt spid="112"/>
                                        </p:tgtEl>
                                        <p:attrNameLst>
                                          <p:attrName>style.rotation</p:attrName>
                                        </p:attrNameLst>
                                      </p:cBhvr>
                                      <p:tavLst>
                                        <p:tav tm="0">
                                          <p:val>
                                            <p:fltVal val="90"/>
                                          </p:val>
                                        </p:tav>
                                        <p:tav tm="100000">
                                          <p:val>
                                            <p:fltVal val="0"/>
                                          </p:val>
                                        </p:tav>
                                      </p:tavLst>
                                    </p:anim>
                                    <p:animEffect transition="in" filter="fade">
                                      <p:cBhvr>
                                        <p:cTn id="664" dur="1000"/>
                                        <p:tgtEl>
                                          <p:spTgt spid="112"/>
                                        </p:tgtEl>
                                      </p:cBhvr>
                                    </p:animEffect>
                                  </p:childTnLst>
                                </p:cTn>
                              </p:par>
                              <p:par>
                                <p:cTn id="665" presetID="31" presetClass="entr" presetSubtype="0" fill="hold" nodeType="withEffect">
                                  <p:stCondLst>
                                    <p:cond delay="0"/>
                                  </p:stCondLst>
                                  <p:childTnLst>
                                    <p:set>
                                      <p:cBhvr>
                                        <p:cTn id="666" dur="1" fill="hold">
                                          <p:stCondLst>
                                            <p:cond delay="0"/>
                                          </p:stCondLst>
                                        </p:cTn>
                                        <p:tgtEl>
                                          <p:spTgt spid="113"/>
                                        </p:tgtEl>
                                        <p:attrNameLst>
                                          <p:attrName>style.visibility</p:attrName>
                                        </p:attrNameLst>
                                      </p:cBhvr>
                                      <p:to>
                                        <p:strVal val="visible"/>
                                      </p:to>
                                    </p:set>
                                    <p:anim calcmode="lin" valueType="num">
                                      <p:cBhvr>
                                        <p:cTn id="667" dur="1000" fill="hold"/>
                                        <p:tgtEl>
                                          <p:spTgt spid="113"/>
                                        </p:tgtEl>
                                        <p:attrNameLst>
                                          <p:attrName>ppt_w</p:attrName>
                                        </p:attrNameLst>
                                      </p:cBhvr>
                                      <p:tavLst>
                                        <p:tav tm="0">
                                          <p:val>
                                            <p:fltVal val="0"/>
                                          </p:val>
                                        </p:tav>
                                        <p:tav tm="100000">
                                          <p:val>
                                            <p:strVal val="#ppt_w"/>
                                          </p:val>
                                        </p:tav>
                                      </p:tavLst>
                                    </p:anim>
                                    <p:anim calcmode="lin" valueType="num">
                                      <p:cBhvr>
                                        <p:cTn id="668" dur="1000" fill="hold"/>
                                        <p:tgtEl>
                                          <p:spTgt spid="113"/>
                                        </p:tgtEl>
                                        <p:attrNameLst>
                                          <p:attrName>ppt_h</p:attrName>
                                        </p:attrNameLst>
                                      </p:cBhvr>
                                      <p:tavLst>
                                        <p:tav tm="0">
                                          <p:val>
                                            <p:fltVal val="0"/>
                                          </p:val>
                                        </p:tav>
                                        <p:tav tm="100000">
                                          <p:val>
                                            <p:strVal val="#ppt_h"/>
                                          </p:val>
                                        </p:tav>
                                      </p:tavLst>
                                    </p:anim>
                                    <p:anim calcmode="lin" valueType="num">
                                      <p:cBhvr>
                                        <p:cTn id="669" dur="1000" fill="hold"/>
                                        <p:tgtEl>
                                          <p:spTgt spid="113"/>
                                        </p:tgtEl>
                                        <p:attrNameLst>
                                          <p:attrName>style.rotation</p:attrName>
                                        </p:attrNameLst>
                                      </p:cBhvr>
                                      <p:tavLst>
                                        <p:tav tm="0">
                                          <p:val>
                                            <p:fltVal val="90"/>
                                          </p:val>
                                        </p:tav>
                                        <p:tav tm="100000">
                                          <p:val>
                                            <p:fltVal val="0"/>
                                          </p:val>
                                        </p:tav>
                                      </p:tavLst>
                                    </p:anim>
                                    <p:animEffect transition="in" filter="fade">
                                      <p:cBhvr>
                                        <p:cTn id="670" dur="1000"/>
                                        <p:tgtEl>
                                          <p:spTgt spid="113"/>
                                        </p:tgtEl>
                                      </p:cBhvr>
                                    </p:animEffect>
                                  </p:childTnLst>
                                </p:cTn>
                              </p:par>
                              <p:par>
                                <p:cTn id="671" presetID="31" presetClass="entr" presetSubtype="0" fill="hold" nodeType="withEffect">
                                  <p:stCondLst>
                                    <p:cond delay="0"/>
                                  </p:stCondLst>
                                  <p:childTnLst>
                                    <p:set>
                                      <p:cBhvr>
                                        <p:cTn id="672" dur="1" fill="hold">
                                          <p:stCondLst>
                                            <p:cond delay="0"/>
                                          </p:stCondLst>
                                        </p:cTn>
                                        <p:tgtEl>
                                          <p:spTgt spid="114"/>
                                        </p:tgtEl>
                                        <p:attrNameLst>
                                          <p:attrName>style.visibility</p:attrName>
                                        </p:attrNameLst>
                                      </p:cBhvr>
                                      <p:to>
                                        <p:strVal val="visible"/>
                                      </p:to>
                                    </p:set>
                                    <p:anim calcmode="lin" valueType="num">
                                      <p:cBhvr>
                                        <p:cTn id="673" dur="1000" fill="hold"/>
                                        <p:tgtEl>
                                          <p:spTgt spid="114"/>
                                        </p:tgtEl>
                                        <p:attrNameLst>
                                          <p:attrName>ppt_w</p:attrName>
                                        </p:attrNameLst>
                                      </p:cBhvr>
                                      <p:tavLst>
                                        <p:tav tm="0">
                                          <p:val>
                                            <p:fltVal val="0"/>
                                          </p:val>
                                        </p:tav>
                                        <p:tav tm="100000">
                                          <p:val>
                                            <p:strVal val="#ppt_w"/>
                                          </p:val>
                                        </p:tav>
                                      </p:tavLst>
                                    </p:anim>
                                    <p:anim calcmode="lin" valueType="num">
                                      <p:cBhvr>
                                        <p:cTn id="674" dur="1000" fill="hold"/>
                                        <p:tgtEl>
                                          <p:spTgt spid="114"/>
                                        </p:tgtEl>
                                        <p:attrNameLst>
                                          <p:attrName>ppt_h</p:attrName>
                                        </p:attrNameLst>
                                      </p:cBhvr>
                                      <p:tavLst>
                                        <p:tav tm="0">
                                          <p:val>
                                            <p:fltVal val="0"/>
                                          </p:val>
                                        </p:tav>
                                        <p:tav tm="100000">
                                          <p:val>
                                            <p:strVal val="#ppt_h"/>
                                          </p:val>
                                        </p:tav>
                                      </p:tavLst>
                                    </p:anim>
                                    <p:anim calcmode="lin" valueType="num">
                                      <p:cBhvr>
                                        <p:cTn id="675" dur="1000" fill="hold"/>
                                        <p:tgtEl>
                                          <p:spTgt spid="114"/>
                                        </p:tgtEl>
                                        <p:attrNameLst>
                                          <p:attrName>style.rotation</p:attrName>
                                        </p:attrNameLst>
                                      </p:cBhvr>
                                      <p:tavLst>
                                        <p:tav tm="0">
                                          <p:val>
                                            <p:fltVal val="90"/>
                                          </p:val>
                                        </p:tav>
                                        <p:tav tm="100000">
                                          <p:val>
                                            <p:fltVal val="0"/>
                                          </p:val>
                                        </p:tav>
                                      </p:tavLst>
                                    </p:anim>
                                    <p:animEffect transition="in" filter="fade">
                                      <p:cBhvr>
                                        <p:cTn id="676" dur="1000"/>
                                        <p:tgtEl>
                                          <p:spTgt spid="114"/>
                                        </p:tgtEl>
                                      </p:cBhvr>
                                    </p:animEffect>
                                  </p:childTnLst>
                                </p:cTn>
                              </p:par>
                              <p:par>
                                <p:cTn id="677" presetID="31" presetClass="entr" presetSubtype="0" fill="hold" nodeType="withEffect">
                                  <p:stCondLst>
                                    <p:cond delay="0"/>
                                  </p:stCondLst>
                                  <p:childTnLst>
                                    <p:set>
                                      <p:cBhvr>
                                        <p:cTn id="678" dur="1" fill="hold">
                                          <p:stCondLst>
                                            <p:cond delay="0"/>
                                          </p:stCondLst>
                                        </p:cTn>
                                        <p:tgtEl>
                                          <p:spTgt spid="115"/>
                                        </p:tgtEl>
                                        <p:attrNameLst>
                                          <p:attrName>style.visibility</p:attrName>
                                        </p:attrNameLst>
                                      </p:cBhvr>
                                      <p:to>
                                        <p:strVal val="visible"/>
                                      </p:to>
                                    </p:set>
                                    <p:anim calcmode="lin" valueType="num">
                                      <p:cBhvr>
                                        <p:cTn id="679" dur="1000" fill="hold"/>
                                        <p:tgtEl>
                                          <p:spTgt spid="115"/>
                                        </p:tgtEl>
                                        <p:attrNameLst>
                                          <p:attrName>ppt_w</p:attrName>
                                        </p:attrNameLst>
                                      </p:cBhvr>
                                      <p:tavLst>
                                        <p:tav tm="0">
                                          <p:val>
                                            <p:fltVal val="0"/>
                                          </p:val>
                                        </p:tav>
                                        <p:tav tm="100000">
                                          <p:val>
                                            <p:strVal val="#ppt_w"/>
                                          </p:val>
                                        </p:tav>
                                      </p:tavLst>
                                    </p:anim>
                                    <p:anim calcmode="lin" valueType="num">
                                      <p:cBhvr>
                                        <p:cTn id="680" dur="1000" fill="hold"/>
                                        <p:tgtEl>
                                          <p:spTgt spid="115"/>
                                        </p:tgtEl>
                                        <p:attrNameLst>
                                          <p:attrName>ppt_h</p:attrName>
                                        </p:attrNameLst>
                                      </p:cBhvr>
                                      <p:tavLst>
                                        <p:tav tm="0">
                                          <p:val>
                                            <p:fltVal val="0"/>
                                          </p:val>
                                        </p:tav>
                                        <p:tav tm="100000">
                                          <p:val>
                                            <p:strVal val="#ppt_h"/>
                                          </p:val>
                                        </p:tav>
                                      </p:tavLst>
                                    </p:anim>
                                    <p:anim calcmode="lin" valueType="num">
                                      <p:cBhvr>
                                        <p:cTn id="681" dur="1000" fill="hold"/>
                                        <p:tgtEl>
                                          <p:spTgt spid="115"/>
                                        </p:tgtEl>
                                        <p:attrNameLst>
                                          <p:attrName>style.rotation</p:attrName>
                                        </p:attrNameLst>
                                      </p:cBhvr>
                                      <p:tavLst>
                                        <p:tav tm="0">
                                          <p:val>
                                            <p:fltVal val="90"/>
                                          </p:val>
                                        </p:tav>
                                        <p:tav tm="100000">
                                          <p:val>
                                            <p:fltVal val="0"/>
                                          </p:val>
                                        </p:tav>
                                      </p:tavLst>
                                    </p:anim>
                                    <p:animEffect transition="in" filter="fade">
                                      <p:cBhvr>
                                        <p:cTn id="682" dur="1000"/>
                                        <p:tgtEl>
                                          <p:spTgt spid="115"/>
                                        </p:tgtEl>
                                      </p:cBhvr>
                                    </p:animEffect>
                                  </p:childTnLst>
                                </p:cTn>
                              </p:par>
                              <p:par>
                                <p:cTn id="683" presetID="31" presetClass="entr" presetSubtype="0" fill="hold" nodeType="withEffect">
                                  <p:stCondLst>
                                    <p:cond delay="0"/>
                                  </p:stCondLst>
                                  <p:childTnLst>
                                    <p:set>
                                      <p:cBhvr>
                                        <p:cTn id="684" dur="1" fill="hold">
                                          <p:stCondLst>
                                            <p:cond delay="0"/>
                                          </p:stCondLst>
                                        </p:cTn>
                                        <p:tgtEl>
                                          <p:spTgt spid="116"/>
                                        </p:tgtEl>
                                        <p:attrNameLst>
                                          <p:attrName>style.visibility</p:attrName>
                                        </p:attrNameLst>
                                      </p:cBhvr>
                                      <p:to>
                                        <p:strVal val="visible"/>
                                      </p:to>
                                    </p:set>
                                    <p:anim calcmode="lin" valueType="num">
                                      <p:cBhvr>
                                        <p:cTn id="685" dur="1000" fill="hold"/>
                                        <p:tgtEl>
                                          <p:spTgt spid="116"/>
                                        </p:tgtEl>
                                        <p:attrNameLst>
                                          <p:attrName>ppt_w</p:attrName>
                                        </p:attrNameLst>
                                      </p:cBhvr>
                                      <p:tavLst>
                                        <p:tav tm="0">
                                          <p:val>
                                            <p:fltVal val="0"/>
                                          </p:val>
                                        </p:tav>
                                        <p:tav tm="100000">
                                          <p:val>
                                            <p:strVal val="#ppt_w"/>
                                          </p:val>
                                        </p:tav>
                                      </p:tavLst>
                                    </p:anim>
                                    <p:anim calcmode="lin" valueType="num">
                                      <p:cBhvr>
                                        <p:cTn id="686" dur="1000" fill="hold"/>
                                        <p:tgtEl>
                                          <p:spTgt spid="116"/>
                                        </p:tgtEl>
                                        <p:attrNameLst>
                                          <p:attrName>ppt_h</p:attrName>
                                        </p:attrNameLst>
                                      </p:cBhvr>
                                      <p:tavLst>
                                        <p:tav tm="0">
                                          <p:val>
                                            <p:fltVal val="0"/>
                                          </p:val>
                                        </p:tav>
                                        <p:tav tm="100000">
                                          <p:val>
                                            <p:strVal val="#ppt_h"/>
                                          </p:val>
                                        </p:tav>
                                      </p:tavLst>
                                    </p:anim>
                                    <p:anim calcmode="lin" valueType="num">
                                      <p:cBhvr>
                                        <p:cTn id="687" dur="1000" fill="hold"/>
                                        <p:tgtEl>
                                          <p:spTgt spid="116"/>
                                        </p:tgtEl>
                                        <p:attrNameLst>
                                          <p:attrName>style.rotation</p:attrName>
                                        </p:attrNameLst>
                                      </p:cBhvr>
                                      <p:tavLst>
                                        <p:tav tm="0">
                                          <p:val>
                                            <p:fltVal val="90"/>
                                          </p:val>
                                        </p:tav>
                                        <p:tav tm="100000">
                                          <p:val>
                                            <p:fltVal val="0"/>
                                          </p:val>
                                        </p:tav>
                                      </p:tavLst>
                                    </p:anim>
                                    <p:animEffect transition="in" filter="fade">
                                      <p:cBhvr>
                                        <p:cTn id="688" dur="1000"/>
                                        <p:tgtEl>
                                          <p:spTgt spid="116"/>
                                        </p:tgtEl>
                                      </p:cBhvr>
                                    </p:animEffect>
                                  </p:childTnLst>
                                </p:cTn>
                              </p:par>
                              <p:par>
                                <p:cTn id="689" presetID="31" presetClass="entr" presetSubtype="0" fill="hold" nodeType="withEffect">
                                  <p:stCondLst>
                                    <p:cond delay="0"/>
                                  </p:stCondLst>
                                  <p:childTnLst>
                                    <p:set>
                                      <p:cBhvr>
                                        <p:cTn id="690" dur="1" fill="hold">
                                          <p:stCondLst>
                                            <p:cond delay="0"/>
                                          </p:stCondLst>
                                        </p:cTn>
                                        <p:tgtEl>
                                          <p:spTgt spid="117"/>
                                        </p:tgtEl>
                                        <p:attrNameLst>
                                          <p:attrName>style.visibility</p:attrName>
                                        </p:attrNameLst>
                                      </p:cBhvr>
                                      <p:to>
                                        <p:strVal val="visible"/>
                                      </p:to>
                                    </p:set>
                                    <p:anim calcmode="lin" valueType="num">
                                      <p:cBhvr>
                                        <p:cTn id="691" dur="1000" fill="hold"/>
                                        <p:tgtEl>
                                          <p:spTgt spid="117"/>
                                        </p:tgtEl>
                                        <p:attrNameLst>
                                          <p:attrName>ppt_w</p:attrName>
                                        </p:attrNameLst>
                                      </p:cBhvr>
                                      <p:tavLst>
                                        <p:tav tm="0">
                                          <p:val>
                                            <p:fltVal val="0"/>
                                          </p:val>
                                        </p:tav>
                                        <p:tav tm="100000">
                                          <p:val>
                                            <p:strVal val="#ppt_w"/>
                                          </p:val>
                                        </p:tav>
                                      </p:tavLst>
                                    </p:anim>
                                    <p:anim calcmode="lin" valueType="num">
                                      <p:cBhvr>
                                        <p:cTn id="692" dur="1000" fill="hold"/>
                                        <p:tgtEl>
                                          <p:spTgt spid="117"/>
                                        </p:tgtEl>
                                        <p:attrNameLst>
                                          <p:attrName>ppt_h</p:attrName>
                                        </p:attrNameLst>
                                      </p:cBhvr>
                                      <p:tavLst>
                                        <p:tav tm="0">
                                          <p:val>
                                            <p:fltVal val="0"/>
                                          </p:val>
                                        </p:tav>
                                        <p:tav tm="100000">
                                          <p:val>
                                            <p:strVal val="#ppt_h"/>
                                          </p:val>
                                        </p:tav>
                                      </p:tavLst>
                                    </p:anim>
                                    <p:anim calcmode="lin" valueType="num">
                                      <p:cBhvr>
                                        <p:cTn id="693" dur="1000" fill="hold"/>
                                        <p:tgtEl>
                                          <p:spTgt spid="117"/>
                                        </p:tgtEl>
                                        <p:attrNameLst>
                                          <p:attrName>style.rotation</p:attrName>
                                        </p:attrNameLst>
                                      </p:cBhvr>
                                      <p:tavLst>
                                        <p:tav tm="0">
                                          <p:val>
                                            <p:fltVal val="90"/>
                                          </p:val>
                                        </p:tav>
                                        <p:tav tm="100000">
                                          <p:val>
                                            <p:fltVal val="0"/>
                                          </p:val>
                                        </p:tav>
                                      </p:tavLst>
                                    </p:anim>
                                    <p:animEffect transition="in" filter="fade">
                                      <p:cBhvr>
                                        <p:cTn id="694" dur="1000"/>
                                        <p:tgtEl>
                                          <p:spTgt spid="117"/>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8"/>
                                        </p:tgtEl>
                                        <p:attrNameLst>
                                          <p:attrName>style.visibility</p:attrName>
                                        </p:attrNameLst>
                                      </p:cBhvr>
                                      <p:to>
                                        <p:strVal val="visible"/>
                                      </p:to>
                                    </p:set>
                                    <p:anim calcmode="lin" valueType="num">
                                      <p:cBhvr>
                                        <p:cTn id="697" dur="1000" fill="hold"/>
                                        <p:tgtEl>
                                          <p:spTgt spid="118"/>
                                        </p:tgtEl>
                                        <p:attrNameLst>
                                          <p:attrName>ppt_w</p:attrName>
                                        </p:attrNameLst>
                                      </p:cBhvr>
                                      <p:tavLst>
                                        <p:tav tm="0">
                                          <p:val>
                                            <p:fltVal val="0"/>
                                          </p:val>
                                        </p:tav>
                                        <p:tav tm="100000">
                                          <p:val>
                                            <p:strVal val="#ppt_w"/>
                                          </p:val>
                                        </p:tav>
                                      </p:tavLst>
                                    </p:anim>
                                    <p:anim calcmode="lin" valueType="num">
                                      <p:cBhvr>
                                        <p:cTn id="698" dur="1000" fill="hold"/>
                                        <p:tgtEl>
                                          <p:spTgt spid="118"/>
                                        </p:tgtEl>
                                        <p:attrNameLst>
                                          <p:attrName>ppt_h</p:attrName>
                                        </p:attrNameLst>
                                      </p:cBhvr>
                                      <p:tavLst>
                                        <p:tav tm="0">
                                          <p:val>
                                            <p:fltVal val="0"/>
                                          </p:val>
                                        </p:tav>
                                        <p:tav tm="100000">
                                          <p:val>
                                            <p:strVal val="#ppt_h"/>
                                          </p:val>
                                        </p:tav>
                                      </p:tavLst>
                                    </p:anim>
                                    <p:anim calcmode="lin" valueType="num">
                                      <p:cBhvr>
                                        <p:cTn id="699" dur="1000" fill="hold"/>
                                        <p:tgtEl>
                                          <p:spTgt spid="118"/>
                                        </p:tgtEl>
                                        <p:attrNameLst>
                                          <p:attrName>style.rotation</p:attrName>
                                        </p:attrNameLst>
                                      </p:cBhvr>
                                      <p:tavLst>
                                        <p:tav tm="0">
                                          <p:val>
                                            <p:fltVal val="90"/>
                                          </p:val>
                                        </p:tav>
                                        <p:tav tm="100000">
                                          <p:val>
                                            <p:fltVal val="0"/>
                                          </p:val>
                                        </p:tav>
                                      </p:tavLst>
                                    </p:anim>
                                    <p:animEffect transition="in" filter="fade">
                                      <p:cBhvr>
                                        <p:cTn id="700" dur="1000"/>
                                        <p:tgtEl>
                                          <p:spTgt spid="118"/>
                                        </p:tgtEl>
                                      </p:cBhvr>
                                    </p:animEffect>
                                  </p:childTnLst>
                                </p:cTn>
                              </p:par>
                              <p:par>
                                <p:cTn id="701" presetID="31" presetClass="entr" presetSubtype="0" fill="hold" grpId="0" nodeType="withEffect">
                                  <p:stCondLst>
                                    <p:cond delay="0"/>
                                  </p:stCondLst>
                                  <p:childTnLst>
                                    <p:set>
                                      <p:cBhvr>
                                        <p:cTn id="702" dur="1" fill="hold">
                                          <p:stCondLst>
                                            <p:cond delay="0"/>
                                          </p:stCondLst>
                                        </p:cTn>
                                        <p:tgtEl>
                                          <p:spTgt spid="119"/>
                                        </p:tgtEl>
                                        <p:attrNameLst>
                                          <p:attrName>style.visibility</p:attrName>
                                        </p:attrNameLst>
                                      </p:cBhvr>
                                      <p:to>
                                        <p:strVal val="visible"/>
                                      </p:to>
                                    </p:set>
                                    <p:anim calcmode="lin" valueType="num">
                                      <p:cBhvr>
                                        <p:cTn id="703" dur="1000" fill="hold"/>
                                        <p:tgtEl>
                                          <p:spTgt spid="119"/>
                                        </p:tgtEl>
                                        <p:attrNameLst>
                                          <p:attrName>ppt_w</p:attrName>
                                        </p:attrNameLst>
                                      </p:cBhvr>
                                      <p:tavLst>
                                        <p:tav tm="0">
                                          <p:val>
                                            <p:fltVal val="0"/>
                                          </p:val>
                                        </p:tav>
                                        <p:tav tm="100000">
                                          <p:val>
                                            <p:strVal val="#ppt_w"/>
                                          </p:val>
                                        </p:tav>
                                      </p:tavLst>
                                    </p:anim>
                                    <p:anim calcmode="lin" valueType="num">
                                      <p:cBhvr>
                                        <p:cTn id="704" dur="1000" fill="hold"/>
                                        <p:tgtEl>
                                          <p:spTgt spid="119"/>
                                        </p:tgtEl>
                                        <p:attrNameLst>
                                          <p:attrName>ppt_h</p:attrName>
                                        </p:attrNameLst>
                                      </p:cBhvr>
                                      <p:tavLst>
                                        <p:tav tm="0">
                                          <p:val>
                                            <p:fltVal val="0"/>
                                          </p:val>
                                        </p:tav>
                                        <p:tav tm="100000">
                                          <p:val>
                                            <p:strVal val="#ppt_h"/>
                                          </p:val>
                                        </p:tav>
                                      </p:tavLst>
                                    </p:anim>
                                    <p:anim calcmode="lin" valueType="num">
                                      <p:cBhvr>
                                        <p:cTn id="705" dur="1000" fill="hold"/>
                                        <p:tgtEl>
                                          <p:spTgt spid="119"/>
                                        </p:tgtEl>
                                        <p:attrNameLst>
                                          <p:attrName>style.rotation</p:attrName>
                                        </p:attrNameLst>
                                      </p:cBhvr>
                                      <p:tavLst>
                                        <p:tav tm="0">
                                          <p:val>
                                            <p:fltVal val="90"/>
                                          </p:val>
                                        </p:tav>
                                        <p:tav tm="100000">
                                          <p:val>
                                            <p:fltVal val="0"/>
                                          </p:val>
                                        </p:tav>
                                      </p:tavLst>
                                    </p:anim>
                                    <p:animEffect transition="in" filter="fade">
                                      <p:cBhvr>
                                        <p:cTn id="706" dur="1000"/>
                                        <p:tgtEl>
                                          <p:spTgt spid="119"/>
                                        </p:tgtEl>
                                      </p:cBhvr>
                                    </p:animEffect>
                                  </p:childTnLst>
                                </p:cTn>
                              </p:par>
                              <p:par>
                                <p:cTn id="707" presetID="31" presetClass="entr" presetSubtype="0" fill="hold" nodeType="withEffect">
                                  <p:stCondLst>
                                    <p:cond delay="0"/>
                                  </p:stCondLst>
                                  <p:childTnLst>
                                    <p:set>
                                      <p:cBhvr>
                                        <p:cTn id="708" dur="1" fill="hold">
                                          <p:stCondLst>
                                            <p:cond delay="0"/>
                                          </p:stCondLst>
                                        </p:cTn>
                                        <p:tgtEl>
                                          <p:spTgt spid="120"/>
                                        </p:tgtEl>
                                        <p:attrNameLst>
                                          <p:attrName>style.visibility</p:attrName>
                                        </p:attrNameLst>
                                      </p:cBhvr>
                                      <p:to>
                                        <p:strVal val="visible"/>
                                      </p:to>
                                    </p:set>
                                    <p:anim calcmode="lin" valueType="num">
                                      <p:cBhvr>
                                        <p:cTn id="709" dur="1000" fill="hold"/>
                                        <p:tgtEl>
                                          <p:spTgt spid="120"/>
                                        </p:tgtEl>
                                        <p:attrNameLst>
                                          <p:attrName>ppt_w</p:attrName>
                                        </p:attrNameLst>
                                      </p:cBhvr>
                                      <p:tavLst>
                                        <p:tav tm="0">
                                          <p:val>
                                            <p:fltVal val="0"/>
                                          </p:val>
                                        </p:tav>
                                        <p:tav tm="100000">
                                          <p:val>
                                            <p:strVal val="#ppt_w"/>
                                          </p:val>
                                        </p:tav>
                                      </p:tavLst>
                                    </p:anim>
                                    <p:anim calcmode="lin" valueType="num">
                                      <p:cBhvr>
                                        <p:cTn id="710" dur="1000" fill="hold"/>
                                        <p:tgtEl>
                                          <p:spTgt spid="120"/>
                                        </p:tgtEl>
                                        <p:attrNameLst>
                                          <p:attrName>ppt_h</p:attrName>
                                        </p:attrNameLst>
                                      </p:cBhvr>
                                      <p:tavLst>
                                        <p:tav tm="0">
                                          <p:val>
                                            <p:fltVal val="0"/>
                                          </p:val>
                                        </p:tav>
                                        <p:tav tm="100000">
                                          <p:val>
                                            <p:strVal val="#ppt_h"/>
                                          </p:val>
                                        </p:tav>
                                      </p:tavLst>
                                    </p:anim>
                                    <p:anim calcmode="lin" valueType="num">
                                      <p:cBhvr>
                                        <p:cTn id="711" dur="1000" fill="hold"/>
                                        <p:tgtEl>
                                          <p:spTgt spid="120"/>
                                        </p:tgtEl>
                                        <p:attrNameLst>
                                          <p:attrName>style.rotation</p:attrName>
                                        </p:attrNameLst>
                                      </p:cBhvr>
                                      <p:tavLst>
                                        <p:tav tm="0">
                                          <p:val>
                                            <p:fltVal val="90"/>
                                          </p:val>
                                        </p:tav>
                                        <p:tav tm="100000">
                                          <p:val>
                                            <p:fltVal val="0"/>
                                          </p:val>
                                        </p:tav>
                                      </p:tavLst>
                                    </p:anim>
                                    <p:animEffect transition="in" filter="fade">
                                      <p:cBhvr>
                                        <p:cTn id="712" dur="1000"/>
                                        <p:tgtEl>
                                          <p:spTgt spid="120"/>
                                        </p:tgtEl>
                                      </p:cBhvr>
                                    </p:animEffect>
                                  </p:childTnLst>
                                </p:cTn>
                              </p:par>
                              <p:par>
                                <p:cTn id="713" presetID="31" presetClass="entr" presetSubtype="0" fill="hold" nodeType="withEffect">
                                  <p:stCondLst>
                                    <p:cond delay="0"/>
                                  </p:stCondLst>
                                  <p:childTnLst>
                                    <p:set>
                                      <p:cBhvr>
                                        <p:cTn id="714" dur="1" fill="hold">
                                          <p:stCondLst>
                                            <p:cond delay="0"/>
                                          </p:stCondLst>
                                        </p:cTn>
                                        <p:tgtEl>
                                          <p:spTgt spid="121"/>
                                        </p:tgtEl>
                                        <p:attrNameLst>
                                          <p:attrName>style.visibility</p:attrName>
                                        </p:attrNameLst>
                                      </p:cBhvr>
                                      <p:to>
                                        <p:strVal val="visible"/>
                                      </p:to>
                                    </p:set>
                                    <p:anim calcmode="lin" valueType="num">
                                      <p:cBhvr>
                                        <p:cTn id="715" dur="1000" fill="hold"/>
                                        <p:tgtEl>
                                          <p:spTgt spid="121"/>
                                        </p:tgtEl>
                                        <p:attrNameLst>
                                          <p:attrName>ppt_w</p:attrName>
                                        </p:attrNameLst>
                                      </p:cBhvr>
                                      <p:tavLst>
                                        <p:tav tm="0">
                                          <p:val>
                                            <p:fltVal val="0"/>
                                          </p:val>
                                        </p:tav>
                                        <p:tav tm="100000">
                                          <p:val>
                                            <p:strVal val="#ppt_w"/>
                                          </p:val>
                                        </p:tav>
                                      </p:tavLst>
                                    </p:anim>
                                    <p:anim calcmode="lin" valueType="num">
                                      <p:cBhvr>
                                        <p:cTn id="716" dur="1000" fill="hold"/>
                                        <p:tgtEl>
                                          <p:spTgt spid="121"/>
                                        </p:tgtEl>
                                        <p:attrNameLst>
                                          <p:attrName>ppt_h</p:attrName>
                                        </p:attrNameLst>
                                      </p:cBhvr>
                                      <p:tavLst>
                                        <p:tav tm="0">
                                          <p:val>
                                            <p:fltVal val="0"/>
                                          </p:val>
                                        </p:tav>
                                        <p:tav tm="100000">
                                          <p:val>
                                            <p:strVal val="#ppt_h"/>
                                          </p:val>
                                        </p:tav>
                                      </p:tavLst>
                                    </p:anim>
                                    <p:anim calcmode="lin" valueType="num">
                                      <p:cBhvr>
                                        <p:cTn id="717" dur="1000" fill="hold"/>
                                        <p:tgtEl>
                                          <p:spTgt spid="121"/>
                                        </p:tgtEl>
                                        <p:attrNameLst>
                                          <p:attrName>style.rotation</p:attrName>
                                        </p:attrNameLst>
                                      </p:cBhvr>
                                      <p:tavLst>
                                        <p:tav tm="0">
                                          <p:val>
                                            <p:fltVal val="90"/>
                                          </p:val>
                                        </p:tav>
                                        <p:tav tm="100000">
                                          <p:val>
                                            <p:fltVal val="0"/>
                                          </p:val>
                                        </p:tav>
                                      </p:tavLst>
                                    </p:anim>
                                    <p:animEffect transition="in" filter="fade">
                                      <p:cBhvr>
                                        <p:cTn id="718" dur="1000"/>
                                        <p:tgtEl>
                                          <p:spTgt spid="121"/>
                                        </p:tgtEl>
                                      </p:cBhvr>
                                    </p:animEffect>
                                  </p:childTnLst>
                                </p:cTn>
                              </p:par>
                              <p:par>
                                <p:cTn id="719" presetID="31" presetClass="entr" presetSubtype="0" fill="hold" nodeType="withEffect">
                                  <p:stCondLst>
                                    <p:cond delay="0"/>
                                  </p:stCondLst>
                                  <p:childTnLst>
                                    <p:set>
                                      <p:cBhvr>
                                        <p:cTn id="720" dur="1" fill="hold">
                                          <p:stCondLst>
                                            <p:cond delay="0"/>
                                          </p:stCondLst>
                                        </p:cTn>
                                        <p:tgtEl>
                                          <p:spTgt spid="122"/>
                                        </p:tgtEl>
                                        <p:attrNameLst>
                                          <p:attrName>style.visibility</p:attrName>
                                        </p:attrNameLst>
                                      </p:cBhvr>
                                      <p:to>
                                        <p:strVal val="visible"/>
                                      </p:to>
                                    </p:set>
                                    <p:anim calcmode="lin" valueType="num">
                                      <p:cBhvr>
                                        <p:cTn id="721" dur="1000" fill="hold"/>
                                        <p:tgtEl>
                                          <p:spTgt spid="122"/>
                                        </p:tgtEl>
                                        <p:attrNameLst>
                                          <p:attrName>ppt_w</p:attrName>
                                        </p:attrNameLst>
                                      </p:cBhvr>
                                      <p:tavLst>
                                        <p:tav tm="0">
                                          <p:val>
                                            <p:fltVal val="0"/>
                                          </p:val>
                                        </p:tav>
                                        <p:tav tm="100000">
                                          <p:val>
                                            <p:strVal val="#ppt_w"/>
                                          </p:val>
                                        </p:tav>
                                      </p:tavLst>
                                    </p:anim>
                                    <p:anim calcmode="lin" valueType="num">
                                      <p:cBhvr>
                                        <p:cTn id="722" dur="1000" fill="hold"/>
                                        <p:tgtEl>
                                          <p:spTgt spid="122"/>
                                        </p:tgtEl>
                                        <p:attrNameLst>
                                          <p:attrName>ppt_h</p:attrName>
                                        </p:attrNameLst>
                                      </p:cBhvr>
                                      <p:tavLst>
                                        <p:tav tm="0">
                                          <p:val>
                                            <p:fltVal val="0"/>
                                          </p:val>
                                        </p:tav>
                                        <p:tav tm="100000">
                                          <p:val>
                                            <p:strVal val="#ppt_h"/>
                                          </p:val>
                                        </p:tav>
                                      </p:tavLst>
                                    </p:anim>
                                    <p:anim calcmode="lin" valueType="num">
                                      <p:cBhvr>
                                        <p:cTn id="723" dur="1000" fill="hold"/>
                                        <p:tgtEl>
                                          <p:spTgt spid="122"/>
                                        </p:tgtEl>
                                        <p:attrNameLst>
                                          <p:attrName>style.rotation</p:attrName>
                                        </p:attrNameLst>
                                      </p:cBhvr>
                                      <p:tavLst>
                                        <p:tav tm="0">
                                          <p:val>
                                            <p:fltVal val="90"/>
                                          </p:val>
                                        </p:tav>
                                        <p:tav tm="100000">
                                          <p:val>
                                            <p:fltVal val="0"/>
                                          </p:val>
                                        </p:tav>
                                      </p:tavLst>
                                    </p:anim>
                                    <p:animEffect transition="in" filter="fade">
                                      <p:cBhvr>
                                        <p:cTn id="724" dur="1000"/>
                                        <p:tgtEl>
                                          <p:spTgt spid="122"/>
                                        </p:tgtEl>
                                      </p:cBhvr>
                                    </p:animEffect>
                                  </p:childTnLst>
                                </p:cTn>
                              </p:par>
                              <p:par>
                                <p:cTn id="725" presetID="31" presetClass="entr" presetSubtype="0" fill="hold" nodeType="withEffect">
                                  <p:stCondLst>
                                    <p:cond delay="0"/>
                                  </p:stCondLst>
                                  <p:childTnLst>
                                    <p:set>
                                      <p:cBhvr>
                                        <p:cTn id="726" dur="1" fill="hold">
                                          <p:stCondLst>
                                            <p:cond delay="0"/>
                                          </p:stCondLst>
                                        </p:cTn>
                                        <p:tgtEl>
                                          <p:spTgt spid="123"/>
                                        </p:tgtEl>
                                        <p:attrNameLst>
                                          <p:attrName>style.visibility</p:attrName>
                                        </p:attrNameLst>
                                      </p:cBhvr>
                                      <p:to>
                                        <p:strVal val="visible"/>
                                      </p:to>
                                    </p:set>
                                    <p:anim calcmode="lin" valueType="num">
                                      <p:cBhvr>
                                        <p:cTn id="727" dur="1000" fill="hold"/>
                                        <p:tgtEl>
                                          <p:spTgt spid="123"/>
                                        </p:tgtEl>
                                        <p:attrNameLst>
                                          <p:attrName>ppt_w</p:attrName>
                                        </p:attrNameLst>
                                      </p:cBhvr>
                                      <p:tavLst>
                                        <p:tav tm="0">
                                          <p:val>
                                            <p:fltVal val="0"/>
                                          </p:val>
                                        </p:tav>
                                        <p:tav tm="100000">
                                          <p:val>
                                            <p:strVal val="#ppt_w"/>
                                          </p:val>
                                        </p:tav>
                                      </p:tavLst>
                                    </p:anim>
                                    <p:anim calcmode="lin" valueType="num">
                                      <p:cBhvr>
                                        <p:cTn id="728" dur="1000" fill="hold"/>
                                        <p:tgtEl>
                                          <p:spTgt spid="123"/>
                                        </p:tgtEl>
                                        <p:attrNameLst>
                                          <p:attrName>ppt_h</p:attrName>
                                        </p:attrNameLst>
                                      </p:cBhvr>
                                      <p:tavLst>
                                        <p:tav tm="0">
                                          <p:val>
                                            <p:fltVal val="0"/>
                                          </p:val>
                                        </p:tav>
                                        <p:tav tm="100000">
                                          <p:val>
                                            <p:strVal val="#ppt_h"/>
                                          </p:val>
                                        </p:tav>
                                      </p:tavLst>
                                    </p:anim>
                                    <p:anim calcmode="lin" valueType="num">
                                      <p:cBhvr>
                                        <p:cTn id="729" dur="1000" fill="hold"/>
                                        <p:tgtEl>
                                          <p:spTgt spid="123"/>
                                        </p:tgtEl>
                                        <p:attrNameLst>
                                          <p:attrName>style.rotation</p:attrName>
                                        </p:attrNameLst>
                                      </p:cBhvr>
                                      <p:tavLst>
                                        <p:tav tm="0">
                                          <p:val>
                                            <p:fltVal val="90"/>
                                          </p:val>
                                        </p:tav>
                                        <p:tav tm="100000">
                                          <p:val>
                                            <p:fltVal val="0"/>
                                          </p:val>
                                        </p:tav>
                                      </p:tavLst>
                                    </p:anim>
                                    <p:animEffect transition="in" filter="fade">
                                      <p:cBhvr>
                                        <p:cTn id="730" dur="1000"/>
                                        <p:tgtEl>
                                          <p:spTgt spid="123"/>
                                        </p:tgtEl>
                                      </p:cBhvr>
                                    </p:animEffect>
                                  </p:childTnLst>
                                </p:cTn>
                              </p:par>
                              <p:par>
                                <p:cTn id="731" presetID="31" presetClass="entr" presetSubtype="0" fill="hold" nodeType="withEffect">
                                  <p:stCondLst>
                                    <p:cond delay="0"/>
                                  </p:stCondLst>
                                  <p:childTnLst>
                                    <p:set>
                                      <p:cBhvr>
                                        <p:cTn id="732" dur="1" fill="hold">
                                          <p:stCondLst>
                                            <p:cond delay="0"/>
                                          </p:stCondLst>
                                        </p:cTn>
                                        <p:tgtEl>
                                          <p:spTgt spid="124"/>
                                        </p:tgtEl>
                                        <p:attrNameLst>
                                          <p:attrName>style.visibility</p:attrName>
                                        </p:attrNameLst>
                                      </p:cBhvr>
                                      <p:to>
                                        <p:strVal val="visible"/>
                                      </p:to>
                                    </p:set>
                                    <p:anim calcmode="lin" valueType="num">
                                      <p:cBhvr>
                                        <p:cTn id="733" dur="1000" fill="hold"/>
                                        <p:tgtEl>
                                          <p:spTgt spid="124"/>
                                        </p:tgtEl>
                                        <p:attrNameLst>
                                          <p:attrName>ppt_w</p:attrName>
                                        </p:attrNameLst>
                                      </p:cBhvr>
                                      <p:tavLst>
                                        <p:tav tm="0">
                                          <p:val>
                                            <p:fltVal val="0"/>
                                          </p:val>
                                        </p:tav>
                                        <p:tav tm="100000">
                                          <p:val>
                                            <p:strVal val="#ppt_w"/>
                                          </p:val>
                                        </p:tav>
                                      </p:tavLst>
                                    </p:anim>
                                    <p:anim calcmode="lin" valueType="num">
                                      <p:cBhvr>
                                        <p:cTn id="734" dur="1000" fill="hold"/>
                                        <p:tgtEl>
                                          <p:spTgt spid="124"/>
                                        </p:tgtEl>
                                        <p:attrNameLst>
                                          <p:attrName>ppt_h</p:attrName>
                                        </p:attrNameLst>
                                      </p:cBhvr>
                                      <p:tavLst>
                                        <p:tav tm="0">
                                          <p:val>
                                            <p:fltVal val="0"/>
                                          </p:val>
                                        </p:tav>
                                        <p:tav tm="100000">
                                          <p:val>
                                            <p:strVal val="#ppt_h"/>
                                          </p:val>
                                        </p:tav>
                                      </p:tavLst>
                                    </p:anim>
                                    <p:anim calcmode="lin" valueType="num">
                                      <p:cBhvr>
                                        <p:cTn id="735" dur="1000" fill="hold"/>
                                        <p:tgtEl>
                                          <p:spTgt spid="124"/>
                                        </p:tgtEl>
                                        <p:attrNameLst>
                                          <p:attrName>style.rotation</p:attrName>
                                        </p:attrNameLst>
                                      </p:cBhvr>
                                      <p:tavLst>
                                        <p:tav tm="0">
                                          <p:val>
                                            <p:fltVal val="90"/>
                                          </p:val>
                                        </p:tav>
                                        <p:tav tm="100000">
                                          <p:val>
                                            <p:fltVal val="0"/>
                                          </p:val>
                                        </p:tav>
                                      </p:tavLst>
                                    </p:anim>
                                    <p:animEffect transition="in" filter="fade">
                                      <p:cBhvr>
                                        <p:cTn id="736" dur="1000"/>
                                        <p:tgtEl>
                                          <p:spTgt spid="124"/>
                                        </p:tgtEl>
                                      </p:cBhvr>
                                    </p:animEffect>
                                  </p:childTnLst>
                                </p:cTn>
                              </p:par>
                              <p:par>
                                <p:cTn id="737" presetID="31" presetClass="entr" presetSubtype="0" fill="hold" nodeType="withEffect">
                                  <p:stCondLst>
                                    <p:cond delay="0"/>
                                  </p:stCondLst>
                                  <p:childTnLst>
                                    <p:set>
                                      <p:cBhvr>
                                        <p:cTn id="738" dur="1" fill="hold">
                                          <p:stCondLst>
                                            <p:cond delay="0"/>
                                          </p:stCondLst>
                                        </p:cTn>
                                        <p:tgtEl>
                                          <p:spTgt spid="125"/>
                                        </p:tgtEl>
                                        <p:attrNameLst>
                                          <p:attrName>style.visibility</p:attrName>
                                        </p:attrNameLst>
                                      </p:cBhvr>
                                      <p:to>
                                        <p:strVal val="visible"/>
                                      </p:to>
                                    </p:set>
                                    <p:anim calcmode="lin" valueType="num">
                                      <p:cBhvr>
                                        <p:cTn id="739" dur="1000" fill="hold"/>
                                        <p:tgtEl>
                                          <p:spTgt spid="125"/>
                                        </p:tgtEl>
                                        <p:attrNameLst>
                                          <p:attrName>ppt_w</p:attrName>
                                        </p:attrNameLst>
                                      </p:cBhvr>
                                      <p:tavLst>
                                        <p:tav tm="0">
                                          <p:val>
                                            <p:fltVal val="0"/>
                                          </p:val>
                                        </p:tav>
                                        <p:tav tm="100000">
                                          <p:val>
                                            <p:strVal val="#ppt_w"/>
                                          </p:val>
                                        </p:tav>
                                      </p:tavLst>
                                    </p:anim>
                                    <p:anim calcmode="lin" valueType="num">
                                      <p:cBhvr>
                                        <p:cTn id="740" dur="1000" fill="hold"/>
                                        <p:tgtEl>
                                          <p:spTgt spid="125"/>
                                        </p:tgtEl>
                                        <p:attrNameLst>
                                          <p:attrName>ppt_h</p:attrName>
                                        </p:attrNameLst>
                                      </p:cBhvr>
                                      <p:tavLst>
                                        <p:tav tm="0">
                                          <p:val>
                                            <p:fltVal val="0"/>
                                          </p:val>
                                        </p:tav>
                                        <p:tav tm="100000">
                                          <p:val>
                                            <p:strVal val="#ppt_h"/>
                                          </p:val>
                                        </p:tav>
                                      </p:tavLst>
                                    </p:anim>
                                    <p:anim calcmode="lin" valueType="num">
                                      <p:cBhvr>
                                        <p:cTn id="741" dur="1000" fill="hold"/>
                                        <p:tgtEl>
                                          <p:spTgt spid="125"/>
                                        </p:tgtEl>
                                        <p:attrNameLst>
                                          <p:attrName>style.rotation</p:attrName>
                                        </p:attrNameLst>
                                      </p:cBhvr>
                                      <p:tavLst>
                                        <p:tav tm="0">
                                          <p:val>
                                            <p:fltVal val="90"/>
                                          </p:val>
                                        </p:tav>
                                        <p:tav tm="100000">
                                          <p:val>
                                            <p:fltVal val="0"/>
                                          </p:val>
                                        </p:tav>
                                      </p:tavLst>
                                    </p:anim>
                                    <p:animEffect transition="in" filter="fade">
                                      <p:cBhvr>
                                        <p:cTn id="742" dur="1000"/>
                                        <p:tgtEl>
                                          <p:spTgt spid="125"/>
                                        </p:tgtEl>
                                      </p:cBhvr>
                                    </p:animEffect>
                                  </p:childTnLst>
                                </p:cTn>
                              </p:par>
                              <p:par>
                                <p:cTn id="743" presetID="31" presetClass="entr" presetSubtype="0" fill="hold" grpId="0" nodeType="withEffect">
                                  <p:stCondLst>
                                    <p:cond delay="0"/>
                                  </p:stCondLst>
                                  <p:childTnLst>
                                    <p:set>
                                      <p:cBhvr>
                                        <p:cTn id="744" dur="1" fill="hold">
                                          <p:stCondLst>
                                            <p:cond delay="0"/>
                                          </p:stCondLst>
                                        </p:cTn>
                                        <p:tgtEl>
                                          <p:spTgt spid="126"/>
                                        </p:tgtEl>
                                        <p:attrNameLst>
                                          <p:attrName>style.visibility</p:attrName>
                                        </p:attrNameLst>
                                      </p:cBhvr>
                                      <p:to>
                                        <p:strVal val="visible"/>
                                      </p:to>
                                    </p:set>
                                    <p:anim calcmode="lin" valueType="num">
                                      <p:cBhvr>
                                        <p:cTn id="745" dur="1000" fill="hold"/>
                                        <p:tgtEl>
                                          <p:spTgt spid="126"/>
                                        </p:tgtEl>
                                        <p:attrNameLst>
                                          <p:attrName>ppt_w</p:attrName>
                                        </p:attrNameLst>
                                      </p:cBhvr>
                                      <p:tavLst>
                                        <p:tav tm="0">
                                          <p:val>
                                            <p:fltVal val="0"/>
                                          </p:val>
                                        </p:tav>
                                        <p:tav tm="100000">
                                          <p:val>
                                            <p:strVal val="#ppt_w"/>
                                          </p:val>
                                        </p:tav>
                                      </p:tavLst>
                                    </p:anim>
                                    <p:anim calcmode="lin" valueType="num">
                                      <p:cBhvr>
                                        <p:cTn id="746" dur="1000" fill="hold"/>
                                        <p:tgtEl>
                                          <p:spTgt spid="126"/>
                                        </p:tgtEl>
                                        <p:attrNameLst>
                                          <p:attrName>ppt_h</p:attrName>
                                        </p:attrNameLst>
                                      </p:cBhvr>
                                      <p:tavLst>
                                        <p:tav tm="0">
                                          <p:val>
                                            <p:fltVal val="0"/>
                                          </p:val>
                                        </p:tav>
                                        <p:tav tm="100000">
                                          <p:val>
                                            <p:strVal val="#ppt_h"/>
                                          </p:val>
                                        </p:tav>
                                      </p:tavLst>
                                    </p:anim>
                                    <p:anim calcmode="lin" valueType="num">
                                      <p:cBhvr>
                                        <p:cTn id="747" dur="1000" fill="hold"/>
                                        <p:tgtEl>
                                          <p:spTgt spid="126"/>
                                        </p:tgtEl>
                                        <p:attrNameLst>
                                          <p:attrName>style.rotation</p:attrName>
                                        </p:attrNameLst>
                                      </p:cBhvr>
                                      <p:tavLst>
                                        <p:tav tm="0">
                                          <p:val>
                                            <p:fltVal val="90"/>
                                          </p:val>
                                        </p:tav>
                                        <p:tav tm="100000">
                                          <p:val>
                                            <p:fltVal val="0"/>
                                          </p:val>
                                        </p:tav>
                                      </p:tavLst>
                                    </p:anim>
                                    <p:animEffect transition="in" filter="fade">
                                      <p:cBhvr>
                                        <p:cTn id="748" dur="1000"/>
                                        <p:tgtEl>
                                          <p:spTgt spid="126"/>
                                        </p:tgtEl>
                                      </p:cBhvr>
                                    </p:animEffect>
                                  </p:childTnLst>
                                </p:cTn>
                              </p:par>
                              <p:par>
                                <p:cTn id="749" presetID="31" presetClass="entr" presetSubtype="0" fill="hold" nodeType="withEffect">
                                  <p:stCondLst>
                                    <p:cond delay="0"/>
                                  </p:stCondLst>
                                  <p:childTnLst>
                                    <p:set>
                                      <p:cBhvr>
                                        <p:cTn id="750" dur="1" fill="hold">
                                          <p:stCondLst>
                                            <p:cond delay="0"/>
                                          </p:stCondLst>
                                        </p:cTn>
                                        <p:tgtEl>
                                          <p:spTgt spid="127"/>
                                        </p:tgtEl>
                                        <p:attrNameLst>
                                          <p:attrName>style.visibility</p:attrName>
                                        </p:attrNameLst>
                                      </p:cBhvr>
                                      <p:to>
                                        <p:strVal val="visible"/>
                                      </p:to>
                                    </p:set>
                                    <p:anim calcmode="lin" valueType="num">
                                      <p:cBhvr>
                                        <p:cTn id="751" dur="1000" fill="hold"/>
                                        <p:tgtEl>
                                          <p:spTgt spid="127"/>
                                        </p:tgtEl>
                                        <p:attrNameLst>
                                          <p:attrName>ppt_w</p:attrName>
                                        </p:attrNameLst>
                                      </p:cBhvr>
                                      <p:tavLst>
                                        <p:tav tm="0">
                                          <p:val>
                                            <p:fltVal val="0"/>
                                          </p:val>
                                        </p:tav>
                                        <p:tav tm="100000">
                                          <p:val>
                                            <p:strVal val="#ppt_w"/>
                                          </p:val>
                                        </p:tav>
                                      </p:tavLst>
                                    </p:anim>
                                    <p:anim calcmode="lin" valueType="num">
                                      <p:cBhvr>
                                        <p:cTn id="752" dur="1000" fill="hold"/>
                                        <p:tgtEl>
                                          <p:spTgt spid="127"/>
                                        </p:tgtEl>
                                        <p:attrNameLst>
                                          <p:attrName>ppt_h</p:attrName>
                                        </p:attrNameLst>
                                      </p:cBhvr>
                                      <p:tavLst>
                                        <p:tav tm="0">
                                          <p:val>
                                            <p:fltVal val="0"/>
                                          </p:val>
                                        </p:tav>
                                        <p:tav tm="100000">
                                          <p:val>
                                            <p:strVal val="#ppt_h"/>
                                          </p:val>
                                        </p:tav>
                                      </p:tavLst>
                                    </p:anim>
                                    <p:anim calcmode="lin" valueType="num">
                                      <p:cBhvr>
                                        <p:cTn id="753" dur="1000" fill="hold"/>
                                        <p:tgtEl>
                                          <p:spTgt spid="127"/>
                                        </p:tgtEl>
                                        <p:attrNameLst>
                                          <p:attrName>style.rotation</p:attrName>
                                        </p:attrNameLst>
                                      </p:cBhvr>
                                      <p:tavLst>
                                        <p:tav tm="0">
                                          <p:val>
                                            <p:fltVal val="90"/>
                                          </p:val>
                                        </p:tav>
                                        <p:tav tm="100000">
                                          <p:val>
                                            <p:fltVal val="0"/>
                                          </p:val>
                                        </p:tav>
                                      </p:tavLst>
                                    </p:anim>
                                    <p:animEffect transition="in" filter="fade">
                                      <p:cBhvr>
                                        <p:cTn id="754" dur="1000"/>
                                        <p:tgtEl>
                                          <p:spTgt spid="127"/>
                                        </p:tgtEl>
                                      </p:cBhvr>
                                    </p:animEffect>
                                  </p:childTnLst>
                                </p:cTn>
                              </p:par>
                              <p:par>
                                <p:cTn id="755" presetID="31" presetClass="entr" presetSubtype="0" fill="hold" nodeType="withEffect">
                                  <p:stCondLst>
                                    <p:cond delay="0"/>
                                  </p:stCondLst>
                                  <p:childTnLst>
                                    <p:set>
                                      <p:cBhvr>
                                        <p:cTn id="756" dur="1" fill="hold">
                                          <p:stCondLst>
                                            <p:cond delay="0"/>
                                          </p:stCondLst>
                                        </p:cTn>
                                        <p:tgtEl>
                                          <p:spTgt spid="128"/>
                                        </p:tgtEl>
                                        <p:attrNameLst>
                                          <p:attrName>style.visibility</p:attrName>
                                        </p:attrNameLst>
                                      </p:cBhvr>
                                      <p:to>
                                        <p:strVal val="visible"/>
                                      </p:to>
                                    </p:set>
                                    <p:anim calcmode="lin" valueType="num">
                                      <p:cBhvr>
                                        <p:cTn id="757" dur="1000" fill="hold"/>
                                        <p:tgtEl>
                                          <p:spTgt spid="128"/>
                                        </p:tgtEl>
                                        <p:attrNameLst>
                                          <p:attrName>ppt_w</p:attrName>
                                        </p:attrNameLst>
                                      </p:cBhvr>
                                      <p:tavLst>
                                        <p:tav tm="0">
                                          <p:val>
                                            <p:fltVal val="0"/>
                                          </p:val>
                                        </p:tav>
                                        <p:tav tm="100000">
                                          <p:val>
                                            <p:strVal val="#ppt_w"/>
                                          </p:val>
                                        </p:tav>
                                      </p:tavLst>
                                    </p:anim>
                                    <p:anim calcmode="lin" valueType="num">
                                      <p:cBhvr>
                                        <p:cTn id="758" dur="1000" fill="hold"/>
                                        <p:tgtEl>
                                          <p:spTgt spid="128"/>
                                        </p:tgtEl>
                                        <p:attrNameLst>
                                          <p:attrName>ppt_h</p:attrName>
                                        </p:attrNameLst>
                                      </p:cBhvr>
                                      <p:tavLst>
                                        <p:tav tm="0">
                                          <p:val>
                                            <p:fltVal val="0"/>
                                          </p:val>
                                        </p:tav>
                                        <p:tav tm="100000">
                                          <p:val>
                                            <p:strVal val="#ppt_h"/>
                                          </p:val>
                                        </p:tav>
                                      </p:tavLst>
                                    </p:anim>
                                    <p:anim calcmode="lin" valueType="num">
                                      <p:cBhvr>
                                        <p:cTn id="759" dur="1000" fill="hold"/>
                                        <p:tgtEl>
                                          <p:spTgt spid="128"/>
                                        </p:tgtEl>
                                        <p:attrNameLst>
                                          <p:attrName>style.rotation</p:attrName>
                                        </p:attrNameLst>
                                      </p:cBhvr>
                                      <p:tavLst>
                                        <p:tav tm="0">
                                          <p:val>
                                            <p:fltVal val="90"/>
                                          </p:val>
                                        </p:tav>
                                        <p:tav tm="100000">
                                          <p:val>
                                            <p:fltVal val="0"/>
                                          </p:val>
                                        </p:tav>
                                      </p:tavLst>
                                    </p:anim>
                                    <p:animEffect transition="in" filter="fade">
                                      <p:cBhvr>
                                        <p:cTn id="760" dur="1000"/>
                                        <p:tgtEl>
                                          <p:spTgt spid="128"/>
                                        </p:tgtEl>
                                      </p:cBhvr>
                                    </p:animEffect>
                                  </p:childTnLst>
                                </p:cTn>
                              </p:par>
                              <p:par>
                                <p:cTn id="761" presetID="31" presetClass="entr" presetSubtype="0" fill="hold" nodeType="withEffect">
                                  <p:stCondLst>
                                    <p:cond delay="0"/>
                                  </p:stCondLst>
                                  <p:childTnLst>
                                    <p:set>
                                      <p:cBhvr>
                                        <p:cTn id="762" dur="1" fill="hold">
                                          <p:stCondLst>
                                            <p:cond delay="0"/>
                                          </p:stCondLst>
                                        </p:cTn>
                                        <p:tgtEl>
                                          <p:spTgt spid="129"/>
                                        </p:tgtEl>
                                        <p:attrNameLst>
                                          <p:attrName>style.visibility</p:attrName>
                                        </p:attrNameLst>
                                      </p:cBhvr>
                                      <p:to>
                                        <p:strVal val="visible"/>
                                      </p:to>
                                    </p:set>
                                    <p:anim calcmode="lin" valueType="num">
                                      <p:cBhvr>
                                        <p:cTn id="763" dur="1000" fill="hold"/>
                                        <p:tgtEl>
                                          <p:spTgt spid="129"/>
                                        </p:tgtEl>
                                        <p:attrNameLst>
                                          <p:attrName>ppt_w</p:attrName>
                                        </p:attrNameLst>
                                      </p:cBhvr>
                                      <p:tavLst>
                                        <p:tav tm="0">
                                          <p:val>
                                            <p:fltVal val="0"/>
                                          </p:val>
                                        </p:tav>
                                        <p:tav tm="100000">
                                          <p:val>
                                            <p:strVal val="#ppt_w"/>
                                          </p:val>
                                        </p:tav>
                                      </p:tavLst>
                                    </p:anim>
                                    <p:anim calcmode="lin" valueType="num">
                                      <p:cBhvr>
                                        <p:cTn id="764" dur="1000" fill="hold"/>
                                        <p:tgtEl>
                                          <p:spTgt spid="129"/>
                                        </p:tgtEl>
                                        <p:attrNameLst>
                                          <p:attrName>ppt_h</p:attrName>
                                        </p:attrNameLst>
                                      </p:cBhvr>
                                      <p:tavLst>
                                        <p:tav tm="0">
                                          <p:val>
                                            <p:fltVal val="0"/>
                                          </p:val>
                                        </p:tav>
                                        <p:tav tm="100000">
                                          <p:val>
                                            <p:strVal val="#ppt_h"/>
                                          </p:val>
                                        </p:tav>
                                      </p:tavLst>
                                    </p:anim>
                                    <p:anim calcmode="lin" valueType="num">
                                      <p:cBhvr>
                                        <p:cTn id="765" dur="1000" fill="hold"/>
                                        <p:tgtEl>
                                          <p:spTgt spid="129"/>
                                        </p:tgtEl>
                                        <p:attrNameLst>
                                          <p:attrName>style.rotation</p:attrName>
                                        </p:attrNameLst>
                                      </p:cBhvr>
                                      <p:tavLst>
                                        <p:tav tm="0">
                                          <p:val>
                                            <p:fltVal val="90"/>
                                          </p:val>
                                        </p:tav>
                                        <p:tav tm="100000">
                                          <p:val>
                                            <p:fltVal val="0"/>
                                          </p:val>
                                        </p:tav>
                                      </p:tavLst>
                                    </p:anim>
                                    <p:animEffect transition="in" filter="fade">
                                      <p:cBhvr>
                                        <p:cTn id="766" dur="1000"/>
                                        <p:tgtEl>
                                          <p:spTgt spid="129"/>
                                        </p:tgtEl>
                                      </p:cBhvr>
                                    </p:animEffect>
                                  </p:childTnLst>
                                </p:cTn>
                              </p:par>
                              <p:par>
                                <p:cTn id="767" presetID="31" presetClass="entr" presetSubtype="0" fill="hold" nodeType="withEffect">
                                  <p:stCondLst>
                                    <p:cond delay="0"/>
                                  </p:stCondLst>
                                  <p:childTnLst>
                                    <p:set>
                                      <p:cBhvr>
                                        <p:cTn id="768" dur="1" fill="hold">
                                          <p:stCondLst>
                                            <p:cond delay="0"/>
                                          </p:stCondLst>
                                        </p:cTn>
                                        <p:tgtEl>
                                          <p:spTgt spid="130"/>
                                        </p:tgtEl>
                                        <p:attrNameLst>
                                          <p:attrName>style.visibility</p:attrName>
                                        </p:attrNameLst>
                                      </p:cBhvr>
                                      <p:to>
                                        <p:strVal val="visible"/>
                                      </p:to>
                                    </p:set>
                                    <p:anim calcmode="lin" valueType="num">
                                      <p:cBhvr>
                                        <p:cTn id="769" dur="1000" fill="hold"/>
                                        <p:tgtEl>
                                          <p:spTgt spid="130"/>
                                        </p:tgtEl>
                                        <p:attrNameLst>
                                          <p:attrName>ppt_w</p:attrName>
                                        </p:attrNameLst>
                                      </p:cBhvr>
                                      <p:tavLst>
                                        <p:tav tm="0">
                                          <p:val>
                                            <p:fltVal val="0"/>
                                          </p:val>
                                        </p:tav>
                                        <p:tav tm="100000">
                                          <p:val>
                                            <p:strVal val="#ppt_w"/>
                                          </p:val>
                                        </p:tav>
                                      </p:tavLst>
                                    </p:anim>
                                    <p:anim calcmode="lin" valueType="num">
                                      <p:cBhvr>
                                        <p:cTn id="770" dur="1000" fill="hold"/>
                                        <p:tgtEl>
                                          <p:spTgt spid="130"/>
                                        </p:tgtEl>
                                        <p:attrNameLst>
                                          <p:attrName>ppt_h</p:attrName>
                                        </p:attrNameLst>
                                      </p:cBhvr>
                                      <p:tavLst>
                                        <p:tav tm="0">
                                          <p:val>
                                            <p:fltVal val="0"/>
                                          </p:val>
                                        </p:tav>
                                        <p:tav tm="100000">
                                          <p:val>
                                            <p:strVal val="#ppt_h"/>
                                          </p:val>
                                        </p:tav>
                                      </p:tavLst>
                                    </p:anim>
                                    <p:anim calcmode="lin" valueType="num">
                                      <p:cBhvr>
                                        <p:cTn id="771" dur="1000" fill="hold"/>
                                        <p:tgtEl>
                                          <p:spTgt spid="130"/>
                                        </p:tgtEl>
                                        <p:attrNameLst>
                                          <p:attrName>style.rotation</p:attrName>
                                        </p:attrNameLst>
                                      </p:cBhvr>
                                      <p:tavLst>
                                        <p:tav tm="0">
                                          <p:val>
                                            <p:fltVal val="90"/>
                                          </p:val>
                                        </p:tav>
                                        <p:tav tm="100000">
                                          <p:val>
                                            <p:fltVal val="0"/>
                                          </p:val>
                                        </p:tav>
                                      </p:tavLst>
                                    </p:anim>
                                    <p:animEffect transition="in" filter="fade">
                                      <p:cBhvr>
                                        <p:cTn id="772" dur="1000"/>
                                        <p:tgtEl>
                                          <p:spTgt spid="130"/>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1"/>
                                        </p:tgtEl>
                                        <p:attrNameLst>
                                          <p:attrName>style.visibility</p:attrName>
                                        </p:attrNameLst>
                                      </p:cBhvr>
                                      <p:to>
                                        <p:strVal val="visible"/>
                                      </p:to>
                                    </p:set>
                                    <p:anim calcmode="lin" valueType="num">
                                      <p:cBhvr>
                                        <p:cTn id="775" dur="1000" fill="hold"/>
                                        <p:tgtEl>
                                          <p:spTgt spid="131"/>
                                        </p:tgtEl>
                                        <p:attrNameLst>
                                          <p:attrName>ppt_w</p:attrName>
                                        </p:attrNameLst>
                                      </p:cBhvr>
                                      <p:tavLst>
                                        <p:tav tm="0">
                                          <p:val>
                                            <p:fltVal val="0"/>
                                          </p:val>
                                        </p:tav>
                                        <p:tav tm="100000">
                                          <p:val>
                                            <p:strVal val="#ppt_w"/>
                                          </p:val>
                                        </p:tav>
                                      </p:tavLst>
                                    </p:anim>
                                    <p:anim calcmode="lin" valueType="num">
                                      <p:cBhvr>
                                        <p:cTn id="776" dur="1000" fill="hold"/>
                                        <p:tgtEl>
                                          <p:spTgt spid="131"/>
                                        </p:tgtEl>
                                        <p:attrNameLst>
                                          <p:attrName>ppt_h</p:attrName>
                                        </p:attrNameLst>
                                      </p:cBhvr>
                                      <p:tavLst>
                                        <p:tav tm="0">
                                          <p:val>
                                            <p:fltVal val="0"/>
                                          </p:val>
                                        </p:tav>
                                        <p:tav tm="100000">
                                          <p:val>
                                            <p:strVal val="#ppt_h"/>
                                          </p:val>
                                        </p:tav>
                                      </p:tavLst>
                                    </p:anim>
                                    <p:anim calcmode="lin" valueType="num">
                                      <p:cBhvr>
                                        <p:cTn id="777" dur="1000" fill="hold"/>
                                        <p:tgtEl>
                                          <p:spTgt spid="131"/>
                                        </p:tgtEl>
                                        <p:attrNameLst>
                                          <p:attrName>style.rotation</p:attrName>
                                        </p:attrNameLst>
                                      </p:cBhvr>
                                      <p:tavLst>
                                        <p:tav tm="0">
                                          <p:val>
                                            <p:fltVal val="90"/>
                                          </p:val>
                                        </p:tav>
                                        <p:tav tm="100000">
                                          <p:val>
                                            <p:fltVal val="0"/>
                                          </p:val>
                                        </p:tav>
                                      </p:tavLst>
                                    </p:anim>
                                    <p:animEffect transition="in" filter="fade">
                                      <p:cBhvr>
                                        <p:cTn id="778" dur="1000"/>
                                        <p:tgtEl>
                                          <p:spTgt spid="131"/>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2"/>
                                        </p:tgtEl>
                                        <p:attrNameLst>
                                          <p:attrName>style.visibility</p:attrName>
                                        </p:attrNameLst>
                                      </p:cBhvr>
                                      <p:to>
                                        <p:strVal val="visible"/>
                                      </p:to>
                                    </p:set>
                                    <p:anim calcmode="lin" valueType="num">
                                      <p:cBhvr>
                                        <p:cTn id="781" dur="1000" fill="hold"/>
                                        <p:tgtEl>
                                          <p:spTgt spid="132"/>
                                        </p:tgtEl>
                                        <p:attrNameLst>
                                          <p:attrName>ppt_w</p:attrName>
                                        </p:attrNameLst>
                                      </p:cBhvr>
                                      <p:tavLst>
                                        <p:tav tm="0">
                                          <p:val>
                                            <p:fltVal val="0"/>
                                          </p:val>
                                        </p:tav>
                                        <p:tav tm="100000">
                                          <p:val>
                                            <p:strVal val="#ppt_w"/>
                                          </p:val>
                                        </p:tav>
                                      </p:tavLst>
                                    </p:anim>
                                    <p:anim calcmode="lin" valueType="num">
                                      <p:cBhvr>
                                        <p:cTn id="782" dur="1000" fill="hold"/>
                                        <p:tgtEl>
                                          <p:spTgt spid="132"/>
                                        </p:tgtEl>
                                        <p:attrNameLst>
                                          <p:attrName>ppt_h</p:attrName>
                                        </p:attrNameLst>
                                      </p:cBhvr>
                                      <p:tavLst>
                                        <p:tav tm="0">
                                          <p:val>
                                            <p:fltVal val="0"/>
                                          </p:val>
                                        </p:tav>
                                        <p:tav tm="100000">
                                          <p:val>
                                            <p:strVal val="#ppt_h"/>
                                          </p:val>
                                        </p:tav>
                                      </p:tavLst>
                                    </p:anim>
                                    <p:anim calcmode="lin" valueType="num">
                                      <p:cBhvr>
                                        <p:cTn id="783" dur="1000" fill="hold"/>
                                        <p:tgtEl>
                                          <p:spTgt spid="132"/>
                                        </p:tgtEl>
                                        <p:attrNameLst>
                                          <p:attrName>style.rotation</p:attrName>
                                        </p:attrNameLst>
                                      </p:cBhvr>
                                      <p:tavLst>
                                        <p:tav tm="0">
                                          <p:val>
                                            <p:fltVal val="90"/>
                                          </p:val>
                                        </p:tav>
                                        <p:tav tm="100000">
                                          <p:val>
                                            <p:fltVal val="0"/>
                                          </p:val>
                                        </p:tav>
                                      </p:tavLst>
                                    </p:anim>
                                    <p:animEffect transition="in" filter="fade">
                                      <p:cBhvr>
                                        <p:cTn id="784" dur="1000"/>
                                        <p:tgtEl>
                                          <p:spTgt spid="132"/>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3"/>
                                        </p:tgtEl>
                                        <p:attrNameLst>
                                          <p:attrName>style.visibility</p:attrName>
                                        </p:attrNameLst>
                                      </p:cBhvr>
                                      <p:to>
                                        <p:strVal val="visible"/>
                                      </p:to>
                                    </p:set>
                                    <p:anim calcmode="lin" valueType="num">
                                      <p:cBhvr>
                                        <p:cTn id="787" dur="1000" fill="hold"/>
                                        <p:tgtEl>
                                          <p:spTgt spid="133"/>
                                        </p:tgtEl>
                                        <p:attrNameLst>
                                          <p:attrName>ppt_w</p:attrName>
                                        </p:attrNameLst>
                                      </p:cBhvr>
                                      <p:tavLst>
                                        <p:tav tm="0">
                                          <p:val>
                                            <p:fltVal val="0"/>
                                          </p:val>
                                        </p:tav>
                                        <p:tav tm="100000">
                                          <p:val>
                                            <p:strVal val="#ppt_w"/>
                                          </p:val>
                                        </p:tav>
                                      </p:tavLst>
                                    </p:anim>
                                    <p:anim calcmode="lin" valueType="num">
                                      <p:cBhvr>
                                        <p:cTn id="788" dur="1000" fill="hold"/>
                                        <p:tgtEl>
                                          <p:spTgt spid="133"/>
                                        </p:tgtEl>
                                        <p:attrNameLst>
                                          <p:attrName>ppt_h</p:attrName>
                                        </p:attrNameLst>
                                      </p:cBhvr>
                                      <p:tavLst>
                                        <p:tav tm="0">
                                          <p:val>
                                            <p:fltVal val="0"/>
                                          </p:val>
                                        </p:tav>
                                        <p:tav tm="100000">
                                          <p:val>
                                            <p:strVal val="#ppt_h"/>
                                          </p:val>
                                        </p:tav>
                                      </p:tavLst>
                                    </p:anim>
                                    <p:anim calcmode="lin" valueType="num">
                                      <p:cBhvr>
                                        <p:cTn id="789" dur="1000" fill="hold"/>
                                        <p:tgtEl>
                                          <p:spTgt spid="133"/>
                                        </p:tgtEl>
                                        <p:attrNameLst>
                                          <p:attrName>style.rotation</p:attrName>
                                        </p:attrNameLst>
                                      </p:cBhvr>
                                      <p:tavLst>
                                        <p:tav tm="0">
                                          <p:val>
                                            <p:fltVal val="90"/>
                                          </p:val>
                                        </p:tav>
                                        <p:tav tm="100000">
                                          <p:val>
                                            <p:fltVal val="0"/>
                                          </p:val>
                                        </p:tav>
                                      </p:tavLst>
                                    </p:anim>
                                    <p:animEffect transition="in" filter="fade">
                                      <p:cBhvr>
                                        <p:cTn id="790" dur="1000"/>
                                        <p:tgtEl>
                                          <p:spTgt spid="133"/>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4"/>
                                        </p:tgtEl>
                                        <p:attrNameLst>
                                          <p:attrName>style.visibility</p:attrName>
                                        </p:attrNameLst>
                                      </p:cBhvr>
                                      <p:to>
                                        <p:strVal val="visible"/>
                                      </p:to>
                                    </p:set>
                                    <p:anim calcmode="lin" valueType="num">
                                      <p:cBhvr>
                                        <p:cTn id="793" dur="1000" fill="hold"/>
                                        <p:tgtEl>
                                          <p:spTgt spid="134"/>
                                        </p:tgtEl>
                                        <p:attrNameLst>
                                          <p:attrName>ppt_w</p:attrName>
                                        </p:attrNameLst>
                                      </p:cBhvr>
                                      <p:tavLst>
                                        <p:tav tm="0">
                                          <p:val>
                                            <p:fltVal val="0"/>
                                          </p:val>
                                        </p:tav>
                                        <p:tav tm="100000">
                                          <p:val>
                                            <p:strVal val="#ppt_w"/>
                                          </p:val>
                                        </p:tav>
                                      </p:tavLst>
                                    </p:anim>
                                    <p:anim calcmode="lin" valueType="num">
                                      <p:cBhvr>
                                        <p:cTn id="794" dur="1000" fill="hold"/>
                                        <p:tgtEl>
                                          <p:spTgt spid="134"/>
                                        </p:tgtEl>
                                        <p:attrNameLst>
                                          <p:attrName>ppt_h</p:attrName>
                                        </p:attrNameLst>
                                      </p:cBhvr>
                                      <p:tavLst>
                                        <p:tav tm="0">
                                          <p:val>
                                            <p:fltVal val="0"/>
                                          </p:val>
                                        </p:tav>
                                        <p:tav tm="100000">
                                          <p:val>
                                            <p:strVal val="#ppt_h"/>
                                          </p:val>
                                        </p:tav>
                                      </p:tavLst>
                                    </p:anim>
                                    <p:anim calcmode="lin" valueType="num">
                                      <p:cBhvr>
                                        <p:cTn id="795" dur="1000" fill="hold"/>
                                        <p:tgtEl>
                                          <p:spTgt spid="134"/>
                                        </p:tgtEl>
                                        <p:attrNameLst>
                                          <p:attrName>style.rotation</p:attrName>
                                        </p:attrNameLst>
                                      </p:cBhvr>
                                      <p:tavLst>
                                        <p:tav tm="0">
                                          <p:val>
                                            <p:fltVal val="90"/>
                                          </p:val>
                                        </p:tav>
                                        <p:tav tm="100000">
                                          <p:val>
                                            <p:fltVal val="0"/>
                                          </p:val>
                                        </p:tav>
                                      </p:tavLst>
                                    </p:anim>
                                    <p:animEffect transition="in" filter="fade">
                                      <p:cBhvr>
                                        <p:cTn id="796" dur="1000"/>
                                        <p:tgtEl>
                                          <p:spTgt spid="134"/>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5"/>
                                        </p:tgtEl>
                                        <p:attrNameLst>
                                          <p:attrName>style.visibility</p:attrName>
                                        </p:attrNameLst>
                                      </p:cBhvr>
                                      <p:to>
                                        <p:strVal val="visible"/>
                                      </p:to>
                                    </p:set>
                                    <p:anim calcmode="lin" valueType="num">
                                      <p:cBhvr>
                                        <p:cTn id="799" dur="1000" fill="hold"/>
                                        <p:tgtEl>
                                          <p:spTgt spid="135"/>
                                        </p:tgtEl>
                                        <p:attrNameLst>
                                          <p:attrName>ppt_w</p:attrName>
                                        </p:attrNameLst>
                                      </p:cBhvr>
                                      <p:tavLst>
                                        <p:tav tm="0">
                                          <p:val>
                                            <p:fltVal val="0"/>
                                          </p:val>
                                        </p:tav>
                                        <p:tav tm="100000">
                                          <p:val>
                                            <p:strVal val="#ppt_w"/>
                                          </p:val>
                                        </p:tav>
                                      </p:tavLst>
                                    </p:anim>
                                    <p:anim calcmode="lin" valueType="num">
                                      <p:cBhvr>
                                        <p:cTn id="800" dur="1000" fill="hold"/>
                                        <p:tgtEl>
                                          <p:spTgt spid="135"/>
                                        </p:tgtEl>
                                        <p:attrNameLst>
                                          <p:attrName>ppt_h</p:attrName>
                                        </p:attrNameLst>
                                      </p:cBhvr>
                                      <p:tavLst>
                                        <p:tav tm="0">
                                          <p:val>
                                            <p:fltVal val="0"/>
                                          </p:val>
                                        </p:tav>
                                        <p:tav tm="100000">
                                          <p:val>
                                            <p:strVal val="#ppt_h"/>
                                          </p:val>
                                        </p:tav>
                                      </p:tavLst>
                                    </p:anim>
                                    <p:anim calcmode="lin" valueType="num">
                                      <p:cBhvr>
                                        <p:cTn id="801" dur="1000" fill="hold"/>
                                        <p:tgtEl>
                                          <p:spTgt spid="135"/>
                                        </p:tgtEl>
                                        <p:attrNameLst>
                                          <p:attrName>style.rotation</p:attrName>
                                        </p:attrNameLst>
                                      </p:cBhvr>
                                      <p:tavLst>
                                        <p:tav tm="0">
                                          <p:val>
                                            <p:fltVal val="90"/>
                                          </p:val>
                                        </p:tav>
                                        <p:tav tm="100000">
                                          <p:val>
                                            <p:fltVal val="0"/>
                                          </p:val>
                                        </p:tav>
                                      </p:tavLst>
                                    </p:anim>
                                    <p:animEffect transition="in" filter="fade">
                                      <p:cBhvr>
                                        <p:cTn id="802" dur="1000"/>
                                        <p:tgtEl>
                                          <p:spTgt spid="135"/>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6"/>
                                        </p:tgtEl>
                                        <p:attrNameLst>
                                          <p:attrName>style.visibility</p:attrName>
                                        </p:attrNameLst>
                                      </p:cBhvr>
                                      <p:to>
                                        <p:strVal val="visible"/>
                                      </p:to>
                                    </p:set>
                                    <p:anim calcmode="lin" valueType="num">
                                      <p:cBhvr>
                                        <p:cTn id="805" dur="1000" fill="hold"/>
                                        <p:tgtEl>
                                          <p:spTgt spid="136"/>
                                        </p:tgtEl>
                                        <p:attrNameLst>
                                          <p:attrName>ppt_w</p:attrName>
                                        </p:attrNameLst>
                                      </p:cBhvr>
                                      <p:tavLst>
                                        <p:tav tm="0">
                                          <p:val>
                                            <p:fltVal val="0"/>
                                          </p:val>
                                        </p:tav>
                                        <p:tav tm="100000">
                                          <p:val>
                                            <p:strVal val="#ppt_w"/>
                                          </p:val>
                                        </p:tav>
                                      </p:tavLst>
                                    </p:anim>
                                    <p:anim calcmode="lin" valueType="num">
                                      <p:cBhvr>
                                        <p:cTn id="806" dur="1000" fill="hold"/>
                                        <p:tgtEl>
                                          <p:spTgt spid="136"/>
                                        </p:tgtEl>
                                        <p:attrNameLst>
                                          <p:attrName>ppt_h</p:attrName>
                                        </p:attrNameLst>
                                      </p:cBhvr>
                                      <p:tavLst>
                                        <p:tav tm="0">
                                          <p:val>
                                            <p:fltVal val="0"/>
                                          </p:val>
                                        </p:tav>
                                        <p:tav tm="100000">
                                          <p:val>
                                            <p:strVal val="#ppt_h"/>
                                          </p:val>
                                        </p:tav>
                                      </p:tavLst>
                                    </p:anim>
                                    <p:anim calcmode="lin" valueType="num">
                                      <p:cBhvr>
                                        <p:cTn id="807" dur="1000" fill="hold"/>
                                        <p:tgtEl>
                                          <p:spTgt spid="136"/>
                                        </p:tgtEl>
                                        <p:attrNameLst>
                                          <p:attrName>style.rotation</p:attrName>
                                        </p:attrNameLst>
                                      </p:cBhvr>
                                      <p:tavLst>
                                        <p:tav tm="0">
                                          <p:val>
                                            <p:fltVal val="90"/>
                                          </p:val>
                                        </p:tav>
                                        <p:tav tm="100000">
                                          <p:val>
                                            <p:fltVal val="0"/>
                                          </p:val>
                                        </p:tav>
                                      </p:tavLst>
                                    </p:anim>
                                    <p:animEffect transition="in" filter="fade">
                                      <p:cBhvr>
                                        <p:cTn id="808" dur="1000"/>
                                        <p:tgtEl>
                                          <p:spTgt spid="136"/>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7"/>
                                        </p:tgtEl>
                                        <p:attrNameLst>
                                          <p:attrName>style.visibility</p:attrName>
                                        </p:attrNameLst>
                                      </p:cBhvr>
                                      <p:to>
                                        <p:strVal val="visible"/>
                                      </p:to>
                                    </p:set>
                                    <p:anim calcmode="lin" valueType="num">
                                      <p:cBhvr>
                                        <p:cTn id="811" dur="1000" fill="hold"/>
                                        <p:tgtEl>
                                          <p:spTgt spid="137"/>
                                        </p:tgtEl>
                                        <p:attrNameLst>
                                          <p:attrName>ppt_w</p:attrName>
                                        </p:attrNameLst>
                                      </p:cBhvr>
                                      <p:tavLst>
                                        <p:tav tm="0">
                                          <p:val>
                                            <p:fltVal val="0"/>
                                          </p:val>
                                        </p:tav>
                                        <p:tav tm="100000">
                                          <p:val>
                                            <p:strVal val="#ppt_w"/>
                                          </p:val>
                                        </p:tav>
                                      </p:tavLst>
                                    </p:anim>
                                    <p:anim calcmode="lin" valueType="num">
                                      <p:cBhvr>
                                        <p:cTn id="812" dur="1000" fill="hold"/>
                                        <p:tgtEl>
                                          <p:spTgt spid="137"/>
                                        </p:tgtEl>
                                        <p:attrNameLst>
                                          <p:attrName>ppt_h</p:attrName>
                                        </p:attrNameLst>
                                      </p:cBhvr>
                                      <p:tavLst>
                                        <p:tav tm="0">
                                          <p:val>
                                            <p:fltVal val="0"/>
                                          </p:val>
                                        </p:tav>
                                        <p:tav tm="100000">
                                          <p:val>
                                            <p:strVal val="#ppt_h"/>
                                          </p:val>
                                        </p:tav>
                                      </p:tavLst>
                                    </p:anim>
                                    <p:anim calcmode="lin" valueType="num">
                                      <p:cBhvr>
                                        <p:cTn id="813" dur="1000" fill="hold"/>
                                        <p:tgtEl>
                                          <p:spTgt spid="137"/>
                                        </p:tgtEl>
                                        <p:attrNameLst>
                                          <p:attrName>style.rotation</p:attrName>
                                        </p:attrNameLst>
                                      </p:cBhvr>
                                      <p:tavLst>
                                        <p:tav tm="0">
                                          <p:val>
                                            <p:fltVal val="90"/>
                                          </p:val>
                                        </p:tav>
                                        <p:tav tm="100000">
                                          <p:val>
                                            <p:fltVal val="0"/>
                                          </p:val>
                                        </p:tav>
                                      </p:tavLst>
                                    </p:anim>
                                    <p:animEffect transition="in" filter="fade">
                                      <p:cBhvr>
                                        <p:cTn id="814" dur="1000"/>
                                        <p:tgtEl>
                                          <p:spTgt spid="137"/>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8"/>
                                        </p:tgtEl>
                                        <p:attrNameLst>
                                          <p:attrName>style.visibility</p:attrName>
                                        </p:attrNameLst>
                                      </p:cBhvr>
                                      <p:to>
                                        <p:strVal val="visible"/>
                                      </p:to>
                                    </p:set>
                                    <p:anim calcmode="lin" valueType="num">
                                      <p:cBhvr>
                                        <p:cTn id="817" dur="1000" fill="hold"/>
                                        <p:tgtEl>
                                          <p:spTgt spid="138"/>
                                        </p:tgtEl>
                                        <p:attrNameLst>
                                          <p:attrName>ppt_w</p:attrName>
                                        </p:attrNameLst>
                                      </p:cBhvr>
                                      <p:tavLst>
                                        <p:tav tm="0">
                                          <p:val>
                                            <p:fltVal val="0"/>
                                          </p:val>
                                        </p:tav>
                                        <p:tav tm="100000">
                                          <p:val>
                                            <p:strVal val="#ppt_w"/>
                                          </p:val>
                                        </p:tav>
                                      </p:tavLst>
                                    </p:anim>
                                    <p:anim calcmode="lin" valueType="num">
                                      <p:cBhvr>
                                        <p:cTn id="818" dur="1000" fill="hold"/>
                                        <p:tgtEl>
                                          <p:spTgt spid="138"/>
                                        </p:tgtEl>
                                        <p:attrNameLst>
                                          <p:attrName>ppt_h</p:attrName>
                                        </p:attrNameLst>
                                      </p:cBhvr>
                                      <p:tavLst>
                                        <p:tav tm="0">
                                          <p:val>
                                            <p:fltVal val="0"/>
                                          </p:val>
                                        </p:tav>
                                        <p:tav tm="100000">
                                          <p:val>
                                            <p:strVal val="#ppt_h"/>
                                          </p:val>
                                        </p:tav>
                                      </p:tavLst>
                                    </p:anim>
                                    <p:anim calcmode="lin" valueType="num">
                                      <p:cBhvr>
                                        <p:cTn id="819" dur="1000" fill="hold"/>
                                        <p:tgtEl>
                                          <p:spTgt spid="138"/>
                                        </p:tgtEl>
                                        <p:attrNameLst>
                                          <p:attrName>style.rotation</p:attrName>
                                        </p:attrNameLst>
                                      </p:cBhvr>
                                      <p:tavLst>
                                        <p:tav tm="0">
                                          <p:val>
                                            <p:fltVal val="90"/>
                                          </p:val>
                                        </p:tav>
                                        <p:tav tm="100000">
                                          <p:val>
                                            <p:fltVal val="0"/>
                                          </p:val>
                                        </p:tav>
                                      </p:tavLst>
                                    </p:anim>
                                    <p:animEffect transition="in" filter="fade">
                                      <p:cBhvr>
                                        <p:cTn id="820" dur="1000"/>
                                        <p:tgtEl>
                                          <p:spTgt spid="138"/>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9"/>
                                        </p:tgtEl>
                                        <p:attrNameLst>
                                          <p:attrName>style.visibility</p:attrName>
                                        </p:attrNameLst>
                                      </p:cBhvr>
                                      <p:to>
                                        <p:strVal val="visible"/>
                                      </p:to>
                                    </p:set>
                                    <p:anim calcmode="lin" valueType="num">
                                      <p:cBhvr>
                                        <p:cTn id="823" dur="1000" fill="hold"/>
                                        <p:tgtEl>
                                          <p:spTgt spid="139"/>
                                        </p:tgtEl>
                                        <p:attrNameLst>
                                          <p:attrName>ppt_w</p:attrName>
                                        </p:attrNameLst>
                                      </p:cBhvr>
                                      <p:tavLst>
                                        <p:tav tm="0">
                                          <p:val>
                                            <p:fltVal val="0"/>
                                          </p:val>
                                        </p:tav>
                                        <p:tav tm="100000">
                                          <p:val>
                                            <p:strVal val="#ppt_w"/>
                                          </p:val>
                                        </p:tav>
                                      </p:tavLst>
                                    </p:anim>
                                    <p:anim calcmode="lin" valueType="num">
                                      <p:cBhvr>
                                        <p:cTn id="824" dur="1000" fill="hold"/>
                                        <p:tgtEl>
                                          <p:spTgt spid="139"/>
                                        </p:tgtEl>
                                        <p:attrNameLst>
                                          <p:attrName>ppt_h</p:attrName>
                                        </p:attrNameLst>
                                      </p:cBhvr>
                                      <p:tavLst>
                                        <p:tav tm="0">
                                          <p:val>
                                            <p:fltVal val="0"/>
                                          </p:val>
                                        </p:tav>
                                        <p:tav tm="100000">
                                          <p:val>
                                            <p:strVal val="#ppt_h"/>
                                          </p:val>
                                        </p:tav>
                                      </p:tavLst>
                                    </p:anim>
                                    <p:anim calcmode="lin" valueType="num">
                                      <p:cBhvr>
                                        <p:cTn id="825" dur="1000" fill="hold"/>
                                        <p:tgtEl>
                                          <p:spTgt spid="139"/>
                                        </p:tgtEl>
                                        <p:attrNameLst>
                                          <p:attrName>style.rotation</p:attrName>
                                        </p:attrNameLst>
                                      </p:cBhvr>
                                      <p:tavLst>
                                        <p:tav tm="0">
                                          <p:val>
                                            <p:fltVal val="90"/>
                                          </p:val>
                                        </p:tav>
                                        <p:tav tm="100000">
                                          <p:val>
                                            <p:fltVal val="0"/>
                                          </p:val>
                                        </p:tav>
                                      </p:tavLst>
                                    </p:anim>
                                    <p:animEffect transition="in" filter="fade">
                                      <p:cBhvr>
                                        <p:cTn id="826" dur="1000"/>
                                        <p:tgtEl>
                                          <p:spTgt spid="139"/>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40"/>
                                        </p:tgtEl>
                                        <p:attrNameLst>
                                          <p:attrName>style.visibility</p:attrName>
                                        </p:attrNameLst>
                                      </p:cBhvr>
                                      <p:to>
                                        <p:strVal val="visible"/>
                                      </p:to>
                                    </p:set>
                                    <p:anim calcmode="lin" valueType="num">
                                      <p:cBhvr>
                                        <p:cTn id="829" dur="1000" fill="hold"/>
                                        <p:tgtEl>
                                          <p:spTgt spid="140"/>
                                        </p:tgtEl>
                                        <p:attrNameLst>
                                          <p:attrName>ppt_w</p:attrName>
                                        </p:attrNameLst>
                                      </p:cBhvr>
                                      <p:tavLst>
                                        <p:tav tm="0">
                                          <p:val>
                                            <p:fltVal val="0"/>
                                          </p:val>
                                        </p:tav>
                                        <p:tav tm="100000">
                                          <p:val>
                                            <p:strVal val="#ppt_w"/>
                                          </p:val>
                                        </p:tav>
                                      </p:tavLst>
                                    </p:anim>
                                    <p:anim calcmode="lin" valueType="num">
                                      <p:cBhvr>
                                        <p:cTn id="830" dur="1000" fill="hold"/>
                                        <p:tgtEl>
                                          <p:spTgt spid="140"/>
                                        </p:tgtEl>
                                        <p:attrNameLst>
                                          <p:attrName>ppt_h</p:attrName>
                                        </p:attrNameLst>
                                      </p:cBhvr>
                                      <p:tavLst>
                                        <p:tav tm="0">
                                          <p:val>
                                            <p:fltVal val="0"/>
                                          </p:val>
                                        </p:tav>
                                        <p:tav tm="100000">
                                          <p:val>
                                            <p:strVal val="#ppt_h"/>
                                          </p:val>
                                        </p:tav>
                                      </p:tavLst>
                                    </p:anim>
                                    <p:anim calcmode="lin" valueType="num">
                                      <p:cBhvr>
                                        <p:cTn id="831" dur="1000" fill="hold"/>
                                        <p:tgtEl>
                                          <p:spTgt spid="140"/>
                                        </p:tgtEl>
                                        <p:attrNameLst>
                                          <p:attrName>style.rotation</p:attrName>
                                        </p:attrNameLst>
                                      </p:cBhvr>
                                      <p:tavLst>
                                        <p:tav tm="0">
                                          <p:val>
                                            <p:fltVal val="90"/>
                                          </p:val>
                                        </p:tav>
                                        <p:tav tm="100000">
                                          <p:val>
                                            <p:fltVal val="0"/>
                                          </p:val>
                                        </p:tav>
                                      </p:tavLst>
                                    </p:anim>
                                    <p:animEffect transition="in" filter="fade">
                                      <p:cBhvr>
                                        <p:cTn id="832" dur="1000"/>
                                        <p:tgtEl>
                                          <p:spTgt spid="140"/>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1"/>
                                        </p:tgtEl>
                                        <p:attrNameLst>
                                          <p:attrName>style.visibility</p:attrName>
                                        </p:attrNameLst>
                                      </p:cBhvr>
                                      <p:to>
                                        <p:strVal val="visible"/>
                                      </p:to>
                                    </p:set>
                                    <p:anim calcmode="lin" valueType="num">
                                      <p:cBhvr>
                                        <p:cTn id="835" dur="1000" fill="hold"/>
                                        <p:tgtEl>
                                          <p:spTgt spid="141"/>
                                        </p:tgtEl>
                                        <p:attrNameLst>
                                          <p:attrName>ppt_w</p:attrName>
                                        </p:attrNameLst>
                                      </p:cBhvr>
                                      <p:tavLst>
                                        <p:tav tm="0">
                                          <p:val>
                                            <p:fltVal val="0"/>
                                          </p:val>
                                        </p:tav>
                                        <p:tav tm="100000">
                                          <p:val>
                                            <p:strVal val="#ppt_w"/>
                                          </p:val>
                                        </p:tav>
                                      </p:tavLst>
                                    </p:anim>
                                    <p:anim calcmode="lin" valueType="num">
                                      <p:cBhvr>
                                        <p:cTn id="836" dur="1000" fill="hold"/>
                                        <p:tgtEl>
                                          <p:spTgt spid="141"/>
                                        </p:tgtEl>
                                        <p:attrNameLst>
                                          <p:attrName>ppt_h</p:attrName>
                                        </p:attrNameLst>
                                      </p:cBhvr>
                                      <p:tavLst>
                                        <p:tav tm="0">
                                          <p:val>
                                            <p:fltVal val="0"/>
                                          </p:val>
                                        </p:tav>
                                        <p:tav tm="100000">
                                          <p:val>
                                            <p:strVal val="#ppt_h"/>
                                          </p:val>
                                        </p:tav>
                                      </p:tavLst>
                                    </p:anim>
                                    <p:anim calcmode="lin" valueType="num">
                                      <p:cBhvr>
                                        <p:cTn id="837" dur="1000" fill="hold"/>
                                        <p:tgtEl>
                                          <p:spTgt spid="141"/>
                                        </p:tgtEl>
                                        <p:attrNameLst>
                                          <p:attrName>style.rotation</p:attrName>
                                        </p:attrNameLst>
                                      </p:cBhvr>
                                      <p:tavLst>
                                        <p:tav tm="0">
                                          <p:val>
                                            <p:fltVal val="90"/>
                                          </p:val>
                                        </p:tav>
                                        <p:tav tm="100000">
                                          <p:val>
                                            <p:fltVal val="0"/>
                                          </p:val>
                                        </p:tav>
                                      </p:tavLst>
                                    </p:anim>
                                    <p:animEffect transition="in" filter="fade">
                                      <p:cBhvr>
                                        <p:cTn id="838" dur="1000"/>
                                        <p:tgtEl>
                                          <p:spTgt spid="141"/>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142"/>
                                        </p:tgtEl>
                                        <p:attrNameLst>
                                          <p:attrName>style.visibility</p:attrName>
                                        </p:attrNameLst>
                                      </p:cBhvr>
                                      <p:to>
                                        <p:strVal val="visible"/>
                                      </p:to>
                                    </p:set>
                                    <p:anim calcmode="lin" valueType="num">
                                      <p:cBhvr>
                                        <p:cTn id="841" dur="1000" fill="hold"/>
                                        <p:tgtEl>
                                          <p:spTgt spid="142"/>
                                        </p:tgtEl>
                                        <p:attrNameLst>
                                          <p:attrName>ppt_w</p:attrName>
                                        </p:attrNameLst>
                                      </p:cBhvr>
                                      <p:tavLst>
                                        <p:tav tm="0">
                                          <p:val>
                                            <p:fltVal val="0"/>
                                          </p:val>
                                        </p:tav>
                                        <p:tav tm="100000">
                                          <p:val>
                                            <p:strVal val="#ppt_w"/>
                                          </p:val>
                                        </p:tav>
                                      </p:tavLst>
                                    </p:anim>
                                    <p:anim calcmode="lin" valueType="num">
                                      <p:cBhvr>
                                        <p:cTn id="842" dur="1000" fill="hold"/>
                                        <p:tgtEl>
                                          <p:spTgt spid="142"/>
                                        </p:tgtEl>
                                        <p:attrNameLst>
                                          <p:attrName>ppt_h</p:attrName>
                                        </p:attrNameLst>
                                      </p:cBhvr>
                                      <p:tavLst>
                                        <p:tav tm="0">
                                          <p:val>
                                            <p:fltVal val="0"/>
                                          </p:val>
                                        </p:tav>
                                        <p:tav tm="100000">
                                          <p:val>
                                            <p:strVal val="#ppt_h"/>
                                          </p:val>
                                        </p:tav>
                                      </p:tavLst>
                                    </p:anim>
                                    <p:anim calcmode="lin" valueType="num">
                                      <p:cBhvr>
                                        <p:cTn id="843" dur="1000" fill="hold"/>
                                        <p:tgtEl>
                                          <p:spTgt spid="142"/>
                                        </p:tgtEl>
                                        <p:attrNameLst>
                                          <p:attrName>style.rotation</p:attrName>
                                        </p:attrNameLst>
                                      </p:cBhvr>
                                      <p:tavLst>
                                        <p:tav tm="0">
                                          <p:val>
                                            <p:fltVal val="90"/>
                                          </p:val>
                                        </p:tav>
                                        <p:tav tm="100000">
                                          <p:val>
                                            <p:fltVal val="0"/>
                                          </p:val>
                                        </p:tav>
                                      </p:tavLst>
                                    </p:anim>
                                    <p:animEffect transition="in" filter="fade">
                                      <p:cBhvr>
                                        <p:cTn id="844" dur="10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EC0C368-DFDF-4005-AFAE-3E5F380EA66A}"/>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3" name="TextBox 2">
            <a:extLst>
              <a:ext uri="{FF2B5EF4-FFF2-40B4-BE49-F238E27FC236}">
                <a16:creationId xmlns:a16="http://schemas.microsoft.com/office/drawing/2014/main" id="{9E846AA4-BB3D-4243-B05E-AABE3CA14228}"/>
              </a:ext>
            </a:extLst>
          </p:cNvPr>
          <p:cNvSpPr txBox="1"/>
          <p:nvPr/>
        </p:nvSpPr>
        <p:spPr>
          <a:xfrm>
            <a:off x="335560" y="327171"/>
            <a:ext cx="11400638" cy="1877437"/>
          </a:xfrm>
          <a:prstGeom prst="rect">
            <a:avLst/>
          </a:prstGeom>
          <a:noFill/>
        </p:spPr>
        <p:txBody>
          <a:bodyPr wrap="square" rtlCol="0">
            <a:spAutoFit/>
          </a:bodyPr>
          <a:lstStyle/>
          <a:p>
            <a:r>
              <a:rPr lang="en-US" sz="1400" dirty="0">
                <a:latin typeface="Arial Narrow" panose="020B0606020202030204" pitchFamily="34" charset="0"/>
              </a:rPr>
              <a:t>Question:  What does it mean if you fail a test and your sealed at 2019?  </a:t>
            </a:r>
          </a:p>
          <a:p>
            <a:r>
              <a:rPr lang="en-US" sz="1400" dirty="0">
                <a:latin typeface="Arial Narrow" panose="020B0606020202030204" pitchFamily="34" charset="0"/>
              </a:rPr>
              <a:t>	What do you mean by sealed?</a:t>
            </a:r>
          </a:p>
          <a:p>
            <a:br>
              <a:rPr lang="en-US" sz="1400" dirty="0">
                <a:latin typeface="Arial Narrow" panose="020B0606020202030204" pitchFamily="34" charset="0"/>
              </a:rPr>
            </a:br>
            <a:r>
              <a:rPr lang="en-US" sz="1400" dirty="0">
                <a:latin typeface="Arial Narrow" panose="020B0606020202030204" pitchFamily="34" charset="0"/>
              </a:rPr>
              <a:t>We're sealed for this test, we're going to be tested going forward.  What is this test at 2019? Raphia, what makes it a test for us? This is not a test on our character or our morality but a prophetic test and as we pass through this door we continue to go forward in growth and we're still yet babies and much to learn. We’ll come up to other tests. If we have character defects it's certainly going to be harder to pass the prophetic test.  </a:t>
            </a:r>
            <a:r>
              <a:rPr lang="en-US" sz="1400" b="1" dirty="0">
                <a:latin typeface="Arial Narrow" panose="020B0606020202030204" pitchFamily="34" charset="0"/>
              </a:rPr>
              <a:t>There's a relationship between the two that we can't deny</a:t>
            </a:r>
            <a:r>
              <a:rPr lang="en-US" sz="1400" dirty="0">
                <a:latin typeface="Arial Narrow" panose="020B0606020202030204" pitchFamily="34" charset="0"/>
              </a:rPr>
              <a:t>. So there's an internal moral work all through this history but the test is prophetic. For example, somebody comes in and it's November 8th, one day before the close of probation. They accept everything by faith like Raphia, the external event, do they need to perfect character in a day because they’re a priest?</a:t>
            </a:r>
            <a:r>
              <a:rPr lang="en-US" dirty="0"/>
              <a:t> </a:t>
            </a:r>
          </a:p>
        </p:txBody>
      </p:sp>
      <p:sp>
        <p:nvSpPr>
          <p:cNvPr id="4" name="Text Box 2">
            <a:extLst>
              <a:ext uri="{FF2B5EF4-FFF2-40B4-BE49-F238E27FC236}">
                <a16:creationId xmlns:a16="http://schemas.microsoft.com/office/drawing/2014/main" id="{BDE9A302-C98F-47AC-B8E1-7DAFDC6E27B0}"/>
              </a:ext>
            </a:extLst>
          </p:cNvPr>
          <p:cNvSpPr txBox="1">
            <a:spLocks noChangeArrowheads="1"/>
          </p:cNvSpPr>
          <p:nvPr/>
        </p:nvSpPr>
        <p:spPr bwMode="auto">
          <a:xfrm>
            <a:off x="2882187" y="2527300"/>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2B298171-9E16-463E-A893-BE5793B74888}"/>
              </a:ext>
            </a:extLst>
          </p:cNvPr>
          <p:cNvSpPr>
            <a:spLocks noChangeShapeType="1"/>
          </p:cNvSpPr>
          <p:nvPr/>
        </p:nvSpPr>
        <p:spPr bwMode="auto">
          <a:xfrm>
            <a:off x="3110787" y="3041650"/>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C52E5E02-3367-4ECF-A236-8A2053CD51B0}"/>
              </a:ext>
            </a:extLst>
          </p:cNvPr>
          <p:cNvSpPr>
            <a:spLocks noChangeShapeType="1"/>
          </p:cNvSpPr>
          <p:nvPr/>
        </p:nvSpPr>
        <p:spPr bwMode="auto">
          <a:xfrm>
            <a:off x="3110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4682E5D4-FF24-4237-88DF-E91E57576185}"/>
              </a:ext>
            </a:extLst>
          </p:cNvPr>
          <p:cNvSpPr>
            <a:spLocks noChangeShapeType="1"/>
          </p:cNvSpPr>
          <p:nvPr/>
        </p:nvSpPr>
        <p:spPr bwMode="auto">
          <a:xfrm>
            <a:off x="83685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E19605D8-D211-4C5B-8D65-2A68E6D2FA7C}"/>
              </a:ext>
            </a:extLst>
          </p:cNvPr>
          <p:cNvSpPr>
            <a:spLocks noChangeShapeType="1"/>
          </p:cNvSpPr>
          <p:nvPr/>
        </p:nvSpPr>
        <p:spPr bwMode="auto">
          <a:xfrm>
            <a:off x="3021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DA7FE697-C702-4965-BDF7-EA72FBCB5D52}"/>
              </a:ext>
            </a:extLst>
          </p:cNvPr>
          <p:cNvSpPr>
            <a:spLocks noChangeShapeType="1"/>
          </p:cNvSpPr>
          <p:nvPr/>
        </p:nvSpPr>
        <p:spPr bwMode="auto">
          <a:xfrm>
            <a:off x="8254287" y="28130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91C0FFD8-D3DE-4BBF-B3C1-7C2A3850D172}"/>
              </a:ext>
            </a:extLst>
          </p:cNvPr>
          <p:cNvSpPr>
            <a:spLocks noChangeShapeType="1"/>
          </p:cNvSpPr>
          <p:nvPr/>
        </p:nvSpPr>
        <p:spPr bwMode="auto">
          <a:xfrm>
            <a:off x="8889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DBCE7F9B-FC78-4EF0-9D98-BFD928E8B2CC}"/>
              </a:ext>
            </a:extLst>
          </p:cNvPr>
          <p:cNvSpPr>
            <a:spLocks noChangeShapeType="1"/>
          </p:cNvSpPr>
          <p:nvPr/>
        </p:nvSpPr>
        <p:spPr bwMode="auto">
          <a:xfrm>
            <a:off x="8801974" y="2813050"/>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1A1E87A5-213B-482D-94B1-7E089EDDC24C}"/>
              </a:ext>
            </a:extLst>
          </p:cNvPr>
          <p:cNvSpPr>
            <a:spLocks noChangeShapeType="1"/>
          </p:cNvSpPr>
          <p:nvPr/>
        </p:nvSpPr>
        <p:spPr bwMode="auto">
          <a:xfrm>
            <a:off x="385373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8E45BE62-F4D9-4E00-972E-7D6840A0E1D7}"/>
              </a:ext>
            </a:extLst>
          </p:cNvPr>
          <p:cNvSpPr>
            <a:spLocks noChangeShapeType="1"/>
          </p:cNvSpPr>
          <p:nvPr/>
        </p:nvSpPr>
        <p:spPr bwMode="auto">
          <a:xfrm>
            <a:off x="376483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A5F4B44B-8144-429C-9308-0EBA1006BE18}"/>
              </a:ext>
            </a:extLst>
          </p:cNvPr>
          <p:cNvSpPr>
            <a:spLocks noChangeShapeType="1"/>
          </p:cNvSpPr>
          <p:nvPr/>
        </p:nvSpPr>
        <p:spPr bwMode="auto">
          <a:xfrm>
            <a:off x="9397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8BA2701E-A0AE-4DD7-B491-A0956A0323B3}"/>
              </a:ext>
            </a:extLst>
          </p:cNvPr>
          <p:cNvSpPr>
            <a:spLocks noChangeShapeType="1"/>
          </p:cNvSpPr>
          <p:nvPr/>
        </p:nvSpPr>
        <p:spPr bwMode="auto">
          <a:xfrm>
            <a:off x="93083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9A257D55-7560-42C5-96D2-0CF183D11F66}"/>
              </a:ext>
            </a:extLst>
          </p:cNvPr>
          <p:cNvSpPr txBox="1">
            <a:spLocks noChangeArrowheads="1"/>
          </p:cNvSpPr>
          <p:nvPr/>
        </p:nvSpPr>
        <p:spPr bwMode="auto">
          <a:xfrm>
            <a:off x="28821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1AA60A1E-EA01-47BD-9F04-6CBDE779C974}"/>
              </a:ext>
            </a:extLst>
          </p:cNvPr>
          <p:cNvSpPr txBox="1">
            <a:spLocks noChangeArrowheads="1"/>
          </p:cNvSpPr>
          <p:nvPr/>
        </p:nvSpPr>
        <p:spPr bwMode="auto">
          <a:xfrm>
            <a:off x="35679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F32FAAAE-7406-46D1-9C8F-4A9D71E9C5FC}"/>
              </a:ext>
            </a:extLst>
          </p:cNvPr>
          <p:cNvSpPr txBox="1">
            <a:spLocks noChangeArrowheads="1"/>
          </p:cNvSpPr>
          <p:nvPr/>
        </p:nvSpPr>
        <p:spPr bwMode="auto">
          <a:xfrm>
            <a:off x="8197137" y="25273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EE29AE23-C455-4449-8039-3972D0C6D468}"/>
              </a:ext>
            </a:extLst>
          </p:cNvPr>
          <p:cNvSpPr txBox="1">
            <a:spLocks noChangeArrowheads="1"/>
          </p:cNvSpPr>
          <p:nvPr/>
        </p:nvSpPr>
        <p:spPr bwMode="auto">
          <a:xfrm>
            <a:off x="8654337" y="2527300"/>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3C0CD0C0-FAD6-4D95-8FAC-EB80A9F0A1FE}"/>
              </a:ext>
            </a:extLst>
          </p:cNvPr>
          <p:cNvSpPr txBox="1">
            <a:spLocks noChangeArrowheads="1"/>
          </p:cNvSpPr>
          <p:nvPr/>
        </p:nvSpPr>
        <p:spPr bwMode="auto">
          <a:xfrm>
            <a:off x="91686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A2892CD0-7AD4-459C-BC23-D96303491A7E}"/>
              </a:ext>
            </a:extLst>
          </p:cNvPr>
          <p:cNvSpPr>
            <a:spLocks noChangeShapeType="1"/>
          </p:cNvSpPr>
          <p:nvPr/>
        </p:nvSpPr>
        <p:spPr bwMode="auto">
          <a:xfrm>
            <a:off x="7682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4F5A2783-88BF-419A-80CE-06662DEAB61D}"/>
              </a:ext>
            </a:extLst>
          </p:cNvPr>
          <p:cNvSpPr>
            <a:spLocks noChangeShapeType="1"/>
          </p:cNvSpPr>
          <p:nvPr/>
        </p:nvSpPr>
        <p:spPr bwMode="auto">
          <a:xfrm>
            <a:off x="7593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FE0A4BF7-C14E-41B3-8163-78634421E754}"/>
              </a:ext>
            </a:extLst>
          </p:cNvPr>
          <p:cNvSpPr txBox="1">
            <a:spLocks noChangeArrowheads="1"/>
          </p:cNvSpPr>
          <p:nvPr/>
        </p:nvSpPr>
        <p:spPr bwMode="auto">
          <a:xfrm>
            <a:off x="74541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BEB877A3-0C39-49AE-BB1A-80DCA58E4D60}"/>
              </a:ext>
            </a:extLst>
          </p:cNvPr>
          <p:cNvSpPr>
            <a:spLocks noChangeShapeType="1"/>
          </p:cNvSpPr>
          <p:nvPr/>
        </p:nvSpPr>
        <p:spPr bwMode="auto">
          <a:xfrm flipV="1">
            <a:off x="7682787" y="287020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42CAC7C5-BABB-42C7-9CAE-B554F2100BCB}"/>
              </a:ext>
            </a:extLst>
          </p:cNvPr>
          <p:cNvSpPr>
            <a:spLocks noChangeShapeType="1"/>
          </p:cNvSpPr>
          <p:nvPr/>
        </p:nvSpPr>
        <p:spPr bwMode="auto">
          <a:xfrm>
            <a:off x="3110787" y="4013200"/>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804E1FD5-CFD4-41C6-BA30-4C6C9C4681B5}"/>
              </a:ext>
            </a:extLst>
          </p:cNvPr>
          <p:cNvSpPr>
            <a:spLocks noChangeShapeType="1"/>
          </p:cNvSpPr>
          <p:nvPr/>
        </p:nvSpPr>
        <p:spPr bwMode="auto">
          <a:xfrm>
            <a:off x="311078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8D8B820B-7249-47AE-8F70-80A1D01426FE}"/>
              </a:ext>
            </a:extLst>
          </p:cNvPr>
          <p:cNvSpPr>
            <a:spLocks noChangeShapeType="1"/>
          </p:cNvSpPr>
          <p:nvPr/>
        </p:nvSpPr>
        <p:spPr bwMode="auto">
          <a:xfrm>
            <a:off x="5339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338D2C1D-1C54-41BB-BE41-493E6D105FAD}"/>
              </a:ext>
            </a:extLst>
          </p:cNvPr>
          <p:cNvSpPr>
            <a:spLocks noChangeShapeType="1"/>
          </p:cNvSpPr>
          <p:nvPr/>
        </p:nvSpPr>
        <p:spPr bwMode="auto">
          <a:xfrm>
            <a:off x="302188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3F7E454-34CC-4159-BBB0-BC4218B7B407}"/>
              </a:ext>
            </a:extLst>
          </p:cNvPr>
          <p:cNvSpPr>
            <a:spLocks noChangeShapeType="1"/>
          </p:cNvSpPr>
          <p:nvPr/>
        </p:nvSpPr>
        <p:spPr bwMode="auto">
          <a:xfrm>
            <a:off x="5225337" y="37846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6DD73265-4987-40D0-A5DF-672AD1940420}"/>
              </a:ext>
            </a:extLst>
          </p:cNvPr>
          <p:cNvSpPr>
            <a:spLocks noChangeShapeType="1"/>
          </p:cNvSpPr>
          <p:nvPr/>
        </p:nvSpPr>
        <p:spPr bwMode="auto">
          <a:xfrm>
            <a:off x="5974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27A18831-C397-427F-B612-806157386BF4}"/>
              </a:ext>
            </a:extLst>
          </p:cNvPr>
          <p:cNvSpPr>
            <a:spLocks noChangeShapeType="1"/>
          </p:cNvSpPr>
          <p:nvPr/>
        </p:nvSpPr>
        <p:spPr bwMode="auto">
          <a:xfrm>
            <a:off x="5911137" y="37846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3623E34D-36AE-4121-9B61-26B0A49356BF}"/>
              </a:ext>
            </a:extLst>
          </p:cNvPr>
          <p:cNvSpPr>
            <a:spLocks noChangeShapeType="1"/>
          </p:cNvSpPr>
          <p:nvPr/>
        </p:nvSpPr>
        <p:spPr bwMode="auto">
          <a:xfrm>
            <a:off x="38537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41F443DE-8206-4385-8982-673CBA99C7B6}"/>
              </a:ext>
            </a:extLst>
          </p:cNvPr>
          <p:cNvSpPr>
            <a:spLocks noChangeShapeType="1"/>
          </p:cNvSpPr>
          <p:nvPr/>
        </p:nvSpPr>
        <p:spPr bwMode="auto">
          <a:xfrm>
            <a:off x="37648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C4B34C48-E6B8-4C45-A011-1A7EB811A662}"/>
              </a:ext>
            </a:extLst>
          </p:cNvPr>
          <p:cNvSpPr>
            <a:spLocks noChangeShapeType="1"/>
          </p:cNvSpPr>
          <p:nvPr/>
        </p:nvSpPr>
        <p:spPr bwMode="auto">
          <a:xfrm>
            <a:off x="67112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01BEB575-F983-420C-9415-C1C7F7789C01}"/>
              </a:ext>
            </a:extLst>
          </p:cNvPr>
          <p:cNvSpPr>
            <a:spLocks noChangeShapeType="1"/>
          </p:cNvSpPr>
          <p:nvPr/>
        </p:nvSpPr>
        <p:spPr bwMode="auto">
          <a:xfrm>
            <a:off x="66223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1D3F2E81-7690-4A52-AEE8-01CB28E93F9D}"/>
              </a:ext>
            </a:extLst>
          </p:cNvPr>
          <p:cNvSpPr>
            <a:spLocks noChangeShapeType="1"/>
          </p:cNvSpPr>
          <p:nvPr/>
        </p:nvSpPr>
        <p:spPr bwMode="auto">
          <a:xfrm>
            <a:off x="46538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C74B6551-6C43-42F5-82C1-EFAC88E72AAB}"/>
              </a:ext>
            </a:extLst>
          </p:cNvPr>
          <p:cNvSpPr>
            <a:spLocks noChangeShapeType="1"/>
          </p:cNvSpPr>
          <p:nvPr/>
        </p:nvSpPr>
        <p:spPr bwMode="auto">
          <a:xfrm>
            <a:off x="45649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A6266353-266E-482F-879D-F0969B1A4D13}"/>
              </a:ext>
            </a:extLst>
          </p:cNvPr>
          <p:cNvSpPr>
            <a:spLocks noChangeShapeType="1"/>
          </p:cNvSpPr>
          <p:nvPr/>
        </p:nvSpPr>
        <p:spPr bwMode="auto">
          <a:xfrm flipV="1">
            <a:off x="4653837" y="384175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7986CA64-6CE1-4798-9F59-938CD9BF66F4}"/>
              </a:ext>
            </a:extLst>
          </p:cNvPr>
          <p:cNvSpPr txBox="1">
            <a:spLocks noChangeArrowheads="1"/>
          </p:cNvSpPr>
          <p:nvPr/>
        </p:nvSpPr>
        <p:spPr bwMode="auto">
          <a:xfrm>
            <a:off x="28821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D7073E15-16D4-4F47-8ADE-A7CF3C8A50AA}"/>
              </a:ext>
            </a:extLst>
          </p:cNvPr>
          <p:cNvSpPr txBox="1">
            <a:spLocks noChangeArrowheads="1"/>
          </p:cNvSpPr>
          <p:nvPr/>
        </p:nvSpPr>
        <p:spPr bwMode="auto">
          <a:xfrm>
            <a:off x="37394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41527398-917F-4106-A570-A1E0EAE6C739}"/>
              </a:ext>
            </a:extLst>
          </p:cNvPr>
          <p:cNvSpPr txBox="1">
            <a:spLocks noChangeArrowheads="1"/>
          </p:cNvSpPr>
          <p:nvPr/>
        </p:nvSpPr>
        <p:spPr bwMode="auto">
          <a:xfrm>
            <a:off x="43680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EFACF127-30AE-455F-8A25-6AE636C9BDE7}"/>
              </a:ext>
            </a:extLst>
          </p:cNvPr>
          <p:cNvSpPr txBox="1">
            <a:spLocks noChangeArrowheads="1"/>
          </p:cNvSpPr>
          <p:nvPr/>
        </p:nvSpPr>
        <p:spPr bwMode="auto">
          <a:xfrm>
            <a:off x="516818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9092D235-364F-4B60-A97E-96E1FD2BE2D2}"/>
              </a:ext>
            </a:extLst>
          </p:cNvPr>
          <p:cNvSpPr txBox="1">
            <a:spLocks noChangeArrowheads="1"/>
          </p:cNvSpPr>
          <p:nvPr/>
        </p:nvSpPr>
        <p:spPr bwMode="auto">
          <a:xfrm>
            <a:off x="57968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F8FD3DE0-E848-4195-ABE2-BC384F53F3A3}"/>
              </a:ext>
            </a:extLst>
          </p:cNvPr>
          <p:cNvSpPr txBox="1">
            <a:spLocks noChangeArrowheads="1"/>
          </p:cNvSpPr>
          <p:nvPr/>
        </p:nvSpPr>
        <p:spPr bwMode="auto">
          <a:xfrm>
            <a:off x="6025437" y="37846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FEEFE2C8-E7DF-498A-88D8-345B34DCC6DB}"/>
              </a:ext>
            </a:extLst>
          </p:cNvPr>
          <p:cNvSpPr>
            <a:spLocks noChangeShapeType="1"/>
          </p:cNvSpPr>
          <p:nvPr/>
        </p:nvSpPr>
        <p:spPr bwMode="auto">
          <a:xfrm>
            <a:off x="3796587" y="5270500"/>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010DE8CA-FF0A-4467-8731-E2EE72651FE3}"/>
              </a:ext>
            </a:extLst>
          </p:cNvPr>
          <p:cNvSpPr>
            <a:spLocks noChangeShapeType="1"/>
          </p:cNvSpPr>
          <p:nvPr/>
        </p:nvSpPr>
        <p:spPr bwMode="auto">
          <a:xfrm>
            <a:off x="37965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DC30C237-766A-48B1-8087-692D113CC82F}"/>
              </a:ext>
            </a:extLst>
          </p:cNvPr>
          <p:cNvSpPr>
            <a:spLocks noChangeShapeType="1"/>
          </p:cNvSpPr>
          <p:nvPr/>
        </p:nvSpPr>
        <p:spPr bwMode="auto">
          <a:xfrm>
            <a:off x="6025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472E0950-4823-49ED-AF6E-8D7ACE58ED13}"/>
              </a:ext>
            </a:extLst>
          </p:cNvPr>
          <p:cNvSpPr>
            <a:spLocks noChangeShapeType="1"/>
          </p:cNvSpPr>
          <p:nvPr/>
        </p:nvSpPr>
        <p:spPr bwMode="auto">
          <a:xfrm>
            <a:off x="37076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F319AB35-6FB5-46C6-A0AD-75745FD682A4}"/>
              </a:ext>
            </a:extLst>
          </p:cNvPr>
          <p:cNvSpPr>
            <a:spLocks noChangeShapeType="1"/>
          </p:cNvSpPr>
          <p:nvPr/>
        </p:nvSpPr>
        <p:spPr bwMode="auto">
          <a:xfrm>
            <a:off x="5911137" y="50419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8183272B-3EA8-49DE-B721-02C34579C74D}"/>
              </a:ext>
            </a:extLst>
          </p:cNvPr>
          <p:cNvSpPr>
            <a:spLocks noChangeShapeType="1"/>
          </p:cNvSpPr>
          <p:nvPr/>
        </p:nvSpPr>
        <p:spPr bwMode="auto">
          <a:xfrm>
            <a:off x="6660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32E5D4E5-43E9-41D3-8B13-CEF8C5C3188E}"/>
              </a:ext>
            </a:extLst>
          </p:cNvPr>
          <p:cNvSpPr>
            <a:spLocks noChangeShapeType="1"/>
          </p:cNvSpPr>
          <p:nvPr/>
        </p:nvSpPr>
        <p:spPr bwMode="auto">
          <a:xfrm>
            <a:off x="6596937" y="50419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F77C8F62-9FAA-424E-B2CC-1F396B053DEA}"/>
              </a:ext>
            </a:extLst>
          </p:cNvPr>
          <p:cNvSpPr>
            <a:spLocks noChangeShapeType="1"/>
          </p:cNvSpPr>
          <p:nvPr/>
        </p:nvSpPr>
        <p:spPr bwMode="auto">
          <a:xfrm>
            <a:off x="45966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052279AA-0FF3-4647-9356-2646A754C880}"/>
              </a:ext>
            </a:extLst>
          </p:cNvPr>
          <p:cNvSpPr>
            <a:spLocks noChangeShapeType="1"/>
          </p:cNvSpPr>
          <p:nvPr/>
        </p:nvSpPr>
        <p:spPr bwMode="auto">
          <a:xfrm>
            <a:off x="45077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6381C514-A5C0-4DAD-8770-F304093CD788}"/>
              </a:ext>
            </a:extLst>
          </p:cNvPr>
          <p:cNvSpPr>
            <a:spLocks noChangeShapeType="1"/>
          </p:cNvSpPr>
          <p:nvPr/>
        </p:nvSpPr>
        <p:spPr bwMode="auto">
          <a:xfrm>
            <a:off x="76256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952858B8-477B-46A4-AB07-B060289795E7}"/>
              </a:ext>
            </a:extLst>
          </p:cNvPr>
          <p:cNvSpPr>
            <a:spLocks noChangeShapeType="1"/>
          </p:cNvSpPr>
          <p:nvPr/>
        </p:nvSpPr>
        <p:spPr bwMode="auto">
          <a:xfrm>
            <a:off x="753673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2180AB16-806D-49B3-88EE-C5CEE592DC83}"/>
              </a:ext>
            </a:extLst>
          </p:cNvPr>
          <p:cNvSpPr txBox="1">
            <a:spLocks noChangeArrowheads="1"/>
          </p:cNvSpPr>
          <p:nvPr/>
        </p:nvSpPr>
        <p:spPr bwMode="auto">
          <a:xfrm>
            <a:off x="3625137" y="4756150"/>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DCD7F43E-AB09-4F9F-9DCB-7C5836BBDBDB}"/>
              </a:ext>
            </a:extLst>
          </p:cNvPr>
          <p:cNvSpPr txBox="1">
            <a:spLocks noChangeArrowheads="1"/>
          </p:cNvSpPr>
          <p:nvPr/>
        </p:nvSpPr>
        <p:spPr bwMode="auto">
          <a:xfrm>
            <a:off x="44252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6DA61CFC-5D0C-4F7A-B3FD-1D116F59B1E2}"/>
              </a:ext>
            </a:extLst>
          </p:cNvPr>
          <p:cNvSpPr txBox="1">
            <a:spLocks noChangeArrowheads="1"/>
          </p:cNvSpPr>
          <p:nvPr/>
        </p:nvSpPr>
        <p:spPr bwMode="auto">
          <a:xfrm>
            <a:off x="57968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D97A7B60-687A-4BBF-8F96-29040D2485F0}"/>
              </a:ext>
            </a:extLst>
          </p:cNvPr>
          <p:cNvSpPr txBox="1">
            <a:spLocks noChangeArrowheads="1"/>
          </p:cNvSpPr>
          <p:nvPr/>
        </p:nvSpPr>
        <p:spPr bwMode="auto">
          <a:xfrm>
            <a:off x="6425487" y="47561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5FFE23F5-69FE-41AF-B6AE-8BF98AF18D0B}"/>
              </a:ext>
            </a:extLst>
          </p:cNvPr>
          <p:cNvSpPr txBox="1">
            <a:spLocks noChangeArrowheads="1"/>
          </p:cNvSpPr>
          <p:nvPr/>
        </p:nvSpPr>
        <p:spPr bwMode="auto">
          <a:xfrm>
            <a:off x="745418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2E13AEC3-A16B-4BCA-B6EC-A26AD9057DF7}"/>
              </a:ext>
            </a:extLst>
          </p:cNvPr>
          <p:cNvSpPr txBox="1">
            <a:spLocks noChangeArrowheads="1"/>
          </p:cNvSpPr>
          <p:nvPr/>
        </p:nvSpPr>
        <p:spPr bwMode="auto">
          <a:xfrm>
            <a:off x="6711237" y="50419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40011D7C-0867-4AA4-A1BA-DA7B5030CC7B}"/>
              </a:ext>
            </a:extLst>
          </p:cNvPr>
          <p:cNvSpPr txBox="1">
            <a:spLocks noChangeArrowheads="1"/>
          </p:cNvSpPr>
          <p:nvPr/>
        </p:nvSpPr>
        <p:spPr bwMode="auto">
          <a:xfrm>
            <a:off x="6425487" y="33845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2BFB9ABF-2146-49C7-B145-A8FE74AF831D}"/>
              </a:ext>
            </a:extLst>
          </p:cNvPr>
          <p:cNvSpPr>
            <a:spLocks noChangeShapeType="1"/>
          </p:cNvSpPr>
          <p:nvPr/>
        </p:nvSpPr>
        <p:spPr bwMode="auto">
          <a:xfrm>
            <a:off x="4539537" y="6356350"/>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64385947-E162-4143-8BE0-21AA871A90A1}"/>
              </a:ext>
            </a:extLst>
          </p:cNvPr>
          <p:cNvSpPr>
            <a:spLocks noChangeShapeType="1"/>
          </p:cNvSpPr>
          <p:nvPr/>
        </p:nvSpPr>
        <p:spPr bwMode="auto">
          <a:xfrm>
            <a:off x="45966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3D334554-DC66-4EC4-8E3D-73540883DF50}"/>
              </a:ext>
            </a:extLst>
          </p:cNvPr>
          <p:cNvSpPr>
            <a:spLocks noChangeShapeType="1"/>
          </p:cNvSpPr>
          <p:nvPr/>
        </p:nvSpPr>
        <p:spPr bwMode="auto">
          <a:xfrm>
            <a:off x="6025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CAAB49E2-164D-4419-8CA7-9B491477957E}"/>
              </a:ext>
            </a:extLst>
          </p:cNvPr>
          <p:cNvSpPr>
            <a:spLocks noChangeShapeType="1"/>
          </p:cNvSpPr>
          <p:nvPr/>
        </p:nvSpPr>
        <p:spPr bwMode="auto">
          <a:xfrm>
            <a:off x="45077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E30512E9-795A-4991-9324-0F53057D4303}"/>
              </a:ext>
            </a:extLst>
          </p:cNvPr>
          <p:cNvSpPr>
            <a:spLocks noChangeShapeType="1"/>
          </p:cNvSpPr>
          <p:nvPr/>
        </p:nvSpPr>
        <p:spPr bwMode="auto">
          <a:xfrm>
            <a:off x="5911137" y="61277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3AD4A758-5421-444C-B399-3338228AD095}"/>
              </a:ext>
            </a:extLst>
          </p:cNvPr>
          <p:cNvSpPr>
            <a:spLocks noChangeShapeType="1"/>
          </p:cNvSpPr>
          <p:nvPr/>
        </p:nvSpPr>
        <p:spPr bwMode="auto">
          <a:xfrm>
            <a:off x="6660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42DF03D6-8FAA-4277-95F7-995F293C156B}"/>
              </a:ext>
            </a:extLst>
          </p:cNvPr>
          <p:cNvSpPr>
            <a:spLocks noChangeShapeType="1"/>
          </p:cNvSpPr>
          <p:nvPr/>
        </p:nvSpPr>
        <p:spPr bwMode="auto">
          <a:xfrm>
            <a:off x="6596937" y="612775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68E0B027-715C-417E-943B-495BEF1B1CBB}"/>
              </a:ext>
            </a:extLst>
          </p:cNvPr>
          <p:cNvSpPr>
            <a:spLocks noChangeShapeType="1"/>
          </p:cNvSpPr>
          <p:nvPr/>
        </p:nvSpPr>
        <p:spPr bwMode="auto">
          <a:xfrm>
            <a:off x="76256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A831AFE1-1C2A-4960-824F-839D572FBB30}"/>
              </a:ext>
            </a:extLst>
          </p:cNvPr>
          <p:cNvSpPr>
            <a:spLocks noChangeShapeType="1"/>
          </p:cNvSpPr>
          <p:nvPr/>
        </p:nvSpPr>
        <p:spPr bwMode="auto">
          <a:xfrm>
            <a:off x="753673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583A4EC9-C6A0-4AB0-A1F1-EC56B7256A03}"/>
              </a:ext>
            </a:extLst>
          </p:cNvPr>
          <p:cNvSpPr txBox="1">
            <a:spLocks noChangeArrowheads="1"/>
          </p:cNvSpPr>
          <p:nvPr/>
        </p:nvSpPr>
        <p:spPr bwMode="auto">
          <a:xfrm>
            <a:off x="4368087" y="5842000"/>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89F2A0C5-3747-458D-918D-7FBF1A0BDACB}"/>
              </a:ext>
            </a:extLst>
          </p:cNvPr>
          <p:cNvSpPr txBox="1">
            <a:spLocks noChangeArrowheads="1"/>
          </p:cNvSpPr>
          <p:nvPr/>
        </p:nvSpPr>
        <p:spPr bwMode="auto">
          <a:xfrm>
            <a:off x="57968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DB85C1D2-8317-4B30-929D-9DD8D0FC03ED}"/>
              </a:ext>
            </a:extLst>
          </p:cNvPr>
          <p:cNvSpPr txBox="1">
            <a:spLocks noChangeArrowheads="1"/>
          </p:cNvSpPr>
          <p:nvPr/>
        </p:nvSpPr>
        <p:spPr bwMode="auto">
          <a:xfrm>
            <a:off x="6368337" y="584200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75C3912C-04F6-4AE8-A381-A3F2C17C438A}"/>
              </a:ext>
            </a:extLst>
          </p:cNvPr>
          <p:cNvSpPr txBox="1">
            <a:spLocks noChangeArrowheads="1"/>
          </p:cNvSpPr>
          <p:nvPr/>
        </p:nvSpPr>
        <p:spPr bwMode="auto">
          <a:xfrm>
            <a:off x="745418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61C9FA6B-D138-42D8-AB81-448524A6D49F}"/>
              </a:ext>
            </a:extLst>
          </p:cNvPr>
          <p:cNvSpPr txBox="1">
            <a:spLocks noChangeArrowheads="1"/>
          </p:cNvSpPr>
          <p:nvPr/>
        </p:nvSpPr>
        <p:spPr bwMode="auto">
          <a:xfrm>
            <a:off x="7682787" y="61277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7291C7FB-E3D8-46F8-AB26-C4002AB82A69}"/>
              </a:ext>
            </a:extLst>
          </p:cNvPr>
          <p:cNvSpPr>
            <a:spLocks noChangeShapeType="1"/>
          </p:cNvSpPr>
          <p:nvPr/>
        </p:nvSpPr>
        <p:spPr bwMode="auto">
          <a:xfrm>
            <a:off x="89400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7C463ADA-5AC4-410C-95C1-1B12D09C2D1E}"/>
              </a:ext>
            </a:extLst>
          </p:cNvPr>
          <p:cNvSpPr>
            <a:spLocks noChangeShapeType="1"/>
          </p:cNvSpPr>
          <p:nvPr/>
        </p:nvSpPr>
        <p:spPr bwMode="auto">
          <a:xfrm>
            <a:off x="88511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736E15F9-B819-4B4C-9949-66EDBAB5C6B4}"/>
              </a:ext>
            </a:extLst>
          </p:cNvPr>
          <p:cNvSpPr txBox="1">
            <a:spLocks noChangeArrowheads="1"/>
          </p:cNvSpPr>
          <p:nvPr/>
        </p:nvSpPr>
        <p:spPr bwMode="auto">
          <a:xfrm>
            <a:off x="87686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DF555427-EDC7-4962-B4EA-E38D72829FE8}"/>
              </a:ext>
            </a:extLst>
          </p:cNvPr>
          <p:cNvSpPr txBox="1">
            <a:spLocks noChangeArrowheads="1"/>
          </p:cNvSpPr>
          <p:nvPr/>
        </p:nvSpPr>
        <p:spPr bwMode="auto">
          <a:xfrm>
            <a:off x="49967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05E2DB35-2569-4BA7-8406-544E3A1CB3DA}"/>
              </a:ext>
            </a:extLst>
          </p:cNvPr>
          <p:cNvSpPr txBox="1">
            <a:spLocks noChangeArrowheads="1"/>
          </p:cNvSpPr>
          <p:nvPr/>
        </p:nvSpPr>
        <p:spPr bwMode="auto">
          <a:xfrm>
            <a:off x="60254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01A73D80-5B9F-4717-95C2-269AAE86DB2B}"/>
              </a:ext>
            </a:extLst>
          </p:cNvPr>
          <p:cNvSpPr txBox="1">
            <a:spLocks noChangeArrowheads="1"/>
          </p:cNvSpPr>
          <p:nvPr/>
        </p:nvSpPr>
        <p:spPr bwMode="auto">
          <a:xfrm>
            <a:off x="688268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D2B00241-D506-4C36-A314-CC88E7B08133}"/>
              </a:ext>
            </a:extLst>
          </p:cNvPr>
          <p:cNvSpPr txBox="1">
            <a:spLocks noChangeArrowheads="1"/>
          </p:cNvSpPr>
          <p:nvPr/>
        </p:nvSpPr>
        <p:spPr bwMode="auto">
          <a:xfrm>
            <a:off x="8114587" y="60991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7C9BD567-0D05-4E17-95F7-18AB5D2B0462}"/>
              </a:ext>
            </a:extLst>
          </p:cNvPr>
          <p:cNvSpPr txBox="1">
            <a:spLocks noChangeArrowheads="1"/>
          </p:cNvSpPr>
          <p:nvPr/>
        </p:nvSpPr>
        <p:spPr bwMode="auto">
          <a:xfrm>
            <a:off x="8882937" y="22987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526F86E-C7DB-485B-948C-FBEF5369C7C9}"/>
              </a:ext>
            </a:extLst>
          </p:cNvPr>
          <p:cNvSpPr txBox="1">
            <a:spLocks noChangeArrowheads="1"/>
          </p:cNvSpPr>
          <p:nvPr/>
        </p:nvSpPr>
        <p:spPr bwMode="auto">
          <a:xfrm>
            <a:off x="8940087" y="28130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36414A5A-08EA-4542-92DA-6DE04741F00C}"/>
              </a:ext>
            </a:extLst>
          </p:cNvPr>
          <p:cNvSpPr txBox="1">
            <a:spLocks noChangeArrowheads="1"/>
          </p:cNvSpPr>
          <p:nvPr/>
        </p:nvSpPr>
        <p:spPr bwMode="auto">
          <a:xfrm>
            <a:off x="8597187" y="3384550"/>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965D19E8-2CC9-4E68-AC9E-E238209E5A60}"/>
              </a:ext>
            </a:extLst>
          </p:cNvPr>
          <p:cNvSpPr>
            <a:spLocks noChangeShapeType="1"/>
          </p:cNvSpPr>
          <p:nvPr/>
        </p:nvSpPr>
        <p:spPr bwMode="auto">
          <a:xfrm>
            <a:off x="8882937" y="3098800"/>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2F483DBD-B0AE-40A5-ACCF-F6D5137B2818}"/>
              </a:ext>
            </a:extLst>
          </p:cNvPr>
          <p:cNvSpPr txBox="1">
            <a:spLocks noChangeArrowheads="1"/>
          </p:cNvSpPr>
          <p:nvPr/>
        </p:nvSpPr>
        <p:spPr bwMode="auto">
          <a:xfrm>
            <a:off x="4825287" y="3784600"/>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2BCFE360-F1A8-4022-8D4A-16DF533929BF}"/>
              </a:ext>
            </a:extLst>
          </p:cNvPr>
          <p:cNvSpPr>
            <a:spLocks noChangeShapeType="1"/>
          </p:cNvSpPr>
          <p:nvPr/>
        </p:nvSpPr>
        <p:spPr bwMode="auto">
          <a:xfrm flipV="1">
            <a:off x="5053887" y="4013200"/>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ABD2ED3A-6ED1-4BF0-88D0-26787F030A9C}"/>
              </a:ext>
            </a:extLst>
          </p:cNvPr>
          <p:cNvSpPr txBox="1">
            <a:spLocks noChangeArrowheads="1"/>
          </p:cNvSpPr>
          <p:nvPr/>
        </p:nvSpPr>
        <p:spPr bwMode="auto">
          <a:xfrm>
            <a:off x="44252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F29DA293-E654-4FDD-AE67-F4A914CB15FF}"/>
              </a:ext>
            </a:extLst>
          </p:cNvPr>
          <p:cNvSpPr txBox="1">
            <a:spLocks noChangeArrowheads="1"/>
          </p:cNvSpPr>
          <p:nvPr/>
        </p:nvSpPr>
        <p:spPr bwMode="auto">
          <a:xfrm>
            <a:off x="51110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9618E8F5-C338-4534-AF96-F449B2D2AAC3}"/>
              </a:ext>
            </a:extLst>
          </p:cNvPr>
          <p:cNvSpPr txBox="1">
            <a:spLocks noChangeArrowheads="1"/>
          </p:cNvSpPr>
          <p:nvPr/>
        </p:nvSpPr>
        <p:spPr bwMode="auto">
          <a:xfrm>
            <a:off x="4768137" y="4241800"/>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D8383BDD-C067-4E22-823B-0C2EDDDAC271}"/>
              </a:ext>
            </a:extLst>
          </p:cNvPr>
          <p:cNvCxnSpPr>
            <a:cxnSpLocks noChangeShapeType="1"/>
          </p:cNvCxnSpPr>
          <p:nvPr/>
        </p:nvCxnSpPr>
        <p:spPr bwMode="auto">
          <a:xfrm>
            <a:off x="50253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CE767CA8-9210-4BC6-A4F9-2C3E87AD923B}"/>
              </a:ext>
            </a:extLst>
          </p:cNvPr>
          <p:cNvCxnSpPr>
            <a:cxnSpLocks noChangeShapeType="1"/>
          </p:cNvCxnSpPr>
          <p:nvPr/>
        </p:nvCxnSpPr>
        <p:spPr bwMode="auto">
          <a:xfrm>
            <a:off x="49300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D2CB91AA-907D-4B3A-9758-72A30213AF77}"/>
              </a:ext>
            </a:extLst>
          </p:cNvPr>
          <p:cNvSpPr txBox="1">
            <a:spLocks noChangeArrowheads="1"/>
          </p:cNvSpPr>
          <p:nvPr/>
        </p:nvSpPr>
        <p:spPr bwMode="auto">
          <a:xfrm>
            <a:off x="4841162" y="5680075"/>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F639615A-B4FF-4DAD-9462-C2FBFCBA20F2}"/>
              </a:ext>
            </a:extLst>
          </p:cNvPr>
          <p:cNvCxnSpPr>
            <a:cxnSpLocks noChangeShapeType="1"/>
          </p:cNvCxnSpPr>
          <p:nvPr/>
        </p:nvCxnSpPr>
        <p:spPr bwMode="auto">
          <a:xfrm>
            <a:off x="5466637"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89B411E1-CED4-43DD-AA74-46EEE075F3B1}"/>
              </a:ext>
            </a:extLst>
          </p:cNvPr>
          <p:cNvCxnSpPr>
            <a:cxnSpLocks noChangeShapeType="1"/>
          </p:cNvCxnSpPr>
          <p:nvPr/>
        </p:nvCxnSpPr>
        <p:spPr bwMode="auto">
          <a:xfrm>
            <a:off x="5371387"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7EEDBC5F-9CFC-41DF-9772-F4BBF71DF761}"/>
              </a:ext>
            </a:extLst>
          </p:cNvPr>
          <p:cNvSpPr txBox="1">
            <a:spLocks noChangeArrowheads="1"/>
          </p:cNvSpPr>
          <p:nvPr/>
        </p:nvSpPr>
        <p:spPr bwMode="auto">
          <a:xfrm>
            <a:off x="5282487" y="5622925"/>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4D104AB0-4123-49FB-8500-613380482026}"/>
              </a:ext>
            </a:extLst>
          </p:cNvPr>
          <p:cNvCxnSpPr>
            <a:cxnSpLocks noChangeShapeType="1"/>
          </p:cNvCxnSpPr>
          <p:nvPr/>
        </p:nvCxnSpPr>
        <p:spPr bwMode="auto">
          <a:xfrm>
            <a:off x="3352087"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0A79E107-E997-4F8A-9C7C-536A4AABEA71}"/>
              </a:ext>
            </a:extLst>
          </p:cNvPr>
          <p:cNvCxnSpPr>
            <a:cxnSpLocks noChangeShapeType="1"/>
          </p:cNvCxnSpPr>
          <p:nvPr/>
        </p:nvCxnSpPr>
        <p:spPr bwMode="auto">
          <a:xfrm>
            <a:off x="3256837" y="37750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EFA4E07B-BA74-44EA-AFDB-88EAE1299896}"/>
              </a:ext>
            </a:extLst>
          </p:cNvPr>
          <p:cNvSpPr txBox="1">
            <a:spLocks noChangeArrowheads="1"/>
          </p:cNvSpPr>
          <p:nvPr/>
        </p:nvSpPr>
        <p:spPr bwMode="auto">
          <a:xfrm>
            <a:off x="3247312" y="3546475"/>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3ADE787D-A21C-4C17-A554-70FF51603084}"/>
              </a:ext>
            </a:extLst>
          </p:cNvPr>
          <p:cNvCxnSpPr>
            <a:cxnSpLocks noChangeShapeType="1"/>
          </p:cNvCxnSpPr>
          <p:nvPr/>
        </p:nvCxnSpPr>
        <p:spPr bwMode="auto">
          <a:xfrm>
            <a:off x="3601324"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89883BC3-EA8F-4FC6-A9E6-F2207A583125}"/>
              </a:ext>
            </a:extLst>
          </p:cNvPr>
          <p:cNvCxnSpPr>
            <a:cxnSpLocks noChangeShapeType="1"/>
          </p:cNvCxnSpPr>
          <p:nvPr/>
        </p:nvCxnSpPr>
        <p:spPr bwMode="auto">
          <a:xfrm>
            <a:off x="3517187" y="37655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E5760CB8-7A0C-4510-A6B7-C5D2C2E0EBEF}"/>
              </a:ext>
            </a:extLst>
          </p:cNvPr>
          <p:cNvSpPr txBox="1">
            <a:spLocks noChangeArrowheads="1"/>
          </p:cNvSpPr>
          <p:nvPr/>
        </p:nvSpPr>
        <p:spPr bwMode="auto">
          <a:xfrm>
            <a:off x="3421937" y="3546475"/>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59E655F0-FDBE-4C70-B0F3-F46FA437C094}"/>
              </a:ext>
            </a:extLst>
          </p:cNvPr>
          <p:cNvSpPr>
            <a:spLocks noChangeShapeType="1"/>
          </p:cNvSpPr>
          <p:nvPr/>
        </p:nvSpPr>
        <p:spPr bwMode="auto">
          <a:xfrm flipV="1">
            <a:off x="3110787" y="387032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B4CA6F55-B874-47AF-8ED4-08DA3947FB16}"/>
              </a:ext>
            </a:extLst>
          </p:cNvPr>
          <p:cNvCxnSpPr>
            <a:cxnSpLocks noChangeShapeType="1"/>
          </p:cNvCxnSpPr>
          <p:nvPr/>
        </p:nvCxnSpPr>
        <p:spPr bwMode="auto">
          <a:xfrm>
            <a:off x="4009312"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5EC33518-8B64-4946-A907-F5C03EFE6504}"/>
              </a:ext>
            </a:extLst>
          </p:cNvPr>
          <p:cNvCxnSpPr>
            <a:cxnSpLocks noChangeShapeType="1"/>
          </p:cNvCxnSpPr>
          <p:nvPr/>
        </p:nvCxnSpPr>
        <p:spPr bwMode="auto">
          <a:xfrm>
            <a:off x="3914062" y="50323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15373B3D-F3D7-44D3-9B24-D32021608D73}"/>
              </a:ext>
            </a:extLst>
          </p:cNvPr>
          <p:cNvCxnSpPr>
            <a:cxnSpLocks noChangeShapeType="1"/>
          </p:cNvCxnSpPr>
          <p:nvPr/>
        </p:nvCxnSpPr>
        <p:spPr bwMode="auto">
          <a:xfrm>
            <a:off x="4258549"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786F2FC4-7B62-4C51-8644-49651452B617}"/>
              </a:ext>
            </a:extLst>
          </p:cNvPr>
          <p:cNvCxnSpPr>
            <a:cxnSpLocks noChangeShapeType="1"/>
          </p:cNvCxnSpPr>
          <p:nvPr/>
        </p:nvCxnSpPr>
        <p:spPr bwMode="auto">
          <a:xfrm>
            <a:off x="4174412" y="50228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67C9A286-B5B5-40E8-AA79-3DFF72ADD0F3}"/>
              </a:ext>
            </a:extLst>
          </p:cNvPr>
          <p:cNvSpPr txBox="1">
            <a:spLocks noChangeArrowheads="1"/>
          </p:cNvSpPr>
          <p:nvPr/>
        </p:nvSpPr>
        <p:spPr bwMode="auto">
          <a:xfrm>
            <a:off x="4082337" y="4641850"/>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E796EEEA-DD34-4A17-BE89-AAB9B8BA5EE4}"/>
              </a:ext>
            </a:extLst>
          </p:cNvPr>
          <p:cNvSpPr>
            <a:spLocks noChangeShapeType="1"/>
          </p:cNvSpPr>
          <p:nvPr/>
        </p:nvSpPr>
        <p:spPr bwMode="auto">
          <a:xfrm flipV="1">
            <a:off x="3791824" y="510857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CD274EBA-FFB4-4A55-9D05-6A85B4007844}"/>
              </a:ext>
            </a:extLst>
          </p:cNvPr>
          <p:cNvCxnSpPr>
            <a:cxnSpLocks noChangeShapeType="1"/>
          </p:cNvCxnSpPr>
          <p:nvPr/>
        </p:nvCxnSpPr>
        <p:spPr bwMode="auto">
          <a:xfrm>
            <a:off x="6206412"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362D687A-F98A-4C48-8092-C219872343F8}"/>
              </a:ext>
            </a:extLst>
          </p:cNvPr>
          <p:cNvCxnSpPr>
            <a:cxnSpLocks noChangeShapeType="1"/>
          </p:cNvCxnSpPr>
          <p:nvPr/>
        </p:nvCxnSpPr>
        <p:spPr bwMode="auto">
          <a:xfrm>
            <a:off x="6111162"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750AC503-7343-4CB6-8F4C-E990E2194DCF}"/>
              </a:ext>
            </a:extLst>
          </p:cNvPr>
          <p:cNvCxnSpPr>
            <a:cxnSpLocks noChangeShapeType="1"/>
          </p:cNvCxnSpPr>
          <p:nvPr/>
        </p:nvCxnSpPr>
        <p:spPr bwMode="auto">
          <a:xfrm>
            <a:off x="6463587"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7AAB3961-532B-4FD8-B4C4-184A0DBDB94D}"/>
              </a:ext>
            </a:extLst>
          </p:cNvPr>
          <p:cNvCxnSpPr>
            <a:cxnSpLocks noChangeShapeType="1"/>
          </p:cNvCxnSpPr>
          <p:nvPr/>
        </p:nvCxnSpPr>
        <p:spPr bwMode="auto">
          <a:xfrm>
            <a:off x="6368337"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71C3B2BE-57BF-4E1B-B12E-6A7B1A4E326A}"/>
              </a:ext>
            </a:extLst>
          </p:cNvPr>
          <p:cNvCxnSpPr>
            <a:cxnSpLocks noChangeShapeType="1"/>
          </p:cNvCxnSpPr>
          <p:nvPr/>
        </p:nvCxnSpPr>
        <p:spPr bwMode="auto">
          <a:xfrm>
            <a:off x="9027399"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4C84176F-01F4-424D-9FF4-E6EBE7CAF394}"/>
              </a:ext>
            </a:extLst>
          </p:cNvPr>
          <p:cNvCxnSpPr>
            <a:cxnSpLocks noChangeShapeType="1"/>
          </p:cNvCxnSpPr>
          <p:nvPr/>
        </p:nvCxnSpPr>
        <p:spPr bwMode="auto">
          <a:xfrm>
            <a:off x="9297274"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C1EDFD87-1FC3-406B-95ED-04F0119C1EEA}"/>
              </a:ext>
            </a:extLst>
          </p:cNvPr>
          <p:cNvSpPr txBox="1">
            <a:spLocks noChangeArrowheads="1"/>
          </p:cNvSpPr>
          <p:nvPr/>
        </p:nvSpPr>
        <p:spPr bwMode="auto">
          <a:xfrm>
            <a:off x="9175037" y="3584575"/>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3429E3DC-9011-486C-B917-1BD6C0926980}"/>
              </a:ext>
            </a:extLst>
          </p:cNvPr>
          <p:cNvSpPr txBox="1">
            <a:spLocks noChangeArrowheads="1"/>
          </p:cNvSpPr>
          <p:nvPr/>
        </p:nvSpPr>
        <p:spPr bwMode="auto">
          <a:xfrm>
            <a:off x="8906750" y="3594100"/>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0E9D9700-AA17-4300-887B-70CE333EBB95}"/>
              </a:ext>
            </a:extLst>
          </p:cNvPr>
          <p:cNvCxnSpPr>
            <a:cxnSpLocks noChangeShapeType="1"/>
          </p:cNvCxnSpPr>
          <p:nvPr/>
        </p:nvCxnSpPr>
        <p:spPr bwMode="auto">
          <a:xfrm>
            <a:off x="5041187"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827AE879-3C3D-4489-B138-477F6293A970}"/>
              </a:ext>
            </a:extLst>
          </p:cNvPr>
          <p:cNvCxnSpPr>
            <a:cxnSpLocks noChangeShapeType="1"/>
          </p:cNvCxnSpPr>
          <p:nvPr/>
        </p:nvCxnSpPr>
        <p:spPr bwMode="auto">
          <a:xfrm>
            <a:off x="4945937"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85E2C5A8-E1F0-494C-8050-5CB9364528E9}"/>
              </a:ext>
            </a:extLst>
          </p:cNvPr>
          <p:cNvCxnSpPr>
            <a:cxnSpLocks noChangeShapeType="1"/>
          </p:cNvCxnSpPr>
          <p:nvPr/>
        </p:nvCxnSpPr>
        <p:spPr bwMode="auto">
          <a:xfrm>
            <a:off x="5501562"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FF5F9396-EDB9-4AA3-AF72-BAD74678331D}"/>
              </a:ext>
            </a:extLst>
          </p:cNvPr>
          <p:cNvCxnSpPr>
            <a:cxnSpLocks noChangeShapeType="1"/>
          </p:cNvCxnSpPr>
          <p:nvPr/>
        </p:nvCxnSpPr>
        <p:spPr bwMode="auto">
          <a:xfrm>
            <a:off x="5406312"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A8CC46C5-D0D6-4874-BCBB-CC48A4695D5B}"/>
              </a:ext>
            </a:extLst>
          </p:cNvPr>
          <p:cNvCxnSpPr>
            <a:cxnSpLocks noChangeShapeType="1"/>
          </p:cNvCxnSpPr>
          <p:nvPr/>
        </p:nvCxnSpPr>
        <p:spPr bwMode="auto">
          <a:xfrm>
            <a:off x="69811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9544A955-CB7A-47E8-A10F-DDFC643C3947}"/>
              </a:ext>
            </a:extLst>
          </p:cNvPr>
          <p:cNvCxnSpPr>
            <a:cxnSpLocks noChangeShapeType="1"/>
          </p:cNvCxnSpPr>
          <p:nvPr/>
        </p:nvCxnSpPr>
        <p:spPr bwMode="auto">
          <a:xfrm>
            <a:off x="68858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5569996D-A2D4-4916-8DCC-AFD086091C6F}"/>
              </a:ext>
            </a:extLst>
          </p:cNvPr>
          <p:cNvSpPr txBox="1">
            <a:spLocks noChangeArrowheads="1"/>
          </p:cNvSpPr>
          <p:nvPr/>
        </p:nvSpPr>
        <p:spPr bwMode="auto">
          <a:xfrm>
            <a:off x="6860462" y="5908675"/>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373C403E-AE4E-4FCE-ABFF-D77ACFD75DBA}"/>
              </a:ext>
            </a:extLst>
          </p:cNvPr>
          <p:cNvCxnSpPr>
            <a:cxnSpLocks noChangeShapeType="1"/>
          </p:cNvCxnSpPr>
          <p:nvPr/>
        </p:nvCxnSpPr>
        <p:spPr bwMode="auto">
          <a:xfrm>
            <a:off x="5044362" y="4051300"/>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713D9AE1-9954-46C6-8E17-E3A944D8C3AC}"/>
              </a:ext>
            </a:extLst>
          </p:cNvPr>
          <p:cNvCxnSpPr>
            <a:cxnSpLocks noChangeShapeType="1"/>
          </p:cNvCxnSpPr>
          <p:nvPr/>
        </p:nvCxnSpPr>
        <p:spPr bwMode="auto">
          <a:xfrm>
            <a:off x="6154024" y="5041900"/>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66A1DFAF-C470-41B4-9057-5D44D137FAA4}"/>
              </a:ext>
            </a:extLst>
          </p:cNvPr>
          <p:cNvCxnSpPr>
            <a:cxnSpLocks noChangeShapeType="1"/>
          </p:cNvCxnSpPr>
          <p:nvPr/>
        </p:nvCxnSpPr>
        <p:spPr bwMode="auto">
          <a:xfrm>
            <a:off x="7274799" y="611822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0F8E0E61-7FD8-4B20-BCEA-05BD1C368A64}"/>
              </a:ext>
            </a:extLst>
          </p:cNvPr>
          <p:cNvCxnSpPr>
            <a:cxnSpLocks noChangeShapeType="1"/>
          </p:cNvCxnSpPr>
          <p:nvPr/>
        </p:nvCxnSpPr>
        <p:spPr bwMode="auto">
          <a:xfrm>
            <a:off x="7179549" y="61277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4BC1FC97-C411-423B-989B-776BF3B0C0DB}"/>
              </a:ext>
            </a:extLst>
          </p:cNvPr>
          <p:cNvSpPr txBox="1">
            <a:spLocks noChangeArrowheads="1"/>
          </p:cNvSpPr>
          <p:nvPr/>
        </p:nvSpPr>
        <p:spPr bwMode="auto">
          <a:xfrm>
            <a:off x="6082587" y="4527550"/>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8FB547BE-12D0-40AD-AD5F-4399E78EDF9E}"/>
              </a:ext>
            </a:extLst>
          </p:cNvPr>
          <p:cNvSpPr txBox="1">
            <a:spLocks noChangeArrowheads="1"/>
          </p:cNvSpPr>
          <p:nvPr/>
        </p:nvSpPr>
        <p:spPr bwMode="auto">
          <a:xfrm>
            <a:off x="5853987" y="5270500"/>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F95B80CA-1F94-4C14-880B-A05BB8320DFF}"/>
              </a:ext>
            </a:extLst>
          </p:cNvPr>
          <p:cNvSpPr txBox="1">
            <a:spLocks noChangeArrowheads="1"/>
          </p:cNvSpPr>
          <p:nvPr/>
        </p:nvSpPr>
        <p:spPr bwMode="auto">
          <a:xfrm>
            <a:off x="6254037" y="37274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D7E060E5-E329-4E82-AE71-48E2EE70BBB4}"/>
              </a:ext>
            </a:extLst>
          </p:cNvPr>
          <p:cNvSpPr txBox="1">
            <a:spLocks noChangeArrowheads="1"/>
          </p:cNvSpPr>
          <p:nvPr/>
        </p:nvSpPr>
        <p:spPr bwMode="auto">
          <a:xfrm>
            <a:off x="7054137" y="49276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6CF69C82-4BB4-4519-8BD4-60995F16ED0F}"/>
              </a:ext>
            </a:extLst>
          </p:cNvPr>
          <p:cNvSpPr txBox="1">
            <a:spLocks noChangeArrowheads="1"/>
          </p:cNvSpPr>
          <p:nvPr/>
        </p:nvSpPr>
        <p:spPr bwMode="auto">
          <a:xfrm>
            <a:off x="8197137" y="58420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CB5F91EF-0F60-4556-A6C2-EC12FB491E8C}"/>
              </a:ext>
            </a:extLst>
          </p:cNvPr>
          <p:cNvSpPr txBox="1">
            <a:spLocks noChangeArrowheads="1"/>
          </p:cNvSpPr>
          <p:nvPr/>
        </p:nvSpPr>
        <p:spPr bwMode="auto">
          <a:xfrm>
            <a:off x="8997237" y="28130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05118F48-15FC-4047-BCFF-1BBCED193616}"/>
              </a:ext>
            </a:extLst>
          </p:cNvPr>
          <p:cNvSpPr txBox="1">
            <a:spLocks noChangeArrowheads="1"/>
          </p:cNvSpPr>
          <p:nvPr/>
        </p:nvSpPr>
        <p:spPr bwMode="auto">
          <a:xfrm>
            <a:off x="9454437" y="30416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B8524FB4-92E5-495A-BAA4-C56712576843}"/>
              </a:ext>
            </a:extLst>
          </p:cNvPr>
          <p:cNvSpPr txBox="1"/>
          <p:nvPr/>
        </p:nvSpPr>
        <p:spPr>
          <a:xfrm>
            <a:off x="1893131" y="3727450"/>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CC34A721-808A-47E4-BB2B-F8F461B949A0}"/>
              </a:ext>
            </a:extLst>
          </p:cNvPr>
          <p:cNvSpPr txBox="1"/>
          <p:nvPr/>
        </p:nvSpPr>
        <p:spPr>
          <a:xfrm>
            <a:off x="1785576" y="2703037"/>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5A9EC12B-66BA-4D1E-A41E-A869698BDBD4}"/>
              </a:ext>
            </a:extLst>
          </p:cNvPr>
          <p:cNvSpPr txBox="1"/>
          <p:nvPr/>
        </p:nvSpPr>
        <p:spPr>
          <a:xfrm>
            <a:off x="2667832" y="5003800"/>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7CD0C196-F531-454E-82D1-3D4B7AF275FD}"/>
              </a:ext>
            </a:extLst>
          </p:cNvPr>
          <p:cNvSpPr txBox="1"/>
          <p:nvPr/>
        </p:nvSpPr>
        <p:spPr>
          <a:xfrm>
            <a:off x="3186502" y="6011527"/>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E71E99D7-891A-4346-A2FF-C9E2222E9175}"/>
              </a:ext>
            </a:extLst>
          </p:cNvPr>
          <p:cNvSpPr txBox="1">
            <a:spLocks noChangeArrowheads="1"/>
          </p:cNvSpPr>
          <p:nvPr/>
        </p:nvSpPr>
        <p:spPr bwMode="auto">
          <a:xfrm>
            <a:off x="5921898" y="4051300"/>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422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fltVal val="0"/>
                                          </p:val>
                                        </p:tav>
                                        <p:tav tm="100000">
                                          <p:val>
                                            <p:strVal val="#ppt_w"/>
                                          </p:val>
                                        </p:tav>
                                      </p:tavLst>
                                    </p:anim>
                                    <p:anim calcmode="lin" valueType="num">
                                      <p:cBhvr>
                                        <p:cTn id="38" dur="1000" fill="hold"/>
                                        <p:tgtEl>
                                          <p:spTgt spid="9"/>
                                        </p:tgtEl>
                                        <p:attrNameLst>
                                          <p:attrName>ppt_h</p:attrName>
                                        </p:attrNameLst>
                                      </p:cBhvr>
                                      <p:tavLst>
                                        <p:tav tm="0">
                                          <p:val>
                                            <p:fltVal val="0"/>
                                          </p:val>
                                        </p:tav>
                                        <p:tav tm="100000">
                                          <p:val>
                                            <p:strVal val="#ppt_h"/>
                                          </p:val>
                                        </p:tav>
                                      </p:tavLst>
                                    </p:anim>
                                    <p:anim calcmode="lin" valueType="num">
                                      <p:cBhvr>
                                        <p:cTn id="39" dur="1000" fill="hold"/>
                                        <p:tgtEl>
                                          <p:spTgt spid="9"/>
                                        </p:tgtEl>
                                        <p:attrNameLst>
                                          <p:attrName>style.rotation</p:attrName>
                                        </p:attrNameLst>
                                      </p:cBhvr>
                                      <p:tavLst>
                                        <p:tav tm="0">
                                          <p:val>
                                            <p:fltVal val="90"/>
                                          </p:val>
                                        </p:tav>
                                        <p:tav tm="100000">
                                          <p:val>
                                            <p:fltVal val="0"/>
                                          </p:val>
                                        </p:tav>
                                      </p:tavLst>
                                    </p:anim>
                                    <p:animEffect transition="in" filter="fade">
                                      <p:cBhvr>
                                        <p:cTn id="40" dur="1000"/>
                                        <p:tgtEl>
                                          <p:spTgt spid="9"/>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1000" fill="hold"/>
                                        <p:tgtEl>
                                          <p:spTgt spid="10"/>
                                        </p:tgtEl>
                                        <p:attrNameLst>
                                          <p:attrName>ppt_w</p:attrName>
                                        </p:attrNameLst>
                                      </p:cBhvr>
                                      <p:tavLst>
                                        <p:tav tm="0">
                                          <p:val>
                                            <p:fltVal val="0"/>
                                          </p:val>
                                        </p:tav>
                                        <p:tav tm="100000">
                                          <p:val>
                                            <p:strVal val="#ppt_w"/>
                                          </p:val>
                                        </p:tav>
                                      </p:tavLst>
                                    </p:anim>
                                    <p:anim calcmode="lin" valueType="num">
                                      <p:cBhvr>
                                        <p:cTn id="44" dur="1000" fill="hold"/>
                                        <p:tgtEl>
                                          <p:spTgt spid="10"/>
                                        </p:tgtEl>
                                        <p:attrNameLst>
                                          <p:attrName>ppt_h</p:attrName>
                                        </p:attrNameLst>
                                      </p:cBhvr>
                                      <p:tavLst>
                                        <p:tav tm="0">
                                          <p:val>
                                            <p:fltVal val="0"/>
                                          </p:val>
                                        </p:tav>
                                        <p:tav tm="100000">
                                          <p:val>
                                            <p:strVal val="#ppt_h"/>
                                          </p:val>
                                        </p:tav>
                                      </p:tavLst>
                                    </p:anim>
                                    <p:anim calcmode="lin" valueType="num">
                                      <p:cBhvr>
                                        <p:cTn id="45" dur="1000" fill="hold"/>
                                        <p:tgtEl>
                                          <p:spTgt spid="10"/>
                                        </p:tgtEl>
                                        <p:attrNameLst>
                                          <p:attrName>style.rotation</p:attrName>
                                        </p:attrNameLst>
                                      </p:cBhvr>
                                      <p:tavLst>
                                        <p:tav tm="0">
                                          <p:val>
                                            <p:fltVal val="90"/>
                                          </p:val>
                                        </p:tav>
                                        <p:tav tm="100000">
                                          <p:val>
                                            <p:fltVal val="0"/>
                                          </p:val>
                                        </p:tav>
                                      </p:tavLst>
                                    </p:anim>
                                    <p:animEffect transition="in" filter="fade">
                                      <p:cBhvr>
                                        <p:cTn id="46" dur="1000"/>
                                        <p:tgtEl>
                                          <p:spTgt spid="10"/>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 calcmode="lin" valueType="num">
                                      <p:cBhvr>
                                        <p:cTn id="51" dur="1000" fill="hold"/>
                                        <p:tgtEl>
                                          <p:spTgt spid="11"/>
                                        </p:tgtEl>
                                        <p:attrNameLst>
                                          <p:attrName>style.rotation</p:attrName>
                                        </p:attrNameLst>
                                      </p:cBhvr>
                                      <p:tavLst>
                                        <p:tav tm="0">
                                          <p:val>
                                            <p:fltVal val="90"/>
                                          </p:val>
                                        </p:tav>
                                        <p:tav tm="100000">
                                          <p:val>
                                            <p:fltVal val="0"/>
                                          </p:val>
                                        </p:tav>
                                      </p:tavLst>
                                    </p:anim>
                                    <p:animEffect transition="in" filter="fade">
                                      <p:cBhvr>
                                        <p:cTn id="52" dur="1000"/>
                                        <p:tgtEl>
                                          <p:spTgt spid="11"/>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1000" fill="hold"/>
                                        <p:tgtEl>
                                          <p:spTgt spid="12"/>
                                        </p:tgtEl>
                                        <p:attrNameLst>
                                          <p:attrName>ppt_w</p:attrName>
                                        </p:attrNameLst>
                                      </p:cBhvr>
                                      <p:tavLst>
                                        <p:tav tm="0">
                                          <p:val>
                                            <p:fltVal val="0"/>
                                          </p:val>
                                        </p:tav>
                                        <p:tav tm="100000">
                                          <p:val>
                                            <p:strVal val="#ppt_w"/>
                                          </p:val>
                                        </p:tav>
                                      </p:tavLst>
                                    </p:anim>
                                    <p:anim calcmode="lin" valueType="num">
                                      <p:cBhvr>
                                        <p:cTn id="56" dur="1000" fill="hold"/>
                                        <p:tgtEl>
                                          <p:spTgt spid="12"/>
                                        </p:tgtEl>
                                        <p:attrNameLst>
                                          <p:attrName>ppt_h</p:attrName>
                                        </p:attrNameLst>
                                      </p:cBhvr>
                                      <p:tavLst>
                                        <p:tav tm="0">
                                          <p:val>
                                            <p:fltVal val="0"/>
                                          </p:val>
                                        </p:tav>
                                        <p:tav tm="100000">
                                          <p:val>
                                            <p:strVal val="#ppt_h"/>
                                          </p:val>
                                        </p:tav>
                                      </p:tavLst>
                                    </p:anim>
                                    <p:anim calcmode="lin" valueType="num">
                                      <p:cBhvr>
                                        <p:cTn id="57" dur="1000" fill="hold"/>
                                        <p:tgtEl>
                                          <p:spTgt spid="12"/>
                                        </p:tgtEl>
                                        <p:attrNameLst>
                                          <p:attrName>style.rotation</p:attrName>
                                        </p:attrNameLst>
                                      </p:cBhvr>
                                      <p:tavLst>
                                        <p:tav tm="0">
                                          <p:val>
                                            <p:fltVal val="90"/>
                                          </p:val>
                                        </p:tav>
                                        <p:tav tm="100000">
                                          <p:val>
                                            <p:fltVal val="0"/>
                                          </p:val>
                                        </p:tav>
                                      </p:tavLst>
                                    </p:anim>
                                    <p:animEffect transition="in" filter="fade">
                                      <p:cBhvr>
                                        <p:cTn id="58" dur="1000"/>
                                        <p:tgtEl>
                                          <p:spTgt spid="12"/>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1000" fill="hold"/>
                                        <p:tgtEl>
                                          <p:spTgt spid="13"/>
                                        </p:tgtEl>
                                        <p:attrNameLst>
                                          <p:attrName>ppt_w</p:attrName>
                                        </p:attrNameLst>
                                      </p:cBhvr>
                                      <p:tavLst>
                                        <p:tav tm="0">
                                          <p:val>
                                            <p:fltVal val="0"/>
                                          </p:val>
                                        </p:tav>
                                        <p:tav tm="100000">
                                          <p:val>
                                            <p:strVal val="#ppt_w"/>
                                          </p:val>
                                        </p:tav>
                                      </p:tavLst>
                                    </p:anim>
                                    <p:anim calcmode="lin" valueType="num">
                                      <p:cBhvr>
                                        <p:cTn id="62" dur="1000" fill="hold"/>
                                        <p:tgtEl>
                                          <p:spTgt spid="13"/>
                                        </p:tgtEl>
                                        <p:attrNameLst>
                                          <p:attrName>ppt_h</p:attrName>
                                        </p:attrNameLst>
                                      </p:cBhvr>
                                      <p:tavLst>
                                        <p:tav tm="0">
                                          <p:val>
                                            <p:fltVal val="0"/>
                                          </p:val>
                                        </p:tav>
                                        <p:tav tm="100000">
                                          <p:val>
                                            <p:strVal val="#ppt_h"/>
                                          </p:val>
                                        </p:tav>
                                      </p:tavLst>
                                    </p:anim>
                                    <p:anim calcmode="lin" valueType="num">
                                      <p:cBhvr>
                                        <p:cTn id="63" dur="1000" fill="hold"/>
                                        <p:tgtEl>
                                          <p:spTgt spid="13"/>
                                        </p:tgtEl>
                                        <p:attrNameLst>
                                          <p:attrName>style.rotation</p:attrName>
                                        </p:attrNameLst>
                                      </p:cBhvr>
                                      <p:tavLst>
                                        <p:tav tm="0">
                                          <p:val>
                                            <p:fltVal val="90"/>
                                          </p:val>
                                        </p:tav>
                                        <p:tav tm="100000">
                                          <p:val>
                                            <p:fltVal val="0"/>
                                          </p:val>
                                        </p:tav>
                                      </p:tavLst>
                                    </p:anim>
                                    <p:animEffect transition="in" filter="fade">
                                      <p:cBhvr>
                                        <p:cTn id="64" dur="1000"/>
                                        <p:tgtEl>
                                          <p:spTgt spid="13"/>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1000" fill="hold"/>
                                        <p:tgtEl>
                                          <p:spTgt spid="14"/>
                                        </p:tgtEl>
                                        <p:attrNameLst>
                                          <p:attrName>ppt_w</p:attrName>
                                        </p:attrNameLst>
                                      </p:cBhvr>
                                      <p:tavLst>
                                        <p:tav tm="0">
                                          <p:val>
                                            <p:fltVal val="0"/>
                                          </p:val>
                                        </p:tav>
                                        <p:tav tm="100000">
                                          <p:val>
                                            <p:strVal val="#ppt_w"/>
                                          </p:val>
                                        </p:tav>
                                      </p:tavLst>
                                    </p:anim>
                                    <p:anim calcmode="lin" valueType="num">
                                      <p:cBhvr>
                                        <p:cTn id="68" dur="1000" fill="hold"/>
                                        <p:tgtEl>
                                          <p:spTgt spid="14"/>
                                        </p:tgtEl>
                                        <p:attrNameLst>
                                          <p:attrName>ppt_h</p:attrName>
                                        </p:attrNameLst>
                                      </p:cBhvr>
                                      <p:tavLst>
                                        <p:tav tm="0">
                                          <p:val>
                                            <p:fltVal val="0"/>
                                          </p:val>
                                        </p:tav>
                                        <p:tav tm="100000">
                                          <p:val>
                                            <p:strVal val="#ppt_h"/>
                                          </p:val>
                                        </p:tav>
                                      </p:tavLst>
                                    </p:anim>
                                    <p:anim calcmode="lin" valueType="num">
                                      <p:cBhvr>
                                        <p:cTn id="69" dur="1000" fill="hold"/>
                                        <p:tgtEl>
                                          <p:spTgt spid="14"/>
                                        </p:tgtEl>
                                        <p:attrNameLst>
                                          <p:attrName>style.rotation</p:attrName>
                                        </p:attrNameLst>
                                      </p:cBhvr>
                                      <p:tavLst>
                                        <p:tav tm="0">
                                          <p:val>
                                            <p:fltVal val="90"/>
                                          </p:val>
                                        </p:tav>
                                        <p:tav tm="100000">
                                          <p:val>
                                            <p:fltVal val="0"/>
                                          </p:val>
                                        </p:tav>
                                      </p:tavLst>
                                    </p:anim>
                                    <p:animEffect transition="in" filter="fade">
                                      <p:cBhvr>
                                        <p:cTn id="70" dur="1000"/>
                                        <p:tgtEl>
                                          <p:spTgt spid="14"/>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1000" fill="hold"/>
                                        <p:tgtEl>
                                          <p:spTgt spid="15"/>
                                        </p:tgtEl>
                                        <p:attrNameLst>
                                          <p:attrName>ppt_w</p:attrName>
                                        </p:attrNameLst>
                                      </p:cBhvr>
                                      <p:tavLst>
                                        <p:tav tm="0">
                                          <p:val>
                                            <p:fltVal val="0"/>
                                          </p:val>
                                        </p:tav>
                                        <p:tav tm="100000">
                                          <p:val>
                                            <p:strVal val="#ppt_w"/>
                                          </p:val>
                                        </p:tav>
                                      </p:tavLst>
                                    </p:anim>
                                    <p:anim calcmode="lin" valueType="num">
                                      <p:cBhvr>
                                        <p:cTn id="74" dur="1000" fill="hold"/>
                                        <p:tgtEl>
                                          <p:spTgt spid="15"/>
                                        </p:tgtEl>
                                        <p:attrNameLst>
                                          <p:attrName>ppt_h</p:attrName>
                                        </p:attrNameLst>
                                      </p:cBhvr>
                                      <p:tavLst>
                                        <p:tav tm="0">
                                          <p:val>
                                            <p:fltVal val="0"/>
                                          </p:val>
                                        </p:tav>
                                        <p:tav tm="100000">
                                          <p:val>
                                            <p:strVal val="#ppt_h"/>
                                          </p:val>
                                        </p:tav>
                                      </p:tavLst>
                                    </p:anim>
                                    <p:anim calcmode="lin" valueType="num">
                                      <p:cBhvr>
                                        <p:cTn id="75" dur="1000" fill="hold"/>
                                        <p:tgtEl>
                                          <p:spTgt spid="15"/>
                                        </p:tgtEl>
                                        <p:attrNameLst>
                                          <p:attrName>style.rotation</p:attrName>
                                        </p:attrNameLst>
                                      </p:cBhvr>
                                      <p:tavLst>
                                        <p:tav tm="0">
                                          <p:val>
                                            <p:fltVal val="90"/>
                                          </p:val>
                                        </p:tav>
                                        <p:tav tm="100000">
                                          <p:val>
                                            <p:fltVal val="0"/>
                                          </p:val>
                                        </p:tav>
                                      </p:tavLst>
                                    </p:anim>
                                    <p:animEffect transition="in" filter="fade">
                                      <p:cBhvr>
                                        <p:cTn id="76" dur="1000"/>
                                        <p:tgtEl>
                                          <p:spTgt spid="15"/>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p:cTn id="79" dur="1000" fill="hold"/>
                                        <p:tgtEl>
                                          <p:spTgt spid="16"/>
                                        </p:tgtEl>
                                        <p:attrNameLst>
                                          <p:attrName>ppt_w</p:attrName>
                                        </p:attrNameLst>
                                      </p:cBhvr>
                                      <p:tavLst>
                                        <p:tav tm="0">
                                          <p:val>
                                            <p:fltVal val="0"/>
                                          </p:val>
                                        </p:tav>
                                        <p:tav tm="100000">
                                          <p:val>
                                            <p:strVal val="#ppt_w"/>
                                          </p:val>
                                        </p:tav>
                                      </p:tavLst>
                                    </p:anim>
                                    <p:anim calcmode="lin" valueType="num">
                                      <p:cBhvr>
                                        <p:cTn id="80" dur="1000" fill="hold"/>
                                        <p:tgtEl>
                                          <p:spTgt spid="16"/>
                                        </p:tgtEl>
                                        <p:attrNameLst>
                                          <p:attrName>ppt_h</p:attrName>
                                        </p:attrNameLst>
                                      </p:cBhvr>
                                      <p:tavLst>
                                        <p:tav tm="0">
                                          <p:val>
                                            <p:fltVal val="0"/>
                                          </p:val>
                                        </p:tav>
                                        <p:tav tm="100000">
                                          <p:val>
                                            <p:strVal val="#ppt_h"/>
                                          </p:val>
                                        </p:tav>
                                      </p:tavLst>
                                    </p:anim>
                                    <p:anim calcmode="lin" valueType="num">
                                      <p:cBhvr>
                                        <p:cTn id="81" dur="1000" fill="hold"/>
                                        <p:tgtEl>
                                          <p:spTgt spid="16"/>
                                        </p:tgtEl>
                                        <p:attrNameLst>
                                          <p:attrName>style.rotation</p:attrName>
                                        </p:attrNameLst>
                                      </p:cBhvr>
                                      <p:tavLst>
                                        <p:tav tm="0">
                                          <p:val>
                                            <p:fltVal val="90"/>
                                          </p:val>
                                        </p:tav>
                                        <p:tav tm="100000">
                                          <p:val>
                                            <p:fltVal val="0"/>
                                          </p:val>
                                        </p:tav>
                                      </p:tavLst>
                                    </p:anim>
                                    <p:animEffect transition="in" filter="fade">
                                      <p:cBhvr>
                                        <p:cTn id="82" dur="1000"/>
                                        <p:tgtEl>
                                          <p:spTgt spid="16"/>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p:cTn id="85" dur="1000" fill="hold"/>
                                        <p:tgtEl>
                                          <p:spTgt spid="17"/>
                                        </p:tgtEl>
                                        <p:attrNameLst>
                                          <p:attrName>ppt_w</p:attrName>
                                        </p:attrNameLst>
                                      </p:cBhvr>
                                      <p:tavLst>
                                        <p:tav tm="0">
                                          <p:val>
                                            <p:fltVal val="0"/>
                                          </p:val>
                                        </p:tav>
                                        <p:tav tm="100000">
                                          <p:val>
                                            <p:strVal val="#ppt_w"/>
                                          </p:val>
                                        </p:tav>
                                      </p:tavLst>
                                    </p:anim>
                                    <p:anim calcmode="lin" valueType="num">
                                      <p:cBhvr>
                                        <p:cTn id="86" dur="1000" fill="hold"/>
                                        <p:tgtEl>
                                          <p:spTgt spid="17"/>
                                        </p:tgtEl>
                                        <p:attrNameLst>
                                          <p:attrName>ppt_h</p:attrName>
                                        </p:attrNameLst>
                                      </p:cBhvr>
                                      <p:tavLst>
                                        <p:tav tm="0">
                                          <p:val>
                                            <p:fltVal val="0"/>
                                          </p:val>
                                        </p:tav>
                                        <p:tav tm="100000">
                                          <p:val>
                                            <p:strVal val="#ppt_h"/>
                                          </p:val>
                                        </p:tav>
                                      </p:tavLst>
                                    </p:anim>
                                    <p:anim calcmode="lin" valueType="num">
                                      <p:cBhvr>
                                        <p:cTn id="87" dur="1000" fill="hold"/>
                                        <p:tgtEl>
                                          <p:spTgt spid="17"/>
                                        </p:tgtEl>
                                        <p:attrNameLst>
                                          <p:attrName>style.rotation</p:attrName>
                                        </p:attrNameLst>
                                      </p:cBhvr>
                                      <p:tavLst>
                                        <p:tav tm="0">
                                          <p:val>
                                            <p:fltVal val="90"/>
                                          </p:val>
                                        </p:tav>
                                        <p:tav tm="100000">
                                          <p:val>
                                            <p:fltVal val="0"/>
                                          </p:val>
                                        </p:tav>
                                      </p:tavLst>
                                    </p:anim>
                                    <p:animEffect transition="in" filter="fade">
                                      <p:cBhvr>
                                        <p:cTn id="88" dur="1000"/>
                                        <p:tgtEl>
                                          <p:spTgt spid="17"/>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p:cTn id="91" dur="1000" fill="hold"/>
                                        <p:tgtEl>
                                          <p:spTgt spid="18"/>
                                        </p:tgtEl>
                                        <p:attrNameLst>
                                          <p:attrName>ppt_w</p:attrName>
                                        </p:attrNameLst>
                                      </p:cBhvr>
                                      <p:tavLst>
                                        <p:tav tm="0">
                                          <p:val>
                                            <p:fltVal val="0"/>
                                          </p:val>
                                        </p:tav>
                                        <p:tav tm="100000">
                                          <p:val>
                                            <p:strVal val="#ppt_w"/>
                                          </p:val>
                                        </p:tav>
                                      </p:tavLst>
                                    </p:anim>
                                    <p:anim calcmode="lin" valueType="num">
                                      <p:cBhvr>
                                        <p:cTn id="92" dur="1000" fill="hold"/>
                                        <p:tgtEl>
                                          <p:spTgt spid="18"/>
                                        </p:tgtEl>
                                        <p:attrNameLst>
                                          <p:attrName>ppt_h</p:attrName>
                                        </p:attrNameLst>
                                      </p:cBhvr>
                                      <p:tavLst>
                                        <p:tav tm="0">
                                          <p:val>
                                            <p:fltVal val="0"/>
                                          </p:val>
                                        </p:tav>
                                        <p:tav tm="100000">
                                          <p:val>
                                            <p:strVal val="#ppt_h"/>
                                          </p:val>
                                        </p:tav>
                                      </p:tavLst>
                                    </p:anim>
                                    <p:anim calcmode="lin" valueType="num">
                                      <p:cBhvr>
                                        <p:cTn id="93" dur="1000" fill="hold"/>
                                        <p:tgtEl>
                                          <p:spTgt spid="18"/>
                                        </p:tgtEl>
                                        <p:attrNameLst>
                                          <p:attrName>style.rotation</p:attrName>
                                        </p:attrNameLst>
                                      </p:cBhvr>
                                      <p:tavLst>
                                        <p:tav tm="0">
                                          <p:val>
                                            <p:fltVal val="90"/>
                                          </p:val>
                                        </p:tav>
                                        <p:tav tm="100000">
                                          <p:val>
                                            <p:fltVal val="0"/>
                                          </p:val>
                                        </p:tav>
                                      </p:tavLst>
                                    </p:anim>
                                    <p:animEffect transition="in" filter="fade">
                                      <p:cBhvr>
                                        <p:cTn id="94" dur="1000"/>
                                        <p:tgtEl>
                                          <p:spTgt spid="18"/>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1000" fill="hold"/>
                                        <p:tgtEl>
                                          <p:spTgt spid="19"/>
                                        </p:tgtEl>
                                        <p:attrNameLst>
                                          <p:attrName>ppt_w</p:attrName>
                                        </p:attrNameLst>
                                      </p:cBhvr>
                                      <p:tavLst>
                                        <p:tav tm="0">
                                          <p:val>
                                            <p:fltVal val="0"/>
                                          </p:val>
                                        </p:tav>
                                        <p:tav tm="100000">
                                          <p:val>
                                            <p:strVal val="#ppt_w"/>
                                          </p:val>
                                        </p:tav>
                                      </p:tavLst>
                                    </p:anim>
                                    <p:anim calcmode="lin" valueType="num">
                                      <p:cBhvr>
                                        <p:cTn id="98" dur="1000" fill="hold"/>
                                        <p:tgtEl>
                                          <p:spTgt spid="19"/>
                                        </p:tgtEl>
                                        <p:attrNameLst>
                                          <p:attrName>ppt_h</p:attrName>
                                        </p:attrNameLst>
                                      </p:cBhvr>
                                      <p:tavLst>
                                        <p:tav tm="0">
                                          <p:val>
                                            <p:fltVal val="0"/>
                                          </p:val>
                                        </p:tav>
                                        <p:tav tm="100000">
                                          <p:val>
                                            <p:strVal val="#ppt_h"/>
                                          </p:val>
                                        </p:tav>
                                      </p:tavLst>
                                    </p:anim>
                                    <p:anim calcmode="lin" valueType="num">
                                      <p:cBhvr>
                                        <p:cTn id="99" dur="1000" fill="hold"/>
                                        <p:tgtEl>
                                          <p:spTgt spid="19"/>
                                        </p:tgtEl>
                                        <p:attrNameLst>
                                          <p:attrName>style.rotation</p:attrName>
                                        </p:attrNameLst>
                                      </p:cBhvr>
                                      <p:tavLst>
                                        <p:tav tm="0">
                                          <p:val>
                                            <p:fltVal val="90"/>
                                          </p:val>
                                        </p:tav>
                                        <p:tav tm="100000">
                                          <p:val>
                                            <p:fltVal val="0"/>
                                          </p:val>
                                        </p:tav>
                                      </p:tavLst>
                                    </p:anim>
                                    <p:animEffect transition="in" filter="fade">
                                      <p:cBhvr>
                                        <p:cTn id="100" dur="1000"/>
                                        <p:tgtEl>
                                          <p:spTgt spid="19"/>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p:cTn id="103" dur="1000" fill="hold"/>
                                        <p:tgtEl>
                                          <p:spTgt spid="20"/>
                                        </p:tgtEl>
                                        <p:attrNameLst>
                                          <p:attrName>ppt_w</p:attrName>
                                        </p:attrNameLst>
                                      </p:cBhvr>
                                      <p:tavLst>
                                        <p:tav tm="0">
                                          <p:val>
                                            <p:fltVal val="0"/>
                                          </p:val>
                                        </p:tav>
                                        <p:tav tm="100000">
                                          <p:val>
                                            <p:strVal val="#ppt_w"/>
                                          </p:val>
                                        </p:tav>
                                      </p:tavLst>
                                    </p:anim>
                                    <p:anim calcmode="lin" valueType="num">
                                      <p:cBhvr>
                                        <p:cTn id="104" dur="1000" fill="hold"/>
                                        <p:tgtEl>
                                          <p:spTgt spid="20"/>
                                        </p:tgtEl>
                                        <p:attrNameLst>
                                          <p:attrName>ppt_h</p:attrName>
                                        </p:attrNameLst>
                                      </p:cBhvr>
                                      <p:tavLst>
                                        <p:tav tm="0">
                                          <p:val>
                                            <p:fltVal val="0"/>
                                          </p:val>
                                        </p:tav>
                                        <p:tav tm="100000">
                                          <p:val>
                                            <p:strVal val="#ppt_h"/>
                                          </p:val>
                                        </p:tav>
                                      </p:tavLst>
                                    </p:anim>
                                    <p:anim calcmode="lin" valueType="num">
                                      <p:cBhvr>
                                        <p:cTn id="105" dur="1000" fill="hold"/>
                                        <p:tgtEl>
                                          <p:spTgt spid="20"/>
                                        </p:tgtEl>
                                        <p:attrNameLst>
                                          <p:attrName>style.rotation</p:attrName>
                                        </p:attrNameLst>
                                      </p:cBhvr>
                                      <p:tavLst>
                                        <p:tav tm="0">
                                          <p:val>
                                            <p:fltVal val="90"/>
                                          </p:val>
                                        </p:tav>
                                        <p:tav tm="100000">
                                          <p:val>
                                            <p:fltVal val="0"/>
                                          </p:val>
                                        </p:tav>
                                      </p:tavLst>
                                    </p:anim>
                                    <p:animEffect transition="in" filter="fade">
                                      <p:cBhvr>
                                        <p:cTn id="106" dur="1000"/>
                                        <p:tgtEl>
                                          <p:spTgt spid="20"/>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p:cTn id="109" dur="1000" fill="hold"/>
                                        <p:tgtEl>
                                          <p:spTgt spid="21"/>
                                        </p:tgtEl>
                                        <p:attrNameLst>
                                          <p:attrName>ppt_w</p:attrName>
                                        </p:attrNameLst>
                                      </p:cBhvr>
                                      <p:tavLst>
                                        <p:tav tm="0">
                                          <p:val>
                                            <p:fltVal val="0"/>
                                          </p:val>
                                        </p:tav>
                                        <p:tav tm="100000">
                                          <p:val>
                                            <p:strVal val="#ppt_w"/>
                                          </p:val>
                                        </p:tav>
                                      </p:tavLst>
                                    </p:anim>
                                    <p:anim calcmode="lin" valueType="num">
                                      <p:cBhvr>
                                        <p:cTn id="110" dur="1000" fill="hold"/>
                                        <p:tgtEl>
                                          <p:spTgt spid="21"/>
                                        </p:tgtEl>
                                        <p:attrNameLst>
                                          <p:attrName>ppt_h</p:attrName>
                                        </p:attrNameLst>
                                      </p:cBhvr>
                                      <p:tavLst>
                                        <p:tav tm="0">
                                          <p:val>
                                            <p:fltVal val="0"/>
                                          </p:val>
                                        </p:tav>
                                        <p:tav tm="100000">
                                          <p:val>
                                            <p:strVal val="#ppt_h"/>
                                          </p:val>
                                        </p:tav>
                                      </p:tavLst>
                                    </p:anim>
                                    <p:anim calcmode="lin" valueType="num">
                                      <p:cBhvr>
                                        <p:cTn id="111" dur="1000" fill="hold"/>
                                        <p:tgtEl>
                                          <p:spTgt spid="21"/>
                                        </p:tgtEl>
                                        <p:attrNameLst>
                                          <p:attrName>style.rotation</p:attrName>
                                        </p:attrNameLst>
                                      </p:cBhvr>
                                      <p:tavLst>
                                        <p:tav tm="0">
                                          <p:val>
                                            <p:fltVal val="90"/>
                                          </p:val>
                                        </p:tav>
                                        <p:tav tm="100000">
                                          <p:val>
                                            <p:fltVal val="0"/>
                                          </p:val>
                                        </p:tav>
                                      </p:tavLst>
                                    </p:anim>
                                    <p:animEffect transition="in" filter="fade">
                                      <p:cBhvr>
                                        <p:cTn id="112" dur="1000"/>
                                        <p:tgtEl>
                                          <p:spTgt spid="21"/>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p:cTn id="115" dur="1000" fill="hold"/>
                                        <p:tgtEl>
                                          <p:spTgt spid="22"/>
                                        </p:tgtEl>
                                        <p:attrNameLst>
                                          <p:attrName>ppt_w</p:attrName>
                                        </p:attrNameLst>
                                      </p:cBhvr>
                                      <p:tavLst>
                                        <p:tav tm="0">
                                          <p:val>
                                            <p:fltVal val="0"/>
                                          </p:val>
                                        </p:tav>
                                        <p:tav tm="100000">
                                          <p:val>
                                            <p:strVal val="#ppt_w"/>
                                          </p:val>
                                        </p:tav>
                                      </p:tavLst>
                                    </p:anim>
                                    <p:anim calcmode="lin" valueType="num">
                                      <p:cBhvr>
                                        <p:cTn id="116" dur="1000" fill="hold"/>
                                        <p:tgtEl>
                                          <p:spTgt spid="22"/>
                                        </p:tgtEl>
                                        <p:attrNameLst>
                                          <p:attrName>ppt_h</p:attrName>
                                        </p:attrNameLst>
                                      </p:cBhvr>
                                      <p:tavLst>
                                        <p:tav tm="0">
                                          <p:val>
                                            <p:fltVal val="0"/>
                                          </p:val>
                                        </p:tav>
                                        <p:tav tm="100000">
                                          <p:val>
                                            <p:strVal val="#ppt_h"/>
                                          </p:val>
                                        </p:tav>
                                      </p:tavLst>
                                    </p:anim>
                                    <p:anim calcmode="lin" valueType="num">
                                      <p:cBhvr>
                                        <p:cTn id="117" dur="1000" fill="hold"/>
                                        <p:tgtEl>
                                          <p:spTgt spid="22"/>
                                        </p:tgtEl>
                                        <p:attrNameLst>
                                          <p:attrName>style.rotation</p:attrName>
                                        </p:attrNameLst>
                                      </p:cBhvr>
                                      <p:tavLst>
                                        <p:tav tm="0">
                                          <p:val>
                                            <p:fltVal val="90"/>
                                          </p:val>
                                        </p:tav>
                                        <p:tav tm="100000">
                                          <p:val>
                                            <p:fltVal val="0"/>
                                          </p:val>
                                        </p:tav>
                                      </p:tavLst>
                                    </p:anim>
                                    <p:animEffect transition="in" filter="fade">
                                      <p:cBhvr>
                                        <p:cTn id="118" dur="1000"/>
                                        <p:tgtEl>
                                          <p:spTgt spid="22"/>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p:cTn id="121" dur="1000" fill="hold"/>
                                        <p:tgtEl>
                                          <p:spTgt spid="23"/>
                                        </p:tgtEl>
                                        <p:attrNameLst>
                                          <p:attrName>ppt_w</p:attrName>
                                        </p:attrNameLst>
                                      </p:cBhvr>
                                      <p:tavLst>
                                        <p:tav tm="0">
                                          <p:val>
                                            <p:fltVal val="0"/>
                                          </p:val>
                                        </p:tav>
                                        <p:tav tm="100000">
                                          <p:val>
                                            <p:strVal val="#ppt_w"/>
                                          </p:val>
                                        </p:tav>
                                      </p:tavLst>
                                    </p:anim>
                                    <p:anim calcmode="lin" valueType="num">
                                      <p:cBhvr>
                                        <p:cTn id="122" dur="1000" fill="hold"/>
                                        <p:tgtEl>
                                          <p:spTgt spid="23"/>
                                        </p:tgtEl>
                                        <p:attrNameLst>
                                          <p:attrName>ppt_h</p:attrName>
                                        </p:attrNameLst>
                                      </p:cBhvr>
                                      <p:tavLst>
                                        <p:tav tm="0">
                                          <p:val>
                                            <p:fltVal val="0"/>
                                          </p:val>
                                        </p:tav>
                                        <p:tav tm="100000">
                                          <p:val>
                                            <p:strVal val="#ppt_h"/>
                                          </p:val>
                                        </p:tav>
                                      </p:tavLst>
                                    </p:anim>
                                    <p:anim calcmode="lin" valueType="num">
                                      <p:cBhvr>
                                        <p:cTn id="123" dur="1000" fill="hold"/>
                                        <p:tgtEl>
                                          <p:spTgt spid="23"/>
                                        </p:tgtEl>
                                        <p:attrNameLst>
                                          <p:attrName>style.rotation</p:attrName>
                                        </p:attrNameLst>
                                      </p:cBhvr>
                                      <p:tavLst>
                                        <p:tav tm="0">
                                          <p:val>
                                            <p:fltVal val="90"/>
                                          </p:val>
                                        </p:tav>
                                        <p:tav tm="100000">
                                          <p:val>
                                            <p:fltVal val="0"/>
                                          </p:val>
                                        </p:tav>
                                      </p:tavLst>
                                    </p:anim>
                                    <p:animEffect transition="in" filter="fade">
                                      <p:cBhvr>
                                        <p:cTn id="124" dur="1000"/>
                                        <p:tgtEl>
                                          <p:spTgt spid="23"/>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4"/>
                                        </p:tgtEl>
                                        <p:attrNameLst>
                                          <p:attrName>style.visibility</p:attrName>
                                        </p:attrNameLst>
                                      </p:cBhvr>
                                      <p:to>
                                        <p:strVal val="visible"/>
                                      </p:to>
                                    </p:set>
                                    <p:anim calcmode="lin" valueType="num">
                                      <p:cBhvr>
                                        <p:cTn id="127" dur="1000" fill="hold"/>
                                        <p:tgtEl>
                                          <p:spTgt spid="24"/>
                                        </p:tgtEl>
                                        <p:attrNameLst>
                                          <p:attrName>ppt_w</p:attrName>
                                        </p:attrNameLst>
                                      </p:cBhvr>
                                      <p:tavLst>
                                        <p:tav tm="0">
                                          <p:val>
                                            <p:fltVal val="0"/>
                                          </p:val>
                                        </p:tav>
                                        <p:tav tm="100000">
                                          <p:val>
                                            <p:strVal val="#ppt_w"/>
                                          </p:val>
                                        </p:tav>
                                      </p:tavLst>
                                    </p:anim>
                                    <p:anim calcmode="lin" valueType="num">
                                      <p:cBhvr>
                                        <p:cTn id="128" dur="1000" fill="hold"/>
                                        <p:tgtEl>
                                          <p:spTgt spid="24"/>
                                        </p:tgtEl>
                                        <p:attrNameLst>
                                          <p:attrName>ppt_h</p:attrName>
                                        </p:attrNameLst>
                                      </p:cBhvr>
                                      <p:tavLst>
                                        <p:tav tm="0">
                                          <p:val>
                                            <p:fltVal val="0"/>
                                          </p:val>
                                        </p:tav>
                                        <p:tav tm="100000">
                                          <p:val>
                                            <p:strVal val="#ppt_h"/>
                                          </p:val>
                                        </p:tav>
                                      </p:tavLst>
                                    </p:anim>
                                    <p:anim calcmode="lin" valueType="num">
                                      <p:cBhvr>
                                        <p:cTn id="129" dur="1000" fill="hold"/>
                                        <p:tgtEl>
                                          <p:spTgt spid="24"/>
                                        </p:tgtEl>
                                        <p:attrNameLst>
                                          <p:attrName>style.rotation</p:attrName>
                                        </p:attrNameLst>
                                      </p:cBhvr>
                                      <p:tavLst>
                                        <p:tav tm="0">
                                          <p:val>
                                            <p:fltVal val="90"/>
                                          </p:val>
                                        </p:tav>
                                        <p:tav tm="100000">
                                          <p:val>
                                            <p:fltVal val="0"/>
                                          </p:val>
                                        </p:tav>
                                      </p:tavLst>
                                    </p:anim>
                                    <p:animEffect transition="in" filter="fade">
                                      <p:cBhvr>
                                        <p:cTn id="130" dur="1000"/>
                                        <p:tgtEl>
                                          <p:spTgt spid="24"/>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p:cTn id="133" dur="1000" fill="hold"/>
                                        <p:tgtEl>
                                          <p:spTgt spid="25"/>
                                        </p:tgtEl>
                                        <p:attrNameLst>
                                          <p:attrName>ppt_w</p:attrName>
                                        </p:attrNameLst>
                                      </p:cBhvr>
                                      <p:tavLst>
                                        <p:tav tm="0">
                                          <p:val>
                                            <p:fltVal val="0"/>
                                          </p:val>
                                        </p:tav>
                                        <p:tav tm="100000">
                                          <p:val>
                                            <p:strVal val="#ppt_w"/>
                                          </p:val>
                                        </p:tav>
                                      </p:tavLst>
                                    </p:anim>
                                    <p:anim calcmode="lin" valueType="num">
                                      <p:cBhvr>
                                        <p:cTn id="134" dur="1000" fill="hold"/>
                                        <p:tgtEl>
                                          <p:spTgt spid="25"/>
                                        </p:tgtEl>
                                        <p:attrNameLst>
                                          <p:attrName>ppt_h</p:attrName>
                                        </p:attrNameLst>
                                      </p:cBhvr>
                                      <p:tavLst>
                                        <p:tav tm="0">
                                          <p:val>
                                            <p:fltVal val="0"/>
                                          </p:val>
                                        </p:tav>
                                        <p:tav tm="100000">
                                          <p:val>
                                            <p:strVal val="#ppt_h"/>
                                          </p:val>
                                        </p:tav>
                                      </p:tavLst>
                                    </p:anim>
                                    <p:anim calcmode="lin" valueType="num">
                                      <p:cBhvr>
                                        <p:cTn id="135" dur="1000" fill="hold"/>
                                        <p:tgtEl>
                                          <p:spTgt spid="25"/>
                                        </p:tgtEl>
                                        <p:attrNameLst>
                                          <p:attrName>style.rotation</p:attrName>
                                        </p:attrNameLst>
                                      </p:cBhvr>
                                      <p:tavLst>
                                        <p:tav tm="0">
                                          <p:val>
                                            <p:fltVal val="90"/>
                                          </p:val>
                                        </p:tav>
                                        <p:tav tm="100000">
                                          <p:val>
                                            <p:fltVal val="0"/>
                                          </p:val>
                                        </p:tav>
                                      </p:tavLst>
                                    </p:anim>
                                    <p:animEffect transition="in" filter="fade">
                                      <p:cBhvr>
                                        <p:cTn id="136" dur="1000"/>
                                        <p:tgtEl>
                                          <p:spTgt spid="25"/>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6"/>
                                        </p:tgtEl>
                                        <p:attrNameLst>
                                          <p:attrName>style.visibility</p:attrName>
                                        </p:attrNameLst>
                                      </p:cBhvr>
                                      <p:to>
                                        <p:strVal val="visible"/>
                                      </p:to>
                                    </p:set>
                                    <p:anim calcmode="lin" valueType="num">
                                      <p:cBhvr>
                                        <p:cTn id="139" dur="1000" fill="hold"/>
                                        <p:tgtEl>
                                          <p:spTgt spid="26"/>
                                        </p:tgtEl>
                                        <p:attrNameLst>
                                          <p:attrName>ppt_w</p:attrName>
                                        </p:attrNameLst>
                                      </p:cBhvr>
                                      <p:tavLst>
                                        <p:tav tm="0">
                                          <p:val>
                                            <p:fltVal val="0"/>
                                          </p:val>
                                        </p:tav>
                                        <p:tav tm="100000">
                                          <p:val>
                                            <p:strVal val="#ppt_w"/>
                                          </p:val>
                                        </p:tav>
                                      </p:tavLst>
                                    </p:anim>
                                    <p:anim calcmode="lin" valueType="num">
                                      <p:cBhvr>
                                        <p:cTn id="140" dur="1000" fill="hold"/>
                                        <p:tgtEl>
                                          <p:spTgt spid="26"/>
                                        </p:tgtEl>
                                        <p:attrNameLst>
                                          <p:attrName>ppt_h</p:attrName>
                                        </p:attrNameLst>
                                      </p:cBhvr>
                                      <p:tavLst>
                                        <p:tav tm="0">
                                          <p:val>
                                            <p:fltVal val="0"/>
                                          </p:val>
                                        </p:tav>
                                        <p:tav tm="100000">
                                          <p:val>
                                            <p:strVal val="#ppt_h"/>
                                          </p:val>
                                        </p:tav>
                                      </p:tavLst>
                                    </p:anim>
                                    <p:anim calcmode="lin" valueType="num">
                                      <p:cBhvr>
                                        <p:cTn id="141" dur="1000" fill="hold"/>
                                        <p:tgtEl>
                                          <p:spTgt spid="26"/>
                                        </p:tgtEl>
                                        <p:attrNameLst>
                                          <p:attrName>style.rotation</p:attrName>
                                        </p:attrNameLst>
                                      </p:cBhvr>
                                      <p:tavLst>
                                        <p:tav tm="0">
                                          <p:val>
                                            <p:fltVal val="90"/>
                                          </p:val>
                                        </p:tav>
                                        <p:tav tm="100000">
                                          <p:val>
                                            <p:fltVal val="0"/>
                                          </p:val>
                                        </p:tav>
                                      </p:tavLst>
                                    </p:anim>
                                    <p:animEffect transition="in" filter="fade">
                                      <p:cBhvr>
                                        <p:cTn id="142" dur="1000"/>
                                        <p:tgtEl>
                                          <p:spTgt spid="26"/>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7"/>
                                        </p:tgtEl>
                                        <p:attrNameLst>
                                          <p:attrName>style.visibility</p:attrName>
                                        </p:attrNameLst>
                                      </p:cBhvr>
                                      <p:to>
                                        <p:strVal val="visible"/>
                                      </p:to>
                                    </p:set>
                                    <p:anim calcmode="lin" valueType="num">
                                      <p:cBhvr>
                                        <p:cTn id="145" dur="1000" fill="hold"/>
                                        <p:tgtEl>
                                          <p:spTgt spid="27"/>
                                        </p:tgtEl>
                                        <p:attrNameLst>
                                          <p:attrName>ppt_w</p:attrName>
                                        </p:attrNameLst>
                                      </p:cBhvr>
                                      <p:tavLst>
                                        <p:tav tm="0">
                                          <p:val>
                                            <p:fltVal val="0"/>
                                          </p:val>
                                        </p:tav>
                                        <p:tav tm="100000">
                                          <p:val>
                                            <p:strVal val="#ppt_w"/>
                                          </p:val>
                                        </p:tav>
                                      </p:tavLst>
                                    </p:anim>
                                    <p:anim calcmode="lin" valueType="num">
                                      <p:cBhvr>
                                        <p:cTn id="146" dur="1000" fill="hold"/>
                                        <p:tgtEl>
                                          <p:spTgt spid="27"/>
                                        </p:tgtEl>
                                        <p:attrNameLst>
                                          <p:attrName>ppt_h</p:attrName>
                                        </p:attrNameLst>
                                      </p:cBhvr>
                                      <p:tavLst>
                                        <p:tav tm="0">
                                          <p:val>
                                            <p:fltVal val="0"/>
                                          </p:val>
                                        </p:tav>
                                        <p:tav tm="100000">
                                          <p:val>
                                            <p:strVal val="#ppt_h"/>
                                          </p:val>
                                        </p:tav>
                                      </p:tavLst>
                                    </p:anim>
                                    <p:anim calcmode="lin" valueType="num">
                                      <p:cBhvr>
                                        <p:cTn id="147" dur="1000" fill="hold"/>
                                        <p:tgtEl>
                                          <p:spTgt spid="27"/>
                                        </p:tgtEl>
                                        <p:attrNameLst>
                                          <p:attrName>style.rotation</p:attrName>
                                        </p:attrNameLst>
                                      </p:cBhvr>
                                      <p:tavLst>
                                        <p:tav tm="0">
                                          <p:val>
                                            <p:fltVal val="90"/>
                                          </p:val>
                                        </p:tav>
                                        <p:tav tm="100000">
                                          <p:val>
                                            <p:fltVal val="0"/>
                                          </p:val>
                                        </p:tav>
                                      </p:tavLst>
                                    </p:anim>
                                    <p:animEffect transition="in" filter="fade">
                                      <p:cBhvr>
                                        <p:cTn id="148" dur="1000"/>
                                        <p:tgtEl>
                                          <p:spTgt spid="27"/>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8"/>
                                        </p:tgtEl>
                                        <p:attrNameLst>
                                          <p:attrName>style.visibility</p:attrName>
                                        </p:attrNameLst>
                                      </p:cBhvr>
                                      <p:to>
                                        <p:strVal val="visible"/>
                                      </p:to>
                                    </p:set>
                                    <p:anim calcmode="lin" valueType="num">
                                      <p:cBhvr>
                                        <p:cTn id="151" dur="1000" fill="hold"/>
                                        <p:tgtEl>
                                          <p:spTgt spid="28"/>
                                        </p:tgtEl>
                                        <p:attrNameLst>
                                          <p:attrName>ppt_w</p:attrName>
                                        </p:attrNameLst>
                                      </p:cBhvr>
                                      <p:tavLst>
                                        <p:tav tm="0">
                                          <p:val>
                                            <p:fltVal val="0"/>
                                          </p:val>
                                        </p:tav>
                                        <p:tav tm="100000">
                                          <p:val>
                                            <p:strVal val="#ppt_w"/>
                                          </p:val>
                                        </p:tav>
                                      </p:tavLst>
                                    </p:anim>
                                    <p:anim calcmode="lin" valueType="num">
                                      <p:cBhvr>
                                        <p:cTn id="152" dur="1000" fill="hold"/>
                                        <p:tgtEl>
                                          <p:spTgt spid="28"/>
                                        </p:tgtEl>
                                        <p:attrNameLst>
                                          <p:attrName>ppt_h</p:attrName>
                                        </p:attrNameLst>
                                      </p:cBhvr>
                                      <p:tavLst>
                                        <p:tav tm="0">
                                          <p:val>
                                            <p:fltVal val="0"/>
                                          </p:val>
                                        </p:tav>
                                        <p:tav tm="100000">
                                          <p:val>
                                            <p:strVal val="#ppt_h"/>
                                          </p:val>
                                        </p:tav>
                                      </p:tavLst>
                                    </p:anim>
                                    <p:anim calcmode="lin" valueType="num">
                                      <p:cBhvr>
                                        <p:cTn id="153" dur="1000" fill="hold"/>
                                        <p:tgtEl>
                                          <p:spTgt spid="28"/>
                                        </p:tgtEl>
                                        <p:attrNameLst>
                                          <p:attrName>style.rotation</p:attrName>
                                        </p:attrNameLst>
                                      </p:cBhvr>
                                      <p:tavLst>
                                        <p:tav tm="0">
                                          <p:val>
                                            <p:fltVal val="90"/>
                                          </p:val>
                                        </p:tav>
                                        <p:tav tm="100000">
                                          <p:val>
                                            <p:fltVal val="0"/>
                                          </p:val>
                                        </p:tav>
                                      </p:tavLst>
                                    </p:anim>
                                    <p:animEffect transition="in" filter="fade">
                                      <p:cBhvr>
                                        <p:cTn id="154" dur="1000"/>
                                        <p:tgtEl>
                                          <p:spTgt spid="28"/>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9"/>
                                        </p:tgtEl>
                                        <p:attrNameLst>
                                          <p:attrName>style.visibility</p:attrName>
                                        </p:attrNameLst>
                                      </p:cBhvr>
                                      <p:to>
                                        <p:strVal val="visible"/>
                                      </p:to>
                                    </p:set>
                                    <p:anim calcmode="lin" valueType="num">
                                      <p:cBhvr>
                                        <p:cTn id="157" dur="1000" fill="hold"/>
                                        <p:tgtEl>
                                          <p:spTgt spid="29"/>
                                        </p:tgtEl>
                                        <p:attrNameLst>
                                          <p:attrName>ppt_w</p:attrName>
                                        </p:attrNameLst>
                                      </p:cBhvr>
                                      <p:tavLst>
                                        <p:tav tm="0">
                                          <p:val>
                                            <p:fltVal val="0"/>
                                          </p:val>
                                        </p:tav>
                                        <p:tav tm="100000">
                                          <p:val>
                                            <p:strVal val="#ppt_w"/>
                                          </p:val>
                                        </p:tav>
                                      </p:tavLst>
                                    </p:anim>
                                    <p:anim calcmode="lin" valueType="num">
                                      <p:cBhvr>
                                        <p:cTn id="158" dur="1000" fill="hold"/>
                                        <p:tgtEl>
                                          <p:spTgt spid="29"/>
                                        </p:tgtEl>
                                        <p:attrNameLst>
                                          <p:attrName>ppt_h</p:attrName>
                                        </p:attrNameLst>
                                      </p:cBhvr>
                                      <p:tavLst>
                                        <p:tav tm="0">
                                          <p:val>
                                            <p:fltVal val="0"/>
                                          </p:val>
                                        </p:tav>
                                        <p:tav tm="100000">
                                          <p:val>
                                            <p:strVal val="#ppt_h"/>
                                          </p:val>
                                        </p:tav>
                                      </p:tavLst>
                                    </p:anim>
                                    <p:anim calcmode="lin" valueType="num">
                                      <p:cBhvr>
                                        <p:cTn id="159" dur="1000" fill="hold"/>
                                        <p:tgtEl>
                                          <p:spTgt spid="29"/>
                                        </p:tgtEl>
                                        <p:attrNameLst>
                                          <p:attrName>style.rotation</p:attrName>
                                        </p:attrNameLst>
                                      </p:cBhvr>
                                      <p:tavLst>
                                        <p:tav tm="0">
                                          <p:val>
                                            <p:fltVal val="90"/>
                                          </p:val>
                                        </p:tav>
                                        <p:tav tm="100000">
                                          <p:val>
                                            <p:fltVal val="0"/>
                                          </p:val>
                                        </p:tav>
                                      </p:tavLst>
                                    </p:anim>
                                    <p:animEffect transition="in" filter="fade">
                                      <p:cBhvr>
                                        <p:cTn id="160" dur="1000"/>
                                        <p:tgtEl>
                                          <p:spTgt spid="29"/>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30"/>
                                        </p:tgtEl>
                                        <p:attrNameLst>
                                          <p:attrName>style.visibility</p:attrName>
                                        </p:attrNameLst>
                                      </p:cBhvr>
                                      <p:to>
                                        <p:strVal val="visible"/>
                                      </p:to>
                                    </p:set>
                                    <p:anim calcmode="lin" valueType="num">
                                      <p:cBhvr>
                                        <p:cTn id="163" dur="1000" fill="hold"/>
                                        <p:tgtEl>
                                          <p:spTgt spid="30"/>
                                        </p:tgtEl>
                                        <p:attrNameLst>
                                          <p:attrName>ppt_w</p:attrName>
                                        </p:attrNameLst>
                                      </p:cBhvr>
                                      <p:tavLst>
                                        <p:tav tm="0">
                                          <p:val>
                                            <p:fltVal val="0"/>
                                          </p:val>
                                        </p:tav>
                                        <p:tav tm="100000">
                                          <p:val>
                                            <p:strVal val="#ppt_w"/>
                                          </p:val>
                                        </p:tav>
                                      </p:tavLst>
                                    </p:anim>
                                    <p:anim calcmode="lin" valueType="num">
                                      <p:cBhvr>
                                        <p:cTn id="164" dur="1000" fill="hold"/>
                                        <p:tgtEl>
                                          <p:spTgt spid="30"/>
                                        </p:tgtEl>
                                        <p:attrNameLst>
                                          <p:attrName>ppt_h</p:attrName>
                                        </p:attrNameLst>
                                      </p:cBhvr>
                                      <p:tavLst>
                                        <p:tav tm="0">
                                          <p:val>
                                            <p:fltVal val="0"/>
                                          </p:val>
                                        </p:tav>
                                        <p:tav tm="100000">
                                          <p:val>
                                            <p:strVal val="#ppt_h"/>
                                          </p:val>
                                        </p:tav>
                                      </p:tavLst>
                                    </p:anim>
                                    <p:anim calcmode="lin" valueType="num">
                                      <p:cBhvr>
                                        <p:cTn id="165" dur="1000" fill="hold"/>
                                        <p:tgtEl>
                                          <p:spTgt spid="30"/>
                                        </p:tgtEl>
                                        <p:attrNameLst>
                                          <p:attrName>style.rotation</p:attrName>
                                        </p:attrNameLst>
                                      </p:cBhvr>
                                      <p:tavLst>
                                        <p:tav tm="0">
                                          <p:val>
                                            <p:fltVal val="90"/>
                                          </p:val>
                                        </p:tav>
                                        <p:tav tm="100000">
                                          <p:val>
                                            <p:fltVal val="0"/>
                                          </p:val>
                                        </p:tav>
                                      </p:tavLst>
                                    </p:anim>
                                    <p:animEffect transition="in" filter="fade">
                                      <p:cBhvr>
                                        <p:cTn id="166" dur="1000"/>
                                        <p:tgtEl>
                                          <p:spTgt spid="30"/>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1"/>
                                        </p:tgtEl>
                                        <p:attrNameLst>
                                          <p:attrName>style.visibility</p:attrName>
                                        </p:attrNameLst>
                                      </p:cBhvr>
                                      <p:to>
                                        <p:strVal val="visible"/>
                                      </p:to>
                                    </p:set>
                                    <p:anim calcmode="lin" valueType="num">
                                      <p:cBhvr>
                                        <p:cTn id="169" dur="1000" fill="hold"/>
                                        <p:tgtEl>
                                          <p:spTgt spid="31"/>
                                        </p:tgtEl>
                                        <p:attrNameLst>
                                          <p:attrName>ppt_w</p:attrName>
                                        </p:attrNameLst>
                                      </p:cBhvr>
                                      <p:tavLst>
                                        <p:tav tm="0">
                                          <p:val>
                                            <p:fltVal val="0"/>
                                          </p:val>
                                        </p:tav>
                                        <p:tav tm="100000">
                                          <p:val>
                                            <p:strVal val="#ppt_w"/>
                                          </p:val>
                                        </p:tav>
                                      </p:tavLst>
                                    </p:anim>
                                    <p:anim calcmode="lin" valueType="num">
                                      <p:cBhvr>
                                        <p:cTn id="170" dur="1000" fill="hold"/>
                                        <p:tgtEl>
                                          <p:spTgt spid="31"/>
                                        </p:tgtEl>
                                        <p:attrNameLst>
                                          <p:attrName>ppt_h</p:attrName>
                                        </p:attrNameLst>
                                      </p:cBhvr>
                                      <p:tavLst>
                                        <p:tav tm="0">
                                          <p:val>
                                            <p:fltVal val="0"/>
                                          </p:val>
                                        </p:tav>
                                        <p:tav tm="100000">
                                          <p:val>
                                            <p:strVal val="#ppt_h"/>
                                          </p:val>
                                        </p:tav>
                                      </p:tavLst>
                                    </p:anim>
                                    <p:anim calcmode="lin" valueType="num">
                                      <p:cBhvr>
                                        <p:cTn id="171" dur="1000" fill="hold"/>
                                        <p:tgtEl>
                                          <p:spTgt spid="31"/>
                                        </p:tgtEl>
                                        <p:attrNameLst>
                                          <p:attrName>style.rotation</p:attrName>
                                        </p:attrNameLst>
                                      </p:cBhvr>
                                      <p:tavLst>
                                        <p:tav tm="0">
                                          <p:val>
                                            <p:fltVal val="90"/>
                                          </p:val>
                                        </p:tav>
                                        <p:tav tm="100000">
                                          <p:val>
                                            <p:fltVal val="0"/>
                                          </p:val>
                                        </p:tav>
                                      </p:tavLst>
                                    </p:anim>
                                    <p:animEffect transition="in" filter="fade">
                                      <p:cBhvr>
                                        <p:cTn id="172" dur="1000"/>
                                        <p:tgtEl>
                                          <p:spTgt spid="31"/>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2"/>
                                        </p:tgtEl>
                                        <p:attrNameLst>
                                          <p:attrName>style.visibility</p:attrName>
                                        </p:attrNameLst>
                                      </p:cBhvr>
                                      <p:to>
                                        <p:strVal val="visible"/>
                                      </p:to>
                                    </p:set>
                                    <p:anim calcmode="lin" valueType="num">
                                      <p:cBhvr>
                                        <p:cTn id="175" dur="1000" fill="hold"/>
                                        <p:tgtEl>
                                          <p:spTgt spid="32"/>
                                        </p:tgtEl>
                                        <p:attrNameLst>
                                          <p:attrName>ppt_w</p:attrName>
                                        </p:attrNameLst>
                                      </p:cBhvr>
                                      <p:tavLst>
                                        <p:tav tm="0">
                                          <p:val>
                                            <p:fltVal val="0"/>
                                          </p:val>
                                        </p:tav>
                                        <p:tav tm="100000">
                                          <p:val>
                                            <p:strVal val="#ppt_w"/>
                                          </p:val>
                                        </p:tav>
                                      </p:tavLst>
                                    </p:anim>
                                    <p:anim calcmode="lin" valueType="num">
                                      <p:cBhvr>
                                        <p:cTn id="176" dur="1000" fill="hold"/>
                                        <p:tgtEl>
                                          <p:spTgt spid="32"/>
                                        </p:tgtEl>
                                        <p:attrNameLst>
                                          <p:attrName>ppt_h</p:attrName>
                                        </p:attrNameLst>
                                      </p:cBhvr>
                                      <p:tavLst>
                                        <p:tav tm="0">
                                          <p:val>
                                            <p:fltVal val="0"/>
                                          </p:val>
                                        </p:tav>
                                        <p:tav tm="100000">
                                          <p:val>
                                            <p:strVal val="#ppt_h"/>
                                          </p:val>
                                        </p:tav>
                                      </p:tavLst>
                                    </p:anim>
                                    <p:anim calcmode="lin" valueType="num">
                                      <p:cBhvr>
                                        <p:cTn id="177" dur="1000" fill="hold"/>
                                        <p:tgtEl>
                                          <p:spTgt spid="32"/>
                                        </p:tgtEl>
                                        <p:attrNameLst>
                                          <p:attrName>style.rotation</p:attrName>
                                        </p:attrNameLst>
                                      </p:cBhvr>
                                      <p:tavLst>
                                        <p:tav tm="0">
                                          <p:val>
                                            <p:fltVal val="90"/>
                                          </p:val>
                                        </p:tav>
                                        <p:tav tm="100000">
                                          <p:val>
                                            <p:fltVal val="0"/>
                                          </p:val>
                                        </p:tav>
                                      </p:tavLst>
                                    </p:anim>
                                    <p:animEffect transition="in" filter="fade">
                                      <p:cBhvr>
                                        <p:cTn id="178" dur="1000"/>
                                        <p:tgtEl>
                                          <p:spTgt spid="32"/>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3"/>
                                        </p:tgtEl>
                                        <p:attrNameLst>
                                          <p:attrName>style.visibility</p:attrName>
                                        </p:attrNameLst>
                                      </p:cBhvr>
                                      <p:to>
                                        <p:strVal val="visible"/>
                                      </p:to>
                                    </p:set>
                                    <p:anim calcmode="lin" valueType="num">
                                      <p:cBhvr>
                                        <p:cTn id="181" dur="1000" fill="hold"/>
                                        <p:tgtEl>
                                          <p:spTgt spid="33"/>
                                        </p:tgtEl>
                                        <p:attrNameLst>
                                          <p:attrName>ppt_w</p:attrName>
                                        </p:attrNameLst>
                                      </p:cBhvr>
                                      <p:tavLst>
                                        <p:tav tm="0">
                                          <p:val>
                                            <p:fltVal val="0"/>
                                          </p:val>
                                        </p:tav>
                                        <p:tav tm="100000">
                                          <p:val>
                                            <p:strVal val="#ppt_w"/>
                                          </p:val>
                                        </p:tav>
                                      </p:tavLst>
                                    </p:anim>
                                    <p:anim calcmode="lin" valueType="num">
                                      <p:cBhvr>
                                        <p:cTn id="182" dur="1000" fill="hold"/>
                                        <p:tgtEl>
                                          <p:spTgt spid="33"/>
                                        </p:tgtEl>
                                        <p:attrNameLst>
                                          <p:attrName>ppt_h</p:attrName>
                                        </p:attrNameLst>
                                      </p:cBhvr>
                                      <p:tavLst>
                                        <p:tav tm="0">
                                          <p:val>
                                            <p:fltVal val="0"/>
                                          </p:val>
                                        </p:tav>
                                        <p:tav tm="100000">
                                          <p:val>
                                            <p:strVal val="#ppt_h"/>
                                          </p:val>
                                        </p:tav>
                                      </p:tavLst>
                                    </p:anim>
                                    <p:anim calcmode="lin" valueType="num">
                                      <p:cBhvr>
                                        <p:cTn id="183" dur="1000" fill="hold"/>
                                        <p:tgtEl>
                                          <p:spTgt spid="33"/>
                                        </p:tgtEl>
                                        <p:attrNameLst>
                                          <p:attrName>style.rotation</p:attrName>
                                        </p:attrNameLst>
                                      </p:cBhvr>
                                      <p:tavLst>
                                        <p:tav tm="0">
                                          <p:val>
                                            <p:fltVal val="90"/>
                                          </p:val>
                                        </p:tav>
                                        <p:tav tm="100000">
                                          <p:val>
                                            <p:fltVal val="0"/>
                                          </p:val>
                                        </p:tav>
                                      </p:tavLst>
                                    </p:anim>
                                    <p:animEffect transition="in" filter="fade">
                                      <p:cBhvr>
                                        <p:cTn id="184" dur="1000"/>
                                        <p:tgtEl>
                                          <p:spTgt spid="33"/>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4"/>
                                        </p:tgtEl>
                                        <p:attrNameLst>
                                          <p:attrName>style.visibility</p:attrName>
                                        </p:attrNameLst>
                                      </p:cBhvr>
                                      <p:to>
                                        <p:strVal val="visible"/>
                                      </p:to>
                                    </p:set>
                                    <p:anim calcmode="lin" valueType="num">
                                      <p:cBhvr>
                                        <p:cTn id="187" dur="1000" fill="hold"/>
                                        <p:tgtEl>
                                          <p:spTgt spid="34"/>
                                        </p:tgtEl>
                                        <p:attrNameLst>
                                          <p:attrName>ppt_w</p:attrName>
                                        </p:attrNameLst>
                                      </p:cBhvr>
                                      <p:tavLst>
                                        <p:tav tm="0">
                                          <p:val>
                                            <p:fltVal val="0"/>
                                          </p:val>
                                        </p:tav>
                                        <p:tav tm="100000">
                                          <p:val>
                                            <p:strVal val="#ppt_w"/>
                                          </p:val>
                                        </p:tav>
                                      </p:tavLst>
                                    </p:anim>
                                    <p:anim calcmode="lin" valueType="num">
                                      <p:cBhvr>
                                        <p:cTn id="188" dur="1000" fill="hold"/>
                                        <p:tgtEl>
                                          <p:spTgt spid="34"/>
                                        </p:tgtEl>
                                        <p:attrNameLst>
                                          <p:attrName>ppt_h</p:attrName>
                                        </p:attrNameLst>
                                      </p:cBhvr>
                                      <p:tavLst>
                                        <p:tav tm="0">
                                          <p:val>
                                            <p:fltVal val="0"/>
                                          </p:val>
                                        </p:tav>
                                        <p:tav tm="100000">
                                          <p:val>
                                            <p:strVal val="#ppt_h"/>
                                          </p:val>
                                        </p:tav>
                                      </p:tavLst>
                                    </p:anim>
                                    <p:anim calcmode="lin" valueType="num">
                                      <p:cBhvr>
                                        <p:cTn id="189" dur="1000" fill="hold"/>
                                        <p:tgtEl>
                                          <p:spTgt spid="34"/>
                                        </p:tgtEl>
                                        <p:attrNameLst>
                                          <p:attrName>style.rotation</p:attrName>
                                        </p:attrNameLst>
                                      </p:cBhvr>
                                      <p:tavLst>
                                        <p:tav tm="0">
                                          <p:val>
                                            <p:fltVal val="90"/>
                                          </p:val>
                                        </p:tav>
                                        <p:tav tm="100000">
                                          <p:val>
                                            <p:fltVal val="0"/>
                                          </p:val>
                                        </p:tav>
                                      </p:tavLst>
                                    </p:anim>
                                    <p:animEffect transition="in" filter="fade">
                                      <p:cBhvr>
                                        <p:cTn id="190" dur="1000"/>
                                        <p:tgtEl>
                                          <p:spTgt spid="34"/>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5"/>
                                        </p:tgtEl>
                                        <p:attrNameLst>
                                          <p:attrName>style.visibility</p:attrName>
                                        </p:attrNameLst>
                                      </p:cBhvr>
                                      <p:to>
                                        <p:strVal val="visible"/>
                                      </p:to>
                                    </p:set>
                                    <p:anim calcmode="lin" valueType="num">
                                      <p:cBhvr>
                                        <p:cTn id="193" dur="1000" fill="hold"/>
                                        <p:tgtEl>
                                          <p:spTgt spid="35"/>
                                        </p:tgtEl>
                                        <p:attrNameLst>
                                          <p:attrName>ppt_w</p:attrName>
                                        </p:attrNameLst>
                                      </p:cBhvr>
                                      <p:tavLst>
                                        <p:tav tm="0">
                                          <p:val>
                                            <p:fltVal val="0"/>
                                          </p:val>
                                        </p:tav>
                                        <p:tav tm="100000">
                                          <p:val>
                                            <p:strVal val="#ppt_w"/>
                                          </p:val>
                                        </p:tav>
                                      </p:tavLst>
                                    </p:anim>
                                    <p:anim calcmode="lin" valueType="num">
                                      <p:cBhvr>
                                        <p:cTn id="194" dur="1000" fill="hold"/>
                                        <p:tgtEl>
                                          <p:spTgt spid="35"/>
                                        </p:tgtEl>
                                        <p:attrNameLst>
                                          <p:attrName>ppt_h</p:attrName>
                                        </p:attrNameLst>
                                      </p:cBhvr>
                                      <p:tavLst>
                                        <p:tav tm="0">
                                          <p:val>
                                            <p:fltVal val="0"/>
                                          </p:val>
                                        </p:tav>
                                        <p:tav tm="100000">
                                          <p:val>
                                            <p:strVal val="#ppt_h"/>
                                          </p:val>
                                        </p:tav>
                                      </p:tavLst>
                                    </p:anim>
                                    <p:anim calcmode="lin" valueType="num">
                                      <p:cBhvr>
                                        <p:cTn id="195" dur="1000" fill="hold"/>
                                        <p:tgtEl>
                                          <p:spTgt spid="35"/>
                                        </p:tgtEl>
                                        <p:attrNameLst>
                                          <p:attrName>style.rotation</p:attrName>
                                        </p:attrNameLst>
                                      </p:cBhvr>
                                      <p:tavLst>
                                        <p:tav tm="0">
                                          <p:val>
                                            <p:fltVal val="90"/>
                                          </p:val>
                                        </p:tav>
                                        <p:tav tm="100000">
                                          <p:val>
                                            <p:fltVal val="0"/>
                                          </p:val>
                                        </p:tav>
                                      </p:tavLst>
                                    </p:anim>
                                    <p:animEffect transition="in" filter="fade">
                                      <p:cBhvr>
                                        <p:cTn id="196" dur="1000"/>
                                        <p:tgtEl>
                                          <p:spTgt spid="35"/>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6"/>
                                        </p:tgtEl>
                                        <p:attrNameLst>
                                          <p:attrName>style.visibility</p:attrName>
                                        </p:attrNameLst>
                                      </p:cBhvr>
                                      <p:to>
                                        <p:strVal val="visible"/>
                                      </p:to>
                                    </p:set>
                                    <p:anim calcmode="lin" valueType="num">
                                      <p:cBhvr>
                                        <p:cTn id="199" dur="1000" fill="hold"/>
                                        <p:tgtEl>
                                          <p:spTgt spid="36"/>
                                        </p:tgtEl>
                                        <p:attrNameLst>
                                          <p:attrName>ppt_w</p:attrName>
                                        </p:attrNameLst>
                                      </p:cBhvr>
                                      <p:tavLst>
                                        <p:tav tm="0">
                                          <p:val>
                                            <p:fltVal val="0"/>
                                          </p:val>
                                        </p:tav>
                                        <p:tav tm="100000">
                                          <p:val>
                                            <p:strVal val="#ppt_w"/>
                                          </p:val>
                                        </p:tav>
                                      </p:tavLst>
                                    </p:anim>
                                    <p:anim calcmode="lin" valueType="num">
                                      <p:cBhvr>
                                        <p:cTn id="200" dur="1000" fill="hold"/>
                                        <p:tgtEl>
                                          <p:spTgt spid="36"/>
                                        </p:tgtEl>
                                        <p:attrNameLst>
                                          <p:attrName>ppt_h</p:attrName>
                                        </p:attrNameLst>
                                      </p:cBhvr>
                                      <p:tavLst>
                                        <p:tav tm="0">
                                          <p:val>
                                            <p:fltVal val="0"/>
                                          </p:val>
                                        </p:tav>
                                        <p:tav tm="100000">
                                          <p:val>
                                            <p:strVal val="#ppt_h"/>
                                          </p:val>
                                        </p:tav>
                                      </p:tavLst>
                                    </p:anim>
                                    <p:anim calcmode="lin" valueType="num">
                                      <p:cBhvr>
                                        <p:cTn id="201" dur="1000" fill="hold"/>
                                        <p:tgtEl>
                                          <p:spTgt spid="36"/>
                                        </p:tgtEl>
                                        <p:attrNameLst>
                                          <p:attrName>style.rotation</p:attrName>
                                        </p:attrNameLst>
                                      </p:cBhvr>
                                      <p:tavLst>
                                        <p:tav tm="0">
                                          <p:val>
                                            <p:fltVal val="90"/>
                                          </p:val>
                                        </p:tav>
                                        <p:tav tm="100000">
                                          <p:val>
                                            <p:fltVal val="0"/>
                                          </p:val>
                                        </p:tav>
                                      </p:tavLst>
                                    </p:anim>
                                    <p:animEffect transition="in" filter="fade">
                                      <p:cBhvr>
                                        <p:cTn id="202" dur="1000"/>
                                        <p:tgtEl>
                                          <p:spTgt spid="36"/>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7"/>
                                        </p:tgtEl>
                                        <p:attrNameLst>
                                          <p:attrName>style.visibility</p:attrName>
                                        </p:attrNameLst>
                                      </p:cBhvr>
                                      <p:to>
                                        <p:strVal val="visible"/>
                                      </p:to>
                                    </p:set>
                                    <p:anim calcmode="lin" valueType="num">
                                      <p:cBhvr>
                                        <p:cTn id="205" dur="1000" fill="hold"/>
                                        <p:tgtEl>
                                          <p:spTgt spid="37"/>
                                        </p:tgtEl>
                                        <p:attrNameLst>
                                          <p:attrName>ppt_w</p:attrName>
                                        </p:attrNameLst>
                                      </p:cBhvr>
                                      <p:tavLst>
                                        <p:tav tm="0">
                                          <p:val>
                                            <p:fltVal val="0"/>
                                          </p:val>
                                        </p:tav>
                                        <p:tav tm="100000">
                                          <p:val>
                                            <p:strVal val="#ppt_w"/>
                                          </p:val>
                                        </p:tav>
                                      </p:tavLst>
                                    </p:anim>
                                    <p:anim calcmode="lin" valueType="num">
                                      <p:cBhvr>
                                        <p:cTn id="206" dur="1000" fill="hold"/>
                                        <p:tgtEl>
                                          <p:spTgt spid="37"/>
                                        </p:tgtEl>
                                        <p:attrNameLst>
                                          <p:attrName>ppt_h</p:attrName>
                                        </p:attrNameLst>
                                      </p:cBhvr>
                                      <p:tavLst>
                                        <p:tav tm="0">
                                          <p:val>
                                            <p:fltVal val="0"/>
                                          </p:val>
                                        </p:tav>
                                        <p:tav tm="100000">
                                          <p:val>
                                            <p:strVal val="#ppt_h"/>
                                          </p:val>
                                        </p:tav>
                                      </p:tavLst>
                                    </p:anim>
                                    <p:anim calcmode="lin" valueType="num">
                                      <p:cBhvr>
                                        <p:cTn id="207" dur="1000" fill="hold"/>
                                        <p:tgtEl>
                                          <p:spTgt spid="37"/>
                                        </p:tgtEl>
                                        <p:attrNameLst>
                                          <p:attrName>style.rotation</p:attrName>
                                        </p:attrNameLst>
                                      </p:cBhvr>
                                      <p:tavLst>
                                        <p:tav tm="0">
                                          <p:val>
                                            <p:fltVal val="90"/>
                                          </p:val>
                                        </p:tav>
                                        <p:tav tm="100000">
                                          <p:val>
                                            <p:fltVal val="0"/>
                                          </p:val>
                                        </p:tav>
                                      </p:tavLst>
                                    </p:anim>
                                    <p:animEffect transition="in" filter="fade">
                                      <p:cBhvr>
                                        <p:cTn id="208" dur="1000"/>
                                        <p:tgtEl>
                                          <p:spTgt spid="37"/>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8"/>
                                        </p:tgtEl>
                                        <p:attrNameLst>
                                          <p:attrName>style.visibility</p:attrName>
                                        </p:attrNameLst>
                                      </p:cBhvr>
                                      <p:to>
                                        <p:strVal val="visible"/>
                                      </p:to>
                                    </p:set>
                                    <p:anim calcmode="lin" valueType="num">
                                      <p:cBhvr>
                                        <p:cTn id="211" dur="1000" fill="hold"/>
                                        <p:tgtEl>
                                          <p:spTgt spid="38"/>
                                        </p:tgtEl>
                                        <p:attrNameLst>
                                          <p:attrName>ppt_w</p:attrName>
                                        </p:attrNameLst>
                                      </p:cBhvr>
                                      <p:tavLst>
                                        <p:tav tm="0">
                                          <p:val>
                                            <p:fltVal val="0"/>
                                          </p:val>
                                        </p:tav>
                                        <p:tav tm="100000">
                                          <p:val>
                                            <p:strVal val="#ppt_w"/>
                                          </p:val>
                                        </p:tav>
                                      </p:tavLst>
                                    </p:anim>
                                    <p:anim calcmode="lin" valueType="num">
                                      <p:cBhvr>
                                        <p:cTn id="212" dur="1000" fill="hold"/>
                                        <p:tgtEl>
                                          <p:spTgt spid="38"/>
                                        </p:tgtEl>
                                        <p:attrNameLst>
                                          <p:attrName>ppt_h</p:attrName>
                                        </p:attrNameLst>
                                      </p:cBhvr>
                                      <p:tavLst>
                                        <p:tav tm="0">
                                          <p:val>
                                            <p:fltVal val="0"/>
                                          </p:val>
                                        </p:tav>
                                        <p:tav tm="100000">
                                          <p:val>
                                            <p:strVal val="#ppt_h"/>
                                          </p:val>
                                        </p:tav>
                                      </p:tavLst>
                                    </p:anim>
                                    <p:anim calcmode="lin" valueType="num">
                                      <p:cBhvr>
                                        <p:cTn id="213" dur="1000" fill="hold"/>
                                        <p:tgtEl>
                                          <p:spTgt spid="38"/>
                                        </p:tgtEl>
                                        <p:attrNameLst>
                                          <p:attrName>style.rotation</p:attrName>
                                        </p:attrNameLst>
                                      </p:cBhvr>
                                      <p:tavLst>
                                        <p:tav tm="0">
                                          <p:val>
                                            <p:fltVal val="90"/>
                                          </p:val>
                                        </p:tav>
                                        <p:tav tm="100000">
                                          <p:val>
                                            <p:fltVal val="0"/>
                                          </p:val>
                                        </p:tav>
                                      </p:tavLst>
                                    </p:anim>
                                    <p:animEffect transition="in" filter="fade">
                                      <p:cBhvr>
                                        <p:cTn id="214" dur="1000"/>
                                        <p:tgtEl>
                                          <p:spTgt spid="38"/>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9"/>
                                        </p:tgtEl>
                                        <p:attrNameLst>
                                          <p:attrName>style.visibility</p:attrName>
                                        </p:attrNameLst>
                                      </p:cBhvr>
                                      <p:to>
                                        <p:strVal val="visible"/>
                                      </p:to>
                                    </p:set>
                                    <p:anim calcmode="lin" valueType="num">
                                      <p:cBhvr>
                                        <p:cTn id="217" dur="1000" fill="hold"/>
                                        <p:tgtEl>
                                          <p:spTgt spid="39"/>
                                        </p:tgtEl>
                                        <p:attrNameLst>
                                          <p:attrName>ppt_w</p:attrName>
                                        </p:attrNameLst>
                                      </p:cBhvr>
                                      <p:tavLst>
                                        <p:tav tm="0">
                                          <p:val>
                                            <p:fltVal val="0"/>
                                          </p:val>
                                        </p:tav>
                                        <p:tav tm="100000">
                                          <p:val>
                                            <p:strVal val="#ppt_w"/>
                                          </p:val>
                                        </p:tav>
                                      </p:tavLst>
                                    </p:anim>
                                    <p:anim calcmode="lin" valueType="num">
                                      <p:cBhvr>
                                        <p:cTn id="218" dur="1000" fill="hold"/>
                                        <p:tgtEl>
                                          <p:spTgt spid="39"/>
                                        </p:tgtEl>
                                        <p:attrNameLst>
                                          <p:attrName>ppt_h</p:attrName>
                                        </p:attrNameLst>
                                      </p:cBhvr>
                                      <p:tavLst>
                                        <p:tav tm="0">
                                          <p:val>
                                            <p:fltVal val="0"/>
                                          </p:val>
                                        </p:tav>
                                        <p:tav tm="100000">
                                          <p:val>
                                            <p:strVal val="#ppt_h"/>
                                          </p:val>
                                        </p:tav>
                                      </p:tavLst>
                                    </p:anim>
                                    <p:anim calcmode="lin" valueType="num">
                                      <p:cBhvr>
                                        <p:cTn id="219" dur="1000" fill="hold"/>
                                        <p:tgtEl>
                                          <p:spTgt spid="39"/>
                                        </p:tgtEl>
                                        <p:attrNameLst>
                                          <p:attrName>style.rotation</p:attrName>
                                        </p:attrNameLst>
                                      </p:cBhvr>
                                      <p:tavLst>
                                        <p:tav tm="0">
                                          <p:val>
                                            <p:fltVal val="90"/>
                                          </p:val>
                                        </p:tav>
                                        <p:tav tm="100000">
                                          <p:val>
                                            <p:fltVal val="0"/>
                                          </p:val>
                                        </p:tav>
                                      </p:tavLst>
                                    </p:anim>
                                    <p:animEffect transition="in" filter="fade">
                                      <p:cBhvr>
                                        <p:cTn id="220" dur="1000"/>
                                        <p:tgtEl>
                                          <p:spTgt spid="39"/>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40"/>
                                        </p:tgtEl>
                                        <p:attrNameLst>
                                          <p:attrName>style.visibility</p:attrName>
                                        </p:attrNameLst>
                                      </p:cBhvr>
                                      <p:to>
                                        <p:strVal val="visible"/>
                                      </p:to>
                                    </p:set>
                                    <p:anim calcmode="lin" valueType="num">
                                      <p:cBhvr>
                                        <p:cTn id="223" dur="1000" fill="hold"/>
                                        <p:tgtEl>
                                          <p:spTgt spid="40"/>
                                        </p:tgtEl>
                                        <p:attrNameLst>
                                          <p:attrName>ppt_w</p:attrName>
                                        </p:attrNameLst>
                                      </p:cBhvr>
                                      <p:tavLst>
                                        <p:tav tm="0">
                                          <p:val>
                                            <p:fltVal val="0"/>
                                          </p:val>
                                        </p:tav>
                                        <p:tav tm="100000">
                                          <p:val>
                                            <p:strVal val="#ppt_w"/>
                                          </p:val>
                                        </p:tav>
                                      </p:tavLst>
                                    </p:anim>
                                    <p:anim calcmode="lin" valueType="num">
                                      <p:cBhvr>
                                        <p:cTn id="224" dur="1000" fill="hold"/>
                                        <p:tgtEl>
                                          <p:spTgt spid="40"/>
                                        </p:tgtEl>
                                        <p:attrNameLst>
                                          <p:attrName>ppt_h</p:attrName>
                                        </p:attrNameLst>
                                      </p:cBhvr>
                                      <p:tavLst>
                                        <p:tav tm="0">
                                          <p:val>
                                            <p:fltVal val="0"/>
                                          </p:val>
                                        </p:tav>
                                        <p:tav tm="100000">
                                          <p:val>
                                            <p:strVal val="#ppt_h"/>
                                          </p:val>
                                        </p:tav>
                                      </p:tavLst>
                                    </p:anim>
                                    <p:anim calcmode="lin" valueType="num">
                                      <p:cBhvr>
                                        <p:cTn id="225" dur="1000" fill="hold"/>
                                        <p:tgtEl>
                                          <p:spTgt spid="40"/>
                                        </p:tgtEl>
                                        <p:attrNameLst>
                                          <p:attrName>style.rotation</p:attrName>
                                        </p:attrNameLst>
                                      </p:cBhvr>
                                      <p:tavLst>
                                        <p:tav tm="0">
                                          <p:val>
                                            <p:fltVal val="90"/>
                                          </p:val>
                                        </p:tav>
                                        <p:tav tm="100000">
                                          <p:val>
                                            <p:fltVal val="0"/>
                                          </p:val>
                                        </p:tav>
                                      </p:tavLst>
                                    </p:anim>
                                    <p:animEffect transition="in" filter="fade">
                                      <p:cBhvr>
                                        <p:cTn id="226" dur="1000"/>
                                        <p:tgtEl>
                                          <p:spTgt spid="40"/>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1"/>
                                        </p:tgtEl>
                                        <p:attrNameLst>
                                          <p:attrName>style.visibility</p:attrName>
                                        </p:attrNameLst>
                                      </p:cBhvr>
                                      <p:to>
                                        <p:strVal val="visible"/>
                                      </p:to>
                                    </p:set>
                                    <p:anim calcmode="lin" valueType="num">
                                      <p:cBhvr>
                                        <p:cTn id="229" dur="1000" fill="hold"/>
                                        <p:tgtEl>
                                          <p:spTgt spid="41"/>
                                        </p:tgtEl>
                                        <p:attrNameLst>
                                          <p:attrName>ppt_w</p:attrName>
                                        </p:attrNameLst>
                                      </p:cBhvr>
                                      <p:tavLst>
                                        <p:tav tm="0">
                                          <p:val>
                                            <p:fltVal val="0"/>
                                          </p:val>
                                        </p:tav>
                                        <p:tav tm="100000">
                                          <p:val>
                                            <p:strVal val="#ppt_w"/>
                                          </p:val>
                                        </p:tav>
                                      </p:tavLst>
                                    </p:anim>
                                    <p:anim calcmode="lin" valueType="num">
                                      <p:cBhvr>
                                        <p:cTn id="230" dur="1000" fill="hold"/>
                                        <p:tgtEl>
                                          <p:spTgt spid="41"/>
                                        </p:tgtEl>
                                        <p:attrNameLst>
                                          <p:attrName>ppt_h</p:attrName>
                                        </p:attrNameLst>
                                      </p:cBhvr>
                                      <p:tavLst>
                                        <p:tav tm="0">
                                          <p:val>
                                            <p:fltVal val="0"/>
                                          </p:val>
                                        </p:tav>
                                        <p:tav tm="100000">
                                          <p:val>
                                            <p:strVal val="#ppt_h"/>
                                          </p:val>
                                        </p:tav>
                                      </p:tavLst>
                                    </p:anim>
                                    <p:anim calcmode="lin" valueType="num">
                                      <p:cBhvr>
                                        <p:cTn id="231" dur="1000" fill="hold"/>
                                        <p:tgtEl>
                                          <p:spTgt spid="41"/>
                                        </p:tgtEl>
                                        <p:attrNameLst>
                                          <p:attrName>style.rotation</p:attrName>
                                        </p:attrNameLst>
                                      </p:cBhvr>
                                      <p:tavLst>
                                        <p:tav tm="0">
                                          <p:val>
                                            <p:fltVal val="90"/>
                                          </p:val>
                                        </p:tav>
                                        <p:tav tm="100000">
                                          <p:val>
                                            <p:fltVal val="0"/>
                                          </p:val>
                                        </p:tav>
                                      </p:tavLst>
                                    </p:anim>
                                    <p:animEffect transition="in" filter="fade">
                                      <p:cBhvr>
                                        <p:cTn id="232" dur="1000"/>
                                        <p:tgtEl>
                                          <p:spTgt spid="41"/>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2"/>
                                        </p:tgtEl>
                                        <p:attrNameLst>
                                          <p:attrName>style.visibility</p:attrName>
                                        </p:attrNameLst>
                                      </p:cBhvr>
                                      <p:to>
                                        <p:strVal val="visible"/>
                                      </p:to>
                                    </p:set>
                                    <p:anim calcmode="lin" valueType="num">
                                      <p:cBhvr>
                                        <p:cTn id="235" dur="1000" fill="hold"/>
                                        <p:tgtEl>
                                          <p:spTgt spid="42"/>
                                        </p:tgtEl>
                                        <p:attrNameLst>
                                          <p:attrName>ppt_w</p:attrName>
                                        </p:attrNameLst>
                                      </p:cBhvr>
                                      <p:tavLst>
                                        <p:tav tm="0">
                                          <p:val>
                                            <p:fltVal val="0"/>
                                          </p:val>
                                        </p:tav>
                                        <p:tav tm="100000">
                                          <p:val>
                                            <p:strVal val="#ppt_w"/>
                                          </p:val>
                                        </p:tav>
                                      </p:tavLst>
                                    </p:anim>
                                    <p:anim calcmode="lin" valueType="num">
                                      <p:cBhvr>
                                        <p:cTn id="236" dur="1000" fill="hold"/>
                                        <p:tgtEl>
                                          <p:spTgt spid="42"/>
                                        </p:tgtEl>
                                        <p:attrNameLst>
                                          <p:attrName>ppt_h</p:attrName>
                                        </p:attrNameLst>
                                      </p:cBhvr>
                                      <p:tavLst>
                                        <p:tav tm="0">
                                          <p:val>
                                            <p:fltVal val="0"/>
                                          </p:val>
                                        </p:tav>
                                        <p:tav tm="100000">
                                          <p:val>
                                            <p:strVal val="#ppt_h"/>
                                          </p:val>
                                        </p:tav>
                                      </p:tavLst>
                                    </p:anim>
                                    <p:anim calcmode="lin" valueType="num">
                                      <p:cBhvr>
                                        <p:cTn id="237" dur="1000" fill="hold"/>
                                        <p:tgtEl>
                                          <p:spTgt spid="42"/>
                                        </p:tgtEl>
                                        <p:attrNameLst>
                                          <p:attrName>style.rotation</p:attrName>
                                        </p:attrNameLst>
                                      </p:cBhvr>
                                      <p:tavLst>
                                        <p:tav tm="0">
                                          <p:val>
                                            <p:fltVal val="90"/>
                                          </p:val>
                                        </p:tav>
                                        <p:tav tm="100000">
                                          <p:val>
                                            <p:fltVal val="0"/>
                                          </p:val>
                                        </p:tav>
                                      </p:tavLst>
                                    </p:anim>
                                    <p:animEffect transition="in" filter="fade">
                                      <p:cBhvr>
                                        <p:cTn id="238" dur="1000"/>
                                        <p:tgtEl>
                                          <p:spTgt spid="42"/>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3"/>
                                        </p:tgtEl>
                                        <p:attrNameLst>
                                          <p:attrName>style.visibility</p:attrName>
                                        </p:attrNameLst>
                                      </p:cBhvr>
                                      <p:to>
                                        <p:strVal val="visible"/>
                                      </p:to>
                                    </p:set>
                                    <p:anim calcmode="lin" valueType="num">
                                      <p:cBhvr>
                                        <p:cTn id="241" dur="1000" fill="hold"/>
                                        <p:tgtEl>
                                          <p:spTgt spid="43"/>
                                        </p:tgtEl>
                                        <p:attrNameLst>
                                          <p:attrName>ppt_w</p:attrName>
                                        </p:attrNameLst>
                                      </p:cBhvr>
                                      <p:tavLst>
                                        <p:tav tm="0">
                                          <p:val>
                                            <p:fltVal val="0"/>
                                          </p:val>
                                        </p:tav>
                                        <p:tav tm="100000">
                                          <p:val>
                                            <p:strVal val="#ppt_w"/>
                                          </p:val>
                                        </p:tav>
                                      </p:tavLst>
                                    </p:anim>
                                    <p:anim calcmode="lin" valueType="num">
                                      <p:cBhvr>
                                        <p:cTn id="242" dur="1000" fill="hold"/>
                                        <p:tgtEl>
                                          <p:spTgt spid="43"/>
                                        </p:tgtEl>
                                        <p:attrNameLst>
                                          <p:attrName>ppt_h</p:attrName>
                                        </p:attrNameLst>
                                      </p:cBhvr>
                                      <p:tavLst>
                                        <p:tav tm="0">
                                          <p:val>
                                            <p:fltVal val="0"/>
                                          </p:val>
                                        </p:tav>
                                        <p:tav tm="100000">
                                          <p:val>
                                            <p:strVal val="#ppt_h"/>
                                          </p:val>
                                        </p:tav>
                                      </p:tavLst>
                                    </p:anim>
                                    <p:anim calcmode="lin" valueType="num">
                                      <p:cBhvr>
                                        <p:cTn id="243" dur="1000" fill="hold"/>
                                        <p:tgtEl>
                                          <p:spTgt spid="43"/>
                                        </p:tgtEl>
                                        <p:attrNameLst>
                                          <p:attrName>style.rotation</p:attrName>
                                        </p:attrNameLst>
                                      </p:cBhvr>
                                      <p:tavLst>
                                        <p:tav tm="0">
                                          <p:val>
                                            <p:fltVal val="90"/>
                                          </p:val>
                                        </p:tav>
                                        <p:tav tm="100000">
                                          <p:val>
                                            <p:fltVal val="0"/>
                                          </p:val>
                                        </p:tav>
                                      </p:tavLst>
                                    </p:anim>
                                    <p:animEffect transition="in" filter="fade">
                                      <p:cBhvr>
                                        <p:cTn id="244" dur="1000"/>
                                        <p:tgtEl>
                                          <p:spTgt spid="43"/>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4"/>
                                        </p:tgtEl>
                                        <p:attrNameLst>
                                          <p:attrName>style.visibility</p:attrName>
                                        </p:attrNameLst>
                                      </p:cBhvr>
                                      <p:to>
                                        <p:strVal val="visible"/>
                                      </p:to>
                                    </p:set>
                                    <p:anim calcmode="lin" valueType="num">
                                      <p:cBhvr>
                                        <p:cTn id="247" dur="1000" fill="hold"/>
                                        <p:tgtEl>
                                          <p:spTgt spid="44"/>
                                        </p:tgtEl>
                                        <p:attrNameLst>
                                          <p:attrName>ppt_w</p:attrName>
                                        </p:attrNameLst>
                                      </p:cBhvr>
                                      <p:tavLst>
                                        <p:tav tm="0">
                                          <p:val>
                                            <p:fltVal val="0"/>
                                          </p:val>
                                        </p:tav>
                                        <p:tav tm="100000">
                                          <p:val>
                                            <p:strVal val="#ppt_w"/>
                                          </p:val>
                                        </p:tav>
                                      </p:tavLst>
                                    </p:anim>
                                    <p:anim calcmode="lin" valueType="num">
                                      <p:cBhvr>
                                        <p:cTn id="248" dur="1000" fill="hold"/>
                                        <p:tgtEl>
                                          <p:spTgt spid="44"/>
                                        </p:tgtEl>
                                        <p:attrNameLst>
                                          <p:attrName>ppt_h</p:attrName>
                                        </p:attrNameLst>
                                      </p:cBhvr>
                                      <p:tavLst>
                                        <p:tav tm="0">
                                          <p:val>
                                            <p:fltVal val="0"/>
                                          </p:val>
                                        </p:tav>
                                        <p:tav tm="100000">
                                          <p:val>
                                            <p:strVal val="#ppt_h"/>
                                          </p:val>
                                        </p:tav>
                                      </p:tavLst>
                                    </p:anim>
                                    <p:anim calcmode="lin" valueType="num">
                                      <p:cBhvr>
                                        <p:cTn id="249" dur="1000" fill="hold"/>
                                        <p:tgtEl>
                                          <p:spTgt spid="44"/>
                                        </p:tgtEl>
                                        <p:attrNameLst>
                                          <p:attrName>style.rotation</p:attrName>
                                        </p:attrNameLst>
                                      </p:cBhvr>
                                      <p:tavLst>
                                        <p:tav tm="0">
                                          <p:val>
                                            <p:fltVal val="90"/>
                                          </p:val>
                                        </p:tav>
                                        <p:tav tm="100000">
                                          <p:val>
                                            <p:fltVal val="0"/>
                                          </p:val>
                                        </p:tav>
                                      </p:tavLst>
                                    </p:anim>
                                    <p:animEffect transition="in" filter="fade">
                                      <p:cBhvr>
                                        <p:cTn id="250" dur="1000"/>
                                        <p:tgtEl>
                                          <p:spTgt spid="44"/>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5"/>
                                        </p:tgtEl>
                                        <p:attrNameLst>
                                          <p:attrName>style.visibility</p:attrName>
                                        </p:attrNameLst>
                                      </p:cBhvr>
                                      <p:to>
                                        <p:strVal val="visible"/>
                                      </p:to>
                                    </p:set>
                                    <p:anim calcmode="lin" valueType="num">
                                      <p:cBhvr>
                                        <p:cTn id="253" dur="1000" fill="hold"/>
                                        <p:tgtEl>
                                          <p:spTgt spid="45"/>
                                        </p:tgtEl>
                                        <p:attrNameLst>
                                          <p:attrName>ppt_w</p:attrName>
                                        </p:attrNameLst>
                                      </p:cBhvr>
                                      <p:tavLst>
                                        <p:tav tm="0">
                                          <p:val>
                                            <p:fltVal val="0"/>
                                          </p:val>
                                        </p:tav>
                                        <p:tav tm="100000">
                                          <p:val>
                                            <p:strVal val="#ppt_w"/>
                                          </p:val>
                                        </p:tav>
                                      </p:tavLst>
                                    </p:anim>
                                    <p:anim calcmode="lin" valueType="num">
                                      <p:cBhvr>
                                        <p:cTn id="254" dur="1000" fill="hold"/>
                                        <p:tgtEl>
                                          <p:spTgt spid="45"/>
                                        </p:tgtEl>
                                        <p:attrNameLst>
                                          <p:attrName>ppt_h</p:attrName>
                                        </p:attrNameLst>
                                      </p:cBhvr>
                                      <p:tavLst>
                                        <p:tav tm="0">
                                          <p:val>
                                            <p:fltVal val="0"/>
                                          </p:val>
                                        </p:tav>
                                        <p:tav tm="100000">
                                          <p:val>
                                            <p:strVal val="#ppt_h"/>
                                          </p:val>
                                        </p:tav>
                                      </p:tavLst>
                                    </p:anim>
                                    <p:anim calcmode="lin" valueType="num">
                                      <p:cBhvr>
                                        <p:cTn id="255" dur="1000" fill="hold"/>
                                        <p:tgtEl>
                                          <p:spTgt spid="45"/>
                                        </p:tgtEl>
                                        <p:attrNameLst>
                                          <p:attrName>style.rotation</p:attrName>
                                        </p:attrNameLst>
                                      </p:cBhvr>
                                      <p:tavLst>
                                        <p:tav tm="0">
                                          <p:val>
                                            <p:fltVal val="90"/>
                                          </p:val>
                                        </p:tav>
                                        <p:tav tm="100000">
                                          <p:val>
                                            <p:fltVal val="0"/>
                                          </p:val>
                                        </p:tav>
                                      </p:tavLst>
                                    </p:anim>
                                    <p:animEffect transition="in" filter="fade">
                                      <p:cBhvr>
                                        <p:cTn id="256" dur="1000"/>
                                        <p:tgtEl>
                                          <p:spTgt spid="45"/>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6"/>
                                        </p:tgtEl>
                                        <p:attrNameLst>
                                          <p:attrName>style.visibility</p:attrName>
                                        </p:attrNameLst>
                                      </p:cBhvr>
                                      <p:to>
                                        <p:strVal val="visible"/>
                                      </p:to>
                                    </p:set>
                                    <p:anim calcmode="lin" valueType="num">
                                      <p:cBhvr>
                                        <p:cTn id="259" dur="1000" fill="hold"/>
                                        <p:tgtEl>
                                          <p:spTgt spid="46"/>
                                        </p:tgtEl>
                                        <p:attrNameLst>
                                          <p:attrName>ppt_w</p:attrName>
                                        </p:attrNameLst>
                                      </p:cBhvr>
                                      <p:tavLst>
                                        <p:tav tm="0">
                                          <p:val>
                                            <p:fltVal val="0"/>
                                          </p:val>
                                        </p:tav>
                                        <p:tav tm="100000">
                                          <p:val>
                                            <p:strVal val="#ppt_w"/>
                                          </p:val>
                                        </p:tav>
                                      </p:tavLst>
                                    </p:anim>
                                    <p:anim calcmode="lin" valueType="num">
                                      <p:cBhvr>
                                        <p:cTn id="260" dur="1000" fill="hold"/>
                                        <p:tgtEl>
                                          <p:spTgt spid="46"/>
                                        </p:tgtEl>
                                        <p:attrNameLst>
                                          <p:attrName>ppt_h</p:attrName>
                                        </p:attrNameLst>
                                      </p:cBhvr>
                                      <p:tavLst>
                                        <p:tav tm="0">
                                          <p:val>
                                            <p:fltVal val="0"/>
                                          </p:val>
                                        </p:tav>
                                        <p:tav tm="100000">
                                          <p:val>
                                            <p:strVal val="#ppt_h"/>
                                          </p:val>
                                        </p:tav>
                                      </p:tavLst>
                                    </p:anim>
                                    <p:anim calcmode="lin" valueType="num">
                                      <p:cBhvr>
                                        <p:cTn id="261" dur="1000" fill="hold"/>
                                        <p:tgtEl>
                                          <p:spTgt spid="46"/>
                                        </p:tgtEl>
                                        <p:attrNameLst>
                                          <p:attrName>style.rotation</p:attrName>
                                        </p:attrNameLst>
                                      </p:cBhvr>
                                      <p:tavLst>
                                        <p:tav tm="0">
                                          <p:val>
                                            <p:fltVal val="90"/>
                                          </p:val>
                                        </p:tav>
                                        <p:tav tm="100000">
                                          <p:val>
                                            <p:fltVal val="0"/>
                                          </p:val>
                                        </p:tav>
                                      </p:tavLst>
                                    </p:anim>
                                    <p:animEffect transition="in" filter="fade">
                                      <p:cBhvr>
                                        <p:cTn id="262" dur="1000"/>
                                        <p:tgtEl>
                                          <p:spTgt spid="46"/>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7"/>
                                        </p:tgtEl>
                                        <p:attrNameLst>
                                          <p:attrName>style.visibility</p:attrName>
                                        </p:attrNameLst>
                                      </p:cBhvr>
                                      <p:to>
                                        <p:strVal val="visible"/>
                                      </p:to>
                                    </p:set>
                                    <p:anim calcmode="lin" valueType="num">
                                      <p:cBhvr>
                                        <p:cTn id="265" dur="1000" fill="hold"/>
                                        <p:tgtEl>
                                          <p:spTgt spid="47"/>
                                        </p:tgtEl>
                                        <p:attrNameLst>
                                          <p:attrName>ppt_w</p:attrName>
                                        </p:attrNameLst>
                                      </p:cBhvr>
                                      <p:tavLst>
                                        <p:tav tm="0">
                                          <p:val>
                                            <p:fltVal val="0"/>
                                          </p:val>
                                        </p:tav>
                                        <p:tav tm="100000">
                                          <p:val>
                                            <p:strVal val="#ppt_w"/>
                                          </p:val>
                                        </p:tav>
                                      </p:tavLst>
                                    </p:anim>
                                    <p:anim calcmode="lin" valueType="num">
                                      <p:cBhvr>
                                        <p:cTn id="266" dur="1000" fill="hold"/>
                                        <p:tgtEl>
                                          <p:spTgt spid="47"/>
                                        </p:tgtEl>
                                        <p:attrNameLst>
                                          <p:attrName>ppt_h</p:attrName>
                                        </p:attrNameLst>
                                      </p:cBhvr>
                                      <p:tavLst>
                                        <p:tav tm="0">
                                          <p:val>
                                            <p:fltVal val="0"/>
                                          </p:val>
                                        </p:tav>
                                        <p:tav tm="100000">
                                          <p:val>
                                            <p:strVal val="#ppt_h"/>
                                          </p:val>
                                        </p:tav>
                                      </p:tavLst>
                                    </p:anim>
                                    <p:anim calcmode="lin" valueType="num">
                                      <p:cBhvr>
                                        <p:cTn id="267" dur="1000" fill="hold"/>
                                        <p:tgtEl>
                                          <p:spTgt spid="47"/>
                                        </p:tgtEl>
                                        <p:attrNameLst>
                                          <p:attrName>style.rotation</p:attrName>
                                        </p:attrNameLst>
                                      </p:cBhvr>
                                      <p:tavLst>
                                        <p:tav tm="0">
                                          <p:val>
                                            <p:fltVal val="90"/>
                                          </p:val>
                                        </p:tav>
                                        <p:tav tm="100000">
                                          <p:val>
                                            <p:fltVal val="0"/>
                                          </p:val>
                                        </p:tav>
                                      </p:tavLst>
                                    </p:anim>
                                    <p:animEffect transition="in" filter="fade">
                                      <p:cBhvr>
                                        <p:cTn id="268" dur="1000"/>
                                        <p:tgtEl>
                                          <p:spTgt spid="47"/>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8"/>
                                        </p:tgtEl>
                                        <p:attrNameLst>
                                          <p:attrName>style.visibility</p:attrName>
                                        </p:attrNameLst>
                                      </p:cBhvr>
                                      <p:to>
                                        <p:strVal val="visible"/>
                                      </p:to>
                                    </p:set>
                                    <p:anim calcmode="lin" valueType="num">
                                      <p:cBhvr>
                                        <p:cTn id="271" dur="1000" fill="hold"/>
                                        <p:tgtEl>
                                          <p:spTgt spid="48"/>
                                        </p:tgtEl>
                                        <p:attrNameLst>
                                          <p:attrName>ppt_w</p:attrName>
                                        </p:attrNameLst>
                                      </p:cBhvr>
                                      <p:tavLst>
                                        <p:tav tm="0">
                                          <p:val>
                                            <p:fltVal val="0"/>
                                          </p:val>
                                        </p:tav>
                                        <p:tav tm="100000">
                                          <p:val>
                                            <p:strVal val="#ppt_w"/>
                                          </p:val>
                                        </p:tav>
                                      </p:tavLst>
                                    </p:anim>
                                    <p:anim calcmode="lin" valueType="num">
                                      <p:cBhvr>
                                        <p:cTn id="272" dur="1000" fill="hold"/>
                                        <p:tgtEl>
                                          <p:spTgt spid="48"/>
                                        </p:tgtEl>
                                        <p:attrNameLst>
                                          <p:attrName>ppt_h</p:attrName>
                                        </p:attrNameLst>
                                      </p:cBhvr>
                                      <p:tavLst>
                                        <p:tav tm="0">
                                          <p:val>
                                            <p:fltVal val="0"/>
                                          </p:val>
                                        </p:tav>
                                        <p:tav tm="100000">
                                          <p:val>
                                            <p:strVal val="#ppt_h"/>
                                          </p:val>
                                        </p:tav>
                                      </p:tavLst>
                                    </p:anim>
                                    <p:anim calcmode="lin" valueType="num">
                                      <p:cBhvr>
                                        <p:cTn id="273" dur="1000" fill="hold"/>
                                        <p:tgtEl>
                                          <p:spTgt spid="48"/>
                                        </p:tgtEl>
                                        <p:attrNameLst>
                                          <p:attrName>style.rotation</p:attrName>
                                        </p:attrNameLst>
                                      </p:cBhvr>
                                      <p:tavLst>
                                        <p:tav tm="0">
                                          <p:val>
                                            <p:fltVal val="90"/>
                                          </p:val>
                                        </p:tav>
                                        <p:tav tm="100000">
                                          <p:val>
                                            <p:fltVal val="0"/>
                                          </p:val>
                                        </p:tav>
                                      </p:tavLst>
                                    </p:anim>
                                    <p:animEffect transition="in" filter="fade">
                                      <p:cBhvr>
                                        <p:cTn id="274" dur="1000"/>
                                        <p:tgtEl>
                                          <p:spTgt spid="48"/>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9"/>
                                        </p:tgtEl>
                                        <p:attrNameLst>
                                          <p:attrName>style.visibility</p:attrName>
                                        </p:attrNameLst>
                                      </p:cBhvr>
                                      <p:to>
                                        <p:strVal val="visible"/>
                                      </p:to>
                                    </p:set>
                                    <p:anim calcmode="lin" valueType="num">
                                      <p:cBhvr>
                                        <p:cTn id="277" dur="1000" fill="hold"/>
                                        <p:tgtEl>
                                          <p:spTgt spid="49"/>
                                        </p:tgtEl>
                                        <p:attrNameLst>
                                          <p:attrName>ppt_w</p:attrName>
                                        </p:attrNameLst>
                                      </p:cBhvr>
                                      <p:tavLst>
                                        <p:tav tm="0">
                                          <p:val>
                                            <p:fltVal val="0"/>
                                          </p:val>
                                        </p:tav>
                                        <p:tav tm="100000">
                                          <p:val>
                                            <p:strVal val="#ppt_w"/>
                                          </p:val>
                                        </p:tav>
                                      </p:tavLst>
                                    </p:anim>
                                    <p:anim calcmode="lin" valueType="num">
                                      <p:cBhvr>
                                        <p:cTn id="278" dur="1000" fill="hold"/>
                                        <p:tgtEl>
                                          <p:spTgt spid="49"/>
                                        </p:tgtEl>
                                        <p:attrNameLst>
                                          <p:attrName>ppt_h</p:attrName>
                                        </p:attrNameLst>
                                      </p:cBhvr>
                                      <p:tavLst>
                                        <p:tav tm="0">
                                          <p:val>
                                            <p:fltVal val="0"/>
                                          </p:val>
                                        </p:tav>
                                        <p:tav tm="100000">
                                          <p:val>
                                            <p:strVal val="#ppt_h"/>
                                          </p:val>
                                        </p:tav>
                                      </p:tavLst>
                                    </p:anim>
                                    <p:anim calcmode="lin" valueType="num">
                                      <p:cBhvr>
                                        <p:cTn id="279" dur="1000" fill="hold"/>
                                        <p:tgtEl>
                                          <p:spTgt spid="49"/>
                                        </p:tgtEl>
                                        <p:attrNameLst>
                                          <p:attrName>style.rotation</p:attrName>
                                        </p:attrNameLst>
                                      </p:cBhvr>
                                      <p:tavLst>
                                        <p:tav tm="0">
                                          <p:val>
                                            <p:fltVal val="90"/>
                                          </p:val>
                                        </p:tav>
                                        <p:tav tm="100000">
                                          <p:val>
                                            <p:fltVal val="0"/>
                                          </p:val>
                                        </p:tav>
                                      </p:tavLst>
                                    </p:anim>
                                    <p:animEffect transition="in" filter="fade">
                                      <p:cBhvr>
                                        <p:cTn id="280" dur="1000"/>
                                        <p:tgtEl>
                                          <p:spTgt spid="49"/>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50"/>
                                        </p:tgtEl>
                                        <p:attrNameLst>
                                          <p:attrName>style.visibility</p:attrName>
                                        </p:attrNameLst>
                                      </p:cBhvr>
                                      <p:to>
                                        <p:strVal val="visible"/>
                                      </p:to>
                                    </p:set>
                                    <p:anim calcmode="lin" valueType="num">
                                      <p:cBhvr>
                                        <p:cTn id="283" dur="1000" fill="hold"/>
                                        <p:tgtEl>
                                          <p:spTgt spid="50"/>
                                        </p:tgtEl>
                                        <p:attrNameLst>
                                          <p:attrName>ppt_w</p:attrName>
                                        </p:attrNameLst>
                                      </p:cBhvr>
                                      <p:tavLst>
                                        <p:tav tm="0">
                                          <p:val>
                                            <p:fltVal val="0"/>
                                          </p:val>
                                        </p:tav>
                                        <p:tav tm="100000">
                                          <p:val>
                                            <p:strVal val="#ppt_w"/>
                                          </p:val>
                                        </p:tav>
                                      </p:tavLst>
                                    </p:anim>
                                    <p:anim calcmode="lin" valueType="num">
                                      <p:cBhvr>
                                        <p:cTn id="284" dur="1000" fill="hold"/>
                                        <p:tgtEl>
                                          <p:spTgt spid="50"/>
                                        </p:tgtEl>
                                        <p:attrNameLst>
                                          <p:attrName>ppt_h</p:attrName>
                                        </p:attrNameLst>
                                      </p:cBhvr>
                                      <p:tavLst>
                                        <p:tav tm="0">
                                          <p:val>
                                            <p:fltVal val="0"/>
                                          </p:val>
                                        </p:tav>
                                        <p:tav tm="100000">
                                          <p:val>
                                            <p:strVal val="#ppt_h"/>
                                          </p:val>
                                        </p:tav>
                                      </p:tavLst>
                                    </p:anim>
                                    <p:anim calcmode="lin" valueType="num">
                                      <p:cBhvr>
                                        <p:cTn id="285" dur="1000" fill="hold"/>
                                        <p:tgtEl>
                                          <p:spTgt spid="50"/>
                                        </p:tgtEl>
                                        <p:attrNameLst>
                                          <p:attrName>style.rotation</p:attrName>
                                        </p:attrNameLst>
                                      </p:cBhvr>
                                      <p:tavLst>
                                        <p:tav tm="0">
                                          <p:val>
                                            <p:fltVal val="90"/>
                                          </p:val>
                                        </p:tav>
                                        <p:tav tm="100000">
                                          <p:val>
                                            <p:fltVal val="0"/>
                                          </p:val>
                                        </p:tav>
                                      </p:tavLst>
                                    </p:anim>
                                    <p:animEffect transition="in" filter="fade">
                                      <p:cBhvr>
                                        <p:cTn id="286" dur="1000"/>
                                        <p:tgtEl>
                                          <p:spTgt spid="50"/>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1"/>
                                        </p:tgtEl>
                                        <p:attrNameLst>
                                          <p:attrName>style.visibility</p:attrName>
                                        </p:attrNameLst>
                                      </p:cBhvr>
                                      <p:to>
                                        <p:strVal val="visible"/>
                                      </p:to>
                                    </p:set>
                                    <p:anim calcmode="lin" valueType="num">
                                      <p:cBhvr>
                                        <p:cTn id="289" dur="1000" fill="hold"/>
                                        <p:tgtEl>
                                          <p:spTgt spid="51"/>
                                        </p:tgtEl>
                                        <p:attrNameLst>
                                          <p:attrName>ppt_w</p:attrName>
                                        </p:attrNameLst>
                                      </p:cBhvr>
                                      <p:tavLst>
                                        <p:tav tm="0">
                                          <p:val>
                                            <p:fltVal val="0"/>
                                          </p:val>
                                        </p:tav>
                                        <p:tav tm="100000">
                                          <p:val>
                                            <p:strVal val="#ppt_w"/>
                                          </p:val>
                                        </p:tav>
                                      </p:tavLst>
                                    </p:anim>
                                    <p:anim calcmode="lin" valueType="num">
                                      <p:cBhvr>
                                        <p:cTn id="290" dur="1000" fill="hold"/>
                                        <p:tgtEl>
                                          <p:spTgt spid="51"/>
                                        </p:tgtEl>
                                        <p:attrNameLst>
                                          <p:attrName>ppt_h</p:attrName>
                                        </p:attrNameLst>
                                      </p:cBhvr>
                                      <p:tavLst>
                                        <p:tav tm="0">
                                          <p:val>
                                            <p:fltVal val="0"/>
                                          </p:val>
                                        </p:tav>
                                        <p:tav tm="100000">
                                          <p:val>
                                            <p:strVal val="#ppt_h"/>
                                          </p:val>
                                        </p:tav>
                                      </p:tavLst>
                                    </p:anim>
                                    <p:anim calcmode="lin" valueType="num">
                                      <p:cBhvr>
                                        <p:cTn id="291" dur="1000" fill="hold"/>
                                        <p:tgtEl>
                                          <p:spTgt spid="51"/>
                                        </p:tgtEl>
                                        <p:attrNameLst>
                                          <p:attrName>style.rotation</p:attrName>
                                        </p:attrNameLst>
                                      </p:cBhvr>
                                      <p:tavLst>
                                        <p:tav tm="0">
                                          <p:val>
                                            <p:fltVal val="90"/>
                                          </p:val>
                                        </p:tav>
                                        <p:tav tm="100000">
                                          <p:val>
                                            <p:fltVal val="0"/>
                                          </p:val>
                                        </p:tav>
                                      </p:tavLst>
                                    </p:anim>
                                    <p:animEffect transition="in" filter="fade">
                                      <p:cBhvr>
                                        <p:cTn id="292" dur="1000"/>
                                        <p:tgtEl>
                                          <p:spTgt spid="51"/>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2"/>
                                        </p:tgtEl>
                                        <p:attrNameLst>
                                          <p:attrName>style.visibility</p:attrName>
                                        </p:attrNameLst>
                                      </p:cBhvr>
                                      <p:to>
                                        <p:strVal val="visible"/>
                                      </p:to>
                                    </p:set>
                                    <p:anim calcmode="lin" valueType="num">
                                      <p:cBhvr>
                                        <p:cTn id="295" dur="1000" fill="hold"/>
                                        <p:tgtEl>
                                          <p:spTgt spid="52"/>
                                        </p:tgtEl>
                                        <p:attrNameLst>
                                          <p:attrName>ppt_w</p:attrName>
                                        </p:attrNameLst>
                                      </p:cBhvr>
                                      <p:tavLst>
                                        <p:tav tm="0">
                                          <p:val>
                                            <p:fltVal val="0"/>
                                          </p:val>
                                        </p:tav>
                                        <p:tav tm="100000">
                                          <p:val>
                                            <p:strVal val="#ppt_w"/>
                                          </p:val>
                                        </p:tav>
                                      </p:tavLst>
                                    </p:anim>
                                    <p:anim calcmode="lin" valueType="num">
                                      <p:cBhvr>
                                        <p:cTn id="296" dur="1000" fill="hold"/>
                                        <p:tgtEl>
                                          <p:spTgt spid="52"/>
                                        </p:tgtEl>
                                        <p:attrNameLst>
                                          <p:attrName>ppt_h</p:attrName>
                                        </p:attrNameLst>
                                      </p:cBhvr>
                                      <p:tavLst>
                                        <p:tav tm="0">
                                          <p:val>
                                            <p:fltVal val="0"/>
                                          </p:val>
                                        </p:tav>
                                        <p:tav tm="100000">
                                          <p:val>
                                            <p:strVal val="#ppt_h"/>
                                          </p:val>
                                        </p:tav>
                                      </p:tavLst>
                                    </p:anim>
                                    <p:anim calcmode="lin" valueType="num">
                                      <p:cBhvr>
                                        <p:cTn id="297" dur="1000" fill="hold"/>
                                        <p:tgtEl>
                                          <p:spTgt spid="52"/>
                                        </p:tgtEl>
                                        <p:attrNameLst>
                                          <p:attrName>style.rotation</p:attrName>
                                        </p:attrNameLst>
                                      </p:cBhvr>
                                      <p:tavLst>
                                        <p:tav tm="0">
                                          <p:val>
                                            <p:fltVal val="90"/>
                                          </p:val>
                                        </p:tav>
                                        <p:tav tm="100000">
                                          <p:val>
                                            <p:fltVal val="0"/>
                                          </p:val>
                                        </p:tav>
                                      </p:tavLst>
                                    </p:anim>
                                    <p:animEffect transition="in" filter="fade">
                                      <p:cBhvr>
                                        <p:cTn id="298" dur="1000"/>
                                        <p:tgtEl>
                                          <p:spTgt spid="52"/>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3"/>
                                        </p:tgtEl>
                                        <p:attrNameLst>
                                          <p:attrName>style.visibility</p:attrName>
                                        </p:attrNameLst>
                                      </p:cBhvr>
                                      <p:to>
                                        <p:strVal val="visible"/>
                                      </p:to>
                                    </p:set>
                                    <p:anim calcmode="lin" valueType="num">
                                      <p:cBhvr>
                                        <p:cTn id="301" dur="1000" fill="hold"/>
                                        <p:tgtEl>
                                          <p:spTgt spid="53"/>
                                        </p:tgtEl>
                                        <p:attrNameLst>
                                          <p:attrName>ppt_w</p:attrName>
                                        </p:attrNameLst>
                                      </p:cBhvr>
                                      <p:tavLst>
                                        <p:tav tm="0">
                                          <p:val>
                                            <p:fltVal val="0"/>
                                          </p:val>
                                        </p:tav>
                                        <p:tav tm="100000">
                                          <p:val>
                                            <p:strVal val="#ppt_w"/>
                                          </p:val>
                                        </p:tav>
                                      </p:tavLst>
                                    </p:anim>
                                    <p:anim calcmode="lin" valueType="num">
                                      <p:cBhvr>
                                        <p:cTn id="302" dur="1000" fill="hold"/>
                                        <p:tgtEl>
                                          <p:spTgt spid="53"/>
                                        </p:tgtEl>
                                        <p:attrNameLst>
                                          <p:attrName>ppt_h</p:attrName>
                                        </p:attrNameLst>
                                      </p:cBhvr>
                                      <p:tavLst>
                                        <p:tav tm="0">
                                          <p:val>
                                            <p:fltVal val="0"/>
                                          </p:val>
                                        </p:tav>
                                        <p:tav tm="100000">
                                          <p:val>
                                            <p:strVal val="#ppt_h"/>
                                          </p:val>
                                        </p:tav>
                                      </p:tavLst>
                                    </p:anim>
                                    <p:anim calcmode="lin" valueType="num">
                                      <p:cBhvr>
                                        <p:cTn id="303" dur="1000" fill="hold"/>
                                        <p:tgtEl>
                                          <p:spTgt spid="53"/>
                                        </p:tgtEl>
                                        <p:attrNameLst>
                                          <p:attrName>style.rotation</p:attrName>
                                        </p:attrNameLst>
                                      </p:cBhvr>
                                      <p:tavLst>
                                        <p:tav tm="0">
                                          <p:val>
                                            <p:fltVal val="90"/>
                                          </p:val>
                                        </p:tav>
                                        <p:tav tm="100000">
                                          <p:val>
                                            <p:fltVal val="0"/>
                                          </p:val>
                                        </p:tav>
                                      </p:tavLst>
                                    </p:anim>
                                    <p:animEffect transition="in" filter="fade">
                                      <p:cBhvr>
                                        <p:cTn id="304" dur="1000"/>
                                        <p:tgtEl>
                                          <p:spTgt spid="53"/>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4"/>
                                        </p:tgtEl>
                                        <p:attrNameLst>
                                          <p:attrName>style.visibility</p:attrName>
                                        </p:attrNameLst>
                                      </p:cBhvr>
                                      <p:to>
                                        <p:strVal val="visible"/>
                                      </p:to>
                                    </p:set>
                                    <p:anim calcmode="lin" valueType="num">
                                      <p:cBhvr>
                                        <p:cTn id="307" dur="1000" fill="hold"/>
                                        <p:tgtEl>
                                          <p:spTgt spid="54"/>
                                        </p:tgtEl>
                                        <p:attrNameLst>
                                          <p:attrName>ppt_w</p:attrName>
                                        </p:attrNameLst>
                                      </p:cBhvr>
                                      <p:tavLst>
                                        <p:tav tm="0">
                                          <p:val>
                                            <p:fltVal val="0"/>
                                          </p:val>
                                        </p:tav>
                                        <p:tav tm="100000">
                                          <p:val>
                                            <p:strVal val="#ppt_w"/>
                                          </p:val>
                                        </p:tav>
                                      </p:tavLst>
                                    </p:anim>
                                    <p:anim calcmode="lin" valueType="num">
                                      <p:cBhvr>
                                        <p:cTn id="308" dur="1000" fill="hold"/>
                                        <p:tgtEl>
                                          <p:spTgt spid="54"/>
                                        </p:tgtEl>
                                        <p:attrNameLst>
                                          <p:attrName>ppt_h</p:attrName>
                                        </p:attrNameLst>
                                      </p:cBhvr>
                                      <p:tavLst>
                                        <p:tav tm="0">
                                          <p:val>
                                            <p:fltVal val="0"/>
                                          </p:val>
                                        </p:tav>
                                        <p:tav tm="100000">
                                          <p:val>
                                            <p:strVal val="#ppt_h"/>
                                          </p:val>
                                        </p:tav>
                                      </p:tavLst>
                                    </p:anim>
                                    <p:anim calcmode="lin" valueType="num">
                                      <p:cBhvr>
                                        <p:cTn id="309" dur="1000" fill="hold"/>
                                        <p:tgtEl>
                                          <p:spTgt spid="54"/>
                                        </p:tgtEl>
                                        <p:attrNameLst>
                                          <p:attrName>style.rotation</p:attrName>
                                        </p:attrNameLst>
                                      </p:cBhvr>
                                      <p:tavLst>
                                        <p:tav tm="0">
                                          <p:val>
                                            <p:fltVal val="90"/>
                                          </p:val>
                                        </p:tav>
                                        <p:tav tm="100000">
                                          <p:val>
                                            <p:fltVal val="0"/>
                                          </p:val>
                                        </p:tav>
                                      </p:tavLst>
                                    </p:anim>
                                    <p:animEffect transition="in" filter="fade">
                                      <p:cBhvr>
                                        <p:cTn id="310" dur="1000"/>
                                        <p:tgtEl>
                                          <p:spTgt spid="54"/>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5"/>
                                        </p:tgtEl>
                                        <p:attrNameLst>
                                          <p:attrName>style.visibility</p:attrName>
                                        </p:attrNameLst>
                                      </p:cBhvr>
                                      <p:to>
                                        <p:strVal val="visible"/>
                                      </p:to>
                                    </p:set>
                                    <p:anim calcmode="lin" valueType="num">
                                      <p:cBhvr>
                                        <p:cTn id="313" dur="1000" fill="hold"/>
                                        <p:tgtEl>
                                          <p:spTgt spid="55"/>
                                        </p:tgtEl>
                                        <p:attrNameLst>
                                          <p:attrName>ppt_w</p:attrName>
                                        </p:attrNameLst>
                                      </p:cBhvr>
                                      <p:tavLst>
                                        <p:tav tm="0">
                                          <p:val>
                                            <p:fltVal val="0"/>
                                          </p:val>
                                        </p:tav>
                                        <p:tav tm="100000">
                                          <p:val>
                                            <p:strVal val="#ppt_w"/>
                                          </p:val>
                                        </p:tav>
                                      </p:tavLst>
                                    </p:anim>
                                    <p:anim calcmode="lin" valueType="num">
                                      <p:cBhvr>
                                        <p:cTn id="314" dur="1000" fill="hold"/>
                                        <p:tgtEl>
                                          <p:spTgt spid="55"/>
                                        </p:tgtEl>
                                        <p:attrNameLst>
                                          <p:attrName>ppt_h</p:attrName>
                                        </p:attrNameLst>
                                      </p:cBhvr>
                                      <p:tavLst>
                                        <p:tav tm="0">
                                          <p:val>
                                            <p:fltVal val="0"/>
                                          </p:val>
                                        </p:tav>
                                        <p:tav tm="100000">
                                          <p:val>
                                            <p:strVal val="#ppt_h"/>
                                          </p:val>
                                        </p:tav>
                                      </p:tavLst>
                                    </p:anim>
                                    <p:anim calcmode="lin" valueType="num">
                                      <p:cBhvr>
                                        <p:cTn id="315" dur="1000" fill="hold"/>
                                        <p:tgtEl>
                                          <p:spTgt spid="55"/>
                                        </p:tgtEl>
                                        <p:attrNameLst>
                                          <p:attrName>style.rotation</p:attrName>
                                        </p:attrNameLst>
                                      </p:cBhvr>
                                      <p:tavLst>
                                        <p:tav tm="0">
                                          <p:val>
                                            <p:fltVal val="90"/>
                                          </p:val>
                                        </p:tav>
                                        <p:tav tm="100000">
                                          <p:val>
                                            <p:fltVal val="0"/>
                                          </p:val>
                                        </p:tav>
                                      </p:tavLst>
                                    </p:anim>
                                    <p:animEffect transition="in" filter="fade">
                                      <p:cBhvr>
                                        <p:cTn id="316" dur="1000"/>
                                        <p:tgtEl>
                                          <p:spTgt spid="55"/>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6"/>
                                        </p:tgtEl>
                                        <p:attrNameLst>
                                          <p:attrName>style.visibility</p:attrName>
                                        </p:attrNameLst>
                                      </p:cBhvr>
                                      <p:to>
                                        <p:strVal val="visible"/>
                                      </p:to>
                                    </p:set>
                                    <p:anim calcmode="lin" valueType="num">
                                      <p:cBhvr>
                                        <p:cTn id="319" dur="1000" fill="hold"/>
                                        <p:tgtEl>
                                          <p:spTgt spid="56"/>
                                        </p:tgtEl>
                                        <p:attrNameLst>
                                          <p:attrName>ppt_w</p:attrName>
                                        </p:attrNameLst>
                                      </p:cBhvr>
                                      <p:tavLst>
                                        <p:tav tm="0">
                                          <p:val>
                                            <p:fltVal val="0"/>
                                          </p:val>
                                        </p:tav>
                                        <p:tav tm="100000">
                                          <p:val>
                                            <p:strVal val="#ppt_w"/>
                                          </p:val>
                                        </p:tav>
                                      </p:tavLst>
                                    </p:anim>
                                    <p:anim calcmode="lin" valueType="num">
                                      <p:cBhvr>
                                        <p:cTn id="320" dur="1000" fill="hold"/>
                                        <p:tgtEl>
                                          <p:spTgt spid="56"/>
                                        </p:tgtEl>
                                        <p:attrNameLst>
                                          <p:attrName>ppt_h</p:attrName>
                                        </p:attrNameLst>
                                      </p:cBhvr>
                                      <p:tavLst>
                                        <p:tav tm="0">
                                          <p:val>
                                            <p:fltVal val="0"/>
                                          </p:val>
                                        </p:tav>
                                        <p:tav tm="100000">
                                          <p:val>
                                            <p:strVal val="#ppt_h"/>
                                          </p:val>
                                        </p:tav>
                                      </p:tavLst>
                                    </p:anim>
                                    <p:anim calcmode="lin" valueType="num">
                                      <p:cBhvr>
                                        <p:cTn id="321" dur="1000" fill="hold"/>
                                        <p:tgtEl>
                                          <p:spTgt spid="56"/>
                                        </p:tgtEl>
                                        <p:attrNameLst>
                                          <p:attrName>style.rotation</p:attrName>
                                        </p:attrNameLst>
                                      </p:cBhvr>
                                      <p:tavLst>
                                        <p:tav tm="0">
                                          <p:val>
                                            <p:fltVal val="90"/>
                                          </p:val>
                                        </p:tav>
                                        <p:tav tm="100000">
                                          <p:val>
                                            <p:fltVal val="0"/>
                                          </p:val>
                                        </p:tav>
                                      </p:tavLst>
                                    </p:anim>
                                    <p:animEffect transition="in" filter="fade">
                                      <p:cBhvr>
                                        <p:cTn id="322" dur="1000"/>
                                        <p:tgtEl>
                                          <p:spTgt spid="56"/>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7"/>
                                        </p:tgtEl>
                                        <p:attrNameLst>
                                          <p:attrName>style.visibility</p:attrName>
                                        </p:attrNameLst>
                                      </p:cBhvr>
                                      <p:to>
                                        <p:strVal val="visible"/>
                                      </p:to>
                                    </p:set>
                                    <p:anim calcmode="lin" valueType="num">
                                      <p:cBhvr>
                                        <p:cTn id="325" dur="1000" fill="hold"/>
                                        <p:tgtEl>
                                          <p:spTgt spid="57"/>
                                        </p:tgtEl>
                                        <p:attrNameLst>
                                          <p:attrName>ppt_w</p:attrName>
                                        </p:attrNameLst>
                                      </p:cBhvr>
                                      <p:tavLst>
                                        <p:tav tm="0">
                                          <p:val>
                                            <p:fltVal val="0"/>
                                          </p:val>
                                        </p:tav>
                                        <p:tav tm="100000">
                                          <p:val>
                                            <p:strVal val="#ppt_w"/>
                                          </p:val>
                                        </p:tav>
                                      </p:tavLst>
                                    </p:anim>
                                    <p:anim calcmode="lin" valueType="num">
                                      <p:cBhvr>
                                        <p:cTn id="326" dur="1000" fill="hold"/>
                                        <p:tgtEl>
                                          <p:spTgt spid="57"/>
                                        </p:tgtEl>
                                        <p:attrNameLst>
                                          <p:attrName>ppt_h</p:attrName>
                                        </p:attrNameLst>
                                      </p:cBhvr>
                                      <p:tavLst>
                                        <p:tav tm="0">
                                          <p:val>
                                            <p:fltVal val="0"/>
                                          </p:val>
                                        </p:tav>
                                        <p:tav tm="100000">
                                          <p:val>
                                            <p:strVal val="#ppt_h"/>
                                          </p:val>
                                        </p:tav>
                                      </p:tavLst>
                                    </p:anim>
                                    <p:anim calcmode="lin" valueType="num">
                                      <p:cBhvr>
                                        <p:cTn id="327" dur="1000" fill="hold"/>
                                        <p:tgtEl>
                                          <p:spTgt spid="57"/>
                                        </p:tgtEl>
                                        <p:attrNameLst>
                                          <p:attrName>style.rotation</p:attrName>
                                        </p:attrNameLst>
                                      </p:cBhvr>
                                      <p:tavLst>
                                        <p:tav tm="0">
                                          <p:val>
                                            <p:fltVal val="90"/>
                                          </p:val>
                                        </p:tav>
                                        <p:tav tm="100000">
                                          <p:val>
                                            <p:fltVal val="0"/>
                                          </p:val>
                                        </p:tav>
                                      </p:tavLst>
                                    </p:anim>
                                    <p:animEffect transition="in" filter="fade">
                                      <p:cBhvr>
                                        <p:cTn id="328" dur="1000"/>
                                        <p:tgtEl>
                                          <p:spTgt spid="57"/>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8"/>
                                        </p:tgtEl>
                                        <p:attrNameLst>
                                          <p:attrName>style.visibility</p:attrName>
                                        </p:attrNameLst>
                                      </p:cBhvr>
                                      <p:to>
                                        <p:strVal val="visible"/>
                                      </p:to>
                                    </p:set>
                                    <p:anim calcmode="lin" valueType="num">
                                      <p:cBhvr>
                                        <p:cTn id="331" dur="1000" fill="hold"/>
                                        <p:tgtEl>
                                          <p:spTgt spid="58"/>
                                        </p:tgtEl>
                                        <p:attrNameLst>
                                          <p:attrName>ppt_w</p:attrName>
                                        </p:attrNameLst>
                                      </p:cBhvr>
                                      <p:tavLst>
                                        <p:tav tm="0">
                                          <p:val>
                                            <p:fltVal val="0"/>
                                          </p:val>
                                        </p:tav>
                                        <p:tav tm="100000">
                                          <p:val>
                                            <p:strVal val="#ppt_w"/>
                                          </p:val>
                                        </p:tav>
                                      </p:tavLst>
                                    </p:anim>
                                    <p:anim calcmode="lin" valueType="num">
                                      <p:cBhvr>
                                        <p:cTn id="332" dur="1000" fill="hold"/>
                                        <p:tgtEl>
                                          <p:spTgt spid="58"/>
                                        </p:tgtEl>
                                        <p:attrNameLst>
                                          <p:attrName>ppt_h</p:attrName>
                                        </p:attrNameLst>
                                      </p:cBhvr>
                                      <p:tavLst>
                                        <p:tav tm="0">
                                          <p:val>
                                            <p:fltVal val="0"/>
                                          </p:val>
                                        </p:tav>
                                        <p:tav tm="100000">
                                          <p:val>
                                            <p:strVal val="#ppt_h"/>
                                          </p:val>
                                        </p:tav>
                                      </p:tavLst>
                                    </p:anim>
                                    <p:anim calcmode="lin" valueType="num">
                                      <p:cBhvr>
                                        <p:cTn id="333" dur="1000" fill="hold"/>
                                        <p:tgtEl>
                                          <p:spTgt spid="58"/>
                                        </p:tgtEl>
                                        <p:attrNameLst>
                                          <p:attrName>style.rotation</p:attrName>
                                        </p:attrNameLst>
                                      </p:cBhvr>
                                      <p:tavLst>
                                        <p:tav tm="0">
                                          <p:val>
                                            <p:fltVal val="90"/>
                                          </p:val>
                                        </p:tav>
                                        <p:tav tm="100000">
                                          <p:val>
                                            <p:fltVal val="0"/>
                                          </p:val>
                                        </p:tav>
                                      </p:tavLst>
                                    </p:anim>
                                    <p:animEffect transition="in" filter="fade">
                                      <p:cBhvr>
                                        <p:cTn id="334" dur="1000"/>
                                        <p:tgtEl>
                                          <p:spTgt spid="58"/>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9"/>
                                        </p:tgtEl>
                                        <p:attrNameLst>
                                          <p:attrName>style.visibility</p:attrName>
                                        </p:attrNameLst>
                                      </p:cBhvr>
                                      <p:to>
                                        <p:strVal val="visible"/>
                                      </p:to>
                                    </p:set>
                                    <p:anim calcmode="lin" valueType="num">
                                      <p:cBhvr>
                                        <p:cTn id="337" dur="1000" fill="hold"/>
                                        <p:tgtEl>
                                          <p:spTgt spid="59"/>
                                        </p:tgtEl>
                                        <p:attrNameLst>
                                          <p:attrName>ppt_w</p:attrName>
                                        </p:attrNameLst>
                                      </p:cBhvr>
                                      <p:tavLst>
                                        <p:tav tm="0">
                                          <p:val>
                                            <p:fltVal val="0"/>
                                          </p:val>
                                        </p:tav>
                                        <p:tav tm="100000">
                                          <p:val>
                                            <p:strVal val="#ppt_w"/>
                                          </p:val>
                                        </p:tav>
                                      </p:tavLst>
                                    </p:anim>
                                    <p:anim calcmode="lin" valueType="num">
                                      <p:cBhvr>
                                        <p:cTn id="338" dur="1000" fill="hold"/>
                                        <p:tgtEl>
                                          <p:spTgt spid="59"/>
                                        </p:tgtEl>
                                        <p:attrNameLst>
                                          <p:attrName>ppt_h</p:attrName>
                                        </p:attrNameLst>
                                      </p:cBhvr>
                                      <p:tavLst>
                                        <p:tav tm="0">
                                          <p:val>
                                            <p:fltVal val="0"/>
                                          </p:val>
                                        </p:tav>
                                        <p:tav tm="100000">
                                          <p:val>
                                            <p:strVal val="#ppt_h"/>
                                          </p:val>
                                        </p:tav>
                                      </p:tavLst>
                                    </p:anim>
                                    <p:anim calcmode="lin" valueType="num">
                                      <p:cBhvr>
                                        <p:cTn id="339" dur="1000" fill="hold"/>
                                        <p:tgtEl>
                                          <p:spTgt spid="59"/>
                                        </p:tgtEl>
                                        <p:attrNameLst>
                                          <p:attrName>style.rotation</p:attrName>
                                        </p:attrNameLst>
                                      </p:cBhvr>
                                      <p:tavLst>
                                        <p:tav tm="0">
                                          <p:val>
                                            <p:fltVal val="90"/>
                                          </p:val>
                                        </p:tav>
                                        <p:tav tm="100000">
                                          <p:val>
                                            <p:fltVal val="0"/>
                                          </p:val>
                                        </p:tav>
                                      </p:tavLst>
                                    </p:anim>
                                    <p:animEffect transition="in" filter="fade">
                                      <p:cBhvr>
                                        <p:cTn id="340" dur="1000"/>
                                        <p:tgtEl>
                                          <p:spTgt spid="59"/>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60"/>
                                        </p:tgtEl>
                                        <p:attrNameLst>
                                          <p:attrName>style.visibility</p:attrName>
                                        </p:attrNameLst>
                                      </p:cBhvr>
                                      <p:to>
                                        <p:strVal val="visible"/>
                                      </p:to>
                                    </p:set>
                                    <p:anim calcmode="lin" valueType="num">
                                      <p:cBhvr>
                                        <p:cTn id="343" dur="1000" fill="hold"/>
                                        <p:tgtEl>
                                          <p:spTgt spid="60"/>
                                        </p:tgtEl>
                                        <p:attrNameLst>
                                          <p:attrName>ppt_w</p:attrName>
                                        </p:attrNameLst>
                                      </p:cBhvr>
                                      <p:tavLst>
                                        <p:tav tm="0">
                                          <p:val>
                                            <p:fltVal val="0"/>
                                          </p:val>
                                        </p:tav>
                                        <p:tav tm="100000">
                                          <p:val>
                                            <p:strVal val="#ppt_w"/>
                                          </p:val>
                                        </p:tav>
                                      </p:tavLst>
                                    </p:anim>
                                    <p:anim calcmode="lin" valueType="num">
                                      <p:cBhvr>
                                        <p:cTn id="344" dur="1000" fill="hold"/>
                                        <p:tgtEl>
                                          <p:spTgt spid="60"/>
                                        </p:tgtEl>
                                        <p:attrNameLst>
                                          <p:attrName>ppt_h</p:attrName>
                                        </p:attrNameLst>
                                      </p:cBhvr>
                                      <p:tavLst>
                                        <p:tav tm="0">
                                          <p:val>
                                            <p:fltVal val="0"/>
                                          </p:val>
                                        </p:tav>
                                        <p:tav tm="100000">
                                          <p:val>
                                            <p:strVal val="#ppt_h"/>
                                          </p:val>
                                        </p:tav>
                                      </p:tavLst>
                                    </p:anim>
                                    <p:anim calcmode="lin" valueType="num">
                                      <p:cBhvr>
                                        <p:cTn id="345" dur="1000" fill="hold"/>
                                        <p:tgtEl>
                                          <p:spTgt spid="60"/>
                                        </p:tgtEl>
                                        <p:attrNameLst>
                                          <p:attrName>style.rotation</p:attrName>
                                        </p:attrNameLst>
                                      </p:cBhvr>
                                      <p:tavLst>
                                        <p:tav tm="0">
                                          <p:val>
                                            <p:fltVal val="90"/>
                                          </p:val>
                                        </p:tav>
                                        <p:tav tm="100000">
                                          <p:val>
                                            <p:fltVal val="0"/>
                                          </p:val>
                                        </p:tav>
                                      </p:tavLst>
                                    </p:anim>
                                    <p:animEffect transition="in" filter="fade">
                                      <p:cBhvr>
                                        <p:cTn id="346" dur="1000"/>
                                        <p:tgtEl>
                                          <p:spTgt spid="60"/>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1"/>
                                        </p:tgtEl>
                                        <p:attrNameLst>
                                          <p:attrName>style.visibility</p:attrName>
                                        </p:attrNameLst>
                                      </p:cBhvr>
                                      <p:to>
                                        <p:strVal val="visible"/>
                                      </p:to>
                                    </p:set>
                                    <p:anim calcmode="lin" valueType="num">
                                      <p:cBhvr>
                                        <p:cTn id="349" dur="1000" fill="hold"/>
                                        <p:tgtEl>
                                          <p:spTgt spid="61"/>
                                        </p:tgtEl>
                                        <p:attrNameLst>
                                          <p:attrName>ppt_w</p:attrName>
                                        </p:attrNameLst>
                                      </p:cBhvr>
                                      <p:tavLst>
                                        <p:tav tm="0">
                                          <p:val>
                                            <p:fltVal val="0"/>
                                          </p:val>
                                        </p:tav>
                                        <p:tav tm="100000">
                                          <p:val>
                                            <p:strVal val="#ppt_w"/>
                                          </p:val>
                                        </p:tav>
                                      </p:tavLst>
                                    </p:anim>
                                    <p:anim calcmode="lin" valueType="num">
                                      <p:cBhvr>
                                        <p:cTn id="350" dur="1000" fill="hold"/>
                                        <p:tgtEl>
                                          <p:spTgt spid="61"/>
                                        </p:tgtEl>
                                        <p:attrNameLst>
                                          <p:attrName>ppt_h</p:attrName>
                                        </p:attrNameLst>
                                      </p:cBhvr>
                                      <p:tavLst>
                                        <p:tav tm="0">
                                          <p:val>
                                            <p:fltVal val="0"/>
                                          </p:val>
                                        </p:tav>
                                        <p:tav tm="100000">
                                          <p:val>
                                            <p:strVal val="#ppt_h"/>
                                          </p:val>
                                        </p:tav>
                                      </p:tavLst>
                                    </p:anim>
                                    <p:anim calcmode="lin" valueType="num">
                                      <p:cBhvr>
                                        <p:cTn id="351" dur="1000" fill="hold"/>
                                        <p:tgtEl>
                                          <p:spTgt spid="61"/>
                                        </p:tgtEl>
                                        <p:attrNameLst>
                                          <p:attrName>style.rotation</p:attrName>
                                        </p:attrNameLst>
                                      </p:cBhvr>
                                      <p:tavLst>
                                        <p:tav tm="0">
                                          <p:val>
                                            <p:fltVal val="90"/>
                                          </p:val>
                                        </p:tav>
                                        <p:tav tm="100000">
                                          <p:val>
                                            <p:fltVal val="0"/>
                                          </p:val>
                                        </p:tav>
                                      </p:tavLst>
                                    </p:anim>
                                    <p:animEffect transition="in" filter="fade">
                                      <p:cBhvr>
                                        <p:cTn id="352" dur="1000"/>
                                        <p:tgtEl>
                                          <p:spTgt spid="61"/>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2"/>
                                        </p:tgtEl>
                                        <p:attrNameLst>
                                          <p:attrName>style.visibility</p:attrName>
                                        </p:attrNameLst>
                                      </p:cBhvr>
                                      <p:to>
                                        <p:strVal val="visible"/>
                                      </p:to>
                                    </p:set>
                                    <p:anim calcmode="lin" valueType="num">
                                      <p:cBhvr>
                                        <p:cTn id="355" dur="1000" fill="hold"/>
                                        <p:tgtEl>
                                          <p:spTgt spid="62"/>
                                        </p:tgtEl>
                                        <p:attrNameLst>
                                          <p:attrName>ppt_w</p:attrName>
                                        </p:attrNameLst>
                                      </p:cBhvr>
                                      <p:tavLst>
                                        <p:tav tm="0">
                                          <p:val>
                                            <p:fltVal val="0"/>
                                          </p:val>
                                        </p:tav>
                                        <p:tav tm="100000">
                                          <p:val>
                                            <p:strVal val="#ppt_w"/>
                                          </p:val>
                                        </p:tav>
                                      </p:tavLst>
                                    </p:anim>
                                    <p:anim calcmode="lin" valueType="num">
                                      <p:cBhvr>
                                        <p:cTn id="356" dur="1000" fill="hold"/>
                                        <p:tgtEl>
                                          <p:spTgt spid="62"/>
                                        </p:tgtEl>
                                        <p:attrNameLst>
                                          <p:attrName>ppt_h</p:attrName>
                                        </p:attrNameLst>
                                      </p:cBhvr>
                                      <p:tavLst>
                                        <p:tav tm="0">
                                          <p:val>
                                            <p:fltVal val="0"/>
                                          </p:val>
                                        </p:tav>
                                        <p:tav tm="100000">
                                          <p:val>
                                            <p:strVal val="#ppt_h"/>
                                          </p:val>
                                        </p:tav>
                                      </p:tavLst>
                                    </p:anim>
                                    <p:anim calcmode="lin" valueType="num">
                                      <p:cBhvr>
                                        <p:cTn id="357" dur="1000" fill="hold"/>
                                        <p:tgtEl>
                                          <p:spTgt spid="62"/>
                                        </p:tgtEl>
                                        <p:attrNameLst>
                                          <p:attrName>style.rotation</p:attrName>
                                        </p:attrNameLst>
                                      </p:cBhvr>
                                      <p:tavLst>
                                        <p:tav tm="0">
                                          <p:val>
                                            <p:fltVal val="90"/>
                                          </p:val>
                                        </p:tav>
                                        <p:tav tm="100000">
                                          <p:val>
                                            <p:fltVal val="0"/>
                                          </p:val>
                                        </p:tav>
                                      </p:tavLst>
                                    </p:anim>
                                    <p:animEffect transition="in" filter="fade">
                                      <p:cBhvr>
                                        <p:cTn id="358" dur="1000"/>
                                        <p:tgtEl>
                                          <p:spTgt spid="62"/>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3"/>
                                        </p:tgtEl>
                                        <p:attrNameLst>
                                          <p:attrName>style.visibility</p:attrName>
                                        </p:attrNameLst>
                                      </p:cBhvr>
                                      <p:to>
                                        <p:strVal val="visible"/>
                                      </p:to>
                                    </p:set>
                                    <p:anim calcmode="lin" valueType="num">
                                      <p:cBhvr>
                                        <p:cTn id="361" dur="1000" fill="hold"/>
                                        <p:tgtEl>
                                          <p:spTgt spid="63"/>
                                        </p:tgtEl>
                                        <p:attrNameLst>
                                          <p:attrName>ppt_w</p:attrName>
                                        </p:attrNameLst>
                                      </p:cBhvr>
                                      <p:tavLst>
                                        <p:tav tm="0">
                                          <p:val>
                                            <p:fltVal val="0"/>
                                          </p:val>
                                        </p:tav>
                                        <p:tav tm="100000">
                                          <p:val>
                                            <p:strVal val="#ppt_w"/>
                                          </p:val>
                                        </p:tav>
                                      </p:tavLst>
                                    </p:anim>
                                    <p:anim calcmode="lin" valueType="num">
                                      <p:cBhvr>
                                        <p:cTn id="362" dur="1000" fill="hold"/>
                                        <p:tgtEl>
                                          <p:spTgt spid="63"/>
                                        </p:tgtEl>
                                        <p:attrNameLst>
                                          <p:attrName>ppt_h</p:attrName>
                                        </p:attrNameLst>
                                      </p:cBhvr>
                                      <p:tavLst>
                                        <p:tav tm="0">
                                          <p:val>
                                            <p:fltVal val="0"/>
                                          </p:val>
                                        </p:tav>
                                        <p:tav tm="100000">
                                          <p:val>
                                            <p:strVal val="#ppt_h"/>
                                          </p:val>
                                        </p:tav>
                                      </p:tavLst>
                                    </p:anim>
                                    <p:anim calcmode="lin" valueType="num">
                                      <p:cBhvr>
                                        <p:cTn id="363" dur="1000" fill="hold"/>
                                        <p:tgtEl>
                                          <p:spTgt spid="63"/>
                                        </p:tgtEl>
                                        <p:attrNameLst>
                                          <p:attrName>style.rotation</p:attrName>
                                        </p:attrNameLst>
                                      </p:cBhvr>
                                      <p:tavLst>
                                        <p:tav tm="0">
                                          <p:val>
                                            <p:fltVal val="90"/>
                                          </p:val>
                                        </p:tav>
                                        <p:tav tm="100000">
                                          <p:val>
                                            <p:fltVal val="0"/>
                                          </p:val>
                                        </p:tav>
                                      </p:tavLst>
                                    </p:anim>
                                    <p:animEffect transition="in" filter="fade">
                                      <p:cBhvr>
                                        <p:cTn id="364" dur="1000"/>
                                        <p:tgtEl>
                                          <p:spTgt spid="63"/>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4"/>
                                        </p:tgtEl>
                                        <p:attrNameLst>
                                          <p:attrName>style.visibility</p:attrName>
                                        </p:attrNameLst>
                                      </p:cBhvr>
                                      <p:to>
                                        <p:strVal val="visible"/>
                                      </p:to>
                                    </p:set>
                                    <p:anim calcmode="lin" valueType="num">
                                      <p:cBhvr>
                                        <p:cTn id="367" dur="1000" fill="hold"/>
                                        <p:tgtEl>
                                          <p:spTgt spid="64"/>
                                        </p:tgtEl>
                                        <p:attrNameLst>
                                          <p:attrName>ppt_w</p:attrName>
                                        </p:attrNameLst>
                                      </p:cBhvr>
                                      <p:tavLst>
                                        <p:tav tm="0">
                                          <p:val>
                                            <p:fltVal val="0"/>
                                          </p:val>
                                        </p:tav>
                                        <p:tav tm="100000">
                                          <p:val>
                                            <p:strVal val="#ppt_w"/>
                                          </p:val>
                                        </p:tav>
                                      </p:tavLst>
                                    </p:anim>
                                    <p:anim calcmode="lin" valueType="num">
                                      <p:cBhvr>
                                        <p:cTn id="368" dur="1000" fill="hold"/>
                                        <p:tgtEl>
                                          <p:spTgt spid="64"/>
                                        </p:tgtEl>
                                        <p:attrNameLst>
                                          <p:attrName>ppt_h</p:attrName>
                                        </p:attrNameLst>
                                      </p:cBhvr>
                                      <p:tavLst>
                                        <p:tav tm="0">
                                          <p:val>
                                            <p:fltVal val="0"/>
                                          </p:val>
                                        </p:tav>
                                        <p:tav tm="100000">
                                          <p:val>
                                            <p:strVal val="#ppt_h"/>
                                          </p:val>
                                        </p:tav>
                                      </p:tavLst>
                                    </p:anim>
                                    <p:anim calcmode="lin" valueType="num">
                                      <p:cBhvr>
                                        <p:cTn id="369" dur="1000" fill="hold"/>
                                        <p:tgtEl>
                                          <p:spTgt spid="64"/>
                                        </p:tgtEl>
                                        <p:attrNameLst>
                                          <p:attrName>style.rotation</p:attrName>
                                        </p:attrNameLst>
                                      </p:cBhvr>
                                      <p:tavLst>
                                        <p:tav tm="0">
                                          <p:val>
                                            <p:fltVal val="90"/>
                                          </p:val>
                                        </p:tav>
                                        <p:tav tm="100000">
                                          <p:val>
                                            <p:fltVal val="0"/>
                                          </p:val>
                                        </p:tav>
                                      </p:tavLst>
                                    </p:anim>
                                    <p:animEffect transition="in" filter="fade">
                                      <p:cBhvr>
                                        <p:cTn id="370" dur="1000"/>
                                        <p:tgtEl>
                                          <p:spTgt spid="64"/>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5"/>
                                        </p:tgtEl>
                                        <p:attrNameLst>
                                          <p:attrName>style.visibility</p:attrName>
                                        </p:attrNameLst>
                                      </p:cBhvr>
                                      <p:to>
                                        <p:strVal val="visible"/>
                                      </p:to>
                                    </p:set>
                                    <p:anim calcmode="lin" valueType="num">
                                      <p:cBhvr>
                                        <p:cTn id="373" dur="1000" fill="hold"/>
                                        <p:tgtEl>
                                          <p:spTgt spid="65"/>
                                        </p:tgtEl>
                                        <p:attrNameLst>
                                          <p:attrName>ppt_w</p:attrName>
                                        </p:attrNameLst>
                                      </p:cBhvr>
                                      <p:tavLst>
                                        <p:tav tm="0">
                                          <p:val>
                                            <p:fltVal val="0"/>
                                          </p:val>
                                        </p:tav>
                                        <p:tav tm="100000">
                                          <p:val>
                                            <p:strVal val="#ppt_w"/>
                                          </p:val>
                                        </p:tav>
                                      </p:tavLst>
                                    </p:anim>
                                    <p:anim calcmode="lin" valueType="num">
                                      <p:cBhvr>
                                        <p:cTn id="374" dur="1000" fill="hold"/>
                                        <p:tgtEl>
                                          <p:spTgt spid="65"/>
                                        </p:tgtEl>
                                        <p:attrNameLst>
                                          <p:attrName>ppt_h</p:attrName>
                                        </p:attrNameLst>
                                      </p:cBhvr>
                                      <p:tavLst>
                                        <p:tav tm="0">
                                          <p:val>
                                            <p:fltVal val="0"/>
                                          </p:val>
                                        </p:tav>
                                        <p:tav tm="100000">
                                          <p:val>
                                            <p:strVal val="#ppt_h"/>
                                          </p:val>
                                        </p:tav>
                                      </p:tavLst>
                                    </p:anim>
                                    <p:anim calcmode="lin" valueType="num">
                                      <p:cBhvr>
                                        <p:cTn id="375" dur="1000" fill="hold"/>
                                        <p:tgtEl>
                                          <p:spTgt spid="65"/>
                                        </p:tgtEl>
                                        <p:attrNameLst>
                                          <p:attrName>style.rotation</p:attrName>
                                        </p:attrNameLst>
                                      </p:cBhvr>
                                      <p:tavLst>
                                        <p:tav tm="0">
                                          <p:val>
                                            <p:fltVal val="90"/>
                                          </p:val>
                                        </p:tav>
                                        <p:tav tm="100000">
                                          <p:val>
                                            <p:fltVal val="0"/>
                                          </p:val>
                                        </p:tav>
                                      </p:tavLst>
                                    </p:anim>
                                    <p:animEffect transition="in" filter="fade">
                                      <p:cBhvr>
                                        <p:cTn id="376" dur="1000"/>
                                        <p:tgtEl>
                                          <p:spTgt spid="65"/>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6"/>
                                        </p:tgtEl>
                                        <p:attrNameLst>
                                          <p:attrName>style.visibility</p:attrName>
                                        </p:attrNameLst>
                                      </p:cBhvr>
                                      <p:to>
                                        <p:strVal val="visible"/>
                                      </p:to>
                                    </p:set>
                                    <p:anim calcmode="lin" valueType="num">
                                      <p:cBhvr>
                                        <p:cTn id="379" dur="1000" fill="hold"/>
                                        <p:tgtEl>
                                          <p:spTgt spid="66"/>
                                        </p:tgtEl>
                                        <p:attrNameLst>
                                          <p:attrName>ppt_w</p:attrName>
                                        </p:attrNameLst>
                                      </p:cBhvr>
                                      <p:tavLst>
                                        <p:tav tm="0">
                                          <p:val>
                                            <p:fltVal val="0"/>
                                          </p:val>
                                        </p:tav>
                                        <p:tav tm="100000">
                                          <p:val>
                                            <p:strVal val="#ppt_w"/>
                                          </p:val>
                                        </p:tav>
                                      </p:tavLst>
                                    </p:anim>
                                    <p:anim calcmode="lin" valueType="num">
                                      <p:cBhvr>
                                        <p:cTn id="380" dur="1000" fill="hold"/>
                                        <p:tgtEl>
                                          <p:spTgt spid="66"/>
                                        </p:tgtEl>
                                        <p:attrNameLst>
                                          <p:attrName>ppt_h</p:attrName>
                                        </p:attrNameLst>
                                      </p:cBhvr>
                                      <p:tavLst>
                                        <p:tav tm="0">
                                          <p:val>
                                            <p:fltVal val="0"/>
                                          </p:val>
                                        </p:tav>
                                        <p:tav tm="100000">
                                          <p:val>
                                            <p:strVal val="#ppt_h"/>
                                          </p:val>
                                        </p:tav>
                                      </p:tavLst>
                                    </p:anim>
                                    <p:anim calcmode="lin" valueType="num">
                                      <p:cBhvr>
                                        <p:cTn id="381" dur="1000" fill="hold"/>
                                        <p:tgtEl>
                                          <p:spTgt spid="66"/>
                                        </p:tgtEl>
                                        <p:attrNameLst>
                                          <p:attrName>style.rotation</p:attrName>
                                        </p:attrNameLst>
                                      </p:cBhvr>
                                      <p:tavLst>
                                        <p:tav tm="0">
                                          <p:val>
                                            <p:fltVal val="90"/>
                                          </p:val>
                                        </p:tav>
                                        <p:tav tm="100000">
                                          <p:val>
                                            <p:fltVal val="0"/>
                                          </p:val>
                                        </p:tav>
                                      </p:tavLst>
                                    </p:anim>
                                    <p:animEffect transition="in" filter="fade">
                                      <p:cBhvr>
                                        <p:cTn id="382" dur="1000"/>
                                        <p:tgtEl>
                                          <p:spTgt spid="66"/>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7"/>
                                        </p:tgtEl>
                                        <p:attrNameLst>
                                          <p:attrName>style.visibility</p:attrName>
                                        </p:attrNameLst>
                                      </p:cBhvr>
                                      <p:to>
                                        <p:strVal val="visible"/>
                                      </p:to>
                                    </p:set>
                                    <p:anim calcmode="lin" valueType="num">
                                      <p:cBhvr>
                                        <p:cTn id="385" dur="1000" fill="hold"/>
                                        <p:tgtEl>
                                          <p:spTgt spid="67"/>
                                        </p:tgtEl>
                                        <p:attrNameLst>
                                          <p:attrName>ppt_w</p:attrName>
                                        </p:attrNameLst>
                                      </p:cBhvr>
                                      <p:tavLst>
                                        <p:tav tm="0">
                                          <p:val>
                                            <p:fltVal val="0"/>
                                          </p:val>
                                        </p:tav>
                                        <p:tav tm="100000">
                                          <p:val>
                                            <p:strVal val="#ppt_w"/>
                                          </p:val>
                                        </p:tav>
                                      </p:tavLst>
                                    </p:anim>
                                    <p:anim calcmode="lin" valueType="num">
                                      <p:cBhvr>
                                        <p:cTn id="386" dur="1000" fill="hold"/>
                                        <p:tgtEl>
                                          <p:spTgt spid="67"/>
                                        </p:tgtEl>
                                        <p:attrNameLst>
                                          <p:attrName>ppt_h</p:attrName>
                                        </p:attrNameLst>
                                      </p:cBhvr>
                                      <p:tavLst>
                                        <p:tav tm="0">
                                          <p:val>
                                            <p:fltVal val="0"/>
                                          </p:val>
                                        </p:tav>
                                        <p:tav tm="100000">
                                          <p:val>
                                            <p:strVal val="#ppt_h"/>
                                          </p:val>
                                        </p:tav>
                                      </p:tavLst>
                                    </p:anim>
                                    <p:anim calcmode="lin" valueType="num">
                                      <p:cBhvr>
                                        <p:cTn id="387" dur="1000" fill="hold"/>
                                        <p:tgtEl>
                                          <p:spTgt spid="67"/>
                                        </p:tgtEl>
                                        <p:attrNameLst>
                                          <p:attrName>style.rotation</p:attrName>
                                        </p:attrNameLst>
                                      </p:cBhvr>
                                      <p:tavLst>
                                        <p:tav tm="0">
                                          <p:val>
                                            <p:fltVal val="90"/>
                                          </p:val>
                                        </p:tav>
                                        <p:tav tm="100000">
                                          <p:val>
                                            <p:fltVal val="0"/>
                                          </p:val>
                                        </p:tav>
                                      </p:tavLst>
                                    </p:anim>
                                    <p:animEffect transition="in" filter="fade">
                                      <p:cBhvr>
                                        <p:cTn id="388" dur="1000"/>
                                        <p:tgtEl>
                                          <p:spTgt spid="67"/>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8"/>
                                        </p:tgtEl>
                                        <p:attrNameLst>
                                          <p:attrName>style.visibility</p:attrName>
                                        </p:attrNameLst>
                                      </p:cBhvr>
                                      <p:to>
                                        <p:strVal val="visible"/>
                                      </p:to>
                                    </p:set>
                                    <p:anim calcmode="lin" valueType="num">
                                      <p:cBhvr>
                                        <p:cTn id="391" dur="1000" fill="hold"/>
                                        <p:tgtEl>
                                          <p:spTgt spid="68"/>
                                        </p:tgtEl>
                                        <p:attrNameLst>
                                          <p:attrName>ppt_w</p:attrName>
                                        </p:attrNameLst>
                                      </p:cBhvr>
                                      <p:tavLst>
                                        <p:tav tm="0">
                                          <p:val>
                                            <p:fltVal val="0"/>
                                          </p:val>
                                        </p:tav>
                                        <p:tav tm="100000">
                                          <p:val>
                                            <p:strVal val="#ppt_w"/>
                                          </p:val>
                                        </p:tav>
                                      </p:tavLst>
                                    </p:anim>
                                    <p:anim calcmode="lin" valueType="num">
                                      <p:cBhvr>
                                        <p:cTn id="392" dur="1000" fill="hold"/>
                                        <p:tgtEl>
                                          <p:spTgt spid="68"/>
                                        </p:tgtEl>
                                        <p:attrNameLst>
                                          <p:attrName>ppt_h</p:attrName>
                                        </p:attrNameLst>
                                      </p:cBhvr>
                                      <p:tavLst>
                                        <p:tav tm="0">
                                          <p:val>
                                            <p:fltVal val="0"/>
                                          </p:val>
                                        </p:tav>
                                        <p:tav tm="100000">
                                          <p:val>
                                            <p:strVal val="#ppt_h"/>
                                          </p:val>
                                        </p:tav>
                                      </p:tavLst>
                                    </p:anim>
                                    <p:anim calcmode="lin" valueType="num">
                                      <p:cBhvr>
                                        <p:cTn id="393" dur="1000" fill="hold"/>
                                        <p:tgtEl>
                                          <p:spTgt spid="68"/>
                                        </p:tgtEl>
                                        <p:attrNameLst>
                                          <p:attrName>style.rotation</p:attrName>
                                        </p:attrNameLst>
                                      </p:cBhvr>
                                      <p:tavLst>
                                        <p:tav tm="0">
                                          <p:val>
                                            <p:fltVal val="90"/>
                                          </p:val>
                                        </p:tav>
                                        <p:tav tm="100000">
                                          <p:val>
                                            <p:fltVal val="0"/>
                                          </p:val>
                                        </p:tav>
                                      </p:tavLst>
                                    </p:anim>
                                    <p:animEffect transition="in" filter="fade">
                                      <p:cBhvr>
                                        <p:cTn id="394" dur="1000"/>
                                        <p:tgtEl>
                                          <p:spTgt spid="68"/>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9"/>
                                        </p:tgtEl>
                                        <p:attrNameLst>
                                          <p:attrName>style.visibility</p:attrName>
                                        </p:attrNameLst>
                                      </p:cBhvr>
                                      <p:to>
                                        <p:strVal val="visible"/>
                                      </p:to>
                                    </p:set>
                                    <p:anim calcmode="lin" valueType="num">
                                      <p:cBhvr>
                                        <p:cTn id="397" dur="1000" fill="hold"/>
                                        <p:tgtEl>
                                          <p:spTgt spid="69"/>
                                        </p:tgtEl>
                                        <p:attrNameLst>
                                          <p:attrName>ppt_w</p:attrName>
                                        </p:attrNameLst>
                                      </p:cBhvr>
                                      <p:tavLst>
                                        <p:tav tm="0">
                                          <p:val>
                                            <p:fltVal val="0"/>
                                          </p:val>
                                        </p:tav>
                                        <p:tav tm="100000">
                                          <p:val>
                                            <p:strVal val="#ppt_w"/>
                                          </p:val>
                                        </p:tav>
                                      </p:tavLst>
                                    </p:anim>
                                    <p:anim calcmode="lin" valueType="num">
                                      <p:cBhvr>
                                        <p:cTn id="398" dur="1000" fill="hold"/>
                                        <p:tgtEl>
                                          <p:spTgt spid="69"/>
                                        </p:tgtEl>
                                        <p:attrNameLst>
                                          <p:attrName>ppt_h</p:attrName>
                                        </p:attrNameLst>
                                      </p:cBhvr>
                                      <p:tavLst>
                                        <p:tav tm="0">
                                          <p:val>
                                            <p:fltVal val="0"/>
                                          </p:val>
                                        </p:tav>
                                        <p:tav tm="100000">
                                          <p:val>
                                            <p:strVal val="#ppt_h"/>
                                          </p:val>
                                        </p:tav>
                                      </p:tavLst>
                                    </p:anim>
                                    <p:anim calcmode="lin" valueType="num">
                                      <p:cBhvr>
                                        <p:cTn id="399" dur="1000" fill="hold"/>
                                        <p:tgtEl>
                                          <p:spTgt spid="69"/>
                                        </p:tgtEl>
                                        <p:attrNameLst>
                                          <p:attrName>style.rotation</p:attrName>
                                        </p:attrNameLst>
                                      </p:cBhvr>
                                      <p:tavLst>
                                        <p:tav tm="0">
                                          <p:val>
                                            <p:fltVal val="90"/>
                                          </p:val>
                                        </p:tav>
                                        <p:tav tm="100000">
                                          <p:val>
                                            <p:fltVal val="0"/>
                                          </p:val>
                                        </p:tav>
                                      </p:tavLst>
                                    </p:anim>
                                    <p:animEffect transition="in" filter="fade">
                                      <p:cBhvr>
                                        <p:cTn id="400" dur="1000"/>
                                        <p:tgtEl>
                                          <p:spTgt spid="69"/>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70"/>
                                        </p:tgtEl>
                                        <p:attrNameLst>
                                          <p:attrName>style.visibility</p:attrName>
                                        </p:attrNameLst>
                                      </p:cBhvr>
                                      <p:to>
                                        <p:strVal val="visible"/>
                                      </p:to>
                                    </p:set>
                                    <p:anim calcmode="lin" valueType="num">
                                      <p:cBhvr>
                                        <p:cTn id="403" dur="1000" fill="hold"/>
                                        <p:tgtEl>
                                          <p:spTgt spid="70"/>
                                        </p:tgtEl>
                                        <p:attrNameLst>
                                          <p:attrName>ppt_w</p:attrName>
                                        </p:attrNameLst>
                                      </p:cBhvr>
                                      <p:tavLst>
                                        <p:tav tm="0">
                                          <p:val>
                                            <p:fltVal val="0"/>
                                          </p:val>
                                        </p:tav>
                                        <p:tav tm="100000">
                                          <p:val>
                                            <p:strVal val="#ppt_w"/>
                                          </p:val>
                                        </p:tav>
                                      </p:tavLst>
                                    </p:anim>
                                    <p:anim calcmode="lin" valueType="num">
                                      <p:cBhvr>
                                        <p:cTn id="404" dur="1000" fill="hold"/>
                                        <p:tgtEl>
                                          <p:spTgt spid="70"/>
                                        </p:tgtEl>
                                        <p:attrNameLst>
                                          <p:attrName>ppt_h</p:attrName>
                                        </p:attrNameLst>
                                      </p:cBhvr>
                                      <p:tavLst>
                                        <p:tav tm="0">
                                          <p:val>
                                            <p:fltVal val="0"/>
                                          </p:val>
                                        </p:tav>
                                        <p:tav tm="100000">
                                          <p:val>
                                            <p:strVal val="#ppt_h"/>
                                          </p:val>
                                        </p:tav>
                                      </p:tavLst>
                                    </p:anim>
                                    <p:anim calcmode="lin" valueType="num">
                                      <p:cBhvr>
                                        <p:cTn id="405" dur="1000" fill="hold"/>
                                        <p:tgtEl>
                                          <p:spTgt spid="70"/>
                                        </p:tgtEl>
                                        <p:attrNameLst>
                                          <p:attrName>style.rotation</p:attrName>
                                        </p:attrNameLst>
                                      </p:cBhvr>
                                      <p:tavLst>
                                        <p:tav tm="0">
                                          <p:val>
                                            <p:fltVal val="90"/>
                                          </p:val>
                                        </p:tav>
                                        <p:tav tm="100000">
                                          <p:val>
                                            <p:fltVal val="0"/>
                                          </p:val>
                                        </p:tav>
                                      </p:tavLst>
                                    </p:anim>
                                    <p:animEffect transition="in" filter="fade">
                                      <p:cBhvr>
                                        <p:cTn id="406" dur="1000"/>
                                        <p:tgtEl>
                                          <p:spTgt spid="70"/>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1"/>
                                        </p:tgtEl>
                                        <p:attrNameLst>
                                          <p:attrName>style.visibility</p:attrName>
                                        </p:attrNameLst>
                                      </p:cBhvr>
                                      <p:to>
                                        <p:strVal val="visible"/>
                                      </p:to>
                                    </p:set>
                                    <p:anim calcmode="lin" valueType="num">
                                      <p:cBhvr>
                                        <p:cTn id="409" dur="1000" fill="hold"/>
                                        <p:tgtEl>
                                          <p:spTgt spid="71"/>
                                        </p:tgtEl>
                                        <p:attrNameLst>
                                          <p:attrName>ppt_w</p:attrName>
                                        </p:attrNameLst>
                                      </p:cBhvr>
                                      <p:tavLst>
                                        <p:tav tm="0">
                                          <p:val>
                                            <p:fltVal val="0"/>
                                          </p:val>
                                        </p:tav>
                                        <p:tav tm="100000">
                                          <p:val>
                                            <p:strVal val="#ppt_w"/>
                                          </p:val>
                                        </p:tav>
                                      </p:tavLst>
                                    </p:anim>
                                    <p:anim calcmode="lin" valueType="num">
                                      <p:cBhvr>
                                        <p:cTn id="410" dur="1000" fill="hold"/>
                                        <p:tgtEl>
                                          <p:spTgt spid="71"/>
                                        </p:tgtEl>
                                        <p:attrNameLst>
                                          <p:attrName>ppt_h</p:attrName>
                                        </p:attrNameLst>
                                      </p:cBhvr>
                                      <p:tavLst>
                                        <p:tav tm="0">
                                          <p:val>
                                            <p:fltVal val="0"/>
                                          </p:val>
                                        </p:tav>
                                        <p:tav tm="100000">
                                          <p:val>
                                            <p:strVal val="#ppt_h"/>
                                          </p:val>
                                        </p:tav>
                                      </p:tavLst>
                                    </p:anim>
                                    <p:anim calcmode="lin" valueType="num">
                                      <p:cBhvr>
                                        <p:cTn id="411" dur="1000" fill="hold"/>
                                        <p:tgtEl>
                                          <p:spTgt spid="71"/>
                                        </p:tgtEl>
                                        <p:attrNameLst>
                                          <p:attrName>style.rotation</p:attrName>
                                        </p:attrNameLst>
                                      </p:cBhvr>
                                      <p:tavLst>
                                        <p:tav tm="0">
                                          <p:val>
                                            <p:fltVal val="90"/>
                                          </p:val>
                                        </p:tav>
                                        <p:tav tm="100000">
                                          <p:val>
                                            <p:fltVal val="0"/>
                                          </p:val>
                                        </p:tav>
                                      </p:tavLst>
                                    </p:anim>
                                    <p:animEffect transition="in" filter="fade">
                                      <p:cBhvr>
                                        <p:cTn id="412" dur="1000"/>
                                        <p:tgtEl>
                                          <p:spTgt spid="71"/>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2"/>
                                        </p:tgtEl>
                                        <p:attrNameLst>
                                          <p:attrName>style.visibility</p:attrName>
                                        </p:attrNameLst>
                                      </p:cBhvr>
                                      <p:to>
                                        <p:strVal val="visible"/>
                                      </p:to>
                                    </p:set>
                                    <p:anim calcmode="lin" valueType="num">
                                      <p:cBhvr>
                                        <p:cTn id="415" dur="1000" fill="hold"/>
                                        <p:tgtEl>
                                          <p:spTgt spid="72"/>
                                        </p:tgtEl>
                                        <p:attrNameLst>
                                          <p:attrName>ppt_w</p:attrName>
                                        </p:attrNameLst>
                                      </p:cBhvr>
                                      <p:tavLst>
                                        <p:tav tm="0">
                                          <p:val>
                                            <p:fltVal val="0"/>
                                          </p:val>
                                        </p:tav>
                                        <p:tav tm="100000">
                                          <p:val>
                                            <p:strVal val="#ppt_w"/>
                                          </p:val>
                                        </p:tav>
                                      </p:tavLst>
                                    </p:anim>
                                    <p:anim calcmode="lin" valueType="num">
                                      <p:cBhvr>
                                        <p:cTn id="416" dur="1000" fill="hold"/>
                                        <p:tgtEl>
                                          <p:spTgt spid="72"/>
                                        </p:tgtEl>
                                        <p:attrNameLst>
                                          <p:attrName>ppt_h</p:attrName>
                                        </p:attrNameLst>
                                      </p:cBhvr>
                                      <p:tavLst>
                                        <p:tav tm="0">
                                          <p:val>
                                            <p:fltVal val="0"/>
                                          </p:val>
                                        </p:tav>
                                        <p:tav tm="100000">
                                          <p:val>
                                            <p:strVal val="#ppt_h"/>
                                          </p:val>
                                        </p:tav>
                                      </p:tavLst>
                                    </p:anim>
                                    <p:anim calcmode="lin" valueType="num">
                                      <p:cBhvr>
                                        <p:cTn id="417" dur="1000" fill="hold"/>
                                        <p:tgtEl>
                                          <p:spTgt spid="72"/>
                                        </p:tgtEl>
                                        <p:attrNameLst>
                                          <p:attrName>style.rotation</p:attrName>
                                        </p:attrNameLst>
                                      </p:cBhvr>
                                      <p:tavLst>
                                        <p:tav tm="0">
                                          <p:val>
                                            <p:fltVal val="90"/>
                                          </p:val>
                                        </p:tav>
                                        <p:tav tm="100000">
                                          <p:val>
                                            <p:fltVal val="0"/>
                                          </p:val>
                                        </p:tav>
                                      </p:tavLst>
                                    </p:anim>
                                    <p:animEffect transition="in" filter="fade">
                                      <p:cBhvr>
                                        <p:cTn id="418" dur="1000"/>
                                        <p:tgtEl>
                                          <p:spTgt spid="72"/>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3"/>
                                        </p:tgtEl>
                                        <p:attrNameLst>
                                          <p:attrName>style.visibility</p:attrName>
                                        </p:attrNameLst>
                                      </p:cBhvr>
                                      <p:to>
                                        <p:strVal val="visible"/>
                                      </p:to>
                                    </p:set>
                                    <p:anim calcmode="lin" valueType="num">
                                      <p:cBhvr>
                                        <p:cTn id="421" dur="1000" fill="hold"/>
                                        <p:tgtEl>
                                          <p:spTgt spid="73"/>
                                        </p:tgtEl>
                                        <p:attrNameLst>
                                          <p:attrName>ppt_w</p:attrName>
                                        </p:attrNameLst>
                                      </p:cBhvr>
                                      <p:tavLst>
                                        <p:tav tm="0">
                                          <p:val>
                                            <p:fltVal val="0"/>
                                          </p:val>
                                        </p:tav>
                                        <p:tav tm="100000">
                                          <p:val>
                                            <p:strVal val="#ppt_w"/>
                                          </p:val>
                                        </p:tav>
                                      </p:tavLst>
                                    </p:anim>
                                    <p:anim calcmode="lin" valueType="num">
                                      <p:cBhvr>
                                        <p:cTn id="422" dur="1000" fill="hold"/>
                                        <p:tgtEl>
                                          <p:spTgt spid="73"/>
                                        </p:tgtEl>
                                        <p:attrNameLst>
                                          <p:attrName>ppt_h</p:attrName>
                                        </p:attrNameLst>
                                      </p:cBhvr>
                                      <p:tavLst>
                                        <p:tav tm="0">
                                          <p:val>
                                            <p:fltVal val="0"/>
                                          </p:val>
                                        </p:tav>
                                        <p:tav tm="100000">
                                          <p:val>
                                            <p:strVal val="#ppt_h"/>
                                          </p:val>
                                        </p:tav>
                                      </p:tavLst>
                                    </p:anim>
                                    <p:anim calcmode="lin" valueType="num">
                                      <p:cBhvr>
                                        <p:cTn id="423" dur="1000" fill="hold"/>
                                        <p:tgtEl>
                                          <p:spTgt spid="73"/>
                                        </p:tgtEl>
                                        <p:attrNameLst>
                                          <p:attrName>style.rotation</p:attrName>
                                        </p:attrNameLst>
                                      </p:cBhvr>
                                      <p:tavLst>
                                        <p:tav tm="0">
                                          <p:val>
                                            <p:fltVal val="90"/>
                                          </p:val>
                                        </p:tav>
                                        <p:tav tm="100000">
                                          <p:val>
                                            <p:fltVal val="0"/>
                                          </p:val>
                                        </p:tav>
                                      </p:tavLst>
                                    </p:anim>
                                    <p:animEffect transition="in" filter="fade">
                                      <p:cBhvr>
                                        <p:cTn id="424" dur="1000"/>
                                        <p:tgtEl>
                                          <p:spTgt spid="73"/>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4"/>
                                        </p:tgtEl>
                                        <p:attrNameLst>
                                          <p:attrName>style.visibility</p:attrName>
                                        </p:attrNameLst>
                                      </p:cBhvr>
                                      <p:to>
                                        <p:strVal val="visible"/>
                                      </p:to>
                                    </p:set>
                                    <p:anim calcmode="lin" valueType="num">
                                      <p:cBhvr>
                                        <p:cTn id="427" dur="1000" fill="hold"/>
                                        <p:tgtEl>
                                          <p:spTgt spid="74"/>
                                        </p:tgtEl>
                                        <p:attrNameLst>
                                          <p:attrName>ppt_w</p:attrName>
                                        </p:attrNameLst>
                                      </p:cBhvr>
                                      <p:tavLst>
                                        <p:tav tm="0">
                                          <p:val>
                                            <p:fltVal val="0"/>
                                          </p:val>
                                        </p:tav>
                                        <p:tav tm="100000">
                                          <p:val>
                                            <p:strVal val="#ppt_w"/>
                                          </p:val>
                                        </p:tav>
                                      </p:tavLst>
                                    </p:anim>
                                    <p:anim calcmode="lin" valueType="num">
                                      <p:cBhvr>
                                        <p:cTn id="428" dur="1000" fill="hold"/>
                                        <p:tgtEl>
                                          <p:spTgt spid="74"/>
                                        </p:tgtEl>
                                        <p:attrNameLst>
                                          <p:attrName>ppt_h</p:attrName>
                                        </p:attrNameLst>
                                      </p:cBhvr>
                                      <p:tavLst>
                                        <p:tav tm="0">
                                          <p:val>
                                            <p:fltVal val="0"/>
                                          </p:val>
                                        </p:tav>
                                        <p:tav tm="100000">
                                          <p:val>
                                            <p:strVal val="#ppt_h"/>
                                          </p:val>
                                        </p:tav>
                                      </p:tavLst>
                                    </p:anim>
                                    <p:anim calcmode="lin" valueType="num">
                                      <p:cBhvr>
                                        <p:cTn id="429" dur="1000" fill="hold"/>
                                        <p:tgtEl>
                                          <p:spTgt spid="74"/>
                                        </p:tgtEl>
                                        <p:attrNameLst>
                                          <p:attrName>style.rotation</p:attrName>
                                        </p:attrNameLst>
                                      </p:cBhvr>
                                      <p:tavLst>
                                        <p:tav tm="0">
                                          <p:val>
                                            <p:fltVal val="90"/>
                                          </p:val>
                                        </p:tav>
                                        <p:tav tm="100000">
                                          <p:val>
                                            <p:fltVal val="0"/>
                                          </p:val>
                                        </p:tav>
                                      </p:tavLst>
                                    </p:anim>
                                    <p:animEffect transition="in" filter="fade">
                                      <p:cBhvr>
                                        <p:cTn id="430" dur="1000"/>
                                        <p:tgtEl>
                                          <p:spTgt spid="74"/>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5"/>
                                        </p:tgtEl>
                                        <p:attrNameLst>
                                          <p:attrName>style.visibility</p:attrName>
                                        </p:attrNameLst>
                                      </p:cBhvr>
                                      <p:to>
                                        <p:strVal val="visible"/>
                                      </p:to>
                                    </p:set>
                                    <p:anim calcmode="lin" valueType="num">
                                      <p:cBhvr>
                                        <p:cTn id="433" dur="1000" fill="hold"/>
                                        <p:tgtEl>
                                          <p:spTgt spid="75"/>
                                        </p:tgtEl>
                                        <p:attrNameLst>
                                          <p:attrName>ppt_w</p:attrName>
                                        </p:attrNameLst>
                                      </p:cBhvr>
                                      <p:tavLst>
                                        <p:tav tm="0">
                                          <p:val>
                                            <p:fltVal val="0"/>
                                          </p:val>
                                        </p:tav>
                                        <p:tav tm="100000">
                                          <p:val>
                                            <p:strVal val="#ppt_w"/>
                                          </p:val>
                                        </p:tav>
                                      </p:tavLst>
                                    </p:anim>
                                    <p:anim calcmode="lin" valueType="num">
                                      <p:cBhvr>
                                        <p:cTn id="434" dur="1000" fill="hold"/>
                                        <p:tgtEl>
                                          <p:spTgt spid="75"/>
                                        </p:tgtEl>
                                        <p:attrNameLst>
                                          <p:attrName>ppt_h</p:attrName>
                                        </p:attrNameLst>
                                      </p:cBhvr>
                                      <p:tavLst>
                                        <p:tav tm="0">
                                          <p:val>
                                            <p:fltVal val="0"/>
                                          </p:val>
                                        </p:tav>
                                        <p:tav tm="100000">
                                          <p:val>
                                            <p:strVal val="#ppt_h"/>
                                          </p:val>
                                        </p:tav>
                                      </p:tavLst>
                                    </p:anim>
                                    <p:anim calcmode="lin" valueType="num">
                                      <p:cBhvr>
                                        <p:cTn id="435" dur="1000" fill="hold"/>
                                        <p:tgtEl>
                                          <p:spTgt spid="75"/>
                                        </p:tgtEl>
                                        <p:attrNameLst>
                                          <p:attrName>style.rotation</p:attrName>
                                        </p:attrNameLst>
                                      </p:cBhvr>
                                      <p:tavLst>
                                        <p:tav tm="0">
                                          <p:val>
                                            <p:fltVal val="90"/>
                                          </p:val>
                                        </p:tav>
                                        <p:tav tm="100000">
                                          <p:val>
                                            <p:fltVal val="0"/>
                                          </p:val>
                                        </p:tav>
                                      </p:tavLst>
                                    </p:anim>
                                    <p:animEffect transition="in" filter="fade">
                                      <p:cBhvr>
                                        <p:cTn id="436" dur="1000"/>
                                        <p:tgtEl>
                                          <p:spTgt spid="75"/>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6"/>
                                        </p:tgtEl>
                                        <p:attrNameLst>
                                          <p:attrName>style.visibility</p:attrName>
                                        </p:attrNameLst>
                                      </p:cBhvr>
                                      <p:to>
                                        <p:strVal val="visible"/>
                                      </p:to>
                                    </p:set>
                                    <p:anim calcmode="lin" valueType="num">
                                      <p:cBhvr>
                                        <p:cTn id="439" dur="1000" fill="hold"/>
                                        <p:tgtEl>
                                          <p:spTgt spid="76"/>
                                        </p:tgtEl>
                                        <p:attrNameLst>
                                          <p:attrName>ppt_w</p:attrName>
                                        </p:attrNameLst>
                                      </p:cBhvr>
                                      <p:tavLst>
                                        <p:tav tm="0">
                                          <p:val>
                                            <p:fltVal val="0"/>
                                          </p:val>
                                        </p:tav>
                                        <p:tav tm="100000">
                                          <p:val>
                                            <p:strVal val="#ppt_w"/>
                                          </p:val>
                                        </p:tav>
                                      </p:tavLst>
                                    </p:anim>
                                    <p:anim calcmode="lin" valueType="num">
                                      <p:cBhvr>
                                        <p:cTn id="440" dur="1000" fill="hold"/>
                                        <p:tgtEl>
                                          <p:spTgt spid="76"/>
                                        </p:tgtEl>
                                        <p:attrNameLst>
                                          <p:attrName>ppt_h</p:attrName>
                                        </p:attrNameLst>
                                      </p:cBhvr>
                                      <p:tavLst>
                                        <p:tav tm="0">
                                          <p:val>
                                            <p:fltVal val="0"/>
                                          </p:val>
                                        </p:tav>
                                        <p:tav tm="100000">
                                          <p:val>
                                            <p:strVal val="#ppt_h"/>
                                          </p:val>
                                        </p:tav>
                                      </p:tavLst>
                                    </p:anim>
                                    <p:anim calcmode="lin" valueType="num">
                                      <p:cBhvr>
                                        <p:cTn id="441" dur="1000" fill="hold"/>
                                        <p:tgtEl>
                                          <p:spTgt spid="76"/>
                                        </p:tgtEl>
                                        <p:attrNameLst>
                                          <p:attrName>style.rotation</p:attrName>
                                        </p:attrNameLst>
                                      </p:cBhvr>
                                      <p:tavLst>
                                        <p:tav tm="0">
                                          <p:val>
                                            <p:fltVal val="90"/>
                                          </p:val>
                                        </p:tav>
                                        <p:tav tm="100000">
                                          <p:val>
                                            <p:fltVal val="0"/>
                                          </p:val>
                                        </p:tav>
                                      </p:tavLst>
                                    </p:anim>
                                    <p:animEffect transition="in" filter="fade">
                                      <p:cBhvr>
                                        <p:cTn id="442" dur="1000"/>
                                        <p:tgtEl>
                                          <p:spTgt spid="76"/>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7"/>
                                        </p:tgtEl>
                                        <p:attrNameLst>
                                          <p:attrName>style.visibility</p:attrName>
                                        </p:attrNameLst>
                                      </p:cBhvr>
                                      <p:to>
                                        <p:strVal val="visible"/>
                                      </p:to>
                                    </p:set>
                                    <p:anim calcmode="lin" valueType="num">
                                      <p:cBhvr>
                                        <p:cTn id="445" dur="1000" fill="hold"/>
                                        <p:tgtEl>
                                          <p:spTgt spid="77"/>
                                        </p:tgtEl>
                                        <p:attrNameLst>
                                          <p:attrName>ppt_w</p:attrName>
                                        </p:attrNameLst>
                                      </p:cBhvr>
                                      <p:tavLst>
                                        <p:tav tm="0">
                                          <p:val>
                                            <p:fltVal val="0"/>
                                          </p:val>
                                        </p:tav>
                                        <p:tav tm="100000">
                                          <p:val>
                                            <p:strVal val="#ppt_w"/>
                                          </p:val>
                                        </p:tav>
                                      </p:tavLst>
                                    </p:anim>
                                    <p:anim calcmode="lin" valueType="num">
                                      <p:cBhvr>
                                        <p:cTn id="446" dur="1000" fill="hold"/>
                                        <p:tgtEl>
                                          <p:spTgt spid="77"/>
                                        </p:tgtEl>
                                        <p:attrNameLst>
                                          <p:attrName>ppt_h</p:attrName>
                                        </p:attrNameLst>
                                      </p:cBhvr>
                                      <p:tavLst>
                                        <p:tav tm="0">
                                          <p:val>
                                            <p:fltVal val="0"/>
                                          </p:val>
                                        </p:tav>
                                        <p:tav tm="100000">
                                          <p:val>
                                            <p:strVal val="#ppt_h"/>
                                          </p:val>
                                        </p:tav>
                                      </p:tavLst>
                                    </p:anim>
                                    <p:anim calcmode="lin" valueType="num">
                                      <p:cBhvr>
                                        <p:cTn id="447" dur="1000" fill="hold"/>
                                        <p:tgtEl>
                                          <p:spTgt spid="77"/>
                                        </p:tgtEl>
                                        <p:attrNameLst>
                                          <p:attrName>style.rotation</p:attrName>
                                        </p:attrNameLst>
                                      </p:cBhvr>
                                      <p:tavLst>
                                        <p:tav tm="0">
                                          <p:val>
                                            <p:fltVal val="90"/>
                                          </p:val>
                                        </p:tav>
                                        <p:tav tm="100000">
                                          <p:val>
                                            <p:fltVal val="0"/>
                                          </p:val>
                                        </p:tav>
                                      </p:tavLst>
                                    </p:anim>
                                    <p:animEffect transition="in" filter="fade">
                                      <p:cBhvr>
                                        <p:cTn id="448" dur="1000"/>
                                        <p:tgtEl>
                                          <p:spTgt spid="77"/>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8"/>
                                        </p:tgtEl>
                                        <p:attrNameLst>
                                          <p:attrName>style.visibility</p:attrName>
                                        </p:attrNameLst>
                                      </p:cBhvr>
                                      <p:to>
                                        <p:strVal val="visible"/>
                                      </p:to>
                                    </p:set>
                                    <p:anim calcmode="lin" valueType="num">
                                      <p:cBhvr>
                                        <p:cTn id="451" dur="1000" fill="hold"/>
                                        <p:tgtEl>
                                          <p:spTgt spid="78"/>
                                        </p:tgtEl>
                                        <p:attrNameLst>
                                          <p:attrName>ppt_w</p:attrName>
                                        </p:attrNameLst>
                                      </p:cBhvr>
                                      <p:tavLst>
                                        <p:tav tm="0">
                                          <p:val>
                                            <p:fltVal val="0"/>
                                          </p:val>
                                        </p:tav>
                                        <p:tav tm="100000">
                                          <p:val>
                                            <p:strVal val="#ppt_w"/>
                                          </p:val>
                                        </p:tav>
                                      </p:tavLst>
                                    </p:anim>
                                    <p:anim calcmode="lin" valueType="num">
                                      <p:cBhvr>
                                        <p:cTn id="452" dur="1000" fill="hold"/>
                                        <p:tgtEl>
                                          <p:spTgt spid="78"/>
                                        </p:tgtEl>
                                        <p:attrNameLst>
                                          <p:attrName>ppt_h</p:attrName>
                                        </p:attrNameLst>
                                      </p:cBhvr>
                                      <p:tavLst>
                                        <p:tav tm="0">
                                          <p:val>
                                            <p:fltVal val="0"/>
                                          </p:val>
                                        </p:tav>
                                        <p:tav tm="100000">
                                          <p:val>
                                            <p:strVal val="#ppt_h"/>
                                          </p:val>
                                        </p:tav>
                                      </p:tavLst>
                                    </p:anim>
                                    <p:anim calcmode="lin" valueType="num">
                                      <p:cBhvr>
                                        <p:cTn id="453" dur="1000" fill="hold"/>
                                        <p:tgtEl>
                                          <p:spTgt spid="78"/>
                                        </p:tgtEl>
                                        <p:attrNameLst>
                                          <p:attrName>style.rotation</p:attrName>
                                        </p:attrNameLst>
                                      </p:cBhvr>
                                      <p:tavLst>
                                        <p:tav tm="0">
                                          <p:val>
                                            <p:fltVal val="90"/>
                                          </p:val>
                                        </p:tav>
                                        <p:tav tm="100000">
                                          <p:val>
                                            <p:fltVal val="0"/>
                                          </p:val>
                                        </p:tav>
                                      </p:tavLst>
                                    </p:anim>
                                    <p:animEffect transition="in" filter="fade">
                                      <p:cBhvr>
                                        <p:cTn id="454" dur="1000"/>
                                        <p:tgtEl>
                                          <p:spTgt spid="78"/>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9"/>
                                        </p:tgtEl>
                                        <p:attrNameLst>
                                          <p:attrName>style.visibility</p:attrName>
                                        </p:attrNameLst>
                                      </p:cBhvr>
                                      <p:to>
                                        <p:strVal val="visible"/>
                                      </p:to>
                                    </p:set>
                                    <p:anim calcmode="lin" valueType="num">
                                      <p:cBhvr>
                                        <p:cTn id="457" dur="1000" fill="hold"/>
                                        <p:tgtEl>
                                          <p:spTgt spid="79"/>
                                        </p:tgtEl>
                                        <p:attrNameLst>
                                          <p:attrName>ppt_w</p:attrName>
                                        </p:attrNameLst>
                                      </p:cBhvr>
                                      <p:tavLst>
                                        <p:tav tm="0">
                                          <p:val>
                                            <p:fltVal val="0"/>
                                          </p:val>
                                        </p:tav>
                                        <p:tav tm="100000">
                                          <p:val>
                                            <p:strVal val="#ppt_w"/>
                                          </p:val>
                                        </p:tav>
                                      </p:tavLst>
                                    </p:anim>
                                    <p:anim calcmode="lin" valueType="num">
                                      <p:cBhvr>
                                        <p:cTn id="458" dur="1000" fill="hold"/>
                                        <p:tgtEl>
                                          <p:spTgt spid="79"/>
                                        </p:tgtEl>
                                        <p:attrNameLst>
                                          <p:attrName>ppt_h</p:attrName>
                                        </p:attrNameLst>
                                      </p:cBhvr>
                                      <p:tavLst>
                                        <p:tav tm="0">
                                          <p:val>
                                            <p:fltVal val="0"/>
                                          </p:val>
                                        </p:tav>
                                        <p:tav tm="100000">
                                          <p:val>
                                            <p:strVal val="#ppt_h"/>
                                          </p:val>
                                        </p:tav>
                                      </p:tavLst>
                                    </p:anim>
                                    <p:anim calcmode="lin" valueType="num">
                                      <p:cBhvr>
                                        <p:cTn id="459" dur="1000" fill="hold"/>
                                        <p:tgtEl>
                                          <p:spTgt spid="79"/>
                                        </p:tgtEl>
                                        <p:attrNameLst>
                                          <p:attrName>style.rotation</p:attrName>
                                        </p:attrNameLst>
                                      </p:cBhvr>
                                      <p:tavLst>
                                        <p:tav tm="0">
                                          <p:val>
                                            <p:fltVal val="90"/>
                                          </p:val>
                                        </p:tav>
                                        <p:tav tm="100000">
                                          <p:val>
                                            <p:fltVal val="0"/>
                                          </p:val>
                                        </p:tav>
                                      </p:tavLst>
                                    </p:anim>
                                    <p:animEffect transition="in" filter="fade">
                                      <p:cBhvr>
                                        <p:cTn id="460" dur="1000"/>
                                        <p:tgtEl>
                                          <p:spTgt spid="79"/>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80"/>
                                        </p:tgtEl>
                                        <p:attrNameLst>
                                          <p:attrName>style.visibility</p:attrName>
                                        </p:attrNameLst>
                                      </p:cBhvr>
                                      <p:to>
                                        <p:strVal val="visible"/>
                                      </p:to>
                                    </p:set>
                                    <p:anim calcmode="lin" valueType="num">
                                      <p:cBhvr>
                                        <p:cTn id="463" dur="1000" fill="hold"/>
                                        <p:tgtEl>
                                          <p:spTgt spid="80"/>
                                        </p:tgtEl>
                                        <p:attrNameLst>
                                          <p:attrName>ppt_w</p:attrName>
                                        </p:attrNameLst>
                                      </p:cBhvr>
                                      <p:tavLst>
                                        <p:tav tm="0">
                                          <p:val>
                                            <p:fltVal val="0"/>
                                          </p:val>
                                        </p:tav>
                                        <p:tav tm="100000">
                                          <p:val>
                                            <p:strVal val="#ppt_w"/>
                                          </p:val>
                                        </p:tav>
                                      </p:tavLst>
                                    </p:anim>
                                    <p:anim calcmode="lin" valueType="num">
                                      <p:cBhvr>
                                        <p:cTn id="464" dur="1000" fill="hold"/>
                                        <p:tgtEl>
                                          <p:spTgt spid="80"/>
                                        </p:tgtEl>
                                        <p:attrNameLst>
                                          <p:attrName>ppt_h</p:attrName>
                                        </p:attrNameLst>
                                      </p:cBhvr>
                                      <p:tavLst>
                                        <p:tav tm="0">
                                          <p:val>
                                            <p:fltVal val="0"/>
                                          </p:val>
                                        </p:tav>
                                        <p:tav tm="100000">
                                          <p:val>
                                            <p:strVal val="#ppt_h"/>
                                          </p:val>
                                        </p:tav>
                                      </p:tavLst>
                                    </p:anim>
                                    <p:anim calcmode="lin" valueType="num">
                                      <p:cBhvr>
                                        <p:cTn id="465" dur="1000" fill="hold"/>
                                        <p:tgtEl>
                                          <p:spTgt spid="80"/>
                                        </p:tgtEl>
                                        <p:attrNameLst>
                                          <p:attrName>style.rotation</p:attrName>
                                        </p:attrNameLst>
                                      </p:cBhvr>
                                      <p:tavLst>
                                        <p:tav tm="0">
                                          <p:val>
                                            <p:fltVal val="90"/>
                                          </p:val>
                                        </p:tav>
                                        <p:tav tm="100000">
                                          <p:val>
                                            <p:fltVal val="0"/>
                                          </p:val>
                                        </p:tav>
                                      </p:tavLst>
                                    </p:anim>
                                    <p:animEffect transition="in" filter="fade">
                                      <p:cBhvr>
                                        <p:cTn id="466" dur="1000"/>
                                        <p:tgtEl>
                                          <p:spTgt spid="80"/>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1"/>
                                        </p:tgtEl>
                                        <p:attrNameLst>
                                          <p:attrName>style.visibility</p:attrName>
                                        </p:attrNameLst>
                                      </p:cBhvr>
                                      <p:to>
                                        <p:strVal val="visible"/>
                                      </p:to>
                                    </p:set>
                                    <p:anim calcmode="lin" valueType="num">
                                      <p:cBhvr>
                                        <p:cTn id="469" dur="1000" fill="hold"/>
                                        <p:tgtEl>
                                          <p:spTgt spid="81"/>
                                        </p:tgtEl>
                                        <p:attrNameLst>
                                          <p:attrName>ppt_w</p:attrName>
                                        </p:attrNameLst>
                                      </p:cBhvr>
                                      <p:tavLst>
                                        <p:tav tm="0">
                                          <p:val>
                                            <p:fltVal val="0"/>
                                          </p:val>
                                        </p:tav>
                                        <p:tav tm="100000">
                                          <p:val>
                                            <p:strVal val="#ppt_w"/>
                                          </p:val>
                                        </p:tav>
                                      </p:tavLst>
                                    </p:anim>
                                    <p:anim calcmode="lin" valueType="num">
                                      <p:cBhvr>
                                        <p:cTn id="470" dur="1000" fill="hold"/>
                                        <p:tgtEl>
                                          <p:spTgt spid="81"/>
                                        </p:tgtEl>
                                        <p:attrNameLst>
                                          <p:attrName>ppt_h</p:attrName>
                                        </p:attrNameLst>
                                      </p:cBhvr>
                                      <p:tavLst>
                                        <p:tav tm="0">
                                          <p:val>
                                            <p:fltVal val="0"/>
                                          </p:val>
                                        </p:tav>
                                        <p:tav tm="100000">
                                          <p:val>
                                            <p:strVal val="#ppt_h"/>
                                          </p:val>
                                        </p:tav>
                                      </p:tavLst>
                                    </p:anim>
                                    <p:anim calcmode="lin" valueType="num">
                                      <p:cBhvr>
                                        <p:cTn id="471" dur="1000" fill="hold"/>
                                        <p:tgtEl>
                                          <p:spTgt spid="81"/>
                                        </p:tgtEl>
                                        <p:attrNameLst>
                                          <p:attrName>style.rotation</p:attrName>
                                        </p:attrNameLst>
                                      </p:cBhvr>
                                      <p:tavLst>
                                        <p:tav tm="0">
                                          <p:val>
                                            <p:fltVal val="90"/>
                                          </p:val>
                                        </p:tav>
                                        <p:tav tm="100000">
                                          <p:val>
                                            <p:fltVal val="0"/>
                                          </p:val>
                                        </p:tav>
                                      </p:tavLst>
                                    </p:anim>
                                    <p:animEffect transition="in" filter="fade">
                                      <p:cBhvr>
                                        <p:cTn id="472" dur="1000"/>
                                        <p:tgtEl>
                                          <p:spTgt spid="81"/>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2"/>
                                        </p:tgtEl>
                                        <p:attrNameLst>
                                          <p:attrName>style.visibility</p:attrName>
                                        </p:attrNameLst>
                                      </p:cBhvr>
                                      <p:to>
                                        <p:strVal val="visible"/>
                                      </p:to>
                                    </p:set>
                                    <p:anim calcmode="lin" valueType="num">
                                      <p:cBhvr>
                                        <p:cTn id="475" dur="1000" fill="hold"/>
                                        <p:tgtEl>
                                          <p:spTgt spid="82"/>
                                        </p:tgtEl>
                                        <p:attrNameLst>
                                          <p:attrName>ppt_w</p:attrName>
                                        </p:attrNameLst>
                                      </p:cBhvr>
                                      <p:tavLst>
                                        <p:tav tm="0">
                                          <p:val>
                                            <p:fltVal val="0"/>
                                          </p:val>
                                        </p:tav>
                                        <p:tav tm="100000">
                                          <p:val>
                                            <p:strVal val="#ppt_w"/>
                                          </p:val>
                                        </p:tav>
                                      </p:tavLst>
                                    </p:anim>
                                    <p:anim calcmode="lin" valueType="num">
                                      <p:cBhvr>
                                        <p:cTn id="476" dur="1000" fill="hold"/>
                                        <p:tgtEl>
                                          <p:spTgt spid="82"/>
                                        </p:tgtEl>
                                        <p:attrNameLst>
                                          <p:attrName>ppt_h</p:attrName>
                                        </p:attrNameLst>
                                      </p:cBhvr>
                                      <p:tavLst>
                                        <p:tav tm="0">
                                          <p:val>
                                            <p:fltVal val="0"/>
                                          </p:val>
                                        </p:tav>
                                        <p:tav tm="100000">
                                          <p:val>
                                            <p:strVal val="#ppt_h"/>
                                          </p:val>
                                        </p:tav>
                                      </p:tavLst>
                                    </p:anim>
                                    <p:anim calcmode="lin" valueType="num">
                                      <p:cBhvr>
                                        <p:cTn id="477" dur="1000" fill="hold"/>
                                        <p:tgtEl>
                                          <p:spTgt spid="82"/>
                                        </p:tgtEl>
                                        <p:attrNameLst>
                                          <p:attrName>style.rotation</p:attrName>
                                        </p:attrNameLst>
                                      </p:cBhvr>
                                      <p:tavLst>
                                        <p:tav tm="0">
                                          <p:val>
                                            <p:fltVal val="90"/>
                                          </p:val>
                                        </p:tav>
                                        <p:tav tm="100000">
                                          <p:val>
                                            <p:fltVal val="0"/>
                                          </p:val>
                                        </p:tav>
                                      </p:tavLst>
                                    </p:anim>
                                    <p:animEffect transition="in" filter="fade">
                                      <p:cBhvr>
                                        <p:cTn id="478" dur="1000"/>
                                        <p:tgtEl>
                                          <p:spTgt spid="82"/>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3"/>
                                        </p:tgtEl>
                                        <p:attrNameLst>
                                          <p:attrName>style.visibility</p:attrName>
                                        </p:attrNameLst>
                                      </p:cBhvr>
                                      <p:to>
                                        <p:strVal val="visible"/>
                                      </p:to>
                                    </p:set>
                                    <p:anim calcmode="lin" valueType="num">
                                      <p:cBhvr>
                                        <p:cTn id="481" dur="1000" fill="hold"/>
                                        <p:tgtEl>
                                          <p:spTgt spid="83"/>
                                        </p:tgtEl>
                                        <p:attrNameLst>
                                          <p:attrName>ppt_w</p:attrName>
                                        </p:attrNameLst>
                                      </p:cBhvr>
                                      <p:tavLst>
                                        <p:tav tm="0">
                                          <p:val>
                                            <p:fltVal val="0"/>
                                          </p:val>
                                        </p:tav>
                                        <p:tav tm="100000">
                                          <p:val>
                                            <p:strVal val="#ppt_w"/>
                                          </p:val>
                                        </p:tav>
                                      </p:tavLst>
                                    </p:anim>
                                    <p:anim calcmode="lin" valueType="num">
                                      <p:cBhvr>
                                        <p:cTn id="482" dur="1000" fill="hold"/>
                                        <p:tgtEl>
                                          <p:spTgt spid="83"/>
                                        </p:tgtEl>
                                        <p:attrNameLst>
                                          <p:attrName>ppt_h</p:attrName>
                                        </p:attrNameLst>
                                      </p:cBhvr>
                                      <p:tavLst>
                                        <p:tav tm="0">
                                          <p:val>
                                            <p:fltVal val="0"/>
                                          </p:val>
                                        </p:tav>
                                        <p:tav tm="100000">
                                          <p:val>
                                            <p:strVal val="#ppt_h"/>
                                          </p:val>
                                        </p:tav>
                                      </p:tavLst>
                                    </p:anim>
                                    <p:anim calcmode="lin" valueType="num">
                                      <p:cBhvr>
                                        <p:cTn id="483" dur="1000" fill="hold"/>
                                        <p:tgtEl>
                                          <p:spTgt spid="83"/>
                                        </p:tgtEl>
                                        <p:attrNameLst>
                                          <p:attrName>style.rotation</p:attrName>
                                        </p:attrNameLst>
                                      </p:cBhvr>
                                      <p:tavLst>
                                        <p:tav tm="0">
                                          <p:val>
                                            <p:fltVal val="90"/>
                                          </p:val>
                                        </p:tav>
                                        <p:tav tm="100000">
                                          <p:val>
                                            <p:fltVal val="0"/>
                                          </p:val>
                                        </p:tav>
                                      </p:tavLst>
                                    </p:anim>
                                    <p:animEffect transition="in" filter="fade">
                                      <p:cBhvr>
                                        <p:cTn id="484" dur="1000"/>
                                        <p:tgtEl>
                                          <p:spTgt spid="83"/>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4"/>
                                        </p:tgtEl>
                                        <p:attrNameLst>
                                          <p:attrName>style.visibility</p:attrName>
                                        </p:attrNameLst>
                                      </p:cBhvr>
                                      <p:to>
                                        <p:strVal val="visible"/>
                                      </p:to>
                                    </p:set>
                                    <p:anim calcmode="lin" valueType="num">
                                      <p:cBhvr>
                                        <p:cTn id="487" dur="1000" fill="hold"/>
                                        <p:tgtEl>
                                          <p:spTgt spid="84"/>
                                        </p:tgtEl>
                                        <p:attrNameLst>
                                          <p:attrName>ppt_w</p:attrName>
                                        </p:attrNameLst>
                                      </p:cBhvr>
                                      <p:tavLst>
                                        <p:tav tm="0">
                                          <p:val>
                                            <p:fltVal val="0"/>
                                          </p:val>
                                        </p:tav>
                                        <p:tav tm="100000">
                                          <p:val>
                                            <p:strVal val="#ppt_w"/>
                                          </p:val>
                                        </p:tav>
                                      </p:tavLst>
                                    </p:anim>
                                    <p:anim calcmode="lin" valueType="num">
                                      <p:cBhvr>
                                        <p:cTn id="488" dur="1000" fill="hold"/>
                                        <p:tgtEl>
                                          <p:spTgt spid="84"/>
                                        </p:tgtEl>
                                        <p:attrNameLst>
                                          <p:attrName>ppt_h</p:attrName>
                                        </p:attrNameLst>
                                      </p:cBhvr>
                                      <p:tavLst>
                                        <p:tav tm="0">
                                          <p:val>
                                            <p:fltVal val="0"/>
                                          </p:val>
                                        </p:tav>
                                        <p:tav tm="100000">
                                          <p:val>
                                            <p:strVal val="#ppt_h"/>
                                          </p:val>
                                        </p:tav>
                                      </p:tavLst>
                                    </p:anim>
                                    <p:anim calcmode="lin" valueType="num">
                                      <p:cBhvr>
                                        <p:cTn id="489" dur="1000" fill="hold"/>
                                        <p:tgtEl>
                                          <p:spTgt spid="84"/>
                                        </p:tgtEl>
                                        <p:attrNameLst>
                                          <p:attrName>style.rotation</p:attrName>
                                        </p:attrNameLst>
                                      </p:cBhvr>
                                      <p:tavLst>
                                        <p:tav tm="0">
                                          <p:val>
                                            <p:fltVal val="90"/>
                                          </p:val>
                                        </p:tav>
                                        <p:tav tm="100000">
                                          <p:val>
                                            <p:fltVal val="0"/>
                                          </p:val>
                                        </p:tav>
                                      </p:tavLst>
                                    </p:anim>
                                    <p:animEffect transition="in" filter="fade">
                                      <p:cBhvr>
                                        <p:cTn id="490" dur="1000"/>
                                        <p:tgtEl>
                                          <p:spTgt spid="84"/>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5"/>
                                        </p:tgtEl>
                                        <p:attrNameLst>
                                          <p:attrName>style.visibility</p:attrName>
                                        </p:attrNameLst>
                                      </p:cBhvr>
                                      <p:to>
                                        <p:strVal val="visible"/>
                                      </p:to>
                                    </p:set>
                                    <p:anim calcmode="lin" valueType="num">
                                      <p:cBhvr>
                                        <p:cTn id="493" dur="1000" fill="hold"/>
                                        <p:tgtEl>
                                          <p:spTgt spid="85"/>
                                        </p:tgtEl>
                                        <p:attrNameLst>
                                          <p:attrName>ppt_w</p:attrName>
                                        </p:attrNameLst>
                                      </p:cBhvr>
                                      <p:tavLst>
                                        <p:tav tm="0">
                                          <p:val>
                                            <p:fltVal val="0"/>
                                          </p:val>
                                        </p:tav>
                                        <p:tav tm="100000">
                                          <p:val>
                                            <p:strVal val="#ppt_w"/>
                                          </p:val>
                                        </p:tav>
                                      </p:tavLst>
                                    </p:anim>
                                    <p:anim calcmode="lin" valueType="num">
                                      <p:cBhvr>
                                        <p:cTn id="494" dur="1000" fill="hold"/>
                                        <p:tgtEl>
                                          <p:spTgt spid="85"/>
                                        </p:tgtEl>
                                        <p:attrNameLst>
                                          <p:attrName>ppt_h</p:attrName>
                                        </p:attrNameLst>
                                      </p:cBhvr>
                                      <p:tavLst>
                                        <p:tav tm="0">
                                          <p:val>
                                            <p:fltVal val="0"/>
                                          </p:val>
                                        </p:tav>
                                        <p:tav tm="100000">
                                          <p:val>
                                            <p:strVal val="#ppt_h"/>
                                          </p:val>
                                        </p:tav>
                                      </p:tavLst>
                                    </p:anim>
                                    <p:anim calcmode="lin" valueType="num">
                                      <p:cBhvr>
                                        <p:cTn id="495" dur="1000" fill="hold"/>
                                        <p:tgtEl>
                                          <p:spTgt spid="85"/>
                                        </p:tgtEl>
                                        <p:attrNameLst>
                                          <p:attrName>style.rotation</p:attrName>
                                        </p:attrNameLst>
                                      </p:cBhvr>
                                      <p:tavLst>
                                        <p:tav tm="0">
                                          <p:val>
                                            <p:fltVal val="90"/>
                                          </p:val>
                                        </p:tav>
                                        <p:tav tm="100000">
                                          <p:val>
                                            <p:fltVal val="0"/>
                                          </p:val>
                                        </p:tav>
                                      </p:tavLst>
                                    </p:anim>
                                    <p:animEffect transition="in" filter="fade">
                                      <p:cBhvr>
                                        <p:cTn id="496" dur="1000"/>
                                        <p:tgtEl>
                                          <p:spTgt spid="85"/>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6"/>
                                        </p:tgtEl>
                                        <p:attrNameLst>
                                          <p:attrName>style.visibility</p:attrName>
                                        </p:attrNameLst>
                                      </p:cBhvr>
                                      <p:to>
                                        <p:strVal val="visible"/>
                                      </p:to>
                                    </p:set>
                                    <p:anim calcmode="lin" valueType="num">
                                      <p:cBhvr>
                                        <p:cTn id="499" dur="1000" fill="hold"/>
                                        <p:tgtEl>
                                          <p:spTgt spid="86"/>
                                        </p:tgtEl>
                                        <p:attrNameLst>
                                          <p:attrName>ppt_w</p:attrName>
                                        </p:attrNameLst>
                                      </p:cBhvr>
                                      <p:tavLst>
                                        <p:tav tm="0">
                                          <p:val>
                                            <p:fltVal val="0"/>
                                          </p:val>
                                        </p:tav>
                                        <p:tav tm="100000">
                                          <p:val>
                                            <p:strVal val="#ppt_w"/>
                                          </p:val>
                                        </p:tav>
                                      </p:tavLst>
                                    </p:anim>
                                    <p:anim calcmode="lin" valueType="num">
                                      <p:cBhvr>
                                        <p:cTn id="500" dur="1000" fill="hold"/>
                                        <p:tgtEl>
                                          <p:spTgt spid="86"/>
                                        </p:tgtEl>
                                        <p:attrNameLst>
                                          <p:attrName>ppt_h</p:attrName>
                                        </p:attrNameLst>
                                      </p:cBhvr>
                                      <p:tavLst>
                                        <p:tav tm="0">
                                          <p:val>
                                            <p:fltVal val="0"/>
                                          </p:val>
                                        </p:tav>
                                        <p:tav tm="100000">
                                          <p:val>
                                            <p:strVal val="#ppt_h"/>
                                          </p:val>
                                        </p:tav>
                                      </p:tavLst>
                                    </p:anim>
                                    <p:anim calcmode="lin" valueType="num">
                                      <p:cBhvr>
                                        <p:cTn id="501" dur="1000" fill="hold"/>
                                        <p:tgtEl>
                                          <p:spTgt spid="86"/>
                                        </p:tgtEl>
                                        <p:attrNameLst>
                                          <p:attrName>style.rotation</p:attrName>
                                        </p:attrNameLst>
                                      </p:cBhvr>
                                      <p:tavLst>
                                        <p:tav tm="0">
                                          <p:val>
                                            <p:fltVal val="90"/>
                                          </p:val>
                                        </p:tav>
                                        <p:tav tm="100000">
                                          <p:val>
                                            <p:fltVal val="0"/>
                                          </p:val>
                                        </p:tav>
                                      </p:tavLst>
                                    </p:anim>
                                    <p:animEffect transition="in" filter="fade">
                                      <p:cBhvr>
                                        <p:cTn id="502" dur="1000"/>
                                        <p:tgtEl>
                                          <p:spTgt spid="86"/>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7"/>
                                        </p:tgtEl>
                                        <p:attrNameLst>
                                          <p:attrName>style.visibility</p:attrName>
                                        </p:attrNameLst>
                                      </p:cBhvr>
                                      <p:to>
                                        <p:strVal val="visible"/>
                                      </p:to>
                                    </p:set>
                                    <p:anim calcmode="lin" valueType="num">
                                      <p:cBhvr>
                                        <p:cTn id="505" dur="1000" fill="hold"/>
                                        <p:tgtEl>
                                          <p:spTgt spid="87"/>
                                        </p:tgtEl>
                                        <p:attrNameLst>
                                          <p:attrName>ppt_w</p:attrName>
                                        </p:attrNameLst>
                                      </p:cBhvr>
                                      <p:tavLst>
                                        <p:tav tm="0">
                                          <p:val>
                                            <p:fltVal val="0"/>
                                          </p:val>
                                        </p:tav>
                                        <p:tav tm="100000">
                                          <p:val>
                                            <p:strVal val="#ppt_w"/>
                                          </p:val>
                                        </p:tav>
                                      </p:tavLst>
                                    </p:anim>
                                    <p:anim calcmode="lin" valueType="num">
                                      <p:cBhvr>
                                        <p:cTn id="506" dur="1000" fill="hold"/>
                                        <p:tgtEl>
                                          <p:spTgt spid="87"/>
                                        </p:tgtEl>
                                        <p:attrNameLst>
                                          <p:attrName>ppt_h</p:attrName>
                                        </p:attrNameLst>
                                      </p:cBhvr>
                                      <p:tavLst>
                                        <p:tav tm="0">
                                          <p:val>
                                            <p:fltVal val="0"/>
                                          </p:val>
                                        </p:tav>
                                        <p:tav tm="100000">
                                          <p:val>
                                            <p:strVal val="#ppt_h"/>
                                          </p:val>
                                        </p:tav>
                                      </p:tavLst>
                                    </p:anim>
                                    <p:anim calcmode="lin" valueType="num">
                                      <p:cBhvr>
                                        <p:cTn id="507" dur="1000" fill="hold"/>
                                        <p:tgtEl>
                                          <p:spTgt spid="87"/>
                                        </p:tgtEl>
                                        <p:attrNameLst>
                                          <p:attrName>style.rotation</p:attrName>
                                        </p:attrNameLst>
                                      </p:cBhvr>
                                      <p:tavLst>
                                        <p:tav tm="0">
                                          <p:val>
                                            <p:fltVal val="90"/>
                                          </p:val>
                                        </p:tav>
                                        <p:tav tm="100000">
                                          <p:val>
                                            <p:fltVal val="0"/>
                                          </p:val>
                                        </p:tav>
                                      </p:tavLst>
                                    </p:anim>
                                    <p:animEffect transition="in" filter="fade">
                                      <p:cBhvr>
                                        <p:cTn id="508" dur="1000"/>
                                        <p:tgtEl>
                                          <p:spTgt spid="87"/>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8"/>
                                        </p:tgtEl>
                                        <p:attrNameLst>
                                          <p:attrName>style.visibility</p:attrName>
                                        </p:attrNameLst>
                                      </p:cBhvr>
                                      <p:to>
                                        <p:strVal val="visible"/>
                                      </p:to>
                                    </p:set>
                                    <p:anim calcmode="lin" valueType="num">
                                      <p:cBhvr>
                                        <p:cTn id="511" dur="1000" fill="hold"/>
                                        <p:tgtEl>
                                          <p:spTgt spid="88"/>
                                        </p:tgtEl>
                                        <p:attrNameLst>
                                          <p:attrName>ppt_w</p:attrName>
                                        </p:attrNameLst>
                                      </p:cBhvr>
                                      <p:tavLst>
                                        <p:tav tm="0">
                                          <p:val>
                                            <p:fltVal val="0"/>
                                          </p:val>
                                        </p:tav>
                                        <p:tav tm="100000">
                                          <p:val>
                                            <p:strVal val="#ppt_w"/>
                                          </p:val>
                                        </p:tav>
                                      </p:tavLst>
                                    </p:anim>
                                    <p:anim calcmode="lin" valueType="num">
                                      <p:cBhvr>
                                        <p:cTn id="512" dur="1000" fill="hold"/>
                                        <p:tgtEl>
                                          <p:spTgt spid="88"/>
                                        </p:tgtEl>
                                        <p:attrNameLst>
                                          <p:attrName>ppt_h</p:attrName>
                                        </p:attrNameLst>
                                      </p:cBhvr>
                                      <p:tavLst>
                                        <p:tav tm="0">
                                          <p:val>
                                            <p:fltVal val="0"/>
                                          </p:val>
                                        </p:tav>
                                        <p:tav tm="100000">
                                          <p:val>
                                            <p:strVal val="#ppt_h"/>
                                          </p:val>
                                        </p:tav>
                                      </p:tavLst>
                                    </p:anim>
                                    <p:anim calcmode="lin" valueType="num">
                                      <p:cBhvr>
                                        <p:cTn id="513" dur="1000" fill="hold"/>
                                        <p:tgtEl>
                                          <p:spTgt spid="88"/>
                                        </p:tgtEl>
                                        <p:attrNameLst>
                                          <p:attrName>style.rotation</p:attrName>
                                        </p:attrNameLst>
                                      </p:cBhvr>
                                      <p:tavLst>
                                        <p:tav tm="0">
                                          <p:val>
                                            <p:fltVal val="90"/>
                                          </p:val>
                                        </p:tav>
                                        <p:tav tm="100000">
                                          <p:val>
                                            <p:fltVal val="0"/>
                                          </p:val>
                                        </p:tav>
                                      </p:tavLst>
                                    </p:anim>
                                    <p:animEffect transition="in" filter="fade">
                                      <p:cBhvr>
                                        <p:cTn id="514" dur="1000"/>
                                        <p:tgtEl>
                                          <p:spTgt spid="88"/>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9"/>
                                        </p:tgtEl>
                                        <p:attrNameLst>
                                          <p:attrName>style.visibility</p:attrName>
                                        </p:attrNameLst>
                                      </p:cBhvr>
                                      <p:to>
                                        <p:strVal val="visible"/>
                                      </p:to>
                                    </p:set>
                                    <p:anim calcmode="lin" valueType="num">
                                      <p:cBhvr>
                                        <p:cTn id="517" dur="1000" fill="hold"/>
                                        <p:tgtEl>
                                          <p:spTgt spid="89"/>
                                        </p:tgtEl>
                                        <p:attrNameLst>
                                          <p:attrName>ppt_w</p:attrName>
                                        </p:attrNameLst>
                                      </p:cBhvr>
                                      <p:tavLst>
                                        <p:tav tm="0">
                                          <p:val>
                                            <p:fltVal val="0"/>
                                          </p:val>
                                        </p:tav>
                                        <p:tav tm="100000">
                                          <p:val>
                                            <p:strVal val="#ppt_w"/>
                                          </p:val>
                                        </p:tav>
                                      </p:tavLst>
                                    </p:anim>
                                    <p:anim calcmode="lin" valueType="num">
                                      <p:cBhvr>
                                        <p:cTn id="518" dur="1000" fill="hold"/>
                                        <p:tgtEl>
                                          <p:spTgt spid="89"/>
                                        </p:tgtEl>
                                        <p:attrNameLst>
                                          <p:attrName>ppt_h</p:attrName>
                                        </p:attrNameLst>
                                      </p:cBhvr>
                                      <p:tavLst>
                                        <p:tav tm="0">
                                          <p:val>
                                            <p:fltVal val="0"/>
                                          </p:val>
                                        </p:tav>
                                        <p:tav tm="100000">
                                          <p:val>
                                            <p:strVal val="#ppt_h"/>
                                          </p:val>
                                        </p:tav>
                                      </p:tavLst>
                                    </p:anim>
                                    <p:anim calcmode="lin" valueType="num">
                                      <p:cBhvr>
                                        <p:cTn id="519" dur="1000" fill="hold"/>
                                        <p:tgtEl>
                                          <p:spTgt spid="89"/>
                                        </p:tgtEl>
                                        <p:attrNameLst>
                                          <p:attrName>style.rotation</p:attrName>
                                        </p:attrNameLst>
                                      </p:cBhvr>
                                      <p:tavLst>
                                        <p:tav tm="0">
                                          <p:val>
                                            <p:fltVal val="90"/>
                                          </p:val>
                                        </p:tav>
                                        <p:tav tm="100000">
                                          <p:val>
                                            <p:fltVal val="0"/>
                                          </p:val>
                                        </p:tav>
                                      </p:tavLst>
                                    </p:anim>
                                    <p:animEffect transition="in" filter="fade">
                                      <p:cBhvr>
                                        <p:cTn id="520" dur="1000"/>
                                        <p:tgtEl>
                                          <p:spTgt spid="89"/>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90"/>
                                        </p:tgtEl>
                                        <p:attrNameLst>
                                          <p:attrName>style.visibility</p:attrName>
                                        </p:attrNameLst>
                                      </p:cBhvr>
                                      <p:to>
                                        <p:strVal val="visible"/>
                                      </p:to>
                                    </p:set>
                                    <p:anim calcmode="lin" valueType="num">
                                      <p:cBhvr>
                                        <p:cTn id="523" dur="1000" fill="hold"/>
                                        <p:tgtEl>
                                          <p:spTgt spid="90"/>
                                        </p:tgtEl>
                                        <p:attrNameLst>
                                          <p:attrName>ppt_w</p:attrName>
                                        </p:attrNameLst>
                                      </p:cBhvr>
                                      <p:tavLst>
                                        <p:tav tm="0">
                                          <p:val>
                                            <p:fltVal val="0"/>
                                          </p:val>
                                        </p:tav>
                                        <p:tav tm="100000">
                                          <p:val>
                                            <p:strVal val="#ppt_w"/>
                                          </p:val>
                                        </p:tav>
                                      </p:tavLst>
                                    </p:anim>
                                    <p:anim calcmode="lin" valueType="num">
                                      <p:cBhvr>
                                        <p:cTn id="524" dur="1000" fill="hold"/>
                                        <p:tgtEl>
                                          <p:spTgt spid="90"/>
                                        </p:tgtEl>
                                        <p:attrNameLst>
                                          <p:attrName>ppt_h</p:attrName>
                                        </p:attrNameLst>
                                      </p:cBhvr>
                                      <p:tavLst>
                                        <p:tav tm="0">
                                          <p:val>
                                            <p:fltVal val="0"/>
                                          </p:val>
                                        </p:tav>
                                        <p:tav tm="100000">
                                          <p:val>
                                            <p:strVal val="#ppt_h"/>
                                          </p:val>
                                        </p:tav>
                                      </p:tavLst>
                                    </p:anim>
                                    <p:anim calcmode="lin" valueType="num">
                                      <p:cBhvr>
                                        <p:cTn id="525" dur="1000" fill="hold"/>
                                        <p:tgtEl>
                                          <p:spTgt spid="90"/>
                                        </p:tgtEl>
                                        <p:attrNameLst>
                                          <p:attrName>style.rotation</p:attrName>
                                        </p:attrNameLst>
                                      </p:cBhvr>
                                      <p:tavLst>
                                        <p:tav tm="0">
                                          <p:val>
                                            <p:fltVal val="90"/>
                                          </p:val>
                                        </p:tav>
                                        <p:tav tm="100000">
                                          <p:val>
                                            <p:fltVal val="0"/>
                                          </p:val>
                                        </p:tav>
                                      </p:tavLst>
                                    </p:anim>
                                    <p:animEffect transition="in" filter="fade">
                                      <p:cBhvr>
                                        <p:cTn id="526" dur="1000"/>
                                        <p:tgtEl>
                                          <p:spTgt spid="90"/>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1"/>
                                        </p:tgtEl>
                                        <p:attrNameLst>
                                          <p:attrName>style.visibility</p:attrName>
                                        </p:attrNameLst>
                                      </p:cBhvr>
                                      <p:to>
                                        <p:strVal val="visible"/>
                                      </p:to>
                                    </p:set>
                                    <p:anim calcmode="lin" valueType="num">
                                      <p:cBhvr>
                                        <p:cTn id="529" dur="1000" fill="hold"/>
                                        <p:tgtEl>
                                          <p:spTgt spid="91"/>
                                        </p:tgtEl>
                                        <p:attrNameLst>
                                          <p:attrName>ppt_w</p:attrName>
                                        </p:attrNameLst>
                                      </p:cBhvr>
                                      <p:tavLst>
                                        <p:tav tm="0">
                                          <p:val>
                                            <p:fltVal val="0"/>
                                          </p:val>
                                        </p:tav>
                                        <p:tav tm="100000">
                                          <p:val>
                                            <p:strVal val="#ppt_w"/>
                                          </p:val>
                                        </p:tav>
                                      </p:tavLst>
                                    </p:anim>
                                    <p:anim calcmode="lin" valueType="num">
                                      <p:cBhvr>
                                        <p:cTn id="530" dur="1000" fill="hold"/>
                                        <p:tgtEl>
                                          <p:spTgt spid="91"/>
                                        </p:tgtEl>
                                        <p:attrNameLst>
                                          <p:attrName>ppt_h</p:attrName>
                                        </p:attrNameLst>
                                      </p:cBhvr>
                                      <p:tavLst>
                                        <p:tav tm="0">
                                          <p:val>
                                            <p:fltVal val="0"/>
                                          </p:val>
                                        </p:tav>
                                        <p:tav tm="100000">
                                          <p:val>
                                            <p:strVal val="#ppt_h"/>
                                          </p:val>
                                        </p:tav>
                                      </p:tavLst>
                                    </p:anim>
                                    <p:anim calcmode="lin" valueType="num">
                                      <p:cBhvr>
                                        <p:cTn id="531" dur="1000" fill="hold"/>
                                        <p:tgtEl>
                                          <p:spTgt spid="91"/>
                                        </p:tgtEl>
                                        <p:attrNameLst>
                                          <p:attrName>style.rotation</p:attrName>
                                        </p:attrNameLst>
                                      </p:cBhvr>
                                      <p:tavLst>
                                        <p:tav tm="0">
                                          <p:val>
                                            <p:fltVal val="90"/>
                                          </p:val>
                                        </p:tav>
                                        <p:tav tm="100000">
                                          <p:val>
                                            <p:fltVal val="0"/>
                                          </p:val>
                                        </p:tav>
                                      </p:tavLst>
                                    </p:anim>
                                    <p:animEffect transition="in" filter="fade">
                                      <p:cBhvr>
                                        <p:cTn id="532" dur="1000"/>
                                        <p:tgtEl>
                                          <p:spTgt spid="91"/>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2"/>
                                        </p:tgtEl>
                                        <p:attrNameLst>
                                          <p:attrName>style.visibility</p:attrName>
                                        </p:attrNameLst>
                                      </p:cBhvr>
                                      <p:to>
                                        <p:strVal val="visible"/>
                                      </p:to>
                                    </p:set>
                                    <p:anim calcmode="lin" valueType="num">
                                      <p:cBhvr>
                                        <p:cTn id="535" dur="1000" fill="hold"/>
                                        <p:tgtEl>
                                          <p:spTgt spid="92"/>
                                        </p:tgtEl>
                                        <p:attrNameLst>
                                          <p:attrName>ppt_w</p:attrName>
                                        </p:attrNameLst>
                                      </p:cBhvr>
                                      <p:tavLst>
                                        <p:tav tm="0">
                                          <p:val>
                                            <p:fltVal val="0"/>
                                          </p:val>
                                        </p:tav>
                                        <p:tav tm="100000">
                                          <p:val>
                                            <p:strVal val="#ppt_w"/>
                                          </p:val>
                                        </p:tav>
                                      </p:tavLst>
                                    </p:anim>
                                    <p:anim calcmode="lin" valueType="num">
                                      <p:cBhvr>
                                        <p:cTn id="536" dur="1000" fill="hold"/>
                                        <p:tgtEl>
                                          <p:spTgt spid="92"/>
                                        </p:tgtEl>
                                        <p:attrNameLst>
                                          <p:attrName>ppt_h</p:attrName>
                                        </p:attrNameLst>
                                      </p:cBhvr>
                                      <p:tavLst>
                                        <p:tav tm="0">
                                          <p:val>
                                            <p:fltVal val="0"/>
                                          </p:val>
                                        </p:tav>
                                        <p:tav tm="100000">
                                          <p:val>
                                            <p:strVal val="#ppt_h"/>
                                          </p:val>
                                        </p:tav>
                                      </p:tavLst>
                                    </p:anim>
                                    <p:anim calcmode="lin" valueType="num">
                                      <p:cBhvr>
                                        <p:cTn id="537" dur="1000" fill="hold"/>
                                        <p:tgtEl>
                                          <p:spTgt spid="92"/>
                                        </p:tgtEl>
                                        <p:attrNameLst>
                                          <p:attrName>style.rotation</p:attrName>
                                        </p:attrNameLst>
                                      </p:cBhvr>
                                      <p:tavLst>
                                        <p:tav tm="0">
                                          <p:val>
                                            <p:fltVal val="90"/>
                                          </p:val>
                                        </p:tav>
                                        <p:tav tm="100000">
                                          <p:val>
                                            <p:fltVal val="0"/>
                                          </p:val>
                                        </p:tav>
                                      </p:tavLst>
                                    </p:anim>
                                    <p:animEffect transition="in" filter="fade">
                                      <p:cBhvr>
                                        <p:cTn id="538" dur="1000"/>
                                        <p:tgtEl>
                                          <p:spTgt spid="92"/>
                                        </p:tgtEl>
                                      </p:cBhvr>
                                    </p:animEffect>
                                  </p:childTnLst>
                                </p:cTn>
                              </p:par>
                              <p:par>
                                <p:cTn id="539" presetID="31" presetClass="entr" presetSubtype="0" fill="hold" nodeType="withEffect">
                                  <p:stCondLst>
                                    <p:cond delay="0"/>
                                  </p:stCondLst>
                                  <p:childTnLst>
                                    <p:set>
                                      <p:cBhvr>
                                        <p:cTn id="540" dur="1" fill="hold">
                                          <p:stCondLst>
                                            <p:cond delay="0"/>
                                          </p:stCondLst>
                                        </p:cTn>
                                        <p:tgtEl>
                                          <p:spTgt spid="93"/>
                                        </p:tgtEl>
                                        <p:attrNameLst>
                                          <p:attrName>style.visibility</p:attrName>
                                        </p:attrNameLst>
                                      </p:cBhvr>
                                      <p:to>
                                        <p:strVal val="visible"/>
                                      </p:to>
                                    </p:set>
                                    <p:anim calcmode="lin" valueType="num">
                                      <p:cBhvr>
                                        <p:cTn id="541" dur="1000" fill="hold"/>
                                        <p:tgtEl>
                                          <p:spTgt spid="93"/>
                                        </p:tgtEl>
                                        <p:attrNameLst>
                                          <p:attrName>ppt_w</p:attrName>
                                        </p:attrNameLst>
                                      </p:cBhvr>
                                      <p:tavLst>
                                        <p:tav tm="0">
                                          <p:val>
                                            <p:fltVal val="0"/>
                                          </p:val>
                                        </p:tav>
                                        <p:tav tm="100000">
                                          <p:val>
                                            <p:strVal val="#ppt_w"/>
                                          </p:val>
                                        </p:tav>
                                      </p:tavLst>
                                    </p:anim>
                                    <p:anim calcmode="lin" valueType="num">
                                      <p:cBhvr>
                                        <p:cTn id="542" dur="1000" fill="hold"/>
                                        <p:tgtEl>
                                          <p:spTgt spid="93"/>
                                        </p:tgtEl>
                                        <p:attrNameLst>
                                          <p:attrName>ppt_h</p:attrName>
                                        </p:attrNameLst>
                                      </p:cBhvr>
                                      <p:tavLst>
                                        <p:tav tm="0">
                                          <p:val>
                                            <p:fltVal val="0"/>
                                          </p:val>
                                        </p:tav>
                                        <p:tav tm="100000">
                                          <p:val>
                                            <p:strVal val="#ppt_h"/>
                                          </p:val>
                                        </p:tav>
                                      </p:tavLst>
                                    </p:anim>
                                    <p:anim calcmode="lin" valueType="num">
                                      <p:cBhvr>
                                        <p:cTn id="543" dur="1000" fill="hold"/>
                                        <p:tgtEl>
                                          <p:spTgt spid="93"/>
                                        </p:tgtEl>
                                        <p:attrNameLst>
                                          <p:attrName>style.rotation</p:attrName>
                                        </p:attrNameLst>
                                      </p:cBhvr>
                                      <p:tavLst>
                                        <p:tav tm="0">
                                          <p:val>
                                            <p:fltVal val="90"/>
                                          </p:val>
                                        </p:tav>
                                        <p:tav tm="100000">
                                          <p:val>
                                            <p:fltVal val="0"/>
                                          </p:val>
                                        </p:tav>
                                      </p:tavLst>
                                    </p:anim>
                                    <p:animEffect transition="in" filter="fade">
                                      <p:cBhvr>
                                        <p:cTn id="544" dur="1000"/>
                                        <p:tgtEl>
                                          <p:spTgt spid="93"/>
                                        </p:tgtEl>
                                      </p:cBhvr>
                                    </p:animEffect>
                                  </p:childTnLst>
                                </p:cTn>
                              </p:par>
                              <p:par>
                                <p:cTn id="545" presetID="31" presetClass="entr" presetSubtype="0" fill="hold" nodeType="withEffect">
                                  <p:stCondLst>
                                    <p:cond delay="0"/>
                                  </p:stCondLst>
                                  <p:childTnLst>
                                    <p:set>
                                      <p:cBhvr>
                                        <p:cTn id="546" dur="1" fill="hold">
                                          <p:stCondLst>
                                            <p:cond delay="0"/>
                                          </p:stCondLst>
                                        </p:cTn>
                                        <p:tgtEl>
                                          <p:spTgt spid="94"/>
                                        </p:tgtEl>
                                        <p:attrNameLst>
                                          <p:attrName>style.visibility</p:attrName>
                                        </p:attrNameLst>
                                      </p:cBhvr>
                                      <p:to>
                                        <p:strVal val="visible"/>
                                      </p:to>
                                    </p:set>
                                    <p:anim calcmode="lin" valueType="num">
                                      <p:cBhvr>
                                        <p:cTn id="547" dur="1000" fill="hold"/>
                                        <p:tgtEl>
                                          <p:spTgt spid="94"/>
                                        </p:tgtEl>
                                        <p:attrNameLst>
                                          <p:attrName>ppt_w</p:attrName>
                                        </p:attrNameLst>
                                      </p:cBhvr>
                                      <p:tavLst>
                                        <p:tav tm="0">
                                          <p:val>
                                            <p:fltVal val="0"/>
                                          </p:val>
                                        </p:tav>
                                        <p:tav tm="100000">
                                          <p:val>
                                            <p:strVal val="#ppt_w"/>
                                          </p:val>
                                        </p:tav>
                                      </p:tavLst>
                                    </p:anim>
                                    <p:anim calcmode="lin" valueType="num">
                                      <p:cBhvr>
                                        <p:cTn id="548" dur="1000" fill="hold"/>
                                        <p:tgtEl>
                                          <p:spTgt spid="94"/>
                                        </p:tgtEl>
                                        <p:attrNameLst>
                                          <p:attrName>ppt_h</p:attrName>
                                        </p:attrNameLst>
                                      </p:cBhvr>
                                      <p:tavLst>
                                        <p:tav tm="0">
                                          <p:val>
                                            <p:fltVal val="0"/>
                                          </p:val>
                                        </p:tav>
                                        <p:tav tm="100000">
                                          <p:val>
                                            <p:strVal val="#ppt_h"/>
                                          </p:val>
                                        </p:tav>
                                      </p:tavLst>
                                    </p:anim>
                                    <p:anim calcmode="lin" valueType="num">
                                      <p:cBhvr>
                                        <p:cTn id="549" dur="1000" fill="hold"/>
                                        <p:tgtEl>
                                          <p:spTgt spid="94"/>
                                        </p:tgtEl>
                                        <p:attrNameLst>
                                          <p:attrName>style.rotation</p:attrName>
                                        </p:attrNameLst>
                                      </p:cBhvr>
                                      <p:tavLst>
                                        <p:tav tm="0">
                                          <p:val>
                                            <p:fltVal val="90"/>
                                          </p:val>
                                        </p:tav>
                                        <p:tav tm="100000">
                                          <p:val>
                                            <p:fltVal val="0"/>
                                          </p:val>
                                        </p:tav>
                                      </p:tavLst>
                                    </p:anim>
                                    <p:animEffect transition="in" filter="fade">
                                      <p:cBhvr>
                                        <p:cTn id="550" dur="1000"/>
                                        <p:tgtEl>
                                          <p:spTgt spid="94"/>
                                        </p:tgtEl>
                                      </p:cBhvr>
                                    </p:animEffect>
                                  </p:childTnLst>
                                </p:cTn>
                              </p:par>
                              <p:par>
                                <p:cTn id="551" presetID="31" presetClass="entr" presetSubtype="0" fill="hold" grpId="0" nodeType="withEffect">
                                  <p:stCondLst>
                                    <p:cond delay="0"/>
                                  </p:stCondLst>
                                  <p:childTnLst>
                                    <p:set>
                                      <p:cBhvr>
                                        <p:cTn id="552" dur="1" fill="hold">
                                          <p:stCondLst>
                                            <p:cond delay="0"/>
                                          </p:stCondLst>
                                        </p:cTn>
                                        <p:tgtEl>
                                          <p:spTgt spid="95"/>
                                        </p:tgtEl>
                                        <p:attrNameLst>
                                          <p:attrName>style.visibility</p:attrName>
                                        </p:attrNameLst>
                                      </p:cBhvr>
                                      <p:to>
                                        <p:strVal val="visible"/>
                                      </p:to>
                                    </p:set>
                                    <p:anim calcmode="lin" valueType="num">
                                      <p:cBhvr>
                                        <p:cTn id="553" dur="1000" fill="hold"/>
                                        <p:tgtEl>
                                          <p:spTgt spid="95"/>
                                        </p:tgtEl>
                                        <p:attrNameLst>
                                          <p:attrName>ppt_w</p:attrName>
                                        </p:attrNameLst>
                                      </p:cBhvr>
                                      <p:tavLst>
                                        <p:tav tm="0">
                                          <p:val>
                                            <p:fltVal val="0"/>
                                          </p:val>
                                        </p:tav>
                                        <p:tav tm="100000">
                                          <p:val>
                                            <p:strVal val="#ppt_w"/>
                                          </p:val>
                                        </p:tav>
                                      </p:tavLst>
                                    </p:anim>
                                    <p:anim calcmode="lin" valueType="num">
                                      <p:cBhvr>
                                        <p:cTn id="554" dur="1000" fill="hold"/>
                                        <p:tgtEl>
                                          <p:spTgt spid="95"/>
                                        </p:tgtEl>
                                        <p:attrNameLst>
                                          <p:attrName>ppt_h</p:attrName>
                                        </p:attrNameLst>
                                      </p:cBhvr>
                                      <p:tavLst>
                                        <p:tav tm="0">
                                          <p:val>
                                            <p:fltVal val="0"/>
                                          </p:val>
                                        </p:tav>
                                        <p:tav tm="100000">
                                          <p:val>
                                            <p:strVal val="#ppt_h"/>
                                          </p:val>
                                        </p:tav>
                                      </p:tavLst>
                                    </p:anim>
                                    <p:anim calcmode="lin" valueType="num">
                                      <p:cBhvr>
                                        <p:cTn id="555" dur="1000" fill="hold"/>
                                        <p:tgtEl>
                                          <p:spTgt spid="95"/>
                                        </p:tgtEl>
                                        <p:attrNameLst>
                                          <p:attrName>style.rotation</p:attrName>
                                        </p:attrNameLst>
                                      </p:cBhvr>
                                      <p:tavLst>
                                        <p:tav tm="0">
                                          <p:val>
                                            <p:fltVal val="90"/>
                                          </p:val>
                                        </p:tav>
                                        <p:tav tm="100000">
                                          <p:val>
                                            <p:fltVal val="0"/>
                                          </p:val>
                                        </p:tav>
                                      </p:tavLst>
                                    </p:anim>
                                    <p:animEffect transition="in" filter="fade">
                                      <p:cBhvr>
                                        <p:cTn id="556" dur="1000"/>
                                        <p:tgtEl>
                                          <p:spTgt spid="95"/>
                                        </p:tgtEl>
                                      </p:cBhvr>
                                    </p:animEffect>
                                  </p:childTnLst>
                                </p:cTn>
                              </p:par>
                              <p:par>
                                <p:cTn id="557" presetID="31" presetClass="entr" presetSubtype="0" fill="hold" nodeType="withEffect">
                                  <p:stCondLst>
                                    <p:cond delay="0"/>
                                  </p:stCondLst>
                                  <p:childTnLst>
                                    <p:set>
                                      <p:cBhvr>
                                        <p:cTn id="558" dur="1" fill="hold">
                                          <p:stCondLst>
                                            <p:cond delay="0"/>
                                          </p:stCondLst>
                                        </p:cTn>
                                        <p:tgtEl>
                                          <p:spTgt spid="96"/>
                                        </p:tgtEl>
                                        <p:attrNameLst>
                                          <p:attrName>style.visibility</p:attrName>
                                        </p:attrNameLst>
                                      </p:cBhvr>
                                      <p:to>
                                        <p:strVal val="visible"/>
                                      </p:to>
                                    </p:set>
                                    <p:anim calcmode="lin" valueType="num">
                                      <p:cBhvr>
                                        <p:cTn id="559" dur="1000" fill="hold"/>
                                        <p:tgtEl>
                                          <p:spTgt spid="96"/>
                                        </p:tgtEl>
                                        <p:attrNameLst>
                                          <p:attrName>ppt_w</p:attrName>
                                        </p:attrNameLst>
                                      </p:cBhvr>
                                      <p:tavLst>
                                        <p:tav tm="0">
                                          <p:val>
                                            <p:fltVal val="0"/>
                                          </p:val>
                                        </p:tav>
                                        <p:tav tm="100000">
                                          <p:val>
                                            <p:strVal val="#ppt_w"/>
                                          </p:val>
                                        </p:tav>
                                      </p:tavLst>
                                    </p:anim>
                                    <p:anim calcmode="lin" valueType="num">
                                      <p:cBhvr>
                                        <p:cTn id="560" dur="1000" fill="hold"/>
                                        <p:tgtEl>
                                          <p:spTgt spid="96"/>
                                        </p:tgtEl>
                                        <p:attrNameLst>
                                          <p:attrName>ppt_h</p:attrName>
                                        </p:attrNameLst>
                                      </p:cBhvr>
                                      <p:tavLst>
                                        <p:tav tm="0">
                                          <p:val>
                                            <p:fltVal val="0"/>
                                          </p:val>
                                        </p:tav>
                                        <p:tav tm="100000">
                                          <p:val>
                                            <p:strVal val="#ppt_h"/>
                                          </p:val>
                                        </p:tav>
                                      </p:tavLst>
                                    </p:anim>
                                    <p:anim calcmode="lin" valueType="num">
                                      <p:cBhvr>
                                        <p:cTn id="561" dur="1000" fill="hold"/>
                                        <p:tgtEl>
                                          <p:spTgt spid="96"/>
                                        </p:tgtEl>
                                        <p:attrNameLst>
                                          <p:attrName>style.rotation</p:attrName>
                                        </p:attrNameLst>
                                      </p:cBhvr>
                                      <p:tavLst>
                                        <p:tav tm="0">
                                          <p:val>
                                            <p:fltVal val="90"/>
                                          </p:val>
                                        </p:tav>
                                        <p:tav tm="100000">
                                          <p:val>
                                            <p:fltVal val="0"/>
                                          </p:val>
                                        </p:tav>
                                      </p:tavLst>
                                    </p:anim>
                                    <p:animEffect transition="in" filter="fade">
                                      <p:cBhvr>
                                        <p:cTn id="562" dur="1000"/>
                                        <p:tgtEl>
                                          <p:spTgt spid="96"/>
                                        </p:tgtEl>
                                      </p:cBhvr>
                                    </p:animEffect>
                                  </p:childTnLst>
                                </p:cTn>
                              </p:par>
                              <p:par>
                                <p:cTn id="563" presetID="31" presetClass="entr" presetSubtype="0" fill="hold" nodeType="withEffect">
                                  <p:stCondLst>
                                    <p:cond delay="0"/>
                                  </p:stCondLst>
                                  <p:childTnLst>
                                    <p:set>
                                      <p:cBhvr>
                                        <p:cTn id="564" dur="1" fill="hold">
                                          <p:stCondLst>
                                            <p:cond delay="0"/>
                                          </p:stCondLst>
                                        </p:cTn>
                                        <p:tgtEl>
                                          <p:spTgt spid="97"/>
                                        </p:tgtEl>
                                        <p:attrNameLst>
                                          <p:attrName>style.visibility</p:attrName>
                                        </p:attrNameLst>
                                      </p:cBhvr>
                                      <p:to>
                                        <p:strVal val="visible"/>
                                      </p:to>
                                    </p:set>
                                    <p:anim calcmode="lin" valueType="num">
                                      <p:cBhvr>
                                        <p:cTn id="565" dur="1000" fill="hold"/>
                                        <p:tgtEl>
                                          <p:spTgt spid="97"/>
                                        </p:tgtEl>
                                        <p:attrNameLst>
                                          <p:attrName>ppt_w</p:attrName>
                                        </p:attrNameLst>
                                      </p:cBhvr>
                                      <p:tavLst>
                                        <p:tav tm="0">
                                          <p:val>
                                            <p:fltVal val="0"/>
                                          </p:val>
                                        </p:tav>
                                        <p:tav tm="100000">
                                          <p:val>
                                            <p:strVal val="#ppt_w"/>
                                          </p:val>
                                        </p:tav>
                                      </p:tavLst>
                                    </p:anim>
                                    <p:anim calcmode="lin" valueType="num">
                                      <p:cBhvr>
                                        <p:cTn id="566" dur="1000" fill="hold"/>
                                        <p:tgtEl>
                                          <p:spTgt spid="97"/>
                                        </p:tgtEl>
                                        <p:attrNameLst>
                                          <p:attrName>ppt_h</p:attrName>
                                        </p:attrNameLst>
                                      </p:cBhvr>
                                      <p:tavLst>
                                        <p:tav tm="0">
                                          <p:val>
                                            <p:fltVal val="0"/>
                                          </p:val>
                                        </p:tav>
                                        <p:tav tm="100000">
                                          <p:val>
                                            <p:strVal val="#ppt_h"/>
                                          </p:val>
                                        </p:tav>
                                      </p:tavLst>
                                    </p:anim>
                                    <p:anim calcmode="lin" valueType="num">
                                      <p:cBhvr>
                                        <p:cTn id="567" dur="1000" fill="hold"/>
                                        <p:tgtEl>
                                          <p:spTgt spid="97"/>
                                        </p:tgtEl>
                                        <p:attrNameLst>
                                          <p:attrName>style.rotation</p:attrName>
                                        </p:attrNameLst>
                                      </p:cBhvr>
                                      <p:tavLst>
                                        <p:tav tm="0">
                                          <p:val>
                                            <p:fltVal val="90"/>
                                          </p:val>
                                        </p:tav>
                                        <p:tav tm="100000">
                                          <p:val>
                                            <p:fltVal val="0"/>
                                          </p:val>
                                        </p:tav>
                                      </p:tavLst>
                                    </p:anim>
                                    <p:animEffect transition="in" filter="fade">
                                      <p:cBhvr>
                                        <p:cTn id="568" dur="1000"/>
                                        <p:tgtEl>
                                          <p:spTgt spid="97"/>
                                        </p:tgtEl>
                                      </p:cBhvr>
                                    </p:animEffect>
                                  </p:childTnLst>
                                </p:cTn>
                              </p:par>
                              <p:par>
                                <p:cTn id="569" presetID="31" presetClass="entr" presetSubtype="0" fill="hold" grpId="0" nodeType="withEffect">
                                  <p:stCondLst>
                                    <p:cond delay="0"/>
                                  </p:stCondLst>
                                  <p:childTnLst>
                                    <p:set>
                                      <p:cBhvr>
                                        <p:cTn id="570" dur="1" fill="hold">
                                          <p:stCondLst>
                                            <p:cond delay="0"/>
                                          </p:stCondLst>
                                        </p:cTn>
                                        <p:tgtEl>
                                          <p:spTgt spid="98"/>
                                        </p:tgtEl>
                                        <p:attrNameLst>
                                          <p:attrName>style.visibility</p:attrName>
                                        </p:attrNameLst>
                                      </p:cBhvr>
                                      <p:to>
                                        <p:strVal val="visible"/>
                                      </p:to>
                                    </p:set>
                                    <p:anim calcmode="lin" valueType="num">
                                      <p:cBhvr>
                                        <p:cTn id="571" dur="1000" fill="hold"/>
                                        <p:tgtEl>
                                          <p:spTgt spid="98"/>
                                        </p:tgtEl>
                                        <p:attrNameLst>
                                          <p:attrName>ppt_w</p:attrName>
                                        </p:attrNameLst>
                                      </p:cBhvr>
                                      <p:tavLst>
                                        <p:tav tm="0">
                                          <p:val>
                                            <p:fltVal val="0"/>
                                          </p:val>
                                        </p:tav>
                                        <p:tav tm="100000">
                                          <p:val>
                                            <p:strVal val="#ppt_w"/>
                                          </p:val>
                                        </p:tav>
                                      </p:tavLst>
                                    </p:anim>
                                    <p:anim calcmode="lin" valueType="num">
                                      <p:cBhvr>
                                        <p:cTn id="572" dur="1000" fill="hold"/>
                                        <p:tgtEl>
                                          <p:spTgt spid="98"/>
                                        </p:tgtEl>
                                        <p:attrNameLst>
                                          <p:attrName>ppt_h</p:attrName>
                                        </p:attrNameLst>
                                      </p:cBhvr>
                                      <p:tavLst>
                                        <p:tav tm="0">
                                          <p:val>
                                            <p:fltVal val="0"/>
                                          </p:val>
                                        </p:tav>
                                        <p:tav tm="100000">
                                          <p:val>
                                            <p:strVal val="#ppt_h"/>
                                          </p:val>
                                        </p:tav>
                                      </p:tavLst>
                                    </p:anim>
                                    <p:anim calcmode="lin" valueType="num">
                                      <p:cBhvr>
                                        <p:cTn id="573" dur="1000" fill="hold"/>
                                        <p:tgtEl>
                                          <p:spTgt spid="98"/>
                                        </p:tgtEl>
                                        <p:attrNameLst>
                                          <p:attrName>style.rotation</p:attrName>
                                        </p:attrNameLst>
                                      </p:cBhvr>
                                      <p:tavLst>
                                        <p:tav tm="0">
                                          <p:val>
                                            <p:fltVal val="90"/>
                                          </p:val>
                                        </p:tav>
                                        <p:tav tm="100000">
                                          <p:val>
                                            <p:fltVal val="0"/>
                                          </p:val>
                                        </p:tav>
                                      </p:tavLst>
                                    </p:anim>
                                    <p:animEffect transition="in" filter="fade">
                                      <p:cBhvr>
                                        <p:cTn id="574" dur="1000"/>
                                        <p:tgtEl>
                                          <p:spTgt spid="98"/>
                                        </p:tgtEl>
                                      </p:cBhvr>
                                    </p:animEffect>
                                  </p:childTnLst>
                                </p:cTn>
                              </p:par>
                              <p:par>
                                <p:cTn id="575" presetID="31" presetClass="entr" presetSubtype="0" fill="hold" nodeType="withEffect">
                                  <p:stCondLst>
                                    <p:cond delay="0"/>
                                  </p:stCondLst>
                                  <p:childTnLst>
                                    <p:set>
                                      <p:cBhvr>
                                        <p:cTn id="576" dur="1" fill="hold">
                                          <p:stCondLst>
                                            <p:cond delay="0"/>
                                          </p:stCondLst>
                                        </p:cTn>
                                        <p:tgtEl>
                                          <p:spTgt spid="99"/>
                                        </p:tgtEl>
                                        <p:attrNameLst>
                                          <p:attrName>style.visibility</p:attrName>
                                        </p:attrNameLst>
                                      </p:cBhvr>
                                      <p:to>
                                        <p:strVal val="visible"/>
                                      </p:to>
                                    </p:set>
                                    <p:anim calcmode="lin" valueType="num">
                                      <p:cBhvr>
                                        <p:cTn id="577" dur="1000" fill="hold"/>
                                        <p:tgtEl>
                                          <p:spTgt spid="99"/>
                                        </p:tgtEl>
                                        <p:attrNameLst>
                                          <p:attrName>ppt_w</p:attrName>
                                        </p:attrNameLst>
                                      </p:cBhvr>
                                      <p:tavLst>
                                        <p:tav tm="0">
                                          <p:val>
                                            <p:fltVal val="0"/>
                                          </p:val>
                                        </p:tav>
                                        <p:tav tm="100000">
                                          <p:val>
                                            <p:strVal val="#ppt_w"/>
                                          </p:val>
                                        </p:tav>
                                      </p:tavLst>
                                    </p:anim>
                                    <p:anim calcmode="lin" valueType="num">
                                      <p:cBhvr>
                                        <p:cTn id="578" dur="1000" fill="hold"/>
                                        <p:tgtEl>
                                          <p:spTgt spid="99"/>
                                        </p:tgtEl>
                                        <p:attrNameLst>
                                          <p:attrName>ppt_h</p:attrName>
                                        </p:attrNameLst>
                                      </p:cBhvr>
                                      <p:tavLst>
                                        <p:tav tm="0">
                                          <p:val>
                                            <p:fltVal val="0"/>
                                          </p:val>
                                        </p:tav>
                                        <p:tav tm="100000">
                                          <p:val>
                                            <p:strVal val="#ppt_h"/>
                                          </p:val>
                                        </p:tav>
                                      </p:tavLst>
                                    </p:anim>
                                    <p:anim calcmode="lin" valueType="num">
                                      <p:cBhvr>
                                        <p:cTn id="579" dur="1000" fill="hold"/>
                                        <p:tgtEl>
                                          <p:spTgt spid="99"/>
                                        </p:tgtEl>
                                        <p:attrNameLst>
                                          <p:attrName>style.rotation</p:attrName>
                                        </p:attrNameLst>
                                      </p:cBhvr>
                                      <p:tavLst>
                                        <p:tav tm="0">
                                          <p:val>
                                            <p:fltVal val="90"/>
                                          </p:val>
                                        </p:tav>
                                        <p:tav tm="100000">
                                          <p:val>
                                            <p:fltVal val="0"/>
                                          </p:val>
                                        </p:tav>
                                      </p:tavLst>
                                    </p:anim>
                                    <p:animEffect transition="in" filter="fade">
                                      <p:cBhvr>
                                        <p:cTn id="580" dur="1000"/>
                                        <p:tgtEl>
                                          <p:spTgt spid="99"/>
                                        </p:tgtEl>
                                      </p:cBhvr>
                                    </p:animEffect>
                                  </p:childTnLst>
                                </p:cTn>
                              </p:par>
                              <p:par>
                                <p:cTn id="581" presetID="31" presetClass="entr" presetSubtype="0" fill="hold" nodeType="withEffect">
                                  <p:stCondLst>
                                    <p:cond delay="0"/>
                                  </p:stCondLst>
                                  <p:childTnLst>
                                    <p:set>
                                      <p:cBhvr>
                                        <p:cTn id="582" dur="1" fill="hold">
                                          <p:stCondLst>
                                            <p:cond delay="0"/>
                                          </p:stCondLst>
                                        </p:cTn>
                                        <p:tgtEl>
                                          <p:spTgt spid="100"/>
                                        </p:tgtEl>
                                        <p:attrNameLst>
                                          <p:attrName>style.visibility</p:attrName>
                                        </p:attrNameLst>
                                      </p:cBhvr>
                                      <p:to>
                                        <p:strVal val="visible"/>
                                      </p:to>
                                    </p:set>
                                    <p:anim calcmode="lin" valueType="num">
                                      <p:cBhvr>
                                        <p:cTn id="583" dur="1000" fill="hold"/>
                                        <p:tgtEl>
                                          <p:spTgt spid="100"/>
                                        </p:tgtEl>
                                        <p:attrNameLst>
                                          <p:attrName>ppt_w</p:attrName>
                                        </p:attrNameLst>
                                      </p:cBhvr>
                                      <p:tavLst>
                                        <p:tav tm="0">
                                          <p:val>
                                            <p:fltVal val="0"/>
                                          </p:val>
                                        </p:tav>
                                        <p:tav tm="100000">
                                          <p:val>
                                            <p:strVal val="#ppt_w"/>
                                          </p:val>
                                        </p:tav>
                                      </p:tavLst>
                                    </p:anim>
                                    <p:anim calcmode="lin" valueType="num">
                                      <p:cBhvr>
                                        <p:cTn id="584" dur="1000" fill="hold"/>
                                        <p:tgtEl>
                                          <p:spTgt spid="100"/>
                                        </p:tgtEl>
                                        <p:attrNameLst>
                                          <p:attrName>ppt_h</p:attrName>
                                        </p:attrNameLst>
                                      </p:cBhvr>
                                      <p:tavLst>
                                        <p:tav tm="0">
                                          <p:val>
                                            <p:fltVal val="0"/>
                                          </p:val>
                                        </p:tav>
                                        <p:tav tm="100000">
                                          <p:val>
                                            <p:strVal val="#ppt_h"/>
                                          </p:val>
                                        </p:tav>
                                      </p:tavLst>
                                    </p:anim>
                                    <p:anim calcmode="lin" valueType="num">
                                      <p:cBhvr>
                                        <p:cTn id="585" dur="1000" fill="hold"/>
                                        <p:tgtEl>
                                          <p:spTgt spid="100"/>
                                        </p:tgtEl>
                                        <p:attrNameLst>
                                          <p:attrName>style.rotation</p:attrName>
                                        </p:attrNameLst>
                                      </p:cBhvr>
                                      <p:tavLst>
                                        <p:tav tm="0">
                                          <p:val>
                                            <p:fltVal val="90"/>
                                          </p:val>
                                        </p:tav>
                                        <p:tav tm="100000">
                                          <p:val>
                                            <p:fltVal val="0"/>
                                          </p:val>
                                        </p:tav>
                                      </p:tavLst>
                                    </p:anim>
                                    <p:animEffect transition="in" filter="fade">
                                      <p:cBhvr>
                                        <p:cTn id="586" dur="1000"/>
                                        <p:tgtEl>
                                          <p:spTgt spid="100"/>
                                        </p:tgtEl>
                                      </p:cBhvr>
                                    </p:animEffect>
                                  </p:childTnLst>
                                </p:cTn>
                              </p:par>
                              <p:par>
                                <p:cTn id="587" presetID="31" presetClass="entr" presetSubtype="0" fill="hold" grpId="0" nodeType="withEffect">
                                  <p:stCondLst>
                                    <p:cond delay="0"/>
                                  </p:stCondLst>
                                  <p:childTnLst>
                                    <p:set>
                                      <p:cBhvr>
                                        <p:cTn id="588" dur="1" fill="hold">
                                          <p:stCondLst>
                                            <p:cond delay="0"/>
                                          </p:stCondLst>
                                        </p:cTn>
                                        <p:tgtEl>
                                          <p:spTgt spid="101"/>
                                        </p:tgtEl>
                                        <p:attrNameLst>
                                          <p:attrName>style.visibility</p:attrName>
                                        </p:attrNameLst>
                                      </p:cBhvr>
                                      <p:to>
                                        <p:strVal val="visible"/>
                                      </p:to>
                                    </p:set>
                                    <p:anim calcmode="lin" valueType="num">
                                      <p:cBhvr>
                                        <p:cTn id="589" dur="1000" fill="hold"/>
                                        <p:tgtEl>
                                          <p:spTgt spid="101"/>
                                        </p:tgtEl>
                                        <p:attrNameLst>
                                          <p:attrName>ppt_w</p:attrName>
                                        </p:attrNameLst>
                                      </p:cBhvr>
                                      <p:tavLst>
                                        <p:tav tm="0">
                                          <p:val>
                                            <p:fltVal val="0"/>
                                          </p:val>
                                        </p:tav>
                                        <p:tav tm="100000">
                                          <p:val>
                                            <p:strVal val="#ppt_w"/>
                                          </p:val>
                                        </p:tav>
                                      </p:tavLst>
                                    </p:anim>
                                    <p:anim calcmode="lin" valueType="num">
                                      <p:cBhvr>
                                        <p:cTn id="590" dur="1000" fill="hold"/>
                                        <p:tgtEl>
                                          <p:spTgt spid="101"/>
                                        </p:tgtEl>
                                        <p:attrNameLst>
                                          <p:attrName>ppt_h</p:attrName>
                                        </p:attrNameLst>
                                      </p:cBhvr>
                                      <p:tavLst>
                                        <p:tav tm="0">
                                          <p:val>
                                            <p:fltVal val="0"/>
                                          </p:val>
                                        </p:tav>
                                        <p:tav tm="100000">
                                          <p:val>
                                            <p:strVal val="#ppt_h"/>
                                          </p:val>
                                        </p:tav>
                                      </p:tavLst>
                                    </p:anim>
                                    <p:anim calcmode="lin" valueType="num">
                                      <p:cBhvr>
                                        <p:cTn id="591" dur="1000" fill="hold"/>
                                        <p:tgtEl>
                                          <p:spTgt spid="101"/>
                                        </p:tgtEl>
                                        <p:attrNameLst>
                                          <p:attrName>style.rotation</p:attrName>
                                        </p:attrNameLst>
                                      </p:cBhvr>
                                      <p:tavLst>
                                        <p:tav tm="0">
                                          <p:val>
                                            <p:fltVal val="90"/>
                                          </p:val>
                                        </p:tav>
                                        <p:tav tm="100000">
                                          <p:val>
                                            <p:fltVal val="0"/>
                                          </p:val>
                                        </p:tav>
                                      </p:tavLst>
                                    </p:anim>
                                    <p:animEffect transition="in" filter="fade">
                                      <p:cBhvr>
                                        <p:cTn id="592" dur="1000"/>
                                        <p:tgtEl>
                                          <p:spTgt spid="101"/>
                                        </p:tgtEl>
                                      </p:cBhvr>
                                    </p:animEffect>
                                  </p:childTnLst>
                                </p:cTn>
                              </p:par>
                              <p:par>
                                <p:cTn id="593" presetID="31" presetClass="entr" presetSubtype="0" fill="hold" nodeType="withEffect">
                                  <p:stCondLst>
                                    <p:cond delay="0"/>
                                  </p:stCondLst>
                                  <p:childTnLst>
                                    <p:set>
                                      <p:cBhvr>
                                        <p:cTn id="594" dur="1" fill="hold">
                                          <p:stCondLst>
                                            <p:cond delay="0"/>
                                          </p:stCondLst>
                                        </p:cTn>
                                        <p:tgtEl>
                                          <p:spTgt spid="102"/>
                                        </p:tgtEl>
                                        <p:attrNameLst>
                                          <p:attrName>style.visibility</p:attrName>
                                        </p:attrNameLst>
                                      </p:cBhvr>
                                      <p:to>
                                        <p:strVal val="visible"/>
                                      </p:to>
                                    </p:set>
                                    <p:anim calcmode="lin" valueType="num">
                                      <p:cBhvr>
                                        <p:cTn id="595" dur="1000" fill="hold"/>
                                        <p:tgtEl>
                                          <p:spTgt spid="102"/>
                                        </p:tgtEl>
                                        <p:attrNameLst>
                                          <p:attrName>ppt_w</p:attrName>
                                        </p:attrNameLst>
                                      </p:cBhvr>
                                      <p:tavLst>
                                        <p:tav tm="0">
                                          <p:val>
                                            <p:fltVal val="0"/>
                                          </p:val>
                                        </p:tav>
                                        <p:tav tm="100000">
                                          <p:val>
                                            <p:strVal val="#ppt_w"/>
                                          </p:val>
                                        </p:tav>
                                      </p:tavLst>
                                    </p:anim>
                                    <p:anim calcmode="lin" valueType="num">
                                      <p:cBhvr>
                                        <p:cTn id="596" dur="1000" fill="hold"/>
                                        <p:tgtEl>
                                          <p:spTgt spid="102"/>
                                        </p:tgtEl>
                                        <p:attrNameLst>
                                          <p:attrName>ppt_h</p:attrName>
                                        </p:attrNameLst>
                                      </p:cBhvr>
                                      <p:tavLst>
                                        <p:tav tm="0">
                                          <p:val>
                                            <p:fltVal val="0"/>
                                          </p:val>
                                        </p:tav>
                                        <p:tav tm="100000">
                                          <p:val>
                                            <p:strVal val="#ppt_h"/>
                                          </p:val>
                                        </p:tav>
                                      </p:tavLst>
                                    </p:anim>
                                    <p:anim calcmode="lin" valueType="num">
                                      <p:cBhvr>
                                        <p:cTn id="597" dur="1000" fill="hold"/>
                                        <p:tgtEl>
                                          <p:spTgt spid="102"/>
                                        </p:tgtEl>
                                        <p:attrNameLst>
                                          <p:attrName>style.rotation</p:attrName>
                                        </p:attrNameLst>
                                      </p:cBhvr>
                                      <p:tavLst>
                                        <p:tav tm="0">
                                          <p:val>
                                            <p:fltVal val="90"/>
                                          </p:val>
                                        </p:tav>
                                        <p:tav tm="100000">
                                          <p:val>
                                            <p:fltVal val="0"/>
                                          </p:val>
                                        </p:tav>
                                      </p:tavLst>
                                    </p:anim>
                                    <p:animEffect transition="in" filter="fade">
                                      <p:cBhvr>
                                        <p:cTn id="598" dur="1000"/>
                                        <p:tgtEl>
                                          <p:spTgt spid="102"/>
                                        </p:tgtEl>
                                      </p:cBhvr>
                                    </p:animEffect>
                                  </p:childTnLst>
                                </p:cTn>
                              </p:par>
                              <p:par>
                                <p:cTn id="599" presetID="31" presetClass="entr" presetSubtype="0" fill="hold" nodeType="withEffect">
                                  <p:stCondLst>
                                    <p:cond delay="0"/>
                                  </p:stCondLst>
                                  <p:childTnLst>
                                    <p:set>
                                      <p:cBhvr>
                                        <p:cTn id="600" dur="1" fill="hold">
                                          <p:stCondLst>
                                            <p:cond delay="0"/>
                                          </p:stCondLst>
                                        </p:cTn>
                                        <p:tgtEl>
                                          <p:spTgt spid="103"/>
                                        </p:tgtEl>
                                        <p:attrNameLst>
                                          <p:attrName>style.visibility</p:attrName>
                                        </p:attrNameLst>
                                      </p:cBhvr>
                                      <p:to>
                                        <p:strVal val="visible"/>
                                      </p:to>
                                    </p:set>
                                    <p:anim calcmode="lin" valueType="num">
                                      <p:cBhvr>
                                        <p:cTn id="601" dur="1000" fill="hold"/>
                                        <p:tgtEl>
                                          <p:spTgt spid="103"/>
                                        </p:tgtEl>
                                        <p:attrNameLst>
                                          <p:attrName>ppt_w</p:attrName>
                                        </p:attrNameLst>
                                      </p:cBhvr>
                                      <p:tavLst>
                                        <p:tav tm="0">
                                          <p:val>
                                            <p:fltVal val="0"/>
                                          </p:val>
                                        </p:tav>
                                        <p:tav tm="100000">
                                          <p:val>
                                            <p:strVal val="#ppt_w"/>
                                          </p:val>
                                        </p:tav>
                                      </p:tavLst>
                                    </p:anim>
                                    <p:anim calcmode="lin" valueType="num">
                                      <p:cBhvr>
                                        <p:cTn id="602" dur="1000" fill="hold"/>
                                        <p:tgtEl>
                                          <p:spTgt spid="103"/>
                                        </p:tgtEl>
                                        <p:attrNameLst>
                                          <p:attrName>ppt_h</p:attrName>
                                        </p:attrNameLst>
                                      </p:cBhvr>
                                      <p:tavLst>
                                        <p:tav tm="0">
                                          <p:val>
                                            <p:fltVal val="0"/>
                                          </p:val>
                                        </p:tav>
                                        <p:tav tm="100000">
                                          <p:val>
                                            <p:strVal val="#ppt_h"/>
                                          </p:val>
                                        </p:tav>
                                      </p:tavLst>
                                    </p:anim>
                                    <p:anim calcmode="lin" valueType="num">
                                      <p:cBhvr>
                                        <p:cTn id="603" dur="1000" fill="hold"/>
                                        <p:tgtEl>
                                          <p:spTgt spid="103"/>
                                        </p:tgtEl>
                                        <p:attrNameLst>
                                          <p:attrName>style.rotation</p:attrName>
                                        </p:attrNameLst>
                                      </p:cBhvr>
                                      <p:tavLst>
                                        <p:tav tm="0">
                                          <p:val>
                                            <p:fltVal val="90"/>
                                          </p:val>
                                        </p:tav>
                                        <p:tav tm="100000">
                                          <p:val>
                                            <p:fltVal val="0"/>
                                          </p:val>
                                        </p:tav>
                                      </p:tavLst>
                                    </p:anim>
                                    <p:animEffect transition="in" filter="fade">
                                      <p:cBhvr>
                                        <p:cTn id="604" dur="1000"/>
                                        <p:tgtEl>
                                          <p:spTgt spid="103"/>
                                        </p:tgtEl>
                                      </p:cBhvr>
                                    </p:animEffect>
                                  </p:childTnLst>
                                </p:cTn>
                              </p:par>
                              <p:par>
                                <p:cTn id="605" presetID="31" presetClass="entr" presetSubtype="0" fill="hold" grpId="0" nodeType="withEffect">
                                  <p:stCondLst>
                                    <p:cond delay="0"/>
                                  </p:stCondLst>
                                  <p:childTnLst>
                                    <p:set>
                                      <p:cBhvr>
                                        <p:cTn id="606" dur="1" fill="hold">
                                          <p:stCondLst>
                                            <p:cond delay="0"/>
                                          </p:stCondLst>
                                        </p:cTn>
                                        <p:tgtEl>
                                          <p:spTgt spid="104"/>
                                        </p:tgtEl>
                                        <p:attrNameLst>
                                          <p:attrName>style.visibility</p:attrName>
                                        </p:attrNameLst>
                                      </p:cBhvr>
                                      <p:to>
                                        <p:strVal val="visible"/>
                                      </p:to>
                                    </p:set>
                                    <p:anim calcmode="lin" valueType="num">
                                      <p:cBhvr>
                                        <p:cTn id="607" dur="1000" fill="hold"/>
                                        <p:tgtEl>
                                          <p:spTgt spid="104"/>
                                        </p:tgtEl>
                                        <p:attrNameLst>
                                          <p:attrName>ppt_w</p:attrName>
                                        </p:attrNameLst>
                                      </p:cBhvr>
                                      <p:tavLst>
                                        <p:tav tm="0">
                                          <p:val>
                                            <p:fltVal val="0"/>
                                          </p:val>
                                        </p:tav>
                                        <p:tav tm="100000">
                                          <p:val>
                                            <p:strVal val="#ppt_w"/>
                                          </p:val>
                                        </p:tav>
                                      </p:tavLst>
                                    </p:anim>
                                    <p:anim calcmode="lin" valueType="num">
                                      <p:cBhvr>
                                        <p:cTn id="608" dur="1000" fill="hold"/>
                                        <p:tgtEl>
                                          <p:spTgt spid="104"/>
                                        </p:tgtEl>
                                        <p:attrNameLst>
                                          <p:attrName>ppt_h</p:attrName>
                                        </p:attrNameLst>
                                      </p:cBhvr>
                                      <p:tavLst>
                                        <p:tav tm="0">
                                          <p:val>
                                            <p:fltVal val="0"/>
                                          </p:val>
                                        </p:tav>
                                        <p:tav tm="100000">
                                          <p:val>
                                            <p:strVal val="#ppt_h"/>
                                          </p:val>
                                        </p:tav>
                                      </p:tavLst>
                                    </p:anim>
                                    <p:anim calcmode="lin" valueType="num">
                                      <p:cBhvr>
                                        <p:cTn id="609" dur="1000" fill="hold"/>
                                        <p:tgtEl>
                                          <p:spTgt spid="104"/>
                                        </p:tgtEl>
                                        <p:attrNameLst>
                                          <p:attrName>style.rotation</p:attrName>
                                        </p:attrNameLst>
                                      </p:cBhvr>
                                      <p:tavLst>
                                        <p:tav tm="0">
                                          <p:val>
                                            <p:fltVal val="90"/>
                                          </p:val>
                                        </p:tav>
                                        <p:tav tm="100000">
                                          <p:val>
                                            <p:fltVal val="0"/>
                                          </p:val>
                                        </p:tav>
                                      </p:tavLst>
                                    </p:anim>
                                    <p:animEffect transition="in" filter="fade">
                                      <p:cBhvr>
                                        <p:cTn id="610" dur="1000"/>
                                        <p:tgtEl>
                                          <p:spTgt spid="104"/>
                                        </p:tgtEl>
                                      </p:cBhvr>
                                    </p:animEffect>
                                  </p:childTnLst>
                                </p:cTn>
                              </p:par>
                              <p:par>
                                <p:cTn id="611" presetID="31" presetClass="entr" presetSubtype="0" fill="hold" grpId="0" nodeType="withEffect">
                                  <p:stCondLst>
                                    <p:cond delay="0"/>
                                  </p:stCondLst>
                                  <p:childTnLst>
                                    <p:set>
                                      <p:cBhvr>
                                        <p:cTn id="612" dur="1" fill="hold">
                                          <p:stCondLst>
                                            <p:cond delay="0"/>
                                          </p:stCondLst>
                                        </p:cTn>
                                        <p:tgtEl>
                                          <p:spTgt spid="105"/>
                                        </p:tgtEl>
                                        <p:attrNameLst>
                                          <p:attrName>style.visibility</p:attrName>
                                        </p:attrNameLst>
                                      </p:cBhvr>
                                      <p:to>
                                        <p:strVal val="visible"/>
                                      </p:to>
                                    </p:set>
                                    <p:anim calcmode="lin" valueType="num">
                                      <p:cBhvr>
                                        <p:cTn id="613" dur="1000" fill="hold"/>
                                        <p:tgtEl>
                                          <p:spTgt spid="105"/>
                                        </p:tgtEl>
                                        <p:attrNameLst>
                                          <p:attrName>ppt_w</p:attrName>
                                        </p:attrNameLst>
                                      </p:cBhvr>
                                      <p:tavLst>
                                        <p:tav tm="0">
                                          <p:val>
                                            <p:fltVal val="0"/>
                                          </p:val>
                                        </p:tav>
                                        <p:tav tm="100000">
                                          <p:val>
                                            <p:strVal val="#ppt_w"/>
                                          </p:val>
                                        </p:tav>
                                      </p:tavLst>
                                    </p:anim>
                                    <p:anim calcmode="lin" valueType="num">
                                      <p:cBhvr>
                                        <p:cTn id="614" dur="1000" fill="hold"/>
                                        <p:tgtEl>
                                          <p:spTgt spid="105"/>
                                        </p:tgtEl>
                                        <p:attrNameLst>
                                          <p:attrName>ppt_h</p:attrName>
                                        </p:attrNameLst>
                                      </p:cBhvr>
                                      <p:tavLst>
                                        <p:tav tm="0">
                                          <p:val>
                                            <p:fltVal val="0"/>
                                          </p:val>
                                        </p:tav>
                                        <p:tav tm="100000">
                                          <p:val>
                                            <p:strVal val="#ppt_h"/>
                                          </p:val>
                                        </p:tav>
                                      </p:tavLst>
                                    </p:anim>
                                    <p:anim calcmode="lin" valueType="num">
                                      <p:cBhvr>
                                        <p:cTn id="615" dur="1000" fill="hold"/>
                                        <p:tgtEl>
                                          <p:spTgt spid="105"/>
                                        </p:tgtEl>
                                        <p:attrNameLst>
                                          <p:attrName>style.rotation</p:attrName>
                                        </p:attrNameLst>
                                      </p:cBhvr>
                                      <p:tavLst>
                                        <p:tav tm="0">
                                          <p:val>
                                            <p:fltVal val="90"/>
                                          </p:val>
                                        </p:tav>
                                        <p:tav tm="100000">
                                          <p:val>
                                            <p:fltVal val="0"/>
                                          </p:val>
                                        </p:tav>
                                      </p:tavLst>
                                    </p:anim>
                                    <p:animEffect transition="in" filter="fade">
                                      <p:cBhvr>
                                        <p:cTn id="616" dur="1000"/>
                                        <p:tgtEl>
                                          <p:spTgt spid="105"/>
                                        </p:tgtEl>
                                      </p:cBhvr>
                                    </p:animEffect>
                                  </p:childTnLst>
                                </p:cTn>
                              </p:par>
                              <p:par>
                                <p:cTn id="617" presetID="31" presetClass="entr" presetSubtype="0" fill="hold" nodeType="withEffect">
                                  <p:stCondLst>
                                    <p:cond delay="0"/>
                                  </p:stCondLst>
                                  <p:childTnLst>
                                    <p:set>
                                      <p:cBhvr>
                                        <p:cTn id="618" dur="1" fill="hold">
                                          <p:stCondLst>
                                            <p:cond delay="0"/>
                                          </p:stCondLst>
                                        </p:cTn>
                                        <p:tgtEl>
                                          <p:spTgt spid="106"/>
                                        </p:tgtEl>
                                        <p:attrNameLst>
                                          <p:attrName>style.visibility</p:attrName>
                                        </p:attrNameLst>
                                      </p:cBhvr>
                                      <p:to>
                                        <p:strVal val="visible"/>
                                      </p:to>
                                    </p:set>
                                    <p:anim calcmode="lin" valueType="num">
                                      <p:cBhvr>
                                        <p:cTn id="619" dur="1000" fill="hold"/>
                                        <p:tgtEl>
                                          <p:spTgt spid="106"/>
                                        </p:tgtEl>
                                        <p:attrNameLst>
                                          <p:attrName>ppt_w</p:attrName>
                                        </p:attrNameLst>
                                      </p:cBhvr>
                                      <p:tavLst>
                                        <p:tav tm="0">
                                          <p:val>
                                            <p:fltVal val="0"/>
                                          </p:val>
                                        </p:tav>
                                        <p:tav tm="100000">
                                          <p:val>
                                            <p:strVal val="#ppt_w"/>
                                          </p:val>
                                        </p:tav>
                                      </p:tavLst>
                                    </p:anim>
                                    <p:anim calcmode="lin" valueType="num">
                                      <p:cBhvr>
                                        <p:cTn id="620" dur="1000" fill="hold"/>
                                        <p:tgtEl>
                                          <p:spTgt spid="106"/>
                                        </p:tgtEl>
                                        <p:attrNameLst>
                                          <p:attrName>ppt_h</p:attrName>
                                        </p:attrNameLst>
                                      </p:cBhvr>
                                      <p:tavLst>
                                        <p:tav tm="0">
                                          <p:val>
                                            <p:fltVal val="0"/>
                                          </p:val>
                                        </p:tav>
                                        <p:tav tm="100000">
                                          <p:val>
                                            <p:strVal val="#ppt_h"/>
                                          </p:val>
                                        </p:tav>
                                      </p:tavLst>
                                    </p:anim>
                                    <p:anim calcmode="lin" valueType="num">
                                      <p:cBhvr>
                                        <p:cTn id="621" dur="1000" fill="hold"/>
                                        <p:tgtEl>
                                          <p:spTgt spid="106"/>
                                        </p:tgtEl>
                                        <p:attrNameLst>
                                          <p:attrName>style.rotation</p:attrName>
                                        </p:attrNameLst>
                                      </p:cBhvr>
                                      <p:tavLst>
                                        <p:tav tm="0">
                                          <p:val>
                                            <p:fltVal val="90"/>
                                          </p:val>
                                        </p:tav>
                                        <p:tav tm="100000">
                                          <p:val>
                                            <p:fltVal val="0"/>
                                          </p:val>
                                        </p:tav>
                                      </p:tavLst>
                                    </p:anim>
                                    <p:animEffect transition="in" filter="fade">
                                      <p:cBhvr>
                                        <p:cTn id="622" dur="1000"/>
                                        <p:tgtEl>
                                          <p:spTgt spid="106"/>
                                        </p:tgtEl>
                                      </p:cBhvr>
                                    </p:animEffect>
                                  </p:childTnLst>
                                </p:cTn>
                              </p:par>
                              <p:par>
                                <p:cTn id="623" presetID="31" presetClass="entr" presetSubtype="0" fill="hold" nodeType="withEffect">
                                  <p:stCondLst>
                                    <p:cond delay="0"/>
                                  </p:stCondLst>
                                  <p:childTnLst>
                                    <p:set>
                                      <p:cBhvr>
                                        <p:cTn id="624" dur="1" fill="hold">
                                          <p:stCondLst>
                                            <p:cond delay="0"/>
                                          </p:stCondLst>
                                        </p:cTn>
                                        <p:tgtEl>
                                          <p:spTgt spid="107"/>
                                        </p:tgtEl>
                                        <p:attrNameLst>
                                          <p:attrName>style.visibility</p:attrName>
                                        </p:attrNameLst>
                                      </p:cBhvr>
                                      <p:to>
                                        <p:strVal val="visible"/>
                                      </p:to>
                                    </p:set>
                                    <p:anim calcmode="lin" valueType="num">
                                      <p:cBhvr>
                                        <p:cTn id="625" dur="1000" fill="hold"/>
                                        <p:tgtEl>
                                          <p:spTgt spid="107"/>
                                        </p:tgtEl>
                                        <p:attrNameLst>
                                          <p:attrName>ppt_w</p:attrName>
                                        </p:attrNameLst>
                                      </p:cBhvr>
                                      <p:tavLst>
                                        <p:tav tm="0">
                                          <p:val>
                                            <p:fltVal val="0"/>
                                          </p:val>
                                        </p:tav>
                                        <p:tav tm="100000">
                                          <p:val>
                                            <p:strVal val="#ppt_w"/>
                                          </p:val>
                                        </p:tav>
                                      </p:tavLst>
                                    </p:anim>
                                    <p:anim calcmode="lin" valueType="num">
                                      <p:cBhvr>
                                        <p:cTn id="626" dur="1000" fill="hold"/>
                                        <p:tgtEl>
                                          <p:spTgt spid="107"/>
                                        </p:tgtEl>
                                        <p:attrNameLst>
                                          <p:attrName>ppt_h</p:attrName>
                                        </p:attrNameLst>
                                      </p:cBhvr>
                                      <p:tavLst>
                                        <p:tav tm="0">
                                          <p:val>
                                            <p:fltVal val="0"/>
                                          </p:val>
                                        </p:tav>
                                        <p:tav tm="100000">
                                          <p:val>
                                            <p:strVal val="#ppt_h"/>
                                          </p:val>
                                        </p:tav>
                                      </p:tavLst>
                                    </p:anim>
                                    <p:anim calcmode="lin" valueType="num">
                                      <p:cBhvr>
                                        <p:cTn id="627" dur="1000" fill="hold"/>
                                        <p:tgtEl>
                                          <p:spTgt spid="107"/>
                                        </p:tgtEl>
                                        <p:attrNameLst>
                                          <p:attrName>style.rotation</p:attrName>
                                        </p:attrNameLst>
                                      </p:cBhvr>
                                      <p:tavLst>
                                        <p:tav tm="0">
                                          <p:val>
                                            <p:fltVal val="90"/>
                                          </p:val>
                                        </p:tav>
                                        <p:tav tm="100000">
                                          <p:val>
                                            <p:fltVal val="0"/>
                                          </p:val>
                                        </p:tav>
                                      </p:tavLst>
                                    </p:anim>
                                    <p:animEffect transition="in" filter="fade">
                                      <p:cBhvr>
                                        <p:cTn id="628" dur="1000"/>
                                        <p:tgtEl>
                                          <p:spTgt spid="107"/>
                                        </p:tgtEl>
                                      </p:cBhvr>
                                    </p:animEffect>
                                  </p:childTnLst>
                                </p:cTn>
                              </p:par>
                              <p:par>
                                <p:cTn id="629" presetID="31" presetClass="entr" presetSubtype="0" fill="hold" nodeType="withEffect">
                                  <p:stCondLst>
                                    <p:cond delay="0"/>
                                  </p:stCondLst>
                                  <p:childTnLst>
                                    <p:set>
                                      <p:cBhvr>
                                        <p:cTn id="630" dur="1" fill="hold">
                                          <p:stCondLst>
                                            <p:cond delay="0"/>
                                          </p:stCondLst>
                                        </p:cTn>
                                        <p:tgtEl>
                                          <p:spTgt spid="108"/>
                                        </p:tgtEl>
                                        <p:attrNameLst>
                                          <p:attrName>style.visibility</p:attrName>
                                        </p:attrNameLst>
                                      </p:cBhvr>
                                      <p:to>
                                        <p:strVal val="visible"/>
                                      </p:to>
                                    </p:set>
                                    <p:anim calcmode="lin" valueType="num">
                                      <p:cBhvr>
                                        <p:cTn id="631" dur="1000" fill="hold"/>
                                        <p:tgtEl>
                                          <p:spTgt spid="108"/>
                                        </p:tgtEl>
                                        <p:attrNameLst>
                                          <p:attrName>ppt_w</p:attrName>
                                        </p:attrNameLst>
                                      </p:cBhvr>
                                      <p:tavLst>
                                        <p:tav tm="0">
                                          <p:val>
                                            <p:fltVal val="0"/>
                                          </p:val>
                                        </p:tav>
                                        <p:tav tm="100000">
                                          <p:val>
                                            <p:strVal val="#ppt_w"/>
                                          </p:val>
                                        </p:tav>
                                      </p:tavLst>
                                    </p:anim>
                                    <p:anim calcmode="lin" valueType="num">
                                      <p:cBhvr>
                                        <p:cTn id="632" dur="1000" fill="hold"/>
                                        <p:tgtEl>
                                          <p:spTgt spid="108"/>
                                        </p:tgtEl>
                                        <p:attrNameLst>
                                          <p:attrName>ppt_h</p:attrName>
                                        </p:attrNameLst>
                                      </p:cBhvr>
                                      <p:tavLst>
                                        <p:tav tm="0">
                                          <p:val>
                                            <p:fltVal val="0"/>
                                          </p:val>
                                        </p:tav>
                                        <p:tav tm="100000">
                                          <p:val>
                                            <p:strVal val="#ppt_h"/>
                                          </p:val>
                                        </p:tav>
                                      </p:tavLst>
                                    </p:anim>
                                    <p:anim calcmode="lin" valueType="num">
                                      <p:cBhvr>
                                        <p:cTn id="633" dur="1000" fill="hold"/>
                                        <p:tgtEl>
                                          <p:spTgt spid="108"/>
                                        </p:tgtEl>
                                        <p:attrNameLst>
                                          <p:attrName>style.rotation</p:attrName>
                                        </p:attrNameLst>
                                      </p:cBhvr>
                                      <p:tavLst>
                                        <p:tav tm="0">
                                          <p:val>
                                            <p:fltVal val="90"/>
                                          </p:val>
                                        </p:tav>
                                        <p:tav tm="100000">
                                          <p:val>
                                            <p:fltVal val="0"/>
                                          </p:val>
                                        </p:tav>
                                      </p:tavLst>
                                    </p:anim>
                                    <p:animEffect transition="in" filter="fade">
                                      <p:cBhvr>
                                        <p:cTn id="634" dur="1000"/>
                                        <p:tgtEl>
                                          <p:spTgt spid="108"/>
                                        </p:tgtEl>
                                      </p:cBhvr>
                                    </p:animEffect>
                                  </p:childTnLst>
                                </p:cTn>
                              </p:par>
                              <p:par>
                                <p:cTn id="635" presetID="31" presetClass="entr" presetSubtype="0" fill="hold" nodeType="withEffect">
                                  <p:stCondLst>
                                    <p:cond delay="0"/>
                                  </p:stCondLst>
                                  <p:childTnLst>
                                    <p:set>
                                      <p:cBhvr>
                                        <p:cTn id="636" dur="1" fill="hold">
                                          <p:stCondLst>
                                            <p:cond delay="0"/>
                                          </p:stCondLst>
                                        </p:cTn>
                                        <p:tgtEl>
                                          <p:spTgt spid="109"/>
                                        </p:tgtEl>
                                        <p:attrNameLst>
                                          <p:attrName>style.visibility</p:attrName>
                                        </p:attrNameLst>
                                      </p:cBhvr>
                                      <p:to>
                                        <p:strVal val="visible"/>
                                      </p:to>
                                    </p:set>
                                    <p:anim calcmode="lin" valueType="num">
                                      <p:cBhvr>
                                        <p:cTn id="637" dur="1000" fill="hold"/>
                                        <p:tgtEl>
                                          <p:spTgt spid="109"/>
                                        </p:tgtEl>
                                        <p:attrNameLst>
                                          <p:attrName>ppt_w</p:attrName>
                                        </p:attrNameLst>
                                      </p:cBhvr>
                                      <p:tavLst>
                                        <p:tav tm="0">
                                          <p:val>
                                            <p:fltVal val="0"/>
                                          </p:val>
                                        </p:tav>
                                        <p:tav tm="100000">
                                          <p:val>
                                            <p:strVal val="#ppt_w"/>
                                          </p:val>
                                        </p:tav>
                                      </p:tavLst>
                                    </p:anim>
                                    <p:anim calcmode="lin" valueType="num">
                                      <p:cBhvr>
                                        <p:cTn id="638" dur="1000" fill="hold"/>
                                        <p:tgtEl>
                                          <p:spTgt spid="109"/>
                                        </p:tgtEl>
                                        <p:attrNameLst>
                                          <p:attrName>ppt_h</p:attrName>
                                        </p:attrNameLst>
                                      </p:cBhvr>
                                      <p:tavLst>
                                        <p:tav tm="0">
                                          <p:val>
                                            <p:fltVal val="0"/>
                                          </p:val>
                                        </p:tav>
                                        <p:tav tm="100000">
                                          <p:val>
                                            <p:strVal val="#ppt_h"/>
                                          </p:val>
                                        </p:tav>
                                      </p:tavLst>
                                    </p:anim>
                                    <p:anim calcmode="lin" valueType="num">
                                      <p:cBhvr>
                                        <p:cTn id="639" dur="1000" fill="hold"/>
                                        <p:tgtEl>
                                          <p:spTgt spid="109"/>
                                        </p:tgtEl>
                                        <p:attrNameLst>
                                          <p:attrName>style.rotation</p:attrName>
                                        </p:attrNameLst>
                                      </p:cBhvr>
                                      <p:tavLst>
                                        <p:tav tm="0">
                                          <p:val>
                                            <p:fltVal val="90"/>
                                          </p:val>
                                        </p:tav>
                                        <p:tav tm="100000">
                                          <p:val>
                                            <p:fltVal val="0"/>
                                          </p:val>
                                        </p:tav>
                                      </p:tavLst>
                                    </p:anim>
                                    <p:animEffect transition="in" filter="fade">
                                      <p:cBhvr>
                                        <p:cTn id="640" dur="1000"/>
                                        <p:tgtEl>
                                          <p:spTgt spid="109"/>
                                        </p:tgtEl>
                                      </p:cBhvr>
                                    </p:animEffect>
                                  </p:childTnLst>
                                </p:cTn>
                              </p:par>
                              <p:par>
                                <p:cTn id="641" presetID="31" presetClass="entr" presetSubtype="0" fill="hold" grpId="0" nodeType="withEffect">
                                  <p:stCondLst>
                                    <p:cond delay="0"/>
                                  </p:stCondLst>
                                  <p:childTnLst>
                                    <p:set>
                                      <p:cBhvr>
                                        <p:cTn id="642" dur="1" fill="hold">
                                          <p:stCondLst>
                                            <p:cond delay="0"/>
                                          </p:stCondLst>
                                        </p:cTn>
                                        <p:tgtEl>
                                          <p:spTgt spid="110"/>
                                        </p:tgtEl>
                                        <p:attrNameLst>
                                          <p:attrName>style.visibility</p:attrName>
                                        </p:attrNameLst>
                                      </p:cBhvr>
                                      <p:to>
                                        <p:strVal val="visible"/>
                                      </p:to>
                                    </p:set>
                                    <p:anim calcmode="lin" valueType="num">
                                      <p:cBhvr>
                                        <p:cTn id="643" dur="1000" fill="hold"/>
                                        <p:tgtEl>
                                          <p:spTgt spid="110"/>
                                        </p:tgtEl>
                                        <p:attrNameLst>
                                          <p:attrName>ppt_w</p:attrName>
                                        </p:attrNameLst>
                                      </p:cBhvr>
                                      <p:tavLst>
                                        <p:tav tm="0">
                                          <p:val>
                                            <p:fltVal val="0"/>
                                          </p:val>
                                        </p:tav>
                                        <p:tav tm="100000">
                                          <p:val>
                                            <p:strVal val="#ppt_w"/>
                                          </p:val>
                                        </p:tav>
                                      </p:tavLst>
                                    </p:anim>
                                    <p:anim calcmode="lin" valueType="num">
                                      <p:cBhvr>
                                        <p:cTn id="644" dur="1000" fill="hold"/>
                                        <p:tgtEl>
                                          <p:spTgt spid="110"/>
                                        </p:tgtEl>
                                        <p:attrNameLst>
                                          <p:attrName>ppt_h</p:attrName>
                                        </p:attrNameLst>
                                      </p:cBhvr>
                                      <p:tavLst>
                                        <p:tav tm="0">
                                          <p:val>
                                            <p:fltVal val="0"/>
                                          </p:val>
                                        </p:tav>
                                        <p:tav tm="100000">
                                          <p:val>
                                            <p:strVal val="#ppt_h"/>
                                          </p:val>
                                        </p:tav>
                                      </p:tavLst>
                                    </p:anim>
                                    <p:anim calcmode="lin" valueType="num">
                                      <p:cBhvr>
                                        <p:cTn id="645" dur="1000" fill="hold"/>
                                        <p:tgtEl>
                                          <p:spTgt spid="110"/>
                                        </p:tgtEl>
                                        <p:attrNameLst>
                                          <p:attrName>style.rotation</p:attrName>
                                        </p:attrNameLst>
                                      </p:cBhvr>
                                      <p:tavLst>
                                        <p:tav tm="0">
                                          <p:val>
                                            <p:fltVal val="90"/>
                                          </p:val>
                                        </p:tav>
                                        <p:tav tm="100000">
                                          <p:val>
                                            <p:fltVal val="0"/>
                                          </p:val>
                                        </p:tav>
                                      </p:tavLst>
                                    </p:anim>
                                    <p:animEffect transition="in" filter="fade">
                                      <p:cBhvr>
                                        <p:cTn id="646" dur="1000"/>
                                        <p:tgtEl>
                                          <p:spTgt spid="110"/>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1"/>
                                        </p:tgtEl>
                                        <p:attrNameLst>
                                          <p:attrName>style.visibility</p:attrName>
                                        </p:attrNameLst>
                                      </p:cBhvr>
                                      <p:to>
                                        <p:strVal val="visible"/>
                                      </p:to>
                                    </p:set>
                                    <p:anim calcmode="lin" valueType="num">
                                      <p:cBhvr>
                                        <p:cTn id="649" dur="1000" fill="hold"/>
                                        <p:tgtEl>
                                          <p:spTgt spid="111"/>
                                        </p:tgtEl>
                                        <p:attrNameLst>
                                          <p:attrName>ppt_w</p:attrName>
                                        </p:attrNameLst>
                                      </p:cBhvr>
                                      <p:tavLst>
                                        <p:tav tm="0">
                                          <p:val>
                                            <p:fltVal val="0"/>
                                          </p:val>
                                        </p:tav>
                                        <p:tav tm="100000">
                                          <p:val>
                                            <p:strVal val="#ppt_w"/>
                                          </p:val>
                                        </p:tav>
                                      </p:tavLst>
                                    </p:anim>
                                    <p:anim calcmode="lin" valueType="num">
                                      <p:cBhvr>
                                        <p:cTn id="650" dur="1000" fill="hold"/>
                                        <p:tgtEl>
                                          <p:spTgt spid="111"/>
                                        </p:tgtEl>
                                        <p:attrNameLst>
                                          <p:attrName>ppt_h</p:attrName>
                                        </p:attrNameLst>
                                      </p:cBhvr>
                                      <p:tavLst>
                                        <p:tav tm="0">
                                          <p:val>
                                            <p:fltVal val="0"/>
                                          </p:val>
                                        </p:tav>
                                        <p:tav tm="100000">
                                          <p:val>
                                            <p:strVal val="#ppt_h"/>
                                          </p:val>
                                        </p:tav>
                                      </p:tavLst>
                                    </p:anim>
                                    <p:anim calcmode="lin" valueType="num">
                                      <p:cBhvr>
                                        <p:cTn id="651" dur="1000" fill="hold"/>
                                        <p:tgtEl>
                                          <p:spTgt spid="111"/>
                                        </p:tgtEl>
                                        <p:attrNameLst>
                                          <p:attrName>style.rotation</p:attrName>
                                        </p:attrNameLst>
                                      </p:cBhvr>
                                      <p:tavLst>
                                        <p:tav tm="0">
                                          <p:val>
                                            <p:fltVal val="90"/>
                                          </p:val>
                                        </p:tav>
                                        <p:tav tm="100000">
                                          <p:val>
                                            <p:fltVal val="0"/>
                                          </p:val>
                                        </p:tav>
                                      </p:tavLst>
                                    </p:anim>
                                    <p:animEffect transition="in" filter="fade">
                                      <p:cBhvr>
                                        <p:cTn id="652" dur="1000"/>
                                        <p:tgtEl>
                                          <p:spTgt spid="111"/>
                                        </p:tgtEl>
                                      </p:cBhvr>
                                    </p:animEffect>
                                  </p:childTnLst>
                                </p:cTn>
                              </p:par>
                              <p:par>
                                <p:cTn id="653" presetID="31" presetClass="entr" presetSubtype="0" fill="hold" nodeType="withEffect">
                                  <p:stCondLst>
                                    <p:cond delay="0"/>
                                  </p:stCondLst>
                                  <p:childTnLst>
                                    <p:set>
                                      <p:cBhvr>
                                        <p:cTn id="654" dur="1" fill="hold">
                                          <p:stCondLst>
                                            <p:cond delay="0"/>
                                          </p:stCondLst>
                                        </p:cTn>
                                        <p:tgtEl>
                                          <p:spTgt spid="112"/>
                                        </p:tgtEl>
                                        <p:attrNameLst>
                                          <p:attrName>style.visibility</p:attrName>
                                        </p:attrNameLst>
                                      </p:cBhvr>
                                      <p:to>
                                        <p:strVal val="visible"/>
                                      </p:to>
                                    </p:set>
                                    <p:anim calcmode="lin" valueType="num">
                                      <p:cBhvr>
                                        <p:cTn id="655" dur="1000" fill="hold"/>
                                        <p:tgtEl>
                                          <p:spTgt spid="112"/>
                                        </p:tgtEl>
                                        <p:attrNameLst>
                                          <p:attrName>ppt_w</p:attrName>
                                        </p:attrNameLst>
                                      </p:cBhvr>
                                      <p:tavLst>
                                        <p:tav tm="0">
                                          <p:val>
                                            <p:fltVal val="0"/>
                                          </p:val>
                                        </p:tav>
                                        <p:tav tm="100000">
                                          <p:val>
                                            <p:strVal val="#ppt_w"/>
                                          </p:val>
                                        </p:tav>
                                      </p:tavLst>
                                    </p:anim>
                                    <p:anim calcmode="lin" valueType="num">
                                      <p:cBhvr>
                                        <p:cTn id="656" dur="1000" fill="hold"/>
                                        <p:tgtEl>
                                          <p:spTgt spid="112"/>
                                        </p:tgtEl>
                                        <p:attrNameLst>
                                          <p:attrName>ppt_h</p:attrName>
                                        </p:attrNameLst>
                                      </p:cBhvr>
                                      <p:tavLst>
                                        <p:tav tm="0">
                                          <p:val>
                                            <p:fltVal val="0"/>
                                          </p:val>
                                        </p:tav>
                                        <p:tav tm="100000">
                                          <p:val>
                                            <p:strVal val="#ppt_h"/>
                                          </p:val>
                                        </p:tav>
                                      </p:tavLst>
                                    </p:anim>
                                    <p:anim calcmode="lin" valueType="num">
                                      <p:cBhvr>
                                        <p:cTn id="657" dur="1000" fill="hold"/>
                                        <p:tgtEl>
                                          <p:spTgt spid="112"/>
                                        </p:tgtEl>
                                        <p:attrNameLst>
                                          <p:attrName>style.rotation</p:attrName>
                                        </p:attrNameLst>
                                      </p:cBhvr>
                                      <p:tavLst>
                                        <p:tav tm="0">
                                          <p:val>
                                            <p:fltVal val="90"/>
                                          </p:val>
                                        </p:tav>
                                        <p:tav tm="100000">
                                          <p:val>
                                            <p:fltVal val="0"/>
                                          </p:val>
                                        </p:tav>
                                      </p:tavLst>
                                    </p:anim>
                                    <p:animEffect transition="in" filter="fade">
                                      <p:cBhvr>
                                        <p:cTn id="658" dur="1000"/>
                                        <p:tgtEl>
                                          <p:spTgt spid="112"/>
                                        </p:tgtEl>
                                      </p:cBhvr>
                                    </p:animEffect>
                                  </p:childTnLst>
                                </p:cTn>
                              </p:par>
                              <p:par>
                                <p:cTn id="659" presetID="31" presetClass="entr" presetSubtype="0" fill="hold" nodeType="withEffect">
                                  <p:stCondLst>
                                    <p:cond delay="0"/>
                                  </p:stCondLst>
                                  <p:childTnLst>
                                    <p:set>
                                      <p:cBhvr>
                                        <p:cTn id="660" dur="1" fill="hold">
                                          <p:stCondLst>
                                            <p:cond delay="0"/>
                                          </p:stCondLst>
                                        </p:cTn>
                                        <p:tgtEl>
                                          <p:spTgt spid="113"/>
                                        </p:tgtEl>
                                        <p:attrNameLst>
                                          <p:attrName>style.visibility</p:attrName>
                                        </p:attrNameLst>
                                      </p:cBhvr>
                                      <p:to>
                                        <p:strVal val="visible"/>
                                      </p:to>
                                    </p:set>
                                    <p:anim calcmode="lin" valueType="num">
                                      <p:cBhvr>
                                        <p:cTn id="661" dur="1000" fill="hold"/>
                                        <p:tgtEl>
                                          <p:spTgt spid="113"/>
                                        </p:tgtEl>
                                        <p:attrNameLst>
                                          <p:attrName>ppt_w</p:attrName>
                                        </p:attrNameLst>
                                      </p:cBhvr>
                                      <p:tavLst>
                                        <p:tav tm="0">
                                          <p:val>
                                            <p:fltVal val="0"/>
                                          </p:val>
                                        </p:tav>
                                        <p:tav tm="100000">
                                          <p:val>
                                            <p:strVal val="#ppt_w"/>
                                          </p:val>
                                        </p:tav>
                                      </p:tavLst>
                                    </p:anim>
                                    <p:anim calcmode="lin" valueType="num">
                                      <p:cBhvr>
                                        <p:cTn id="662" dur="1000" fill="hold"/>
                                        <p:tgtEl>
                                          <p:spTgt spid="113"/>
                                        </p:tgtEl>
                                        <p:attrNameLst>
                                          <p:attrName>ppt_h</p:attrName>
                                        </p:attrNameLst>
                                      </p:cBhvr>
                                      <p:tavLst>
                                        <p:tav tm="0">
                                          <p:val>
                                            <p:fltVal val="0"/>
                                          </p:val>
                                        </p:tav>
                                        <p:tav tm="100000">
                                          <p:val>
                                            <p:strVal val="#ppt_h"/>
                                          </p:val>
                                        </p:tav>
                                      </p:tavLst>
                                    </p:anim>
                                    <p:anim calcmode="lin" valueType="num">
                                      <p:cBhvr>
                                        <p:cTn id="663" dur="1000" fill="hold"/>
                                        <p:tgtEl>
                                          <p:spTgt spid="113"/>
                                        </p:tgtEl>
                                        <p:attrNameLst>
                                          <p:attrName>style.rotation</p:attrName>
                                        </p:attrNameLst>
                                      </p:cBhvr>
                                      <p:tavLst>
                                        <p:tav tm="0">
                                          <p:val>
                                            <p:fltVal val="90"/>
                                          </p:val>
                                        </p:tav>
                                        <p:tav tm="100000">
                                          <p:val>
                                            <p:fltVal val="0"/>
                                          </p:val>
                                        </p:tav>
                                      </p:tavLst>
                                    </p:anim>
                                    <p:animEffect transition="in" filter="fade">
                                      <p:cBhvr>
                                        <p:cTn id="664" dur="1000"/>
                                        <p:tgtEl>
                                          <p:spTgt spid="113"/>
                                        </p:tgtEl>
                                      </p:cBhvr>
                                    </p:animEffect>
                                  </p:childTnLst>
                                </p:cTn>
                              </p:par>
                              <p:par>
                                <p:cTn id="665" presetID="31" presetClass="entr" presetSubtype="0" fill="hold" nodeType="withEffect">
                                  <p:stCondLst>
                                    <p:cond delay="0"/>
                                  </p:stCondLst>
                                  <p:childTnLst>
                                    <p:set>
                                      <p:cBhvr>
                                        <p:cTn id="666" dur="1" fill="hold">
                                          <p:stCondLst>
                                            <p:cond delay="0"/>
                                          </p:stCondLst>
                                        </p:cTn>
                                        <p:tgtEl>
                                          <p:spTgt spid="114"/>
                                        </p:tgtEl>
                                        <p:attrNameLst>
                                          <p:attrName>style.visibility</p:attrName>
                                        </p:attrNameLst>
                                      </p:cBhvr>
                                      <p:to>
                                        <p:strVal val="visible"/>
                                      </p:to>
                                    </p:set>
                                    <p:anim calcmode="lin" valueType="num">
                                      <p:cBhvr>
                                        <p:cTn id="667" dur="1000" fill="hold"/>
                                        <p:tgtEl>
                                          <p:spTgt spid="114"/>
                                        </p:tgtEl>
                                        <p:attrNameLst>
                                          <p:attrName>ppt_w</p:attrName>
                                        </p:attrNameLst>
                                      </p:cBhvr>
                                      <p:tavLst>
                                        <p:tav tm="0">
                                          <p:val>
                                            <p:fltVal val="0"/>
                                          </p:val>
                                        </p:tav>
                                        <p:tav tm="100000">
                                          <p:val>
                                            <p:strVal val="#ppt_w"/>
                                          </p:val>
                                        </p:tav>
                                      </p:tavLst>
                                    </p:anim>
                                    <p:anim calcmode="lin" valueType="num">
                                      <p:cBhvr>
                                        <p:cTn id="668" dur="1000" fill="hold"/>
                                        <p:tgtEl>
                                          <p:spTgt spid="114"/>
                                        </p:tgtEl>
                                        <p:attrNameLst>
                                          <p:attrName>ppt_h</p:attrName>
                                        </p:attrNameLst>
                                      </p:cBhvr>
                                      <p:tavLst>
                                        <p:tav tm="0">
                                          <p:val>
                                            <p:fltVal val="0"/>
                                          </p:val>
                                        </p:tav>
                                        <p:tav tm="100000">
                                          <p:val>
                                            <p:strVal val="#ppt_h"/>
                                          </p:val>
                                        </p:tav>
                                      </p:tavLst>
                                    </p:anim>
                                    <p:anim calcmode="lin" valueType="num">
                                      <p:cBhvr>
                                        <p:cTn id="669" dur="1000" fill="hold"/>
                                        <p:tgtEl>
                                          <p:spTgt spid="114"/>
                                        </p:tgtEl>
                                        <p:attrNameLst>
                                          <p:attrName>style.rotation</p:attrName>
                                        </p:attrNameLst>
                                      </p:cBhvr>
                                      <p:tavLst>
                                        <p:tav tm="0">
                                          <p:val>
                                            <p:fltVal val="90"/>
                                          </p:val>
                                        </p:tav>
                                        <p:tav tm="100000">
                                          <p:val>
                                            <p:fltVal val="0"/>
                                          </p:val>
                                        </p:tav>
                                      </p:tavLst>
                                    </p:anim>
                                    <p:animEffect transition="in" filter="fade">
                                      <p:cBhvr>
                                        <p:cTn id="670" dur="1000"/>
                                        <p:tgtEl>
                                          <p:spTgt spid="114"/>
                                        </p:tgtEl>
                                      </p:cBhvr>
                                    </p:animEffect>
                                  </p:childTnLst>
                                </p:cTn>
                              </p:par>
                              <p:par>
                                <p:cTn id="671" presetID="31" presetClass="entr" presetSubtype="0" fill="hold" nodeType="withEffect">
                                  <p:stCondLst>
                                    <p:cond delay="0"/>
                                  </p:stCondLst>
                                  <p:childTnLst>
                                    <p:set>
                                      <p:cBhvr>
                                        <p:cTn id="672" dur="1" fill="hold">
                                          <p:stCondLst>
                                            <p:cond delay="0"/>
                                          </p:stCondLst>
                                        </p:cTn>
                                        <p:tgtEl>
                                          <p:spTgt spid="115"/>
                                        </p:tgtEl>
                                        <p:attrNameLst>
                                          <p:attrName>style.visibility</p:attrName>
                                        </p:attrNameLst>
                                      </p:cBhvr>
                                      <p:to>
                                        <p:strVal val="visible"/>
                                      </p:to>
                                    </p:set>
                                    <p:anim calcmode="lin" valueType="num">
                                      <p:cBhvr>
                                        <p:cTn id="673" dur="1000" fill="hold"/>
                                        <p:tgtEl>
                                          <p:spTgt spid="115"/>
                                        </p:tgtEl>
                                        <p:attrNameLst>
                                          <p:attrName>ppt_w</p:attrName>
                                        </p:attrNameLst>
                                      </p:cBhvr>
                                      <p:tavLst>
                                        <p:tav tm="0">
                                          <p:val>
                                            <p:fltVal val="0"/>
                                          </p:val>
                                        </p:tav>
                                        <p:tav tm="100000">
                                          <p:val>
                                            <p:strVal val="#ppt_w"/>
                                          </p:val>
                                        </p:tav>
                                      </p:tavLst>
                                    </p:anim>
                                    <p:anim calcmode="lin" valueType="num">
                                      <p:cBhvr>
                                        <p:cTn id="674" dur="1000" fill="hold"/>
                                        <p:tgtEl>
                                          <p:spTgt spid="115"/>
                                        </p:tgtEl>
                                        <p:attrNameLst>
                                          <p:attrName>ppt_h</p:attrName>
                                        </p:attrNameLst>
                                      </p:cBhvr>
                                      <p:tavLst>
                                        <p:tav tm="0">
                                          <p:val>
                                            <p:fltVal val="0"/>
                                          </p:val>
                                        </p:tav>
                                        <p:tav tm="100000">
                                          <p:val>
                                            <p:strVal val="#ppt_h"/>
                                          </p:val>
                                        </p:tav>
                                      </p:tavLst>
                                    </p:anim>
                                    <p:anim calcmode="lin" valueType="num">
                                      <p:cBhvr>
                                        <p:cTn id="675" dur="1000" fill="hold"/>
                                        <p:tgtEl>
                                          <p:spTgt spid="115"/>
                                        </p:tgtEl>
                                        <p:attrNameLst>
                                          <p:attrName>style.rotation</p:attrName>
                                        </p:attrNameLst>
                                      </p:cBhvr>
                                      <p:tavLst>
                                        <p:tav tm="0">
                                          <p:val>
                                            <p:fltVal val="90"/>
                                          </p:val>
                                        </p:tav>
                                        <p:tav tm="100000">
                                          <p:val>
                                            <p:fltVal val="0"/>
                                          </p:val>
                                        </p:tav>
                                      </p:tavLst>
                                    </p:anim>
                                    <p:animEffect transition="in" filter="fade">
                                      <p:cBhvr>
                                        <p:cTn id="676" dur="1000"/>
                                        <p:tgtEl>
                                          <p:spTgt spid="115"/>
                                        </p:tgtEl>
                                      </p:cBhvr>
                                    </p:animEffect>
                                  </p:childTnLst>
                                </p:cTn>
                              </p:par>
                              <p:par>
                                <p:cTn id="677" presetID="31" presetClass="entr" presetSubtype="0" fill="hold" nodeType="withEffect">
                                  <p:stCondLst>
                                    <p:cond delay="0"/>
                                  </p:stCondLst>
                                  <p:childTnLst>
                                    <p:set>
                                      <p:cBhvr>
                                        <p:cTn id="678" dur="1" fill="hold">
                                          <p:stCondLst>
                                            <p:cond delay="0"/>
                                          </p:stCondLst>
                                        </p:cTn>
                                        <p:tgtEl>
                                          <p:spTgt spid="116"/>
                                        </p:tgtEl>
                                        <p:attrNameLst>
                                          <p:attrName>style.visibility</p:attrName>
                                        </p:attrNameLst>
                                      </p:cBhvr>
                                      <p:to>
                                        <p:strVal val="visible"/>
                                      </p:to>
                                    </p:set>
                                    <p:anim calcmode="lin" valueType="num">
                                      <p:cBhvr>
                                        <p:cTn id="679" dur="1000" fill="hold"/>
                                        <p:tgtEl>
                                          <p:spTgt spid="116"/>
                                        </p:tgtEl>
                                        <p:attrNameLst>
                                          <p:attrName>ppt_w</p:attrName>
                                        </p:attrNameLst>
                                      </p:cBhvr>
                                      <p:tavLst>
                                        <p:tav tm="0">
                                          <p:val>
                                            <p:fltVal val="0"/>
                                          </p:val>
                                        </p:tav>
                                        <p:tav tm="100000">
                                          <p:val>
                                            <p:strVal val="#ppt_w"/>
                                          </p:val>
                                        </p:tav>
                                      </p:tavLst>
                                    </p:anim>
                                    <p:anim calcmode="lin" valueType="num">
                                      <p:cBhvr>
                                        <p:cTn id="680" dur="1000" fill="hold"/>
                                        <p:tgtEl>
                                          <p:spTgt spid="116"/>
                                        </p:tgtEl>
                                        <p:attrNameLst>
                                          <p:attrName>ppt_h</p:attrName>
                                        </p:attrNameLst>
                                      </p:cBhvr>
                                      <p:tavLst>
                                        <p:tav tm="0">
                                          <p:val>
                                            <p:fltVal val="0"/>
                                          </p:val>
                                        </p:tav>
                                        <p:tav tm="100000">
                                          <p:val>
                                            <p:strVal val="#ppt_h"/>
                                          </p:val>
                                        </p:tav>
                                      </p:tavLst>
                                    </p:anim>
                                    <p:anim calcmode="lin" valueType="num">
                                      <p:cBhvr>
                                        <p:cTn id="681" dur="1000" fill="hold"/>
                                        <p:tgtEl>
                                          <p:spTgt spid="116"/>
                                        </p:tgtEl>
                                        <p:attrNameLst>
                                          <p:attrName>style.rotation</p:attrName>
                                        </p:attrNameLst>
                                      </p:cBhvr>
                                      <p:tavLst>
                                        <p:tav tm="0">
                                          <p:val>
                                            <p:fltVal val="90"/>
                                          </p:val>
                                        </p:tav>
                                        <p:tav tm="100000">
                                          <p:val>
                                            <p:fltVal val="0"/>
                                          </p:val>
                                        </p:tav>
                                      </p:tavLst>
                                    </p:anim>
                                    <p:animEffect transition="in" filter="fade">
                                      <p:cBhvr>
                                        <p:cTn id="682" dur="1000"/>
                                        <p:tgtEl>
                                          <p:spTgt spid="116"/>
                                        </p:tgtEl>
                                      </p:cBhvr>
                                    </p:animEffect>
                                  </p:childTnLst>
                                </p:cTn>
                              </p:par>
                              <p:par>
                                <p:cTn id="683" presetID="31" presetClass="entr" presetSubtype="0" fill="hold" nodeType="withEffect">
                                  <p:stCondLst>
                                    <p:cond delay="0"/>
                                  </p:stCondLst>
                                  <p:childTnLst>
                                    <p:set>
                                      <p:cBhvr>
                                        <p:cTn id="684" dur="1" fill="hold">
                                          <p:stCondLst>
                                            <p:cond delay="0"/>
                                          </p:stCondLst>
                                        </p:cTn>
                                        <p:tgtEl>
                                          <p:spTgt spid="117"/>
                                        </p:tgtEl>
                                        <p:attrNameLst>
                                          <p:attrName>style.visibility</p:attrName>
                                        </p:attrNameLst>
                                      </p:cBhvr>
                                      <p:to>
                                        <p:strVal val="visible"/>
                                      </p:to>
                                    </p:set>
                                    <p:anim calcmode="lin" valueType="num">
                                      <p:cBhvr>
                                        <p:cTn id="685" dur="1000" fill="hold"/>
                                        <p:tgtEl>
                                          <p:spTgt spid="117"/>
                                        </p:tgtEl>
                                        <p:attrNameLst>
                                          <p:attrName>ppt_w</p:attrName>
                                        </p:attrNameLst>
                                      </p:cBhvr>
                                      <p:tavLst>
                                        <p:tav tm="0">
                                          <p:val>
                                            <p:fltVal val="0"/>
                                          </p:val>
                                        </p:tav>
                                        <p:tav tm="100000">
                                          <p:val>
                                            <p:strVal val="#ppt_w"/>
                                          </p:val>
                                        </p:tav>
                                      </p:tavLst>
                                    </p:anim>
                                    <p:anim calcmode="lin" valueType="num">
                                      <p:cBhvr>
                                        <p:cTn id="686" dur="1000" fill="hold"/>
                                        <p:tgtEl>
                                          <p:spTgt spid="117"/>
                                        </p:tgtEl>
                                        <p:attrNameLst>
                                          <p:attrName>ppt_h</p:attrName>
                                        </p:attrNameLst>
                                      </p:cBhvr>
                                      <p:tavLst>
                                        <p:tav tm="0">
                                          <p:val>
                                            <p:fltVal val="0"/>
                                          </p:val>
                                        </p:tav>
                                        <p:tav tm="100000">
                                          <p:val>
                                            <p:strVal val="#ppt_h"/>
                                          </p:val>
                                        </p:tav>
                                      </p:tavLst>
                                    </p:anim>
                                    <p:anim calcmode="lin" valueType="num">
                                      <p:cBhvr>
                                        <p:cTn id="687" dur="1000" fill="hold"/>
                                        <p:tgtEl>
                                          <p:spTgt spid="117"/>
                                        </p:tgtEl>
                                        <p:attrNameLst>
                                          <p:attrName>style.rotation</p:attrName>
                                        </p:attrNameLst>
                                      </p:cBhvr>
                                      <p:tavLst>
                                        <p:tav tm="0">
                                          <p:val>
                                            <p:fltVal val="90"/>
                                          </p:val>
                                        </p:tav>
                                        <p:tav tm="100000">
                                          <p:val>
                                            <p:fltVal val="0"/>
                                          </p:val>
                                        </p:tav>
                                      </p:tavLst>
                                    </p:anim>
                                    <p:animEffect transition="in" filter="fade">
                                      <p:cBhvr>
                                        <p:cTn id="688" dur="1000"/>
                                        <p:tgtEl>
                                          <p:spTgt spid="117"/>
                                        </p:tgtEl>
                                      </p:cBhvr>
                                    </p:animEffect>
                                  </p:childTnLst>
                                </p:cTn>
                              </p:par>
                              <p:par>
                                <p:cTn id="689" presetID="31" presetClass="entr" presetSubtype="0" fill="hold" grpId="0" nodeType="withEffect">
                                  <p:stCondLst>
                                    <p:cond delay="0"/>
                                  </p:stCondLst>
                                  <p:childTnLst>
                                    <p:set>
                                      <p:cBhvr>
                                        <p:cTn id="690" dur="1" fill="hold">
                                          <p:stCondLst>
                                            <p:cond delay="0"/>
                                          </p:stCondLst>
                                        </p:cTn>
                                        <p:tgtEl>
                                          <p:spTgt spid="118"/>
                                        </p:tgtEl>
                                        <p:attrNameLst>
                                          <p:attrName>style.visibility</p:attrName>
                                        </p:attrNameLst>
                                      </p:cBhvr>
                                      <p:to>
                                        <p:strVal val="visible"/>
                                      </p:to>
                                    </p:set>
                                    <p:anim calcmode="lin" valueType="num">
                                      <p:cBhvr>
                                        <p:cTn id="691" dur="1000" fill="hold"/>
                                        <p:tgtEl>
                                          <p:spTgt spid="118"/>
                                        </p:tgtEl>
                                        <p:attrNameLst>
                                          <p:attrName>ppt_w</p:attrName>
                                        </p:attrNameLst>
                                      </p:cBhvr>
                                      <p:tavLst>
                                        <p:tav tm="0">
                                          <p:val>
                                            <p:fltVal val="0"/>
                                          </p:val>
                                        </p:tav>
                                        <p:tav tm="100000">
                                          <p:val>
                                            <p:strVal val="#ppt_w"/>
                                          </p:val>
                                        </p:tav>
                                      </p:tavLst>
                                    </p:anim>
                                    <p:anim calcmode="lin" valueType="num">
                                      <p:cBhvr>
                                        <p:cTn id="692" dur="1000" fill="hold"/>
                                        <p:tgtEl>
                                          <p:spTgt spid="118"/>
                                        </p:tgtEl>
                                        <p:attrNameLst>
                                          <p:attrName>ppt_h</p:attrName>
                                        </p:attrNameLst>
                                      </p:cBhvr>
                                      <p:tavLst>
                                        <p:tav tm="0">
                                          <p:val>
                                            <p:fltVal val="0"/>
                                          </p:val>
                                        </p:tav>
                                        <p:tav tm="100000">
                                          <p:val>
                                            <p:strVal val="#ppt_h"/>
                                          </p:val>
                                        </p:tav>
                                      </p:tavLst>
                                    </p:anim>
                                    <p:anim calcmode="lin" valueType="num">
                                      <p:cBhvr>
                                        <p:cTn id="693" dur="1000" fill="hold"/>
                                        <p:tgtEl>
                                          <p:spTgt spid="118"/>
                                        </p:tgtEl>
                                        <p:attrNameLst>
                                          <p:attrName>style.rotation</p:attrName>
                                        </p:attrNameLst>
                                      </p:cBhvr>
                                      <p:tavLst>
                                        <p:tav tm="0">
                                          <p:val>
                                            <p:fltVal val="90"/>
                                          </p:val>
                                        </p:tav>
                                        <p:tav tm="100000">
                                          <p:val>
                                            <p:fltVal val="0"/>
                                          </p:val>
                                        </p:tav>
                                      </p:tavLst>
                                    </p:anim>
                                    <p:animEffect transition="in" filter="fade">
                                      <p:cBhvr>
                                        <p:cTn id="694" dur="1000"/>
                                        <p:tgtEl>
                                          <p:spTgt spid="118"/>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9"/>
                                        </p:tgtEl>
                                        <p:attrNameLst>
                                          <p:attrName>style.visibility</p:attrName>
                                        </p:attrNameLst>
                                      </p:cBhvr>
                                      <p:to>
                                        <p:strVal val="visible"/>
                                      </p:to>
                                    </p:set>
                                    <p:anim calcmode="lin" valueType="num">
                                      <p:cBhvr>
                                        <p:cTn id="697" dur="1000" fill="hold"/>
                                        <p:tgtEl>
                                          <p:spTgt spid="119"/>
                                        </p:tgtEl>
                                        <p:attrNameLst>
                                          <p:attrName>ppt_w</p:attrName>
                                        </p:attrNameLst>
                                      </p:cBhvr>
                                      <p:tavLst>
                                        <p:tav tm="0">
                                          <p:val>
                                            <p:fltVal val="0"/>
                                          </p:val>
                                        </p:tav>
                                        <p:tav tm="100000">
                                          <p:val>
                                            <p:strVal val="#ppt_w"/>
                                          </p:val>
                                        </p:tav>
                                      </p:tavLst>
                                    </p:anim>
                                    <p:anim calcmode="lin" valueType="num">
                                      <p:cBhvr>
                                        <p:cTn id="698" dur="1000" fill="hold"/>
                                        <p:tgtEl>
                                          <p:spTgt spid="119"/>
                                        </p:tgtEl>
                                        <p:attrNameLst>
                                          <p:attrName>ppt_h</p:attrName>
                                        </p:attrNameLst>
                                      </p:cBhvr>
                                      <p:tavLst>
                                        <p:tav tm="0">
                                          <p:val>
                                            <p:fltVal val="0"/>
                                          </p:val>
                                        </p:tav>
                                        <p:tav tm="100000">
                                          <p:val>
                                            <p:strVal val="#ppt_h"/>
                                          </p:val>
                                        </p:tav>
                                      </p:tavLst>
                                    </p:anim>
                                    <p:anim calcmode="lin" valueType="num">
                                      <p:cBhvr>
                                        <p:cTn id="699" dur="1000" fill="hold"/>
                                        <p:tgtEl>
                                          <p:spTgt spid="119"/>
                                        </p:tgtEl>
                                        <p:attrNameLst>
                                          <p:attrName>style.rotation</p:attrName>
                                        </p:attrNameLst>
                                      </p:cBhvr>
                                      <p:tavLst>
                                        <p:tav tm="0">
                                          <p:val>
                                            <p:fltVal val="90"/>
                                          </p:val>
                                        </p:tav>
                                        <p:tav tm="100000">
                                          <p:val>
                                            <p:fltVal val="0"/>
                                          </p:val>
                                        </p:tav>
                                      </p:tavLst>
                                    </p:anim>
                                    <p:animEffect transition="in" filter="fade">
                                      <p:cBhvr>
                                        <p:cTn id="700" dur="1000"/>
                                        <p:tgtEl>
                                          <p:spTgt spid="119"/>
                                        </p:tgtEl>
                                      </p:cBhvr>
                                    </p:animEffect>
                                  </p:childTnLst>
                                </p:cTn>
                              </p:par>
                              <p:par>
                                <p:cTn id="701" presetID="31" presetClass="entr" presetSubtype="0" fill="hold" nodeType="withEffect">
                                  <p:stCondLst>
                                    <p:cond delay="0"/>
                                  </p:stCondLst>
                                  <p:childTnLst>
                                    <p:set>
                                      <p:cBhvr>
                                        <p:cTn id="702" dur="1" fill="hold">
                                          <p:stCondLst>
                                            <p:cond delay="0"/>
                                          </p:stCondLst>
                                        </p:cTn>
                                        <p:tgtEl>
                                          <p:spTgt spid="120"/>
                                        </p:tgtEl>
                                        <p:attrNameLst>
                                          <p:attrName>style.visibility</p:attrName>
                                        </p:attrNameLst>
                                      </p:cBhvr>
                                      <p:to>
                                        <p:strVal val="visible"/>
                                      </p:to>
                                    </p:set>
                                    <p:anim calcmode="lin" valueType="num">
                                      <p:cBhvr>
                                        <p:cTn id="703" dur="1000" fill="hold"/>
                                        <p:tgtEl>
                                          <p:spTgt spid="120"/>
                                        </p:tgtEl>
                                        <p:attrNameLst>
                                          <p:attrName>ppt_w</p:attrName>
                                        </p:attrNameLst>
                                      </p:cBhvr>
                                      <p:tavLst>
                                        <p:tav tm="0">
                                          <p:val>
                                            <p:fltVal val="0"/>
                                          </p:val>
                                        </p:tav>
                                        <p:tav tm="100000">
                                          <p:val>
                                            <p:strVal val="#ppt_w"/>
                                          </p:val>
                                        </p:tav>
                                      </p:tavLst>
                                    </p:anim>
                                    <p:anim calcmode="lin" valueType="num">
                                      <p:cBhvr>
                                        <p:cTn id="704" dur="1000" fill="hold"/>
                                        <p:tgtEl>
                                          <p:spTgt spid="120"/>
                                        </p:tgtEl>
                                        <p:attrNameLst>
                                          <p:attrName>ppt_h</p:attrName>
                                        </p:attrNameLst>
                                      </p:cBhvr>
                                      <p:tavLst>
                                        <p:tav tm="0">
                                          <p:val>
                                            <p:fltVal val="0"/>
                                          </p:val>
                                        </p:tav>
                                        <p:tav tm="100000">
                                          <p:val>
                                            <p:strVal val="#ppt_h"/>
                                          </p:val>
                                        </p:tav>
                                      </p:tavLst>
                                    </p:anim>
                                    <p:anim calcmode="lin" valueType="num">
                                      <p:cBhvr>
                                        <p:cTn id="705" dur="1000" fill="hold"/>
                                        <p:tgtEl>
                                          <p:spTgt spid="120"/>
                                        </p:tgtEl>
                                        <p:attrNameLst>
                                          <p:attrName>style.rotation</p:attrName>
                                        </p:attrNameLst>
                                      </p:cBhvr>
                                      <p:tavLst>
                                        <p:tav tm="0">
                                          <p:val>
                                            <p:fltVal val="90"/>
                                          </p:val>
                                        </p:tav>
                                        <p:tav tm="100000">
                                          <p:val>
                                            <p:fltVal val="0"/>
                                          </p:val>
                                        </p:tav>
                                      </p:tavLst>
                                    </p:anim>
                                    <p:animEffect transition="in" filter="fade">
                                      <p:cBhvr>
                                        <p:cTn id="706" dur="1000"/>
                                        <p:tgtEl>
                                          <p:spTgt spid="120"/>
                                        </p:tgtEl>
                                      </p:cBhvr>
                                    </p:animEffect>
                                  </p:childTnLst>
                                </p:cTn>
                              </p:par>
                              <p:par>
                                <p:cTn id="707" presetID="31" presetClass="entr" presetSubtype="0" fill="hold" nodeType="withEffect">
                                  <p:stCondLst>
                                    <p:cond delay="0"/>
                                  </p:stCondLst>
                                  <p:childTnLst>
                                    <p:set>
                                      <p:cBhvr>
                                        <p:cTn id="708" dur="1" fill="hold">
                                          <p:stCondLst>
                                            <p:cond delay="0"/>
                                          </p:stCondLst>
                                        </p:cTn>
                                        <p:tgtEl>
                                          <p:spTgt spid="121"/>
                                        </p:tgtEl>
                                        <p:attrNameLst>
                                          <p:attrName>style.visibility</p:attrName>
                                        </p:attrNameLst>
                                      </p:cBhvr>
                                      <p:to>
                                        <p:strVal val="visible"/>
                                      </p:to>
                                    </p:set>
                                    <p:anim calcmode="lin" valueType="num">
                                      <p:cBhvr>
                                        <p:cTn id="709" dur="1000" fill="hold"/>
                                        <p:tgtEl>
                                          <p:spTgt spid="121"/>
                                        </p:tgtEl>
                                        <p:attrNameLst>
                                          <p:attrName>ppt_w</p:attrName>
                                        </p:attrNameLst>
                                      </p:cBhvr>
                                      <p:tavLst>
                                        <p:tav tm="0">
                                          <p:val>
                                            <p:fltVal val="0"/>
                                          </p:val>
                                        </p:tav>
                                        <p:tav tm="100000">
                                          <p:val>
                                            <p:strVal val="#ppt_w"/>
                                          </p:val>
                                        </p:tav>
                                      </p:tavLst>
                                    </p:anim>
                                    <p:anim calcmode="lin" valueType="num">
                                      <p:cBhvr>
                                        <p:cTn id="710" dur="1000" fill="hold"/>
                                        <p:tgtEl>
                                          <p:spTgt spid="121"/>
                                        </p:tgtEl>
                                        <p:attrNameLst>
                                          <p:attrName>ppt_h</p:attrName>
                                        </p:attrNameLst>
                                      </p:cBhvr>
                                      <p:tavLst>
                                        <p:tav tm="0">
                                          <p:val>
                                            <p:fltVal val="0"/>
                                          </p:val>
                                        </p:tav>
                                        <p:tav tm="100000">
                                          <p:val>
                                            <p:strVal val="#ppt_h"/>
                                          </p:val>
                                        </p:tav>
                                      </p:tavLst>
                                    </p:anim>
                                    <p:anim calcmode="lin" valueType="num">
                                      <p:cBhvr>
                                        <p:cTn id="711" dur="1000" fill="hold"/>
                                        <p:tgtEl>
                                          <p:spTgt spid="121"/>
                                        </p:tgtEl>
                                        <p:attrNameLst>
                                          <p:attrName>style.rotation</p:attrName>
                                        </p:attrNameLst>
                                      </p:cBhvr>
                                      <p:tavLst>
                                        <p:tav tm="0">
                                          <p:val>
                                            <p:fltVal val="90"/>
                                          </p:val>
                                        </p:tav>
                                        <p:tav tm="100000">
                                          <p:val>
                                            <p:fltVal val="0"/>
                                          </p:val>
                                        </p:tav>
                                      </p:tavLst>
                                    </p:anim>
                                    <p:animEffect transition="in" filter="fade">
                                      <p:cBhvr>
                                        <p:cTn id="712" dur="1000"/>
                                        <p:tgtEl>
                                          <p:spTgt spid="121"/>
                                        </p:tgtEl>
                                      </p:cBhvr>
                                    </p:animEffect>
                                  </p:childTnLst>
                                </p:cTn>
                              </p:par>
                              <p:par>
                                <p:cTn id="713" presetID="31" presetClass="entr" presetSubtype="0" fill="hold" nodeType="withEffect">
                                  <p:stCondLst>
                                    <p:cond delay="0"/>
                                  </p:stCondLst>
                                  <p:childTnLst>
                                    <p:set>
                                      <p:cBhvr>
                                        <p:cTn id="714" dur="1" fill="hold">
                                          <p:stCondLst>
                                            <p:cond delay="0"/>
                                          </p:stCondLst>
                                        </p:cTn>
                                        <p:tgtEl>
                                          <p:spTgt spid="122"/>
                                        </p:tgtEl>
                                        <p:attrNameLst>
                                          <p:attrName>style.visibility</p:attrName>
                                        </p:attrNameLst>
                                      </p:cBhvr>
                                      <p:to>
                                        <p:strVal val="visible"/>
                                      </p:to>
                                    </p:set>
                                    <p:anim calcmode="lin" valueType="num">
                                      <p:cBhvr>
                                        <p:cTn id="715" dur="1000" fill="hold"/>
                                        <p:tgtEl>
                                          <p:spTgt spid="122"/>
                                        </p:tgtEl>
                                        <p:attrNameLst>
                                          <p:attrName>ppt_w</p:attrName>
                                        </p:attrNameLst>
                                      </p:cBhvr>
                                      <p:tavLst>
                                        <p:tav tm="0">
                                          <p:val>
                                            <p:fltVal val="0"/>
                                          </p:val>
                                        </p:tav>
                                        <p:tav tm="100000">
                                          <p:val>
                                            <p:strVal val="#ppt_w"/>
                                          </p:val>
                                        </p:tav>
                                      </p:tavLst>
                                    </p:anim>
                                    <p:anim calcmode="lin" valueType="num">
                                      <p:cBhvr>
                                        <p:cTn id="716" dur="1000" fill="hold"/>
                                        <p:tgtEl>
                                          <p:spTgt spid="122"/>
                                        </p:tgtEl>
                                        <p:attrNameLst>
                                          <p:attrName>ppt_h</p:attrName>
                                        </p:attrNameLst>
                                      </p:cBhvr>
                                      <p:tavLst>
                                        <p:tav tm="0">
                                          <p:val>
                                            <p:fltVal val="0"/>
                                          </p:val>
                                        </p:tav>
                                        <p:tav tm="100000">
                                          <p:val>
                                            <p:strVal val="#ppt_h"/>
                                          </p:val>
                                        </p:tav>
                                      </p:tavLst>
                                    </p:anim>
                                    <p:anim calcmode="lin" valueType="num">
                                      <p:cBhvr>
                                        <p:cTn id="717" dur="1000" fill="hold"/>
                                        <p:tgtEl>
                                          <p:spTgt spid="122"/>
                                        </p:tgtEl>
                                        <p:attrNameLst>
                                          <p:attrName>style.rotation</p:attrName>
                                        </p:attrNameLst>
                                      </p:cBhvr>
                                      <p:tavLst>
                                        <p:tav tm="0">
                                          <p:val>
                                            <p:fltVal val="90"/>
                                          </p:val>
                                        </p:tav>
                                        <p:tav tm="100000">
                                          <p:val>
                                            <p:fltVal val="0"/>
                                          </p:val>
                                        </p:tav>
                                      </p:tavLst>
                                    </p:anim>
                                    <p:animEffect transition="in" filter="fade">
                                      <p:cBhvr>
                                        <p:cTn id="718" dur="1000"/>
                                        <p:tgtEl>
                                          <p:spTgt spid="122"/>
                                        </p:tgtEl>
                                      </p:cBhvr>
                                    </p:animEffect>
                                  </p:childTnLst>
                                </p:cTn>
                              </p:par>
                              <p:par>
                                <p:cTn id="719" presetID="31" presetClass="entr" presetSubtype="0" fill="hold" nodeType="withEffect">
                                  <p:stCondLst>
                                    <p:cond delay="0"/>
                                  </p:stCondLst>
                                  <p:childTnLst>
                                    <p:set>
                                      <p:cBhvr>
                                        <p:cTn id="720" dur="1" fill="hold">
                                          <p:stCondLst>
                                            <p:cond delay="0"/>
                                          </p:stCondLst>
                                        </p:cTn>
                                        <p:tgtEl>
                                          <p:spTgt spid="123"/>
                                        </p:tgtEl>
                                        <p:attrNameLst>
                                          <p:attrName>style.visibility</p:attrName>
                                        </p:attrNameLst>
                                      </p:cBhvr>
                                      <p:to>
                                        <p:strVal val="visible"/>
                                      </p:to>
                                    </p:set>
                                    <p:anim calcmode="lin" valueType="num">
                                      <p:cBhvr>
                                        <p:cTn id="721" dur="1000" fill="hold"/>
                                        <p:tgtEl>
                                          <p:spTgt spid="123"/>
                                        </p:tgtEl>
                                        <p:attrNameLst>
                                          <p:attrName>ppt_w</p:attrName>
                                        </p:attrNameLst>
                                      </p:cBhvr>
                                      <p:tavLst>
                                        <p:tav tm="0">
                                          <p:val>
                                            <p:fltVal val="0"/>
                                          </p:val>
                                        </p:tav>
                                        <p:tav tm="100000">
                                          <p:val>
                                            <p:strVal val="#ppt_w"/>
                                          </p:val>
                                        </p:tav>
                                      </p:tavLst>
                                    </p:anim>
                                    <p:anim calcmode="lin" valueType="num">
                                      <p:cBhvr>
                                        <p:cTn id="722" dur="1000" fill="hold"/>
                                        <p:tgtEl>
                                          <p:spTgt spid="123"/>
                                        </p:tgtEl>
                                        <p:attrNameLst>
                                          <p:attrName>ppt_h</p:attrName>
                                        </p:attrNameLst>
                                      </p:cBhvr>
                                      <p:tavLst>
                                        <p:tav tm="0">
                                          <p:val>
                                            <p:fltVal val="0"/>
                                          </p:val>
                                        </p:tav>
                                        <p:tav tm="100000">
                                          <p:val>
                                            <p:strVal val="#ppt_h"/>
                                          </p:val>
                                        </p:tav>
                                      </p:tavLst>
                                    </p:anim>
                                    <p:anim calcmode="lin" valueType="num">
                                      <p:cBhvr>
                                        <p:cTn id="723" dur="1000" fill="hold"/>
                                        <p:tgtEl>
                                          <p:spTgt spid="123"/>
                                        </p:tgtEl>
                                        <p:attrNameLst>
                                          <p:attrName>style.rotation</p:attrName>
                                        </p:attrNameLst>
                                      </p:cBhvr>
                                      <p:tavLst>
                                        <p:tav tm="0">
                                          <p:val>
                                            <p:fltVal val="90"/>
                                          </p:val>
                                        </p:tav>
                                        <p:tav tm="100000">
                                          <p:val>
                                            <p:fltVal val="0"/>
                                          </p:val>
                                        </p:tav>
                                      </p:tavLst>
                                    </p:anim>
                                    <p:animEffect transition="in" filter="fade">
                                      <p:cBhvr>
                                        <p:cTn id="724" dur="1000"/>
                                        <p:tgtEl>
                                          <p:spTgt spid="123"/>
                                        </p:tgtEl>
                                      </p:cBhvr>
                                    </p:animEffect>
                                  </p:childTnLst>
                                </p:cTn>
                              </p:par>
                              <p:par>
                                <p:cTn id="725" presetID="31" presetClass="entr" presetSubtype="0" fill="hold" nodeType="withEffect">
                                  <p:stCondLst>
                                    <p:cond delay="0"/>
                                  </p:stCondLst>
                                  <p:childTnLst>
                                    <p:set>
                                      <p:cBhvr>
                                        <p:cTn id="726" dur="1" fill="hold">
                                          <p:stCondLst>
                                            <p:cond delay="0"/>
                                          </p:stCondLst>
                                        </p:cTn>
                                        <p:tgtEl>
                                          <p:spTgt spid="124"/>
                                        </p:tgtEl>
                                        <p:attrNameLst>
                                          <p:attrName>style.visibility</p:attrName>
                                        </p:attrNameLst>
                                      </p:cBhvr>
                                      <p:to>
                                        <p:strVal val="visible"/>
                                      </p:to>
                                    </p:set>
                                    <p:anim calcmode="lin" valueType="num">
                                      <p:cBhvr>
                                        <p:cTn id="727" dur="1000" fill="hold"/>
                                        <p:tgtEl>
                                          <p:spTgt spid="124"/>
                                        </p:tgtEl>
                                        <p:attrNameLst>
                                          <p:attrName>ppt_w</p:attrName>
                                        </p:attrNameLst>
                                      </p:cBhvr>
                                      <p:tavLst>
                                        <p:tav tm="0">
                                          <p:val>
                                            <p:fltVal val="0"/>
                                          </p:val>
                                        </p:tav>
                                        <p:tav tm="100000">
                                          <p:val>
                                            <p:strVal val="#ppt_w"/>
                                          </p:val>
                                        </p:tav>
                                      </p:tavLst>
                                    </p:anim>
                                    <p:anim calcmode="lin" valueType="num">
                                      <p:cBhvr>
                                        <p:cTn id="728" dur="1000" fill="hold"/>
                                        <p:tgtEl>
                                          <p:spTgt spid="124"/>
                                        </p:tgtEl>
                                        <p:attrNameLst>
                                          <p:attrName>ppt_h</p:attrName>
                                        </p:attrNameLst>
                                      </p:cBhvr>
                                      <p:tavLst>
                                        <p:tav tm="0">
                                          <p:val>
                                            <p:fltVal val="0"/>
                                          </p:val>
                                        </p:tav>
                                        <p:tav tm="100000">
                                          <p:val>
                                            <p:strVal val="#ppt_h"/>
                                          </p:val>
                                        </p:tav>
                                      </p:tavLst>
                                    </p:anim>
                                    <p:anim calcmode="lin" valueType="num">
                                      <p:cBhvr>
                                        <p:cTn id="729" dur="1000" fill="hold"/>
                                        <p:tgtEl>
                                          <p:spTgt spid="124"/>
                                        </p:tgtEl>
                                        <p:attrNameLst>
                                          <p:attrName>style.rotation</p:attrName>
                                        </p:attrNameLst>
                                      </p:cBhvr>
                                      <p:tavLst>
                                        <p:tav tm="0">
                                          <p:val>
                                            <p:fltVal val="90"/>
                                          </p:val>
                                        </p:tav>
                                        <p:tav tm="100000">
                                          <p:val>
                                            <p:fltVal val="0"/>
                                          </p:val>
                                        </p:tav>
                                      </p:tavLst>
                                    </p:anim>
                                    <p:animEffect transition="in" filter="fade">
                                      <p:cBhvr>
                                        <p:cTn id="730" dur="1000"/>
                                        <p:tgtEl>
                                          <p:spTgt spid="124"/>
                                        </p:tgtEl>
                                      </p:cBhvr>
                                    </p:animEffect>
                                  </p:childTnLst>
                                </p:cTn>
                              </p:par>
                              <p:par>
                                <p:cTn id="731" presetID="31" presetClass="entr" presetSubtype="0" fill="hold" nodeType="withEffect">
                                  <p:stCondLst>
                                    <p:cond delay="0"/>
                                  </p:stCondLst>
                                  <p:childTnLst>
                                    <p:set>
                                      <p:cBhvr>
                                        <p:cTn id="732" dur="1" fill="hold">
                                          <p:stCondLst>
                                            <p:cond delay="0"/>
                                          </p:stCondLst>
                                        </p:cTn>
                                        <p:tgtEl>
                                          <p:spTgt spid="125"/>
                                        </p:tgtEl>
                                        <p:attrNameLst>
                                          <p:attrName>style.visibility</p:attrName>
                                        </p:attrNameLst>
                                      </p:cBhvr>
                                      <p:to>
                                        <p:strVal val="visible"/>
                                      </p:to>
                                    </p:set>
                                    <p:anim calcmode="lin" valueType="num">
                                      <p:cBhvr>
                                        <p:cTn id="733" dur="1000" fill="hold"/>
                                        <p:tgtEl>
                                          <p:spTgt spid="125"/>
                                        </p:tgtEl>
                                        <p:attrNameLst>
                                          <p:attrName>ppt_w</p:attrName>
                                        </p:attrNameLst>
                                      </p:cBhvr>
                                      <p:tavLst>
                                        <p:tav tm="0">
                                          <p:val>
                                            <p:fltVal val="0"/>
                                          </p:val>
                                        </p:tav>
                                        <p:tav tm="100000">
                                          <p:val>
                                            <p:strVal val="#ppt_w"/>
                                          </p:val>
                                        </p:tav>
                                      </p:tavLst>
                                    </p:anim>
                                    <p:anim calcmode="lin" valueType="num">
                                      <p:cBhvr>
                                        <p:cTn id="734" dur="1000" fill="hold"/>
                                        <p:tgtEl>
                                          <p:spTgt spid="125"/>
                                        </p:tgtEl>
                                        <p:attrNameLst>
                                          <p:attrName>ppt_h</p:attrName>
                                        </p:attrNameLst>
                                      </p:cBhvr>
                                      <p:tavLst>
                                        <p:tav tm="0">
                                          <p:val>
                                            <p:fltVal val="0"/>
                                          </p:val>
                                        </p:tav>
                                        <p:tav tm="100000">
                                          <p:val>
                                            <p:strVal val="#ppt_h"/>
                                          </p:val>
                                        </p:tav>
                                      </p:tavLst>
                                    </p:anim>
                                    <p:anim calcmode="lin" valueType="num">
                                      <p:cBhvr>
                                        <p:cTn id="735" dur="1000" fill="hold"/>
                                        <p:tgtEl>
                                          <p:spTgt spid="125"/>
                                        </p:tgtEl>
                                        <p:attrNameLst>
                                          <p:attrName>style.rotation</p:attrName>
                                        </p:attrNameLst>
                                      </p:cBhvr>
                                      <p:tavLst>
                                        <p:tav tm="0">
                                          <p:val>
                                            <p:fltVal val="90"/>
                                          </p:val>
                                        </p:tav>
                                        <p:tav tm="100000">
                                          <p:val>
                                            <p:fltVal val="0"/>
                                          </p:val>
                                        </p:tav>
                                      </p:tavLst>
                                    </p:anim>
                                    <p:animEffect transition="in" filter="fade">
                                      <p:cBhvr>
                                        <p:cTn id="736" dur="1000"/>
                                        <p:tgtEl>
                                          <p:spTgt spid="125"/>
                                        </p:tgtEl>
                                      </p:cBhvr>
                                    </p:animEffect>
                                  </p:childTnLst>
                                </p:cTn>
                              </p:par>
                              <p:par>
                                <p:cTn id="737" presetID="31" presetClass="entr" presetSubtype="0" fill="hold" grpId="0" nodeType="withEffect">
                                  <p:stCondLst>
                                    <p:cond delay="0"/>
                                  </p:stCondLst>
                                  <p:childTnLst>
                                    <p:set>
                                      <p:cBhvr>
                                        <p:cTn id="738" dur="1" fill="hold">
                                          <p:stCondLst>
                                            <p:cond delay="0"/>
                                          </p:stCondLst>
                                        </p:cTn>
                                        <p:tgtEl>
                                          <p:spTgt spid="126"/>
                                        </p:tgtEl>
                                        <p:attrNameLst>
                                          <p:attrName>style.visibility</p:attrName>
                                        </p:attrNameLst>
                                      </p:cBhvr>
                                      <p:to>
                                        <p:strVal val="visible"/>
                                      </p:to>
                                    </p:set>
                                    <p:anim calcmode="lin" valueType="num">
                                      <p:cBhvr>
                                        <p:cTn id="739" dur="1000" fill="hold"/>
                                        <p:tgtEl>
                                          <p:spTgt spid="126"/>
                                        </p:tgtEl>
                                        <p:attrNameLst>
                                          <p:attrName>ppt_w</p:attrName>
                                        </p:attrNameLst>
                                      </p:cBhvr>
                                      <p:tavLst>
                                        <p:tav tm="0">
                                          <p:val>
                                            <p:fltVal val="0"/>
                                          </p:val>
                                        </p:tav>
                                        <p:tav tm="100000">
                                          <p:val>
                                            <p:strVal val="#ppt_w"/>
                                          </p:val>
                                        </p:tav>
                                      </p:tavLst>
                                    </p:anim>
                                    <p:anim calcmode="lin" valueType="num">
                                      <p:cBhvr>
                                        <p:cTn id="740" dur="1000" fill="hold"/>
                                        <p:tgtEl>
                                          <p:spTgt spid="126"/>
                                        </p:tgtEl>
                                        <p:attrNameLst>
                                          <p:attrName>ppt_h</p:attrName>
                                        </p:attrNameLst>
                                      </p:cBhvr>
                                      <p:tavLst>
                                        <p:tav tm="0">
                                          <p:val>
                                            <p:fltVal val="0"/>
                                          </p:val>
                                        </p:tav>
                                        <p:tav tm="100000">
                                          <p:val>
                                            <p:strVal val="#ppt_h"/>
                                          </p:val>
                                        </p:tav>
                                      </p:tavLst>
                                    </p:anim>
                                    <p:anim calcmode="lin" valueType="num">
                                      <p:cBhvr>
                                        <p:cTn id="741" dur="1000" fill="hold"/>
                                        <p:tgtEl>
                                          <p:spTgt spid="126"/>
                                        </p:tgtEl>
                                        <p:attrNameLst>
                                          <p:attrName>style.rotation</p:attrName>
                                        </p:attrNameLst>
                                      </p:cBhvr>
                                      <p:tavLst>
                                        <p:tav tm="0">
                                          <p:val>
                                            <p:fltVal val="90"/>
                                          </p:val>
                                        </p:tav>
                                        <p:tav tm="100000">
                                          <p:val>
                                            <p:fltVal val="0"/>
                                          </p:val>
                                        </p:tav>
                                      </p:tavLst>
                                    </p:anim>
                                    <p:animEffect transition="in" filter="fade">
                                      <p:cBhvr>
                                        <p:cTn id="742" dur="1000"/>
                                        <p:tgtEl>
                                          <p:spTgt spid="126"/>
                                        </p:tgtEl>
                                      </p:cBhvr>
                                    </p:animEffect>
                                  </p:childTnLst>
                                </p:cTn>
                              </p:par>
                              <p:par>
                                <p:cTn id="743" presetID="31" presetClass="entr" presetSubtype="0" fill="hold" nodeType="withEffect">
                                  <p:stCondLst>
                                    <p:cond delay="0"/>
                                  </p:stCondLst>
                                  <p:childTnLst>
                                    <p:set>
                                      <p:cBhvr>
                                        <p:cTn id="744" dur="1" fill="hold">
                                          <p:stCondLst>
                                            <p:cond delay="0"/>
                                          </p:stCondLst>
                                        </p:cTn>
                                        <p:tgtEl>
                                          <p:spTgt spid="127"/>
                                        </p:tgtEl>
                                        <p:attrNameLst>
                                          <p:attrName>style.visibility</p:attrName>
                                        </p:attrNameLst>
                                      </p:cBhvr>
                                      <p:to>
                                        <p:strVal val="visible"/>
                                      </p:to>
                                    </p:set>
                                    <p:anim calcmode="lin" valueType="num">
                                      <p:cBhvr>
                                        <p:cTn id="745" dur="1000" fill="hold"/>
                                        <p:tgtEl>
                                          <p:spTgt spid="127"/>
                                        </p:tgtEl>
                                        <p:attrNameLst>
                                          <p:attrName>ppt_w</p:attrName>
                                        </p:attrNameLst>
                                      </p:cBhvr>
                                      <p:tavLst>
                                        <p:tav tm="0">
                                          <p:val>
                                            <p:fltVal val="0"/>
                                          </p:val>
                                        </p:tav>
                                        <p:tav tm="100000">
                                          <p:val>
                                            <p:strVal val="#ppt_w"/>
                                          </p:val>
                                        </p:tav>
                                      </p:tavLst>
                                    </p:anim>
                                    <p:anim calcmode="lin" valueType="num">
                                      <p:cBhvr>
                                        <p:cTn id="746" dur="1000" fill="hold"/>
                                        <p:tgtEl>
                                          <p:spTgt spid="127"/>
                                        </p:tgtEl>
                                        <p:attrNameLst>
                                          <p:attrName>ppt_h</p:attrName>
                                        </p:attrNameLst>
                                      </p:cBhvr>
                                      <p:tavLst>
                                        <p:tav tm="0">
                                          <p:val>
                                            <p:fltVal val="0"/>
                                          </p:val>
                                        </p:tav>
                                        <p:tav tm="100000">
                                          <p:val>
                                            <p:strVal val="#ppt_h"/>
                                          </p:val>
                                        </p:tav>
                                      </p:tavLst>
                                    </p:anim>
                                    <p:anim calcmode="lin" valueType="num">
                                      <p:cBhvr>
                                        <p:cTn id="747" dur="1000" fill="hold"/>
                                        <p:tgtEl>
                                          <p:spTgt spid="127"/>
                                        </p:tgtEl>
                                        <p:attrNameLst>
                                          <p:attrName>style.rotation</p:attrName>
                                        </p:attrNameLst>
                                      </p:cBhvr>
                                      <p:tavLst>
                                        <p:tav tm="0">
                                          <p:val>
                                            <p:fltVal val="90"/>
                                          </p:val>
                                        </p:tav>
                                        <p:tav tm="100000">
                                          <p:val>
                                            <p:fltVal val="0"/>
                                          </p:val>
                                        </p:tav>
                                      </p:tavLst>
                                    </p:anim>
                                    <p:animEffect transition="in" filter="fade">
                                      <p:cBhvr>
                                        <p:cTn id="748" dur="1000"/>
                                        <p:tgtEl>
                                          <p:spTgt spid="127"/>
                                        </p:tgtEl>
                                      </p:cBhvr>
                                    </p:animEffect>
                                  </p:childTnLst>
                                </p:cTn>
                              </p:par>
                              <p:par>
                                <p:cTn id="749" presetID="31" presetClass="entr" presetSubtype="0" fill="hold" nodeType="withEffect">
                                  <p:stCondLst>
                                    <p:cond delay="0"/>
                                  </p:stCondLst>
                                  <p:childTnLst>
                                    <p:set>
                                      <p:cBhvr>
                                        <p:cTn id="750" dur="1" fill="hold">
                                          <p:stCondLst>
                                            <p:cond delay="0"/>
                                          </p:stCondLst>
                                        </p:cTn>
                                        <p:tgtEl>
                                          <p:spTgt spid="128"/>
                                        </p:tgtEl>
                                        <p:attrNameLst>
                                          <p:attrName>style.visibility</p:attrName>
                                        </p:attrNameLst>
                                      </p:cBhvr>
                                      <p:to>
                                        <p:strVal val="visible"/>
                                      </p:to>
                                    </p:set>
                                    <p:anim calcmode="lin" valueType="num">
                                      <p:cBhvr>
                                        <p:cTn id="751" dur="1000" fill="hold"/>
                                        <p:tgtEl>
                                          <p:spTgt spid="128"/>
                                        </p:tgtEl>
                                        <p:attrNameLst>
                                          <p:attrName>ppt_w</p:attrName>
                                        </p:attrNameLst>
                                      </p:cBhvr>
                                      <p:tavLst>
                                        <p:tav tm="0">
                                          <p:val>
                                            <p:fltVal val="0"/>
                                          </p:val>
                                        </p:tav>
                                        <p:tav tm="100000">
                                          <p:val>
                                            <p:strVal val="#ppt_w"/>
                                          </p:val>
                                        </p:tav>
                                      </p:tavLst>
                                    </p:anim>
                                    <p:anim calcmode="lin" valueType="num">
                                      <p:cBhvr>
                                        <p:cTn id="752" dur="1000" fill="hold"/>
                                        <p:tgtEl>
                                          <p:spTgt spid="128"/>
                                        </p:tgtEl>
                                        <p:attrNameLst>
                                          <p:attrName>ppt_h</p:attrName>
                                        </p:attrNameLst>
                                      </p:cBhvr>
                                      <p:tavLst>
                                        <p:tav tm="0">
                                          <p:val>
                                            <p:fltVal val="0"/>
                                          </p:val>
                                        </p:tav>
                                        <p:tav tm="100000">
                                          <p:val>
                                            <p:strVal val="#ppt_h"/>
                                          </p:val>
                                        </p:tav>
                                      </p:tavLst>
                                    </p:anim>
                                    <p:anim calcmode="lin" valueType="num">
                                      <p:cBhvr>
                                        <p:cTn id="753" dur="1000" fill="hold"/>
                                        <p:tgtEl>
                                          <p:spTgt spid="128"/>
                                        </p:tgtEl>
                                        <p:attrNameLst>
                                          <p:attrName>style.rotation</p:attrName>
                                        </p:attrNameLst>
                                      </p:cBhvr>
                                      <p:tavLst>
                                        <p:tav tm="0">
                                          <p:val>
                                            <p:fltVal val="90"/>
                                          </p:val>
                                        </p:tav>
                                        <p:tav tm="100000">
                                          <p:val>
                                            <p:fltVal val="0"/>
                                          </p:val>
                                        </p:tav>
                                      </p:tavLst>
                                    </p:anim>
                                    <p:animEffect transition="in" filter="fade">
                                      <p:cBhvr>
                                        <p:cTn id="754" dur="1000"/>
                                        <p:tgtEl>
                                          <p:spTgt spid="128"/>
                                        </p:tgtEl>
                                      </p:cBhvr>
                                    </p:animEffect>
                                  </p:childTnLst>
                                </p:cTn>
                              </p:par>
                              <p:par>
                                <p:cTn id="755" presetID="31" presetClass="entr" presetSubtype="0" fill="hold" nodeType="withEffect">
                                  <p:stCondLst>
                                    <p:cond delay="0"/>
                                  </p:stCondLst>
                                  <p:childTnLst>
                                    <p:set>
                                      <p:cBhvr>
                                        <p:cTn id="756" dur="1" fill="hold">
                                          <p:stCondLst>
                                            <p:cond delay="0"/>
                                          </p:stCondLst>
                                        </p:cTn>
                                        <p:tgtEl>
                                          <p:spTgt spid="129"/>
                                        </p:tgtEl>
                                        <p:attrNameLst>
                                          <p:attrName>style.visibility</p:attrName>
                                        </p:attrNameLst>
                                      </p:cBhvr>
                                      <p:to>
                                        <p:strVal val="visible"/>
                                      </p:to>
                                    </p:set>
                                    <p:anim calcmode="lin" valueType="num">
                                      <p:cBhvr>
                                        <p:cTn id="757" dur="1000" fill="hold"/>
                                        <p:tgtEl>
                                          <p:spTgt spid="129"/>
                                        </p:tgtEl>
                                        <p:attrNameLst>
                                          <p:attrName>ppt_w</p:attrName>
                                        </p:attrNameLst>
                                      </p:cBhvr>
                                      <p:tavLst>
                                        <p:tav tm="0">
                                          <p:val>
                                            <p:fltVal val="0"/>
                                          </p:val>
                                        </p:tav>
                                        <p:tav tm="100000">
                                          <p:val>
                                            <p:strVal val="#ppt_w"/>
                                          </p:val>
                                        </p:tav>
                                      </p:tavLst>
                                    </p:anim>
                                    <p:anim calcmode="lin" valueType="num">
                                      <p:cBhvr>
                                        <p:cTn id="758" dur="1000" fill="hold"/>
                                        <p:tgtEl>
                                          <p:spTgt spid="129"/>
                                        </p:tgtEl>
                                        <p:attrNameLst>
                                          <p:attrName>ppt_h</p:attrName>
                                        </p:attrNameLst>
                                      </p:cBhvr>
                                      <p:tavLst>
                                        <p:tav tm="0">
                                          <p:val>
                                            <p:fltVal val="0"/>
                                          </p:val>
                                        </p:tav>
                                        <p:tav tm="100000">
                                          <p:val>
                                            <p:strVal val="#ppt_h"/>
                                          </p:val>
                                        </p:tav>
                                      </p:tavLst>
                                    </p:anim>
                                    <p:anim calcmode="lin" valueType="num">
                                      <p:cBhvr>
                                        <p:cTn id="759" dur="1000" fill="hold"/>
                                        <p:tgtEl>
                                          <p:spTgt spid="129"/>
                                        </p:tgtEl>
                                        <p:attrNameLst>
                                          <p:attrName>style.rotation</p:attrName>
                                        </p:attrNameLst>
                                      </p:cBhvr>
                                      <p:tavLst>
                                        <p:tav tm="0">
                                          <p:val>
                                            <p:fltVal val="90"/>
                                          </p:val>
                                        </p:tav>
                                        <p:tav tm="100000">
                                          <p:val>
                                            <p:fltVal val="0"/>
                                          </p:val>
                                        </p:tav>
                                      </p:tavLst>
                                    </p:anim>
                                    <p:animEffect transition="in" filter="fade">
                                      <p:cBhvr>
                                        <p:cTn id="760" dur="1000"/>
                                        <p:tgtEl>
                                          <p:spTgt spid="129"/>
                                        </p:tgtEl>
                                      </p:cBhvr>
                                    </p:animEffect>
                                  </p:childTnLst>
                                </p:cTn>
                              </p:par>
                              <p:par>
                                <p:cTn id="761" presetID="31" presetClass="entr" presetSubtype="0" fill="hold" nodeType="withEffect">
                                  <p:stCondLst>
                                    <p:cond delay="0"/>
                                  </p:stCondLst>
                                  <p:childTnLst>
                                    <p:set>
                                      <p:cBhvr>
                                        <p:cTn id="762" dur="1" fill="hold">
                                          <p:stCondLst>
                                            <p:cond delay="0"/>
                                          </p:stCondLst>
                                        </p:cTn>
                                        <p:tgtEl>
                                          <p:spTgt spid="130"/>
                                        </p:tgtEl>
                                        <p:attrNameLst>
                                          <p:attrName>style.visibility</p:attrName>
                                        </p:attrNameLst>
                                      </p:cBhvr>
                                      <p:to>
                                        <p:strVal val="visible"/>
                                      </p:to>
                                    </p:set>
                                    <p:anim calcmode="lin" valueType="num">
                                      <p:cBhvr>
                                        <p:cTn id="763" dur="1000" fill="hold"/>
                                        <p:tgtEl>
                                          <p:spTgt spid="130"/>
                                        </p:tgtEl>
                                        <p:attrNameLst>
                                          <p:attrName>ppt_w</p:attrName>
                                        </p:attrNameLst>
                                      </p:cBhvr>
                                      <p:tavLst>
                                        <p:tav tm="0">
                                          <p:val>
                                            <p:fltVal val="0"/>
                                          </p:val>
                                        </p:tav>
                                        <p:tav tm="100000">
                                          <p:val>
                                            <p:strVal val="#ppt_w"/>
                                          </p:val>
                                        </p:tav>
                                      </p:tavLst>
                                    </p:anim>
                                    <p:anim calcmode="lin" valueType="num">
                                      <p:cBhvr>
                                        <p:cTn id="764" dur="1000" fill="hold"/>
                                        <p:tgtEl>
                                          <p:spTgt spid="130"/>
                                        </p:tgtEl>
                                        <p:attrNameLst>
                                          <p:attrName>ppt_h</p:attrName>
                                        </p:attrNameLst>
                                      </p:cBhvr>
                                      <p:tavLst>
                                        <p:tav tm="0">
                                          <p:val>
                                            <p:fltVal val="0"/>
                                          </p:val>
                                        </p:tav>
                                        <p:tav tm="100000">
                                          <p:val>
                                            <p:strVal val="#ppt_h"/>
                                          </p:val>
                                        </p:tav>
                                      </p:tavLst>
                                    </p:anim>
                                    <p:anim calcmode="lin" valueType="num">
                                      <p:cBhvr>
                                        <p:cTn id="765" dur="1000" fill="hold"/>
                                        <p:tgtEl>
                                          <p:spTgt spid="130"/>
                                        </p:tgtEl>
                                        <p:attrNameLst>
                                          <p:attrName>style.rotation</p:attrName>
                                        </p:attrNameLst>
                                      </p:cBhvr>
                                      <p:tavLst>
                                        <p:tav tm="0">
                                          <p:val>
                                            <p:fltVal val="90"/>
                                          </p:val>
                                        </p:tav>
                                        <p:tav tm="100000">
                                          <p:val>
                                            <p:fltVal val="0"/>
                                          </p:val>
                                        </p:tav>
                                      </p:tavLst>
                                    </p:anim>
                                    <p:animEffect transition="in" filter="fade">
                                      <p:cBhvr>
                                        <p:cTn id="766" dur="1000"/>
                                        <p:tgtEl>
                                          <p:spTgt spid="130"/>
                                        </p:tgtEl>
                                      </p:cBhvr>
                                    </p:animEffect>
                                  </p:childTnLst>
                                </p:cTn>
                              </p:par>
                              <p:par>
                                <p:cTn id="767" presetID="31" presetClass="entr" presetSubtype="0" fill="hold" grpId="0" nodeType="withEffect">
                                  <p:stCondLst>
                                    <p:cond delay="0"/>
                                  </p:stCondLst>
                                  <p:childTnLst>
                                    <p:set>
                                      <p:cBhvr>
                                        <p:cTn id="768" dur="1" fill="hold">
                                          <p:stCondLst>
                                            <p:cond delay="0"/>
                                          </p:stCondLst>
                                        </p:cTn>
                                        <p:tgtEl>
                                          <p:spTgt spid="131"/>
                                        </p:tgtEl>
                                        <p:attrNameLst>
                                          <p:attrName>style.visibility</p:attrName>
                                        </p:attrNameLst>
                                      </p:cBhvr>
                                      <p:to>
                                        <p:strVal val="visible"/>
                                      </p:to>
                                    </p:set>
                                    <p:anim calcmode="lin" valueType="num">
                                      <p:cBhvr>
                                        <p:cTn id="769" dur="1000" fill="hold"/>
                                        <p:tgtEl>
                                          <p:spTgt spid="131"/>
                                        </p:tgtEl>
                                        <p:attrNameLst>
                                          <p:attrName>ppt_w</p:attrName>
                                        </p:attrNameLst>
                                      </p:cBhvr>
                                      <p:tavLst>
                                        <p:tav tm="0">
                                          <p:val>
                                            <p:fltVal val="0"/>
                                          </p:val>
                                        </p:tav>
                                        <p:tav tm="100000">
                                          <p:val>
                                            <p:strVal val="#ppt_w"/>
                                          </p:val>
                                        </p:tav>
                                      </p:tavLst>
                                    </p:anim>
                                    <p:anim calcmode="lin" valueType="num">
                                      <p:cBhvr>
                                        <p:cTn id="770" dur="1000" fill="hold"/>
                                        <p:tgtEl>
                                          <p:spTgt spid="131"/>
                                        </p:tgtEl>
                                        <p:attrNameLst>
                                          <p:attrName>ppt_h</p:attrName>
                                        </p:attrNameLst>
                                      </p:cBhvr>
                                      <p:tavLst>
                                        <p:tav tm="0">
                                          <p:val>
                                            <p:fltVal val="0"/>
                                          </p:val>
                                        </p:tav>
                                        <p:tav tm="100000">
                                          <p:val>
                                            <p:strVal val="#ppt_h"/>
                                          </p:val>
                                        </p:tav>
                                      </p:tavLst>
                                    </p:anim>
                                    <p:anim calcmode="lin" valueType="num">
                                      <p:cBhvr>
                                        <p:cTn id="771" dur="1000" fill="hold"/>
                                        <p:tgtEl>
                                          <p:spTgt spid="131"/>
                                        </p:tgtEl>
                                        <p:attrNameLst>
                                          <p:attrName>style.rotation</p:attrName>
                                        </p:attrNameLst>
                                      </p:cBhvr>
                                      <p:tavLst>
                                        <p:tav tm="0">
                                          <p:val>
                                            <p:fltVal val="90"/>
                                          </p:val>
                                        </p:tav>
                                        <p:tav tm="100000">
                                          <p:val>
                                            <p:fltVal val="0"/>
                                          </p:val>
                                        </p:tav>
                                      </p:tavLst>
                                    </p:anim>
                                    <p:animEffect transition="in" filter="fade">
                                      <p:cBhvr>
                                        <p:cTn id="772" dur="1000"/>
                                        <p:tgtEl>
                                          <p:spTgt spid="131"/>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2"/>
                                        </p:tgtEl>
                                        <p:attrNameLst>
                                          <p:attrName>style.visibility</p:attrName>
                                        </p:attrNameLst>
                                      </p:cBhvr>
                                      <p:to>
                                        <p:strVal val="visible"/>
                                      </p:to>
                                    </p:set>
                                    <p:anim calcmode="lin" valueType="num">
                                      <p:cBhvr>
                                        <p:cTn id="775" dur="1000" fill="hold"/>
                                        <p:tgtEl>
                                          <p:spTgt spid="132"/>
                                        </p:tgtEl>
                                        <p:attrNameLst>
                                          <p:attrName>ppt_w</p:attrName>
                                        </p:attrNameLst>
                                      </p:cBhvr>
                                      <p:tavLst>
                                        <p:tav tm="0">
                                          <p:val>
                                            <p:fltVal val="0"/>
                                          </p:val>
                                        </p:tav>
                                        <p:tav tm="100000">
                                          <p:val>
                                            <p:strVal val="#ppt_w"/>
                                          </p:val>
                                        </p:tav>
                                      </p:tavLst>
                                    </p:anim>
                                    <p:anim calcmode="lin" valueType="num">
                                      <p:cBhvr>
                                        <p:cTn id="776" dur="1000" fill="hold"/>
                                        <p:tgtEl>
                                          <p:spTgt spid="132"/>
                                        </p:tgtEl>
                                        <p:attrNameLst>
                                          <p:attrName>ppt_h</p:attrName>
                                        </p:attrNameLst>
                                      </p:cBhvr>
                                      <p:tavLst>
                                        <p:tav tm="0">
                                          <p:val>
                                            <p:fltVal val="0"/>
                                          </p:val>
                                        </p:tav>
                                        <p:tav tm="100000">
                                          <p:val>
                                            <p:strVal val="#ppt_h"/>
                                          </p:val>
                                        </p:tav>
                                      </p:tavLst>
                                    </p:anim>
                                    <p:anim calcmode="lin" valueType="num">
                                      <p:cBhvr>
                                        <p:cTn id="777" dur="1000" fill="hold"/>
                                        <p:tgtEl>
                                          <p:spTgt spid="132"/>
                                        </p:tgtEl>
                                        <p:attrNameLst>
                                          <p:attrName>style.rotation</p:attrName>
                                        </p:attrNameLst>
                                      </p:cBhvr>
                                      <p:tavLst>
                                        <p:tav tm="0">
                                          <p:val>
                                            <p:fltVal val="90"/>
                                          </p:val>
                                        </p:tav>
                                        <p:tav tm="100000">
                                          <p:val>
                                            <p:fltVal val="0"/>
                                          </p:val>
                                        </p:tav>
                                      </p:tavLst>
                                    </p:anim>
                                    <p:animEffect transition="in" filter="fade">
                                      <p:cBhvr>
                                        <p:cTn id="778" dur="1000"/>
                                        <p:tgtEl>
                                          <p:spTgt spid="132"/>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3"/>
                                        </p:tgtEl>
                                        <p:attrNameLst>
                                          <p:attrName>style.visibility</p:attrName>
                                        </p:attrNameLst>
                                      </p:cBhvr>
                                      <p:to>
                                        <p:strVal val="visible"/>
                                      </p:to>
                                    </p:set>
                                    <p:anim calcmode="lin" valueType="num">
                                      <p:cBhvr>
                                        <p:cTn id="781" dur="1000" fill="hold"/>
                                        <p:tgtEl>
                                          <p:spTgt spid="133"/>
                                        </p:tgtEl>
                                        <p:attrNameLst>
                                          <p:attrName>ppt_w</p:attrName>
                                        </p:attrNameLst>
                                      </p:cBhvr>
                                      <p:tavLst>
                                        <p:tav tm="0">
                                          <p:val>
                                            <p:fltVal val="0"/>
                                          </p:val>
                                        </p:tav>
                                        <p:tav tm="100000">
                                          <p:val>
                                            <p:strVal val="#ppt_w"/>
                                          </p:val>
                                        </p:tav>
                                      </p:tavLst>
                                    </p:anim>
                                    <p:anim calcmode="lin" valueType="num">
                                      <p:cBhvr>
                                        <p:cTn id="782" dur="1000" fill="hold"/>
                                        <p:tgtEl>
                                          <p:spTgt spid="133"/>
                                        </p:tgtEl>
                                        <p:attrNameLst>
                                          <p:attrName>ppt_h</p:attrName>
                                        </p:attrNameLst>
                                      </p:cBhvr>
                                      <p:tavLst>
                                        <p:tav tm="0">
                                          <p:val>
                                            <p:fltVal val="0"/>
                                          </p:val>
                                        </p:tav>
                                        <p:tav tm="100000">
                                          <p:val>
                                            <p:strVal val="#ppt_h"/>
                                          </p:val>
                                        </p:tav>
                                      </p:tavLst>
                                    </p:anim>
                                    <p:anim calcmode="lin" valueType="num">
                                      <p:cBhvr>
                                        <p:cTn id="783" dur="1000" fill="hold"/>
                                        <p:tgtEl>
                                          <p:spTgt spid="133"/>
                                        </p:tgtEl>
                                        <p:attrNameLst>
                                          <p:attrName>style.rotation</p:attrName>
                                        </p:attrNameLst>
                                      </p:cBhvr>
                                      <p:tavLst>
                                        <p:tav tm="0">
                                          <p:val>
                                            <p:fltVal val="90"/>
                                          </p:val>
                                        </p:tav>
                                        <p:tav tm="100000">
                                          <p:val>
                                            <p:fltVal val="0"/>
                                          </p:val>
                                        </p:tav>
                                      </p:tavLst>
                                    </p:anim>
                                    <p:animEffect transition="in" filter="fade">
                                      <p:cBhvr>
                                        <p:cTn id="784" dur="1000"/>
                                        <p:tgtEl>
                                          <p:spTgt spid="133"/>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4"/>
                                        </p:tgtEl>
                                        <p:attrNameLst>
                                          <p:attrName>style.visibility</p:attrName>
                                        </p:attrNameLst>
                                      </p:cBhvr>
                                      <p:to>
                                        <p:strVal val="visible"/>
                                      </p:to>
                                    </p:set>
                                    <p:anim calcmode="lin" valueType="num">
                                      <p:cBhvr>
                                        <p:cTn id="787" dur="1000" fill="hold"/>
                                        <p:tgtEl>
                                          <p:spTgt spid="134"/>
                                        </p:tgtEl>
                                        <p:attrNameLst>
                                          <p:attrName>ppt_w</p:attrName>
                                        </p:attrNameLst>
                                      </p:cBhvr>
                                      <p:tavLst>
                                        <p:tav tm="0">
                                          <p:val>
                                            <p:fltVal val="0"/>
                                          </p:val>
                                        </p:tav>
                                        <p:tav tm="100000">
                                          <p:val>
                                            <p:strVal val="#ppt_w"/>
                                          </p:val>
                                        </p:tav>
                                      </p:tavLst>
                                    </p:anim>
                                    <p:anim calcmode="lin" valueType="num">
                                      <p:cBhvr>
                                        <p:cTn id="788" dur="1000" fill="hold"/>
                                        <p:tgtEl>
                                          <p:spTgt spid="134"/>
                                        </p:tgtEl>
                                        <p:attrNameLst>
                                          <p:attrName>ppt_h</p:attrName>
                                        </p:attrNameLst>
                                      </p:cBhvr>
                                      <p:tavLst>
                                        <p:tav tm="0">
                                          <p:val>
                                            <p:fltVal val="0"/>
                                          </p:val>
                                        </p:tav>
                                        <p:tav tm="100000">
                                          <p:val>
                                            <p:strVal val="#ppt_h"/>
                                          </p:val>
                                        </p:tav>
                                      </p:tavLst>
                                    </p:anim>
                                    <p:anim calcmode="lin" valueType="num">
                                      <p:cBhvr>
                                        <p:cTn id="789" dur="1000" fill="hold"/>
                                        <p:tgtEl>
                                          <p:spTgt spid="134"/>
                                        </p:tgtEl>
                                        <p:attrNameLst>
                                          <p:attrName>style.rotation</p:attrName>
                                        </p:attrNameLst>
                                      </p:cBhvr>
                                      <p:tavLst>
                                        <p:tav tm="0">
                                          <p:val>
                                            <p:fltVal val="90"/>
                                          </p:val>
                                        </p:tav>
                                        <p:tav tm="100000">
                                          <p:val>
                                            <p:fltVal val="0"/>
                                          </p:val>
                                        </p:tav>
                                      </p:tavLst>
                                    </p:anim>
                                    <p:animEffect transition="in" filter="fade">
                                      <p:cBhvr>
                                        <p:cTn id="790" dur="1000"/>
                                        <p:tgtEl>
                                          <p:spTgt spid="134"/>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5"/>
                                        </p:tgtEl>
                                        <p:attrNameLst>
                                          <p:attrName>style.visibility</p:attrName>
                                        </p:attrNameLst>
                                      </p:cBhvr>
                                      <p:to>
                                        <p:strVal val="visible"/>
                                      </p:to>
                                    </p:set>
                                    <p:anim calcmode="lin" valueType="num">
                                      <p:cBhvr>
                                        <p:cTn id="793" dur="1000" fill="hold"/>
                                        <p:tgtEl>
                                          <p:spTgt spid="135"/>
                                        </p:tgtEl>
                                        <p:attrNameLst>
                                          <p:attrName>ppt_w</p:attrName>
                                        </p:attrNameLst>
                                      </p:cBhvr>
                                      <p:tavLst>
                                        <p:tav tm="0">
                                          <p:val>
                                            <p:fltVal val="0"/>
                                          </p:val>
                                        </p:tav>
                                        <p:tav tm="100000">
                                          <p:val>
                                            <p:strVal val="#ppt_w"/>
                                          </p:val>
                                        </p:tav>
                                      </p:tavLst>
                                    </p:anim>
                                    <p:anim calcmode="lin" valueType="num">
                                      <p:cBhvr>
                                        <p:cTn id="794" dur="1000" fill="hold"/>
                                        <p:tgtEl>
                                          <p:spTgt spid="135"/>
                                        </p:tgtEl>
                                        <p:attrNameLst>
                                          <p:attrName>ppt_h</p:attrName>
                                        </p:attrNameLst>
                                      </p:cBhvr>
                                      <p:tavLst>
                                        <p:tav tm="0">
                                          <p:val>
                                            <p:fltVal val="0"/>
                                          </p:val>
                                        </p:tav>
                                        <p:tav tm="100000">
                                          <p:val>
                                            <p:strVal val="#ppt_h"/>
                                          </p:val>
                                        </p:tav>
                                      </p:tavLst>
                                    </p:anim>
                                    <p:anim calcmode="lin" valueType="num">
                                      <p:cBhvr>
                                        <p:cTn id="795" dur="1000" fill="hold"/>
                                        <p:tgtEl>
                                          <p:spTgt spid="135"/>
                                        </p:tgtEl>
                                        <p:attrNameLst>
                                          <p:attrName>style.rotation</p:attrName>
                                        </p:attrNameLst>
                                      </p:cBhvr>
                                      <p:tavLst>
                                        <p:tav tm="0">
                                          <p:val>
                                            <p:fltVal val="90"/>
                                          </p:val>
                                        </p:tav>
                                        <p:tav tm="100000">
                                          <p:val>
                                            <p:fltVal val="0"/>
                                          </p:val>
                                        </p:tav>
                                      </p:tavLst>
                                    </p:anim>
                                    <p:animEffect transition="in" filter="fade">
                                      <p:cBhvr>
                                        <p:cTn id="796" dur="1000"/>
                                        <p:tgtEl>
                                          <p:spTgt spid="135"/>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6"/>
                                        </p:tgtEl>
                                        <p:attrNameLst>
                                          <p:attrName>style.visibility</p:attrName>
                                        </p:attrNameLst>
                                      </p:cBhvr>
                                      <p:to>
                                        <p:strVal val="visible"/>
                                      </p:to>
                                    </p:set>
                                    <p:anim calcmode="lin" valueType="num">
                                      <p:cBhvr>
                                        <p:cTn id="799" dur="1000" fill="hold"/>
                                        <p:tgtEl>
                                          <p:spTgt spid="136"/>
                                        </p:tgtEl>
                                        <p:attrNameLst>
                                          <p:attrName>ppt_w</p:attrName>
                                        </p:attrNameLst>
                                      </p:cBhvr>
                                      <p:tavLst>
                                        <p:tav tm="0">
                                          <p:val>
                                            <p:fltVal val="0"/>
                                          </p:val>
                                        </p:tav>
                                        <p:tav tm="100000">
                                          <p:val>
                                            <p:strVal val="#ppt_w"/>
                                          </p:val>
                                        </p:tav>
                                      </p:tavLst>
                                    </p:anim>
                                    <p:anim calcmode="lin" valueType="num">
                                      <p:cBhvr>
                                        <p:cTn id="800" dur="1000" fill="hold"/>
                                        <p:tgtEl>
                                          <p:spTgt spid="136"/>
                                        </p:tgtEl>
                                        <p:attrNameLst>
                                          <p:attrName>ppt_h</p:attrName>
                                        </p:attrNameLst>
                                      </p:cBhvr>
                                      <p:tavLst>
                                        <p:tav tm="0">
                                          <p:val>
                                            <p:fltVal val="0"/>
                                          </p:val>
                                        </p:tav>
                                        <p:tav tm="100000">
                                          <p:val>
                                            <p:strVal val="#ppt_h"/>
                                          </p:val>
                                        </p:tav>
                                      </p:tavLst>
                                    </p:anim>
                                    <p:anim calcmode="lin" valueType="num">
                                      <p:cBhvr>
                                        <p:cTn id="801" dur="1000" fill="hold"/>
                                        <p:tgtEl>
                                          <p:spTgt spid="136"/>
                                        </p:tgtEl>
                                        <p:attrNameLst>
                                          <p:attrName>style.rotation</p:attrName>
                                        </p:attrNameLst>
                                      </p:cBhvr>
                                      <p:tavLst>
                                        <p:tav tm="0">
                                          <p:val>
                                            <p:fltVal val="90"/>
                                          </p:val>
                                        </p:tav>
                                        <p:tav tm="100000">
                                          <p:val>
                                            <p:fltVal val="0"/>
                                          </p:val>
                                        </p:tav>
                                      </p:tavLst>
                                    </p:anim>
                                    <p:animEffect transition="in" filter="fade">
                                      <p:cBhvr>
                                        <p:cTn id="802" dur="1000"/>
                                        <p:tgtEl>
                                          <p:spTgt spid="136"/>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7"/>
                                        </p:tgtEl>
                                        <p:attrNameLst>
                                          <p:attrName>style.visibility</p:attrName>
                                        </p:attrNameLst>
                                      </p:cBhvr>
                                      <p:to>
                                        <p:strVal val="visible"/>
                                      </p:to>
                                    </p:set>
                                    <p:anim calcmode="lin" valueType="num">
                                      <p:cBhvr>
                                        <p:cTn id="805" dur="1000" fill="hold"/>
                                        <p:tgtEl>
                                          <p:spTgt spid="137"/>
                                        </p:tgtEl>
                                        <p:attrNameLst>
                                          <p:attrName>ppt_w</p:attrName>
                                        </p:attrNameLst>
                                      </p:cBhvr>
                                      <p:tavLst>
                                        <p:tav tm="0">
                                          <p:val>
                                            <p:fltVal val="0"/>
                                          </p:val>
                                        </p:tav>
                                        <p:tav tm="100000">
                                          <p:val>
                                            <p:strVal val="#ppt_w"/>
                                          </p:val>
                                        </p:tav>
                                      </p:tavLst>
                                    </p:anim>
                                    <p:anim calcmode="lin" valueType="num">
                                      <p:cBhvr>
                                        <p:cTn id="806" dur="1000" fill="hold"/>
                                        <p:tgtEl>
                                          <p:spTgt spid="137"/>
                                        </p:tgtEl>
                                        <p:attrNameLst>
                                          <p:attrName>ppt_h</p:attrName>
                                        </p:attrNameLst>
                                      </p:cBhvr>
                                      <p:tavLst>
                                        <p:tav tm="0">
                                          <p:val>
                                            <p:fltVal val="0"/>
                                          </p:val>
                                        </p:tav>
                                        <p:tav tm="100000">
                                          <p:val>
                                            <p:strVal val="#ppt_h"/>
                                          </p:val>
                                        </p:tav>
                                      </p:tavLst>
                                    </p:anim>
                                    <p:anim calcmode="lin" valueType="num">
                                      <p:cBhvr>
                                        <p:cTn id="807" dur="1000" fill="hold"/>
                                        <p:tgtEl>
                                          <p:spTgt spid="137"/>
                                        </p:tgtEl>
                                        <p:attrNameLst>
                                          <p:attrName>style.rotation</p:attrName>
                                        </p:attrNameLst>
                                      </p:cBhvr>
                                      <p:tavLst>
                                        <p:tav tm="0">
                                          <p:val>
                                            <p:fltVal val="90"/>
                                          </p:val>
                                        </p:tav>
                                        <p:tav tm="100000">
                                          <p:val>
                                            <p:fltVal val="0"/>
                                          </p:val>
                                        </p:tav>
                                      </p:tavLst>
                                    </p:anim>
                                    <p:animEffect transition="in" filter="fade">
                                      <p:cBhvr>
                                        <p:cTn id="808" dur="1000"/>
                                        <p:tgtEl>
                                          <p:spTgt spid="137"/>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8"/>
                                        </p:tgtEl>
                                        <p:attrNameLst>
                                          <p:attrName>style.visibility</p:attrName>
                                        </p:attrNameLst>
                                      </p:cBhvr>
                                      <p:to>
                                        <p:strVal val="visible"/>
                                      </p:to>
                                    </p:set>
                                    <p:anim calcmode="lin" valueType="num">
                                      <p:cBhvr>
                                        <p:cTn id="811" dur="1000" fill="hold"/>
                                        <p:tgtEl>
                                          <p:spTgt spid="138"/>
                                        </p:tgtEl>
                                        <p:attrNameLst>
                                          <p:attrName>ppt_w</p:attrName>
                                        </p:attrNameLst>
                                      </p:cBhvr>
                                      <p:tavLst>
                                        <p:tav tm="0">
                                          <p:val>
                                            <p:fltVal val="0"/>
                                          </p:val>
                                        </p:tav>
                                        <p:tav tm="100000">
                                          <p:val>
                                            <p:strVal val="#ppt_w"/>
                                          </p:val>
                                        </p:tav>
                                      </p:tavLst>
                                    </p:anim>
                                    <p:anim calcmode="lin" valueType="num">
                                      <p:cBhvr>
                                        <p:cTn id="812" dur="1000" fill="hold"/>
                                        <p:tgtEl>
                                          <p:spTgt spid="138"/>
                                        </p:tgtEl>
                                        <p:attrNameLst>
                                          <p:attrName>ppt_h</p:attrName>
                                        </p:attrNameLst>
                                      </p:cBhvr>
                                      <p:tavLst>
                                        <p:tav tm="0">
                                          <p:val>
                                            <p:fltVal val="0"/>
                                          </p:val>
                                        </p:tav>
                                        <p:tav tm="100000">
                                          <p:val>
                                            <p:strVal val="#ppt_h"/>
                                          </p:val>
                                        </p:tav>
                                      </p:tavLst>
                                    </p:anim>
                                    <p:anim calcmode="lin" valueType="num">
                                      <p:cBhvr>
                                        <p:cTn id="813" dur="1000" fill="hold"/>
                                        <p:tgtEl>
                                          <p:spTgt spid="138"/>
                                        </p:tgtEl>
                                        <p:attrNameLst>
                                          <p:attrName>style.rotation</p:attrName>
                                        </p:attrNameLst>
                                      </p:cBhvr>
                                      <p:tavLst>
                                        <p:tav tm="0">
                                          <p:val>
                                            <p:fltVal val="90"/>
                                          </p:val>
                                        </p:tav>
                                        <p:tav tm="100000">
                                          <p:val>
                                            <p:fltVal val="0"/>
                                          </p:val>
                                        </p:tav>
                                      </p:tavLst>
                                    </p:anim>
                                    <p:animEffect transition="in" filter="fade">
                                      <p:cBhvr>
                                        <p:cTn id="814" dur="1000"/>
                                        <p:tgtEl>
                                          <p:spTgt spid="138"/>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9"/>
                                        </p:tgtEl>
                                        <p:attrNameLst>
                                          <p:attrName>style.visibility</p:attrName>
                                        </p:attrNameLst>
                                      </p:cBhvr>
                                      <p:to>
                                        <p:strVal val="visible"/>
                                      </p:to>
                                    </p:set>
                                    <p:anim calcmode="lin" valueType="num">
                                      <p:cBhvr>
                                        <p:cTn id="817" dur="1000" fill="hold"/>
                                        <p:tgtEl>
                                          <p:spTgt spid="139"/>
                                        </p:tgtEl>
                                        <p:attrNameLst>
                                          <p:attrName>ppt_w</p:attrName>
                                        </p:attrNameLst>
                                      </p:cBhvr>
                                      <p:tavLst>
                                        <p:tav tm="0">
                                          <p:val>
                                            <p:fltVal val="0"/>
                                          </p:val>
                                        </p:tav>
                                        <p:tav tm="100000">
                                          <p:val>
                                            <p:strVal val="#ppt_w"/>
                                          </p:val>
                                        </p:tav>
                                      </p:tavLst>
                                    </p:anim>
                                    <p:anim calcmode="lin" valueType="num">
                                      <p:cBhvr>
                                        <p:cTn id="818" dur="1000" fill="hold"/>
                                        <p:tgtEl>
                                          <p:spTgt spid="139"/>
                                        </p:tgtEl>
                                        <p:attrNameLst>
                                          <p:attrName>ppt_h</p:attrName>
                                        </p:attrNameLst>
                                      </p:cBhvr>
                                      <p:tavLst>
                                        <p:tav tm="0">
                                          <p:val>
                                            <p:fltVal val="0"/>
                                          </p:val>
                                        </p:tav>
                                        <p:tav tm="100000">
                                          <p:val>
                                            <p:strVal val="#ppt_h"/>
                                          </p:val>
                                        </p:tav>
                                      </p:tavLst>
                                    </p:anim>
                                    <p:anim calcmode="lin" valueType="num">
                                      <p:cBhvr>
                                        <p:cTn id="819" dur="1000" fill="hold"/>
                                        <p:tgtEl>
                                          <p:spTgt spid="139"/>
                                        </p:tgtEl>
                                        <p:attrNameLst>
                                          <p:attrName>style.rotation</p:attrName>
                                        </p:attrNameLst>
                                      </p:cBhvr>
                                      <p:tavLst>
                                        <p:tav tm="0">
                                          <p:val>
                                            <p:fltVal val="90"/>
                                          </p:val>
                                        </p:tav>
                                        <p:tav tm="100000">
                                          <p:val>
                                            <p:fltVal val="0"/>
                                          </p:val>
                                        </p:tav>
                                      </p:tavLst>
                                    </p:anim>
                                    <p:animEffect transition="in" filter="fade">
                                      <p:cBhvr>
                                        <p:cTn id="820" dur="1000"/>
                                        <p:tgtEl>
                                          <p:spTgt spid="139"/>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40"/>
                                        </p:tgtEl>
                                        <p:attrNameLst>
                                          <p:attrName>style.visibility</p:attrName>
                                        </p:attrNameLst>
                                      </p:cBhvr>
                                      <p:to>
                                        <p:strVal val="visible"/>
                                      </p:to>
                                    </p:set>
                                    <p:anim calcmode="lin" valueType="num">
                                      <p:cBhvr>
                                        <p:cTn id="823" dur="1000" fill="hold"/>
                                        <p:tgtEl>
                                          <p:spTgt spid="140"/>
                                        </p:tgtEl>
                                        <p:attrNameLst>
                                          <p:attrName>ppt_w</p:attrName>
                                        </p:attrNameLst>
                                      </p:cBhvr>
                                      <p:tavLst>
                                        <p:tav tm="0">
                                          <p:val>
                                            <p:fltVal val="0"/>
                                          </p:val>
                                        </p:tav>
                                        <p:tav tm="100000">
                                          <p:val>
                                            <p:strVal val="#ppt_w"/>
                                          </p:val>
                                        </p:tav>
                                      </p:tavLst>
                                    </p:anim>
                                    <p:anim calcmode="lin" valueType="num">
                                      <p:cBhvr>
                                        <p:cTn id="824" dur="1000" fill="hold"/>
                                        <p:tgtEl>
                                          <p:spTgt spid="140"/>
                                        </p:tgtEl>
                                        <p:attrNameLst>
                                          <p:attrName>ppt_h</p:attrName>
                                        </p:attrNameLst>
                                      </p:cBhvr>
                                      <p:tavLst>
                                        <p:tav tm="0">
                                          <p:val>
                                            <p:fltVal val="0"/>
                                          </p:val>
                                        </p:tav>
                                        <p:tav tm="100000">
                                          <p:val>
                                            <p:strVal val="#ppt_h"/>
                                          </p:val>
                                        </p:tav>
                                      </p:tavLst>
                                    </p:anim>
                                    <p:anim calcmode="lin" valueType="num">
                                      <p:cBhvr>
                                        <p:cTn id="825" dur="1000" fill="hold"/>
                                        <p:tgtEl>
                                          <p:spTgt spid="140"/>
                                        </p:tgtEl>
                                        <p:attrNameLst>
                                          <p:attrName>style.rotation</p:attrName>
                                        </p:attrNameLst>
                                      </p:cBhvr>
                                      <p:tavLst>
                                        <p:tav tm="0">
                                          <p:val>
                                            <p:fltVal val="90"/>
                                          </p:val>
                                        </p:tav>
                                        <p:tav tm="100000">
                                          <p:val>
                                            <p:fltVal val="0"/>
                                          </p:val>
                                        </p:tav>
                                      </p:tavLst>
                                    </p:anim>
                                    <p:animEffect transition="in" filter="fade">
                                      <p:cBhvr>
                                        <p:cTn id="826" dur="1000"/>
                                        <p:tgtEl>
                                          <p:spTgt spid="140"/>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41"/>
                                        </p:tgtEl>
                                        <p:attrNameLst>
                                          <p:attrName>style.visibility</p:attrName>
                                        </p:attrNameLst>
                                      </p:cBhvr>
                                      <p:to>
                                        <p:strVal val="visible"/>
                                      </p:to>
                                    </p:set>
                                    <p:anim calcmode="lin" valueType="num">
                                      <p:cBhvr>
                                        <p:cTn id="829" dur="1000" fill="hold"/>
                                        <p:tgtEl>
                                          <p:spTgt spid="141"/>
                                        </p:tgtEl>
                                        <p:attrNameLst>
                                          <p:attrName>ppt_w</p:attrName>
                                        </p:attrNameLst>
                                      </p:cBhvr>
                                      <p:tavLst>
                                        <p:tav tm="0">
                                          <p:val>
                                            <p:fltVal val="0"/>
                                          </p:val>
                                        </p:tav>
                                        <p:tav tm="100000">
                                          <p:val>
                                            <p:strVal val="#ppt_w"/>
                                          </p:val>
                                        </p:tav>
                                      </p:tavLst>
                                    </p:anim>
                                    <p:anim calcmode="lin" valueType="num">
                                      <p:cBhvr>
                                        <p:cTn id="830" dur="1000" fill="hold"/>
                                        <p:tgtEl>
                                          <p:spTgt spid="141"/>
                                        </p:tgtEl>
                                        <p:attrNameLst>
                                          <p:attrName>ppt_h</p:attrName>
                                        </p:attrNameLst>
                                      </p:cBhvr>
                                      <p:tavLst>
                                        <p:tav tm="0">
                                          <p:val>
                                            <p:fltVal val="0"/>
                                          </p:val>
                                        </p:tav>
                                        <p:tav tm="100000">
                                          <p:val>
                                            <p:strVal val="#ppt_h"/>
                                          </p:val>
                                        </p:tav>
                                      </p:tavLst>
                                    </p:anim>
                                    <p:anim calcmode="lin" valueType="num">
                                      <p:cBhvr>
                                        <p:cTn id="831" dur="1000" fill="hold"/>
                                        <p:tgtEl>
                                          <p:spTgt spid="141"/>
                                        </p:tgtEl>
                                        <p:attrNameLst>
                                          <p:attrName>style.rotation</p:attrName>
                                        </p:attrNameLst>
                                      </p:cBhvr>
                                      <p:tavLst>
                                        <p:tav tm="0">
                                          <p:val>
                                            <p:fltVal val="90"/>
                                          </p:val>
                                        </p:tav>
                                        <p:tav tm="100000">
                                          <p:val>
                                            <p:fltVal val="0"/>
                                          </p:val>
                                        </p:tav>
                                      </p:tavLst>
                                    </p:anim>
                                    <p:animEffect transition="in" filter="fade">
                                      <p:cBhvr>
                                        <p:cTn id="832" dur="1000"/>
                                        <p:tgtEl>
                                          <p:spTgt spid="141"/>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2"/>
                                        </p:tgtEl>
                                        <p:attrNameLst>
                                          <p:attrName>style.visibility</p:attrName>
                                        </p:attrNameLst>
                                      </p:cBhvr>
                                      <p:to>
                                        <p:strVal val="visible"/>
                                      </p:to>
                                    </p:set>
                                    <p:anim calcmode="lin" valueType="num">
                                      <p:cBhvr>
                                        <p:cTn id="835" dur="1000" fill="hold"/>
                                        <p:tgtEl>
                                          <p:spTgt spid="142"/>
                                        </p:tgtEl>
                                        <p:attrNameLst>
                                          <p:attrName>ppt_w</p:attrName>
                                        </p:attrNameLst>
                                      </p:cBhvr>
                                      <p:tavLst>
                                        <p:tav tm="0">
                                          <p:val>
                                            <p:fltVal val="0"/>
                                          </p:val>
                                        </p:tav>
                                        <p:tav tm="100000">
                                          <p:val>
                                            <p:strVal val="#ppt_w"/>
                                          </p:val>
                                        </p:tav>
                                      </p:tavLst>
                                    </p:anim>
                                    <p:anim calcmode="lin" valueType="num">
                                      <p:cBhvr>
                                        <p:cTn id="836" dur="1000" fill="hold"/>
                                        <p:tgtEl>
                                          <p:spTgt spid="142"/>
                                        </p:tgtEl>
                                        <p:attrNameLst>
                                          <p:attrName>ppt_h</p:attrName>
                                        </p:attrNameLst>
                                      </p:cBhvr>
                                      <p:tavLst>
                                        <p:tav tm="0">
                                          <p:val>
                                            <p:fltVal val="0"/>
                                          </p:val>
                                        </p:tav>
                                        <p:tav tm="100000">
                                          <p:val>
                                            <p:strVal val="#ppt_h"/>
                                          </p:val>
                                        </p:tav>
                                      </p:tavLst>
                                    </p:anim>
                                    <p:anim calcmode="lin" valueType="num">
                                      <p:cBhvr>
                                        <p:cTn id="837" dur="1000" fill="hold"/>
                                        <p:tgtEl>
                                          <p:spTgt spid="142"/>
                                        </p:tgtEl>
                                        <p:attrNameLst>
                                          <p:attrName>style.rotation</p:attrName>
                                        </p:attrNameLst>
                                      </p:cBhvr>
                                      <p:tavLst>
                                        <p:tav tm="0">
                                          <p:val>
                                            <p:fltVal val="90"/>
                                          </p:val>
                                        </p:tav>
                                        <p:tav tm="100000">
                                          <p:val>
                                            <p:fltVal val="0"/>
                                          </p:val>
                                        </p:tav>
                                      </p:tavLst>
                                    </p:anim>
                                    <p:animEffect transition="in" filter="fade">
                                      <p:cBhvr>
                                        <p:cTn id="838" dur="10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18D56C-7991-4FD0-9C44-FF1FB9234EB7}"/>
              </a:ext>
            </a:extLst>
          </p:cNvPr>
          <p:cNvSpPr>
            <a:spLocks noGrp="1"/>
          </p:cNvSpPr>
          <p:nvPr>
            <p:ph type="sldNum" sz="quarter" idx="12"/>
          </p:nvPr>
        </p:nvSpPr>
        <p:spPr/>
        <p:txBody>
          <a:bodyPr/>
          <a:lstStyle/>
          <a:p>
            <a:fld id="{1E1B8BD3-EEEF-4896-BEE3-06C250004F3C}" type="slidenum">
              <a:rPr lang="en-US" smtClean="0"/>
              <a:pPr/>
              <a:t>28</a:t>
            </a:fld>
            <a:endParaRPr lang="en-US"/>
          </a:p>
        </p:txBody>
      </p:sp>
      <p:sp>
        <p:nvSpPr>
          <p:cNvPr id="3" name="TextBox 2">
            <a:extLst>
              <a:ext uri="{FF2B5EF4-FFF2-40B4-BE49-F238E27FC236}">
                <a16:creationId xmlns:a16="http://schemas.microsoft.com/office/drawing/2014/main" id="{5DF5E0BA-7212-49CA-80BF-FB7300D9E93B}"/>
              </a:ext>
            </a:extLst>
          </p:cNvPr>
          <p:cNvSpPr txBox="1"/>
          <p:nvPr/>
        </p:nvSpPr>
        <p:spPr>
          <a:xfrm>
            <a:off x="184558" y="92279"/>
            <a:ext cx="11845255" cy="2308324"/>
          </a:xfrm>
          <a:prstGeom prst="rect">
            <a:avLst/>
          </a:prstGeom>
          <a:noFill/>
        </p:spPr>
        <p:txBody>
          <a:bodyPr wrap="square" rtlCol="0">
            <a:spAutoFit/>
          </a:bodyPr>
          <a:lstStyle/>
          <a:p>
            <a:r>
              <a:rPr lang="en-US" sz="1400" dirty="0">
                <a:latin typeface="Arial Narrow" panose="020B0606020202030204" pitchFamily="34" charset="0"/>
              </a:rPr>
              <a:t>Can a priest have sin in their life after 2019 and still be forgiven?</a:t>
            </a:r>
          </a:p>
          <a:p>
            <a:br>
              <a:rPr lang="en-US" sz="1400" dirty="0">
                <a:latin typeface="Arial Narrow" panose="020B0606020202030204" pitchFamily="34" charset="0"/>
              </a:rPr>
            </a:br>
            <a:r>
              <a:rPr lang="en-US" sz="1400" dirty="0">
                <a:latin typeface="Arial Narrow" panose="020B0606020202030204" pitchFamily="34" charset="0"/>
              </a:rPr>
              <a:t>Can we have sin in our life after 9/11 and baptism?   If we bring that to the model we can't have sin after 9/11.  If we want to talk about whether or not we have an Advocate, we have one in this history and we also have one of this history because we're tested prophetically. Is Jesus going to stop doing his work just for a few people for the person that came in on November 8th? No.  The closed-door means if you fail this prophetic test at Raphia, your cut down, you will never rejoin this movement, so the door is shut. But we're just beginning our journey because God isn't doing all this work to raise up priests or even Levites or </a:t>
            </a:r>
            <a:r>
              <a:rPr lang="en-US" sz="1400" dirty="0" err="1">
                <a:latin typeface="Arial Narrow" panose="020B0606020202030204" pitchFamily="34" charset="0"/>
              </a:rPr>
              <a:t>Nethinims</a:t>
            </a:r>
            <a:r>
              <a:rPr lang="en-US" sz="1400" dirty="0">
                <a:latin typeface="Arial Narrow" panose="020B0606020202030204" pitchFamily="34" charset="0"/>
              </a:rPr>
              <a:t>, he's got all of these people going to Heaven, people from areas that never heard of Jesus that will wake up in that morning having no idea what's going on. They go to Heaven and meet Jesus and they don't know who He is and they're going to be looking for their drums, there music, for their meat.  </a:t>
            </a:r>
            <a:r>
              <a:rPr lang="en-US" sz="1400" b="1" dirty="0">
                <a:latin typeface="Arial Narrow" panose="020B0606020202030204" pitchFamily="34" charset="0"/>
              </a:rPr>
              <a:t>The role of the 144,000 is as a teacher which means we have a lot of training to go through to be able to go to Heaven and teach</a:t>
            </a:r>
            <a:r>
              <a:rPr lang="en-US" sz="1400" dirty="0">
                <a:latin typeface="Arial Narrow" panose="020B0606020202030204" pitchFamily="34" charset="0"/>
              </a:rPr>
              <a:t>.</a:t>
            </a:r>
          </a:p>
          <a:p>
            <a:r>
              <a:rPr lang="en-US" sz="1400" dirty="0">
                <a:latin typeface="Arial Narrow" panose="020B0606020202030204" pitchFamily="34" charset="0"/>
              </a:rPr>
              <a:t>	</a:t>
            </a:r>
            <a:r>
              <a:rPr lang="en-US" sz="1400" b="1" i="1" dirty="0">
                <a:latin typeface="Arial Narrow" panose="020B0606020202030204" pitchFamily="34" charset="0"/>
              </a:rPr>
              <a:t>And what kind of training do we receive?  Our experiences</a:t>
            </a:r>
            <a:r>
              <a:rPr lang="en-US" dirty="0"/>
              <a:t> </a:t>
            </a:r>
          </a:p>
        </p:txBody>
      </p:sp>
      <p:sp>
        <p:nvSpPr>
          <p:cNvPr id="4" name="Text Box 2">
            <a:extLst>
              <a:ext uri="{FF2B5EF4-FFF2-40B4-BE49-F238E27FC236}">
                <a16:creationId xmlns:a16="http://schemas.microsoft.com/office/drawing/2014/main" id="{41157002-54DB-4B9F-AF86-8F44345091CF}"/>
              </a:ext>
            </a:extLst>
          </p:cNvPr>
          <p:cNvSpPr txBox="1">
            <a:spLocks noChangeArrowheads="1"/>
          </p:cNvSpPr>
          <p:nvPr/>
        </p:nvSpPr>
        <p:spPr bwMode="auto">
          <a:xfrm>
            <a:off x="2882187" y="2527300"/>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9F7E3986-64CF-4561-BE8D-A52E975E44D7}"/>
              </a:ext>
            </a:extLst>
          </p:cNvPr>
          <p:cNvSpPr>
            <a:spLocks noChangeShapeType="1"/>
          </p:cNvSpPr>
          <p:nvPr/>
        </p:nvSpPr>
        <p:spPr bwMode="auto">
          <a:xfrm>
            <a:off x="3110787" y="3041650"/>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31164AC9-0903-44F5-961B-2EB3BDD68FF9}"/>
              </a:ext>
            </a:extLst>
          </p:cNvPr>
          <p:cNvSpPr>
            <a:spLocks noChangeShapeType="1"/>
          </p:cNvSpPr>
          <p:nvPr/>
        </p:nvSpPr>
        <p:spPr bwMode="auto">
          <a:xfrm>
            <a:off x="3110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C9B19DAE-9A05-4CD6-92B9-9D548C3493C7}"/>
              </a:ext>
            </a:extLst>
          </p:cNvPr>
          <p:cNvSpPr>
            <a:spLocks noChangeShapeType="1"/>
          </p:cNvSpPr>
          <p:nvPr/>
        </p:nvSpPr>
        <p:spPr bwMode="auto">
          <a:xfrm>
            <a:off x="83685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A6EC5C05-5C64-41CE-989C-C28E6028E8A9}"/>
              </a:ext>
            </a:extLst>
          </p:cNvPr>
          <p:cNvSpPr>
            <a:spLocks noChangeShapeType="1"/>
          </p:cNvSpPr>
          <p:nvPr/>
        </p:nvSpPr>
        <p:spPr bwMode="auto">
          <a:xfrm>
            <a:off x="3021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4F84066C-5855-44B5-BD88-740D1D55317A}"/>
              </a:ext>
            </a:extLst>
          </p:cNvPr>
          <p:cNvSpPr>
            <a:spLocks noChangeShapeType="1"/>
          </p:cNvSpPr>
          <p:nvPr/>
        </p:nvSpPr>
        <p:spPr bwMode="auto">
          <a:xfrm>
            <a:off x="8254287" y="28130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D1777D86-AB83-4A7D-94BD-AE90E7346F69}"/>
              </a:ext>
            </a:extLst>
          </p:cNvPr>
          <p:cNvSpPr>
            <a:spLocks noChangeShapeType="1"/>
          </p:cNvSpPr>
          <p:nvPr/>
        </p:nvSpPr>
        <p:spPr bwMode="auto">
          <a:xfrm>
            <a:off x="8889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80E61037-6558-4910-BBF6-D71328862288}"/>
              </a:ext>
            </a:extLst>
          </p:cNvPr>
          <p:cNvSpPr>
            <a:spLocks noChangeShapeType="1"/>
          </p:cNvSpPr>
          <p:nvPr/>
        </p:nvSpPr>
        <p:spPr bwMode="auto">
          <a:xfrm>
            <a:off x="8801974" y="2813050"/>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EA00EEE9-6967-4A59-BBDF-2535069941FC}"/>
              </a:ext>
            </a:extLst>
          </p:cNvPr>
          <p:cNvSpPr>
            <a:spLocks noChangeShapeType="1"/>
          </p:cNvSpPr>
          <p:nvPr/>
        </p:nvSpPr>
        <p:spPr bwMode="auto">
          <a:xfrm>
            <a:off x="385373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47E9C807-30C8-4FB2-821C-5162A921D4F8}"/>
              </a:ext>
            </a:extLst>
          </p:cNvPr>
          <p:cNvSpPr>
            <a:spLocks noChangeShapeType="1"/>
          </p:cNvSpPr>
          <p:nvPr/>
        </p:nvSpPr>
        <p:spPr bwMode="auto">
          <a:xfrm>
            <a:off x="376483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BDA6940B-202D-4BB4-B427-CC622F1160E8}"/>
              </a:ext>
            </a:extLst>
          </p:cNvPr>
          <p:cNvSpPr>
            <a:spLocks noChangeShapeType="1"/>
          </p:cNvSpPr>
          <p:nvPr/>
        </p:nvSpPr>
        <p:spPr bwMode="auto">
          <a:xfrm>
            <a:off x="9397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66DC2D6F-1832-4573-AE6B-005D9ECA0C6B}"/>
              </a:ext>
            </a:extLst>
          </p:cNvPr>
          <p:cNvSpPr>
            <a:spLocks noChangeShapeType="1"/>
          </p:cNvSpPr>
          <p:nvPr/>
        </p:nvSpPr>
        <p:spPr bwMode="auto">
          <a:xfrm>
            <a:off x="93083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68DACB9E-7FB2-4DB5-8404-EB4C2F6B7859}"/>
              </a:ext>
            </a:extLst>
          </p:cNvPr>
          <p:cNvSpPr txBox="1">
            <a:spLocks noChangeArrowheads="1"/>
          </p:cNvSpPr>
          <p:nvPr/>
        </p:nvSpPr>
        <p:spPr bwMode="auto">
          <a:xfrm>
            <a:off x="28821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7FC36A7E-18E0-4E00-AA44-7AFD862E39C9}"/>
              </a:ext>
            </a:extLst>
          </p:cNvPr>
          <p:cNvSpPr txBox="1">
            <a:spLocks noChangeArrowheads="1"/>
          </p:cNvSpPr>
          <p:nvPr/>
        </p:nvSpPr>
        <p:spPr bwMode="auto">
          <a:xfrm>
            <a:off x="35679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6929F253-ADBE-4EC6-9A57-EBE15DFD8EC9}"/>
              </a:ext>
            </a:extLst>
          </p:cNvPr>
          <p:cNvSpPr txBox="1">
            <a:spLocks noChangeArrowheads="1"/>
          </p:cNvSpPr>
          <p:nvPr/>
        </p:nvSpPr>
        <p:spPr bwMode="auto">
          <a:xfrm>
            <a:off x="8197137" y="25273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FB6B7AF0-5D74-4A13-8660-1CC09FB0F223}"/>
              </a:ext>
            </a:extLst>
          </p:cNvPr>
          <p:cNvSpPr txBox="1">
            <a:spLocks noChangeArrowheads="1"/>
          </p:cNvSpPr>
          <p:nvPr/>
        </p:nvSpPr>
        <p:spPr bwMode="auto">
          <a:xfrm>
            <a:off x="8654337" y="2527300"/>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6E6D3E8B-0F31-4856-98F0-9FD40AF1C52F}"/>
              </a:ext>
            </a:extLst>
          </p:cNvPr>
          <p:cNvSpPr txBox="1">
            <a:spLocks noChangeArrowheads="1"/>
          </p:cNvSpPr>
          <p:nvPr/>
        </p:nvSpPr>
        <p:spPr bwMode="auto">
          <a:xfrm>
            <a:off x="91686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E7B4B959-7779-4F76-B1FA-66FB946A62F1}"/>
              </a:ext>
            </a:extLst>
          </p:cNvPr>
          <p:cNvSpPr>
            <a:spLocks noChangeShapeType="1"/>
          </p:cNvSpPr>
          <p:nvPr/>
        </p:nvSpPr>
        <p:spPr bwMode="auto">
          <a:xfrm>
            <a:off x="7682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FABA3A42-E085-49C4-AEE0-E7B48E45A8D8}"/>
              </a:ext>
            </a:extLst>
          </p:cNvPr>
          <p:cNvSpPr>
            <a:spLocks noChangeShapeType="1"/>
          </p:cNvSpPr>
          <p:nvPr/>
        </p:nvSpPr>
        <p:spPr bwMode="auto">
          <a:xfrm>
            <a:off x="7593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E728A98C-3E48-4128-B81E-288107F5FA1E}"/>
              </a:ext>
            </a:extLst>
          </p:cNvPr>
          <p:cNvSpPr txBox="1">
            <a:spLocks noChangeArrowheads="1"/>
          </p:cNvSpPr>
          <p:nvPr/>
        </p:nvSpPr>
        <p:spPr bwMode="auto">
          <a:xfrm>
            <a:off x="74541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69D33508-6AEF-4200-A281-6691BBD8093B}"/>
              </a:ext>
            </a:extLst>
          </p:cNvPr>
          <p:cNvSpPr>
            <a:spLocks noChangeShapeType="1"/>
          </p:cNvSpPr>
          <p:nvPr/>
        </p:nvSpPr>
        <p:spPr bwMode="auto">
          <a:xfrm flipV="1">
            <a:off x="7682787" y="287020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47A4F732-00D1-43BD-930D-1D5EE2F4A509}"/>
              </a:ext>
            </a:extLst>
          </p:cNvPr>
          <p:cNvSpPr>
            <a:spLocks noChangeShapeType="1"/>
          </p:cNvSpPr>
          <p:nvPr/>
        </p:nvSpPr>
        <p:spPr bwMode="auto">
          <a:xfrm>
            <a:off x="3110787" y="4013200"/>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B4C68D57-16EF-49D3-8BFB-25675B1860D8}"/>
              </a:ext>
            </a:extLst>
          </p:cNvPr>
          <p:cNvSpPr>
            <a:spLocks noChangeShapeType="1"/>
          </p:cNvSpPr>
          <p:nvPr/>
        </p:nvSpPr>
        <p:spPr bwMode="auto">
          <a:xfrm>
            <a:off x="311078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D9699D2A-5B2A-4B4E-98B0-A119861A6ECA}"/>
              </a:ext>
            </a:extLst>
          </p:cNvPr>
          <p:cNvSpPr>
            <a:spLocks noChangeShapeType="1"/>
          </p:cNvSpPr>
          <p:nvPr/>
        </p:nvSpPr>
        <p:spPr bwMode="auto">
          <a:xfrm>
            <a:off x="5339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F1F250A6-DABF-44D0-807D-C04864626914}"/>
              </a:ext>
            </a:extLst>
          </p:cNvPr>
          <p:cNvSpPr>
            <a:spLocks noChangeShapeType="1"/>
          </p:cNvSpPr>
          <p:nvPr/>
        </p:nvSpPr>
        <p:spPr bwMode="auto">
          <a:xfrm>
            <a:off x="302188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F588543-21DA-4AF5-A967-1166DFE70C0C}"/>
              </a:ext>
            </a:extLst>
          </p:cNvPr>
          <p:cNvSpPr>
            <a:spLocks noChangeShapeType="1"/>
          </p:cNvSpPr>
          <p:nvPr/>
        </p:nvSpPr>
        <p:spPr bwMode="auto">
          <a:xfrm>
            <a:off x="5225337" y="37846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56625823-9AD2-4E8E-A526-0AECB391598A}"/>
              </a:ext>
            </a:extLst>
          </p:cNvPr>
          <p:cNvSpPr>
            <a:spLocks noChangeShapeType="1"/>
          </p:cNvSpPr>
          <p:nvPr/>
        </p:nvSpPr>
        <p:spPr bwMode="auto">
          <a:xfrm>
            <a:off x="5974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859A89D8-38ED-432C-9354-807E0A444A44}"/>
              </a:ext>
            </a:extLst>
          </p:cNvPr>
          <p:cNvSpPr>
            <a:spLocks noChangeShapeType="1"/>
          </p:cNvSpPr>
          <p:nvPr/>
        </p:nvSpPr>
        <p:spPr bwMode="auto">
          <a:xfrm>
            <a:off x="5911137" y="37846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CEDBF1C0-0934-4C5F-9ADD-BCCFF20FC38D}"/>
              </a:ext>
            </a:extLst>
          </p:cNvPr>
          <p:cNvSpPr>
            <a:spLocks noChangeShapeType="1"/>
          </p:cNvSpPr>
          <p:nvPr/>
        </p:nvSpPr>
        <p:spPr bwMode="auto">
          <a:xfrm>
            <a:off x="38537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A168A84C-6D24-4B70-85C6-5952EAD6724B}"/>
              </a:ext>
            </a:extLst>
          </p:cNvPr>
          <p:cNvSpPr>
            <a:spLocks noChangeShapeType="1"/>
          </p:cNvSpPr>
          <p:nvPr/>
        </p:nvSpPr>
        <p:spPr bwMode="auto">
          <a:xfrm>
            <a:off x="37648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F1ECBDDB-3EC7-455A-AAFD-BCFD0DDBCF5B}"/>
              </a:ext>
            </a:extLst>
          </p:cNvPr>
          <p:cNvSpPr>
            <a:spLocks noChangeShapeType="1"/>
          </p:cNvSpPr>
          <p:nvPr/>
        </p:nvSpPr>
        <p:spPr bwMode="auto">
          <a:xfrm>
            <a:off x="67112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F5F2D7DB-97E0-4E90-8EDB-C4DBBBA163DE}"/>
              </a:ext>
            </a:extLst>
          </p:cNvPr>
          <p:cNvSpPr>
            <a:spLocks noChangeShapeType="1"/>
          </p:cNvSpPr>
          <p:nvPr/>
        </p:nvSpPr>
        <p:spPr bwMode="auto">
          <a:xfrm>
            <a:off x="66223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C5314F15-CB28-4812-BF03-C5AEAA796D43}"/>
              </a:ext>
            </a:extLst>
          </p:cNvPr>
          <p:cNvSpPr>
            <a:spLocks noChangeShapeType="1"/>
          </p:cNvSpPr>
          <p:nvPr/>
        </p:nvSpPr>
        <p:spPr bwMode="auto">
          <a:xfrm>
            <a:off x="46538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76CC9FE-7336-4394-8017-B4D62E71B928}"/>
              </a:ext>
            </a:extLst>
          </p:cNvPr>
          <p:cNvSpPr>
            <a:spLocks noChangeShapeType="1"/>
          </p:cNvSpPr>
          <p:nvPr/>
        </p:nvSpPr>
        <p:spPr bwMode="auto">
          <a:xfrm>
            <a:off x="45649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00B30D50-D7DD-4277-9574-9605ADE3B63F}"/>
              </a:ext>
            </a:extLst>
          </p:cNvPr>
          <p:cNvSpPr>
            <a:spLocks noChangeShapeType="1"/>
          </p:cNvSpPr>
          <p:nvPr/>
        </p:nvSpPr>
        <p:spPr bwMode="auto">
          <a:xfrm flipV="1">
            <a:off x="4653837" y="384175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2242C907-1889-4270-B16B-D5734282904F}"/>
              </a:ext>
            </a:extLst>
          </p:cNvPr>
          <p:cNvSpPr txBox="1">
            <a:spLocks noChangeArrowheads="1"/>
          </p:cNvSpPr>
          <p:nvPr/>
        </p:nvSpPr>
        <p:spPr bwMode="auto">
          <a:xfrm>
            <a:off x="28821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E751A720-CB66-47CE-B6B0-301354199800}"/>
              </a:ext>
            </a:extLst>
          </p:cNvPr>
          <p:cNvSpPr txBox="1">
            <a:spLocks noChangeArrowheads="1"/>
          </p:cNvSpPr>
          <p:nvPr/>
        </p:nvSpPr>
        <p:spPr bwMode="auto">
          <a:xfrm>
            <a:off x="37394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000071A9-AAD4-4DD5-AC5D-A2865FC5A1A1}"/>
              </a:ext>
            </a:extLst>
          </p:cNvPr>
          <p:cNvSpPr txBox="1">
            <a:spLocks noChangeArrowheads="1"/>
          </p:cNvSpPr>
          <p:nvPr/>
        </p:nvSpPr>
        <p:spPr bwMode="auto">
          <a:xfrm>
            <a:off x="43680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58BE022F-069A-4825-BFA0-593004D93037}"/>
              </a:ext>
            </a:extLst>
          </p:cNvPr>
          <p:cNvSpPr txBox="1">
            <a:spLocks noChangeArrowheads="1"/>
          </p:cNvSpPr>
          <p:nvPr/>
        </p:nvSpPr>
        <p:spPr bwMode="auto">
          <a:xfrm>
            <a:off x="516818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E04120DE-31E4-4725-9254-F00DA3E18C8B}"/>
              </a:ext>
            </a:extLst>
          </p:cNvPr>
          <p:cNvSpPr txBox="1">
            <a:spLocks noChangeArrowheads="1"/>
          </p:cNvSpPr>
          <p:nvPr/>
        </p:nvSpPr>
        <p:spPr bwMode="auto">
          <a:xfrm>
            <a:off x="57968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3BB42626-54C1-4980-A4F7-95EDA81AF957}"/>
              </a:ext>
            </a:extLst>
          </p:cNvPr>
          <p:cNvSpPr txBox="1">
            <a:spLocks noChangeArrowheads="1"/>
          </p:cNvSpPr>
          <p:nvPr/>
        </p:nvSpPr>
        <p:spPr bwMode="auto">
          <a:xfrm>
            <a:off x="6025437" y="37846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11B40D38-BEDD-4892-887A-03FBC6994E0D}"/>
              </a:ext>
            </a:extLst>
          </p:cNvPr>
          <p:cNvSpPr>
            <a:spLocks noChangeShapeType="1"/>
          </p:cNvSpPr>
          <p:nvPr/>
        </p:nvSpPr>
        <p:spPr bwMode="auto">
          <a:xfrm>
            <a:off x="3796587" y="5270500"/>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41DA81C3-824C-4B82-B1D7-CCA8E21CD2CD}"/>
              </a:ext>
            </a:extLst>
          </p:cNvPr>
          <p:cNvSpPr>
            <a:spLocks noChangeShapeType="1"/>
          </p:cNvSpPr>
          <p:nvPr/>
        </p:nvSpPr>
        <p:spPr bwMode="auto">
          <a:xfrm>
            <a:off x="37965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3E34BE50-CF6C-4E79-91A0-3F9026C6B5F9}"/>
              </a:ext>
            </a:extLst>
          </p:cNvPr>
          <p:cNvSpPr>
            <a:spLocks noChangeShapeType="1"/>
          </p:cNvSpPr>
          <p:nvPr/>
        </p:nvSpPr>
        <p:spPr bwMode="auto">
          <a:xfrm>
            <a:off x="6025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30373AF4-6174-4AFB-AB5F-54614FEA51DB}"/>
              </a:ext>
            </a:extLst>
          </p:cNvPr>
          <p:cNvSpPr>
            <a:spLocks noChangeShapeType="1"/>
          </p:cNvSpPr>
          <p:nvPr/>
        </p:nvSpPr>
        <p:spPr bwMode="auto">
          <a:xfrm>
            <a:off x="37076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38CB4285-1F5E-44FD-B2C5-8A5B9AF9FA3E}"/>
              </a:ext>
            </a:extLst>
          </p:cNvPr>
          <p:cNvSpPr>
            <a:spLocks noChangeShapeType="1"/>
          </p:cNvSpPr>
          <p:nvPr/>
        </p:nvSpPr>
        <p:spPr bwMode="auto">
          <a:xfrm>
            <a:off x="5911137" y="50419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ED2D0A5B-B2DB-4123-BCCE-E6997FE1E444}"/>
              </a:ext>
            </a:extLst>
          </p:cNvPr>
          <p:cNvSpPr>
            <a:spLocks noChangeShapeType="1"/>
          </p:cNvSpPr>
          <p:nvPr/>
        </p:nvSpPr>
        <p:spPr bwMode="auto">
          <a:xfrm>
            <a:off x="6660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C0732D16-66EE-4707-A837-646951B0134F}"/>
              </a:ext>
            </a:extLst>
          </p:cNvPr>
          <p:cNvSpPr>
            <a:spLocks noChangeShapeType="1"/>
          </p:cNvSpPr>
          <p:nvPr/>
        </p:nvSpPr>
        <p:spPr bwMode="auto">
          <a:xfrm>
            <a:off x="6596937" y="50419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92DB1656-A5A0-4B8D-B4D0-9E223928EE7A}"/>
              </a:ext>
            </a:extLst>
          </p:cNvPr>
          <p:cNvSpPr>
            <a:spLocks noChangeShapeType="1"/>
          </p:cNvSpPr>
          <p:nvPr/>
        </p:nvSpPr>
        <p:spPr bwMode="auto">
          <a:xfrm>
            <a:off x="45966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8DFDD49C-3FBD-420D-9A6C-BE5F78FB2594}"/>
              </a:ext>
            </a:extLst>
          </p:cNvPr>
          <p:cNvSpPr>
            <a:spLocks noChangeShapeType="1"/>
          </p:cNvSpPr>
          <p:nvPr/>
        </p:nvSpPr>
        <p:spPr bwMode="auto">
          <a:xfrm>
            <a:off x="45077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D94A4BBF-5308-47BA-A556-D343B4A84138}"/>
              </a:ext>
            </a:extLst>
          </p:cNvPr>
          <p:cNvSpPr>
            <a:spLocks noChangeShapeType="1"/>
          </p:cNvSpPr>
          <p:nvPr/>
        </p:nvSpPr>
        <p:spPr bwMode="auto">
          <a:xfrm>
            <a:off x="76256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94E771A7-9156-410F-A253-29C09B3B85AD}"/>
              </a:ext>
            </a:extLst>
          </p:cNvPr>
          <p:cNvSpPr>
            <a:spLocks noChangeShapeType="1"/>
          </p:cNvSpPr>
          <p:nvPr/>
        </p:nvSpPr>
        <p:spPr bwMode="auto">
          <a:xfrm>
            <a:off x="753673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6ADA0894-F4B4-4378-8900-C12D8AB80EC1}"/>
              </a:ext>
            </a:extLst>
          </p:cNvPr>
          <p:cNvSpPr txBox="1">
            <a:spLocks noChangeArrowheads="1"/>
          </p:cNvSpPr>
          <p:nvPr/>
        </p:nvSpPr>
        <p:spPr bwMode="auto">
          <a:xfrm>
            <a:off x="3625137" y="4756150"/>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4DF75E85-02A0-4F2C-ACD2-8169647B67B0}"/>
              </a:ext>
            </a:extLst>
          </p:cNvPr>
          <p:cNvSpPr txBox="1">
            <a:spLocks noChangeArrowheads="1"/>
          </p:cNvSpPr>
          <p:nvPr/>
        </p:nvSpPr>
        <p:spPr bwMode="auto">
          <a:xfrm>
            <a:off x="44252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D5148472-A422-43A9-AAD9-95615B130B37}"/>
              </a:ext>
            </a:extLst>
          </p:cNvPr>
          <p:cNvSpPr txBox="1">
            <a:spLocks noChangeArrowheads="1"/>
          </p:cNvSpPr>
          <p:nvPr/>
        </p:nvSpPr>
        <p:spPr bwMode="auto">
          <a:xfrm>
            <a:off x="57968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808C36E7-8E37-474C-925B-575184F7B15B}"/>
              </a:ext>
            </a:extLst>
          </p:cNvPr>
          <p:cNvSpPr txBox="1">
            <a:spLocks noChangeArrowheads="1"/>
          </p:cNvSpPr>
          <p:nvPr/>
        </p:nvSpPr>
        <p:spPr bwMode="auto">
          <a:xfrm>
            <a:off x="6425487" y="47561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5C088E35-2A3B-4D1A-B67B-EF9EC5821281}"/>
              </a:ext>
            </a:extLst>
          </p:cNvPr>
          <p:cNvSpPr txBox="1">
            <a:spLocks noChangeArrowheads="1"/>
          </p:cNvSpPr>
          <p:nvPr/>
        </p:nvSpPr>
        <p:spPr bwMode="auto">
          <a:xfrm>
            <a:off x="745418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A5B822B2-D218-4B56-8A04-0D29F6803730}"/>
              </a:ext>
            </a:extLst>
          </p:cNvPr>
          <p:cNvSpPr txBox="1">
            <a:spLocks noChangeArrowheads="1"/>
          </p:cNvSpPr>
          <p:nvPr/>
        </p:nvSpPr>
        <p:spPr bwMode="auto">
          <a:xfrm>
            <a:off x="6711237" y="50419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FABA7542-A81F-44B9-85C1-D7C496BEC512}"/>
              </a:ext>
            </a:extLst>
          </p:cNvPr>
          <p:cNvSpPr txBox="1">
            <a:spLocks noChangeArrowheads="1"/>
          </p:cNvSpPr>
          <p:nvPr/>
        </p:nvSpPr>
        <p:spPr bwMode="auto">
          <a:xfrm>
            <a:off x="6425487" y="33845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9FAA09C0-7BA5-4FA7-9D24-72E2CB3643E6}"/>
              </a:ext>
            </a:extLst>
          </p:cNvPr>
          <p:cNvSpPr>
            <a:spLocks noChangeShapeType="1"/>
          </p:cNvSpPr>
          <p:nvPr/>
        </p:nvSpPr>
        <p:spPr bwMode="auto">
          <a:xfrm>
            <a:off x="4539537" y="6356350"/>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125192EF-8B32-4021-8099-8E5C261807F4}"/>
              </a:ext>
            </a:extLst>
          </p:cNvPr>
          <p:cNvSpPr>
            <a:spLocks noChangeShapeType="1"/>
          </p:cNvSpPr>
          <p:nvPr/>
        </p:nvSpPr>
        <p:spPr bwMode="auto">
          <a:xfrm>
            <a:off x="45966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1AC0F69B-1AD3-466C-A416-C15CFC70FDAD}"/>
              </a:ext>
            </a:extLst>
          </p:cNvPr>
          <p:cNvSpPr>
            <a:spLocks noChangeShapeType="1"/>
          </p:cNvSpPr>
          <p:nvPr/>
        </p:nvSpPr>
        <p:spPr bwMode="auto">
          <a:xfrm>
            <a:off x="6025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226936BB-D694-44AF-A325-A358245FCB33}"/>
              </a:ext>
            </a:extLst>
          </p:cNvPr>
          <p:cNvSpPr>
            <a:spLocks noChangeShapeType="1"/>
          </p:cNvSpPr>
          <p:nvPr/>
        </p:nvSpPr>
        <p:spPr bwMode="auto">
          <a:xfrm>
            <a:off x="45077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6BD6B2A0-D6E0-4ACD-A85E-5FDBF8BD83CA}"/>
              </a:ext>
            </a:extLst>
          </p:cNvPr>
          <p:cNvSpPr>
            <a:spLocks noChangeShapeType="1"/>
          </p:cNvSpPr>
          <p:nvPr/>
        </p:nvSpPr>
        <p:spPr bwMode="auto">
          <a:xfrm>
            <a:off x="5911137" y="61277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BB9AA88D-456B-4383-AFDD-BDC94E0488B1}"/>
              </a:ext>
            </a:extLst>
          </p:cNvPr>
          <p:cNvSpPr>
            <a:spLocks noChangeShapeType="1"/>
          </p:cNvSpPr>
          <p:nvPr/>
        </p:nvSpPr>
        <p:spPr bwMode="auto">
          <a:xfrm>
            <a:off x="6660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52D955BC-16B9-4BE7-95AB-5D675EB1D1C9}"/>
              </a:ext>
            </a:extLst>
          </p:cNvPr>
          <p:cNvSpPr>
            <a:spLocks noChangeShapeType="1"/>
          </p:cNvSpPr>
          <p:nvPr/>
        </p:nvSpPr>
        <p:spPr bwMode="auto">
          <a:xfrm>
            <a:off x="6596937" y="612775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AB31387A-8DAD-4EAD-ACA5-E0D24BCE6083}"/>
              </a:ext>
            </a:extLst>
          </p:cNvPr>
          <p:cNvSpPr>
            <a:spLocks noChangeShapeType="1"/>
          </p:cNvSpPr>
          <p:nvPr/>
        </p:nvSpPr>
        <p:spPr bwMode="auto">
          <a:xfrm>
            <a:off x="76256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8B57F288-110A-4D67-9083-632A1349AF04}"/>
              </a:ext>
            </a:extLst>
          </p:cNvPr>
          <p:cNvSpPr>
            <a:spLocks noChangeShapeType="1"/>
          </p:cNvSpPr>
          <p:nvPr/>
        </p:nvSpPr>
        <p:spPr bwMode="auto">
          <a:xfrm>
            <a:off x="753673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148920B5-2F63-4BFC-BC6D-23D1BE3CB972}"/>
              </a:ext>
            </a:extLst>
          </p:cNvPr>
          <p:cNvSpPr txBox="1">
            <a:spLocks noChangeArrowheads="1"/>
          </p:cNvSpPr>
          <p:nvPr/>
        </p:nvSpPr>
        <p:spPr bwMode="auto">
          <a:xfrm>
            <a:off x="4368087" y="5842000"/>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7E7C2E12-2B29-4293-A0DF-4EB5913C346E}"/>
              </a:ext>
            </a:extLst>
          </p:cNvPr>
          <p:cNvSpPr txBox="1">
            <a:spLocks noChangeArrowheads="1"/>
          </p:cNvSpPr>
          <p:nvPr/>
        </p:nvSpPr>
        <p:spPr bwMode="auto">
          <a:xfrm>
            <a:off x="57968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08AA044C-5B44-405B-B1C2-30F40F306760}"/>
              </a:ext>
            </a:extLst>
          </p:cNvPr>
          <p:cNvSpPr txBox="1">
            <a:spLocks noChangeArrowheads="1"/>
          </p:cNvSpPr>
          <p:nvPr/>
        </p:nvSpPr>
        <p:spPr bwMode="auto">
          <a:xfrm>
            <a:off x="6368337" y="584200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F8BBFAAE-14B1-416D-A1B2-5C60E614CEBE}"/>
              </a:ext>
            </a:extLst>
          </p:cNvPr>
          <p:cNvSpPr txBox="1">
            <a:spLocks noChangeArrowheads="1"/>
          </p:cNvSpPr>
          <p:nvPr/>
        </p:nvSpPr>
        <p:spPr bwMode="auto">
          <a:xfrm>
            <a:off x="745418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5B488F8F-CA57-483E-AA55-BE2F74A2F07D}"/>
              </a:ext>
            </a:extLst>
          </p:cNvPr>
          <p:cNvSpPr txBox="1">
            <a:spLocks noChangeArrowheads="1"/>
          </p:cNvSpPr>
          <p:nvPr/>
        </p:nvSpPr>
        <p:spPr bwMode="auto">
          <a:xfrm>
            <a:off x="7682787" y="61277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6FBC41CA-12A2-4CF4-9AC8-C0EDAA24B97D}"/>
              </a:ext>
            </a:extLst>
          </p:cNvPr>
          <p:cNvSpPr>
            <a:spLocks noChangeShapeType="1"/>
          </p:cNvSpPr>
          <p:nvPr/>
        </p:nvSpPr>
        <p:spPr bwMode="auto">
          <a:xfrm>
            <a:off x="89400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AF22EC32-AF7C-4285-B315-00BD73861B8E}"/>
              </a:ext>
            </a:extLst>
          </p:cNvPr>
          <p:cNvSpPr>
            <a:spLocks noChangeShapeType="1"/>
          </p:cNvSpPr>
          <p:nvPr/>
        </p:nvSpPr>
        <p:spPr bwMode="auto">
          <a:xfrm>
            <a:off x="88511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C7F35038-1749-43C0-B03E-7324D20984BF}"/>
              </a:ext>
            </a:extLst>
          </p:cNvPr>
          <p:cNvSpPr txBox="1">
            <a:spLocks noChangeArrowheads="1"/>
          </p:cNvSpPr>
          <p:nvPr/>
        </p:nvSpPr>
        <p:spPr bwMode="auto">
          <a:xfrm>
            <a:off x="87686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B8CF2F28-28DF-44A5-81FF-276D4B47282E}"/>
              </a:ext>
            </a:extLst>
          </p:cNvPr>
          <p:cNvSpPr txBox="1">
            <a:spLocks noChangeArrowheads="1"/>
          </p:cNvSpPr>
          <p:nvPr/>
        </p:nvSpPr>
        <p:spPr bwMode="auto">
          <a:xfrm>
            <a:off x="49967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89437A24-F584-47ED-A80C-730B96FC0300}"/>
              </a:ext>
            </a:extLst>
          </p:cNvPr>
          <p:cNvSpPr txBox="1">
            <a:spLocks noChangeArrowheads="1"/>
          </p:cNvSpPr>
          <p:nvPr/>
        </p:nvSpPr>
        <p:spPr bwMode="auto">
          <a:xfrm>
            <a:off x="60254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A7662FB0-2325-4EE9-ABE9-49830ECB7ED7}"/>
              </a:ext>
            </a:extLst>
          </p:cNvPr>
          <p:cNvSpPr txBox="1">
            <a:spLocks noChangeArrowheads="1"/>
          </p:cNvSpPr>
          <p:nvPr/>
        </p:nvSpPr>
        <p:spPr bwMode="auto">
          <a:xfrm>
            <a:off x="688268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97E22AF5-8FD8-4BF5-9F32-183A776A0128}"/>
              </a:ext>
            </a:extLst>
          </p:cNvPr>
          <p:cNvSpPr txBox="1">
            <a:spLocks noChangeArrowheads="1"/>
          </p:cNvSpPr>
          <p:nvPr/>
        </p:nvSpPr>
        <p:spPr bwMode="auto">
          <a:xfrm>
            <a:off x="8114587" y="60991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CD3B58AC-E66A-4B0D-AB08-CBAA3C4AFB91}"/>
              </a:ext>
            </a:extLst>
          </p:cNvPr>
          <p:cNvSpPr txBox="1">
            <a:spLocks noChangeArrowheads="1"/>
          </p:cNvSpPr>
          <p:nvPr/>
        </p:nvSpPr>
        <p:spPr bwMode="auto">
          <a:xfrm>
            <a:off x="8882937" y="22987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4C357A5-6D3F-473B-97F2-2AD5FE1DF28C}"/>
              </a:ext>
            </a:extLst>
          </p:cNvPr>
          <p:cNvSpPr txBox="1">
            <a:spLocks noChangeArrowheads="1"/>
          </p:cNvSpPr>
          <p:nvPr/>
        </p:nvSpPr>
        <p:spPr bwMode="auto">
          <a:xfrm>
            <a:off x="8940087" y="28130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728A9E88-D1C7-4B1F-993C-F0B2C24591BB}"/>
              </a:ext>
            </a:extLst>
          </p:cNvPr>
          <p:cNvSpPr txBox="1">
            <a:spLocks noChangeArrowheads="1"/>
          </p:cNvSpPr>
          <p:nvPr/>
        </p:nvSpPr>
        <p:spPr bwMode="auto">
          <a:xfrm>
            <a:off x="8597187" y="3384550"/>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6B79306F-3535-4FF4-8C49-A593A6F63A10}"/>
              </a:ext>
            </a:extLst>
          </p:cNvPr>
          <p:cNvSpPr>
            <a:spLocks noChangeShapeType="1"/>
          </p:cNvSpPr>
          <p:nvPr/>
        </p:nvSpPr>
        <p:spPr bwMode="auto">
          <a:xfrm>
            <a:off x="8882937" y="3098800"/>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2F0395AE-CDD5-47D6-8556-D9EE40BBC74F}"/>
              </a:ext>
            </a:extLst>
          </p:cNvPr>
          <p:cNvSpPr txBox="1">
            <a:spLocks noChangeArrowheads="1"/>
          </p:cNvSpPr>
          <p:nvPr/>
        </p:nvSpPr>
        <p:spPr bwMode="auto">
          <a:xfrm>
            <a:off x="4825287" y="3784600"/>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14CA6EE1-09C1-487A-8B09-10170CAEAA62}"/>
              </a:ext>
            </a:extLst>
          </p:cNvPr>
          <p:cNvSpPr>
            <a:spLocks noChangeShapeType="1"/>
          </p:cNvSpPr>
          <p:nvPr/>
        </p:nvSpPr>
        <p:spPr bwMode="auto">
          <a:xfrm flipV="1">
            <a:off x="5053887" y="4013200"/>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512634D8-134E-487E-BA7D-60FBC74097DD}"/>
              </a:ext>
            </a:extLst>
          </p:cNvPr>
          <p:cNvSpPr txBox="1">
            <a:spLocks noChangeArrowheads="1"/>
          </p:cNvSpPr>
          <p:nvPr/>
        </p:nvSpPr>
        <p:spPr bwMode="auto">
          <a:xfrm>
            <a:off x="44252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87AF4EE5-782F-457A-9A03-767250917233}"/>
              </a:ext>
            </a:extLst>
          </p:cNvPr>
          <p:cNvSpPr txBox="1">
            <a:spLocks noChangeArrowheads="1"/>
          </p:cNvSpPr>
          <p:nvPr/>
        </p:nvSpPr>
        <p:spPr bwMode="auto">
          <a:xfrm>
            <a:off x="51110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79C90769-186F-4475-8779-BFD1835EEA5F}"/>
              </a:ext>
            </a:extLst>
          </p:cNvPr>
          <p:cNvSpPr txBox="1">
            <a:spLocks noChangeArrowheads="1"/>
          </p:cNvSpPr>
          <p:nvPr/>
        </p:nvSpPr>
        <p:spPr bwMode="auto">
          <a:xfrm>
            <a:off x="4768137" y="4241800"/>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6CBE4C7F-C38B-444B-A9DF-47C253FD9A6A}"/>
              </a:ext>
            </a:extLst>
          </p:cNvPr>
          <p:cNvCxnSpPr>
            <a:cxnSpLocks noChangeShapeType="1"/>
          </p:cNvCxnSpPr>
          <p:nvPr/>
        </p:nvCxnSpPr>
        <p:spPr bwMode="auto">
          <a:xfrm>
            <a:off x="50253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AB6C14D7-DC89-424F-8760-02642CB908AF}"/>
              </a:ext>
            </a:extLst>
          </p:cNvPr>
          <p:cNvCxnSpPr>
            <a:cxnSpLocks noChangeShapeType="1"/>
          </p:cNvCxnSpPr>
          <p:nvPr/>
        </p:nvCxnSpPr>
        <p:spPr bwMode="auto">
          <a:xfrm>
            <a:off x="49300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8DCF915B-4111-4A8C-8D2E-407206CF0716}"/>
              </a:ext>
            </a:extLst>
          </p:cNvPr>
          <p:cNvSpPr txBox="1">
            <a:spLocks noChangeArrowheads="1"/>
          </p:cNvSpPr>
          <p:nvPr/>
        </p:nvSpPr>
        <p:spPr bwMode="auto">
          <a:xfrm>
            <a:off x="4841162" y="5680075"/>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38291632-55B0-44B6-A1F9-363CD128E840}"/>
              </a:ext>
            </a:extLst>
          </p:cNvPr>
          <p:cNvCxnSpPr>
            <a:cxnSpLocks noChangeShapeType="1"/>
          </p:cNvCxnSpPr>
          <p:nvPr/>
        </p:nvCxnSpPr>
        <p:spPr bwMode="auto">
          <a:xfrm>
            <a:off x="5466637"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17483922-DCBA-46D4-B7A1-335BF11E4B1D}"/>
              </a:ext>
            </a:extLst>
          </p:cNvPr>
          <p:cNvCxnSpPr>
            <a:cxnSpLocks noChangeShapeType="1"/>
          </p:cNvCxnSpPr>
          <p:nvPr/>
        </p:nvCxnSpPr>
        <p:spPr bwMode="auto">
          <a:xfrm>
            <a:off x="5371387"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77C96F4E-4988-45EA-BC27-5627265C5913}"/>
              </a:ext>
            </a:extLst>
          </p:cNvPr>
          <p:cNvSpPr txBox="1">
            <a:spLocks noChangeArrowheads="1"/>
          </p:cNvSpPr>
          <p:nvPr/>
        </p:nvSpPr>
        <p:spPr bwMode="auto">
          <a:xfrm>
            <a:off x="5282487" y="5622925"/>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85FF793D-7F27-47C1-87AA-7BFEF89346F4}"/>
              </a:ext>
            </a:extLst>
          </p:cNvPr>
          <p:cNvCxnSpPr>
            <a:cxnSpLocks noChangeShapeType="1"/>
          </p:cNvCxnSpPr>
          <p:nvPr/>
        </p:nvCxnSpPr>
        <p:spPr bwMode="auto">
          <a:xfrm>
            <a:off x="3352087"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4EB95B7C-DE46-4AC4-926E-7F150AEAAD71}"/>
              </a:ext>
            </a:extLst>
          </p:cNvPr>
          <p:cNvCxnSpPr>
            <a:cxnSpLocks noChangeShapeType="1"/>
          </p:cNvCxnSpPr>
          <p:nvPr/>
        </p:nvCxnSpPr>
        <p:spPr bwMode="auto">
          <a:xfrm>
            <a:off x="3256837" y="37750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81C83E14-E132-4633-BC4B-EAC58D241D99}"/>
              </a:ext>
            </a:extLst>
          </p:cNvPr>
          <p:cNvSpPr txBox="1">
            <a:spLocks noChangeArrowheads="1"/>
          </p:cNvSpPr>
          <p:nvPr/>
        </p:nvSpPr>
        <p:spPr bwMode="auto">
          <a:xfrm>
            <a:off x="3247312" y="3546475"/>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DBCAD241-AD7E-4D18-8A7B-1A0C9F0857BC}"/>
              </a:ext>
            </a:extLst>
          </p:cNvPr>
          <p:cNvCxnSpPr>
            <a:cxnSpLocks noChangeShapeType="1"/>
          </p:cNvCxnSpPr>
          <p:nvPr/>
        </p:nvCxnSpPr>
        <p:spPr bwMode="auto">
          <a:xfrm>
            <a:off x="3601324"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F67F448E-CC3C-4D86-B76B-D5D8FBC62F23}"/>
              </a:ext>
            </a:extLst>
          </p:cNvPr>
          <p:cNvCxnSpPr>
            <a:cxnSpLocks noChangeShapeType="1"/>
          </p:cNvCxnSpPr>
          <p:nvPr/>
        </p:nvCxnSpPr>
        <p:spPr bwMode="auto">
          <a:xfrm>
            <a:off x="3517187" y="37655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1502F510-8DD1-4F97-989F-D563EB8EAC50}"/>
              </a:ext>
            </a:extLst>
          </p:cNvPr>
          <p:cNvSpPr txBox="1">
            <a:spLocks noChangeArrowheads="1"/>
          </p:cNvSpPr>
          <p:nvPr/>
        </p:nvSpPr>
        <p:spPr bwMode="auto">
          <a:xfrm>
            <a:off x="3421937" y="3546475"/>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317E887A-2168-4922-9943-C7CA387FF250}"/>
              </a:ext>
            </a:extLst>
          </p:cNvPr>
          <p:cNvSpPr>
            <a:spLocks noChangeShapeType="1"/>
          </p:cNvSpPr>
          <p:nvPr/>
        </p:nvSpPr>
        <p:spPr bwMode="auto">
          <a:xfrm flipV="1">
            <a:off x="3110787" y="387032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41DC4591-C77B-42C8-A90E-4B1698F7244B}"/>
              </a:ext>
            </a:extLst>
          </p:cNvPr>
          <p:cNvCxnSpPr>
            <a:cxnSpLocks noChangeShapeType="1"/>
          </p:cNvCxnSpPr>
          <p:nvPr/>
        </p:nvCxnSpPr>
        <p:spPr bwMode="auto">
          <a:xfrm>
            <a:off x="4009312"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B9697595-86DC-4984-9D1E-040AA5F9DEB0}"/>
              </a:ext>
            </a:extLst>
          </p:cNvPr>
          <p:cNvCxnSpPr>
            <a:cxnSpLocks noChangeShapeType="1"/>
          </p:cNvCxnSpPr>
          <p:nvPr/>
        </p:nvCxnSpPr>
        <p:spPr bwMode="auto">
          <a:xfrm>
            <a:off x="3914062" y="50323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AA596655-35CC-44F0-897A-9308A7C3BE69}"/>
              </a:ext>
            </a:extLst>
          </p:cNvPr>
          <p:cNvCxnSpPr>
            <a:cxnSpLocks noChangeShapeType="1"/>
          </p:cNvCxnSpPr>
          <p:nvPr/>
        </p:nvCxnSpPr>
        <p:spPr bwMode="auto">
          <a:xfrm>
            <a:off x="4258549"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8609C8C7-2718-46AE-8A00-551D07FB14A5}"/>
              </a:ext>
            </a:extLst>
          </p:cNvPr>
          <p:cNvCxnSpPr>
            <a:cxnSpLocks noChangeShapeType="1"/>
          </p:cNvCxnSpPr>
          <p:nvPr/>
        </p:nvCxnSpPr>
        <p:spPr bwMode="auto">
          <a:xfrm>
            <a:off x="4174412" y="50228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E1D728E0-7135-49C7-9D09-1EA72243327F}"/>
              </a:ext>
            </a:extLst>
          </p:cNvPr>
          <p:cNvSpPr txBox="1">
            <a:spLocks noChangeArrowheads="1"/>
          </p:cNvSpPr>
          <p:nvPr/>
        </p:nvSpPr>
        <p:spPr bwMode="auto">
          <a:xfrm>
            <a:off x="4082337" y="4641850"/>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29C0F1D2-8BF3-4013-AF8E-DA605DDBE22D}"/>
              </a:ext>
            </a:extLst>
          </p:cNvPr>
          <p:cNvSpPr>
            <a:spLocks noChangeShapeType="1"/>
          </p:cNvSpPr>
          <p:nvPr/>
        </p:nvSpPr>
        <p:spPr bwMode="auto">
          <a:xfrm flipV="1">
            <a:off x="3791824" y="510857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3ACB19CE-2D97-4B17-933C-C97FF3515055}"/>
              </a:ext>
            </a:extLst>
          </p:cNvPr>
          <p:cNvCxnSpPr>
            <a:cxnSpLocks noChangeShapeType="1"/>
          </p:cNvCxnSpPr>
          <p:nvPr/>
        </p:nvCxnSpPr>
        <p:spPr bwMode="auto">
          <a:xfrm>
            <a:off x="6206412"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AA36A646-3A95-4AB3-B088-999E84987580}"/>
              </a:ext>
            </a:extLst>
          </p:cNvPr>
          <p:cNvCxnSpPr>
            <a:cxnSpLocks noChangeShapeType="1"/>
          </p:cNvCxnSpPr>
          <p:nvPr/>
        </p:nvCxnSpPr>
        <p:spPr bwMode="auto">
          <a:xfrm>
            <a:off x="6111162"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4223AF38-1EC1-420C-ABA2-4463C6113600}"/>
              </a:ext>
            </a:extLst>
          </p:cNvPr>
          <p:cNvCxnSpPr>
            <a:cxnSpLocks noChangeShapeType="1"/>
          </p:cNvCxnSpPr>
          <p:nvPr/>
        </p:nvCxnSpPr>
        <p:spPr bwMode="auto">
          <a:xfrm>
            <a:off x="6463587"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61F7A814-2395-498E-9859-403DF049A2D3}"/>
              </a:ext>
            </a:extLst>
          </p:cNvPr>
          <p:cNvCxnSpPr>
            <a:cxnSpLocks noChangeShapeType="1"/>
          </p:cNvCxnSpPr>
          <p:nvPr/>
        </p:nvCxnSpPr>
        <p:spPr bwMode="auto">
          <a:xfrm>
            <a:off x="6368337"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F178E6AC-640E-493E-A5FE-CA52C19625AA}"/>
              </a:ext>
            </a:extLst>
          </p:cNvPr>
          <p:cNvCxnSpPr>
            <a:cxnSpLocks noChangeShapeType="1"/>
          </p:cNvCxnSpPr>
          <p:nvPr/>
        </p:nvCxnSpPr>
        <p:spPr bwMode="auto">
          <a:xfrm>
            <a:off x="9027399"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B5C6CFDD-B1CC-49D7-9E69-8E3CB406C850}"/>
              </a:ext>
            </a:extLst>
          </p:cNvPr>
          <p:cNvCxnSpPr>
            <a:cxnSpLocks noChangeShapeType="1"/>
          </p:cNvCxnSpPr>
          <p:nvPr/>
        </p:nvCxnSpPr>
        <p:spPr bwMode="auto">
          <a:xfrm>
            <a:off x="9297274"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033AE587-D287-4B9E-9EDA-C8D09B3DFA66}"/>
              </a:ext>
            </a:extLst>
          </p:cNvPr>
          <p:cNvSpPr txBox="1">
            <a:spLocks noChangeArrowheads="1"/>
          </p:cNvSpPr>
          <p:nvPr/>
        </p:nvSpPr>
        <p:spPr bwMode="auto">
          <a:xfrm>
            <a:off x="9175037" y="3584575"/>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96BB464B-94F0-4FCE-82DF-14AB4FF0E613}"/>
              </a:ext>
            </a:extLst>
          </p:cNvPr>
          <p:cNvSpPr txBox="1">
            <a:spLocks noChangeArrowheads="1"/>
          </p:cNvSpPr>
          <p:nvPr/>
        </p:nvSpPr>
        <p:spPr bwMode="auto">
          <a:xfrm>
            <a:off x="8906750" y="3594100"/>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FABBDE79-3A74-43B9-9DA1-CE668BCEF21F}"/>
              </a:ext>
            </a:extLst>
          </p:cNvPr>
          <p:cNvCxnSpPr>
            <a:cxnSpLocks noChangeShapeType="1"/>
          </p:cNvCxnSpPr>
          <p:nvPr/>
        </p:nvCxnSpPr>
        <p:spPr bwMode="auto">
          <a:xfrm>
            <a:off x="5041187"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49862559-0B21-4E7F-8FC6-75EA83053FCB}"/>
              </a:ext>
            </a:extLst>
          </p:cNvPr>
          <p:cNvCxnSpPr>
            <a:cxnSpLocks noChangeShapeType="1"/>
          </p:cNvCxnSpPr>
          <p:nvPr/>
        </p:nvCxnSpPr>
        <p:spPr bwMode="auto">
          <a:xfrm>
            <a:off x="4945937"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5F3CF2A7-AE3B-478C-9B9D-A5CF4E435FDC}"/>
              </a:ext>
            </a:extLst>
          </p:cNvPr>
          <p:cNvCxnSpPr>
            <a:cxnSpLocks noChangeShapeType="1"/>
          </p:cNvCxnSpPr>
          <p:nvPr/>
        </p:nvCxnSpPr>
        <p:spPr bwMode="auto">
          <a:xfrm>
            <a:off x="5501562"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91D2B154-5FC5-48DF-B350-D5D0C4334D4D}"/>
              </a:ext>
            </a:extLst>
          </p:cNvPr>
          <p:cNvCxnSpPr>
            <a:cxnSpLocks noChangeShapeType="1"/>
          </p:cNvCxnSpPr>
          <p:nvPr/>
        </p:nvCxnSpPr>
        <p:spPr bwMode="auto">
          <a:xfrm>
            <a:off x="5406312"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62910341-8AB6-4F6D-BE95-17CCFF680F5D}"/>
              </a:ext>
            </a:extLst>
          </p:cNvPr>
          <p:cNvCxnSpPr>
            <a:cxnSpLocks noChangeShapeType="1"/>
          </p:cNvCxnSpPr>
          <p:nvPr/>
        </p:nvCxnSpPr>
        <p:spPr bwMode="auto">
          <a:xfrm>
            <a:off x="69811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9CE5D78A-D6CE-4CEB-B5C0-3A64199D4991}"/>
              </a:ext>
            </a:extLst>
          </p:cNvPr>
          <p:cNvCxnSpPr>
            <a:cxnSpLocks noChangeShapeType="1"/>
          </p:cNvCxnSpPr>
          <p:nvPr/>
        </p:nvCxnSpPr>
        <p:spPr bwMode="auto">
          <a:xfrm>
            <a:off x="68858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6FB5D599-B757-4060-A117-0D959237E66E}"/>
              </a:ext>
            </a:extLst>
          </p:cNvPr>
          <p:cNvSpPr txBox="1">
            <a:spLocks noChangeArrowheads="1"/>
          </p:cNvSpPr>
          <p:nvPr/>
        </p:nvSpPr>
        <p:spPr bwMode="auto">
          <a:xfrm>
            <a:off x="6860462" y="5908675"/>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ED2A1DDC-BDE5-4C3F-982D-DE035674850B}"/>
              </a:ext>
            </a:extLst>
          </p:cNvPr>
          <p:cNvCxnSpPr>
            <a:cxnSpLocks noChangeShapeType="1"/>
          </p:cNvCxnSpPr>
          <p:nvPr/>
        </p:nvCxnSpPr>
        <p:spPr bwMode="auto">
          <a:xfrm>
            <a:off x="5044362" y="4051300"/>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6DCFF79B-222C-4958-933B-BAF191FD49C0}"/>
              </a:ext>
            </a:extLst>
          </p:cNvPr>
          <p:cNvCxnSpPr>
            <a:cxnSpLocks noChangeShapeType="1"/>
          </p:cNvCxnSpPr>
          <p:nvPr/>
        </p:nvCxnSpPr>
        <p:spPr bwMode="auto">
          <a:xfrm>
            <a:off x="6154024" y="5041900"/>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AE9A6395-1A42-43D1-923A-DB396A689F97}"/>
              </a:ext>
            </a:extLst>
          </p:cNvPr>
          <p:cNvCxnSpPr>
            <a:cxnSpLocks noChangeShapeType="1"/>
          </p:cNvCxnSpPr>
          <p:nvPr/>
        </p:nvCxnSpPr>
        <p:spPr bwMode="auto">
          <a:xfrm>
            <a:off x="7274799" y="611822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AEC6A57C-8647-463E-9602-DBFB5F4B8807}"/>
              </a:ext>
            </a:extLst>
          </p:cNvPr>
          <p:cNvCxnSpPr>
            <a:cxnSpLocks noChangeShapeType="1"/>
          </p:cNvCxnSpPr>
          <p:nvPr/>
        </p:nvCxnSpPr>
        <p:spPr bwMode="auto">
          <a:xfrm>
            <a:off x="7179549" y="61277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70A58505-9210-4D22-95C2-63134619C059}"/>
              </a:ext>
            </a:extLst>
          </p:cNvPr>
          <p:cNvSpPr txBox="1">
            <a:spLocks noChangeArrowheads="1"/>
          </p:cNvSpPr>
          <p:nvPr/>
        </p:nvSpPr>
        <p:spPr bwMode="auto">
          <a:xfrm>
            <a:off x="6082587" y="4527550"/>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43B84312-A260-4E62-B75D-4AB7833648BA}"/>
              </a:ext>
            </a:extLst>
          </p:cNvPr>
          <p:cNvSpPr txBox="1">
            <a:spLocks noChangeArrowheads="1"/>
          </p:cNvSpPr>
          <p:nvPr/>
        </p:nvSpPr>
        <p:spPr bwMode="auto">
          <a:xfrm>
            <a:off x="5853987" y="5270500"/>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3E378A9C-1FAF-4404-88CB-18CE18FAA8A7}"/>
              </a:ext>
            </a:extLst>
          </p:cNvPr>
          <p:cNvSpPr txBox="1">
            <a:spLocks noChangeArrowheads="1"/>
          </p:cNvSpPr>
          <p:nvPr/>
        </p:nvSpPr>
        <p:spPr bwMode="auto">
          <a:xfrm>
            <a:off x="6254037" y="37274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529313B6-B29D-43FB-B97A-B5FAE4DF90DE}"/>
              </a:ext>
            </a:extLst>
          </p:cNvPr>
          <p:cNvSpPr txBox="1">
            <a:spLocks noChangeArrowheads="1"/>
          </p:cNvSpPr>
          <p:nvPr/>
        </p:nvSpPr>
        <p:spPr bwMode="auto">
          <a:xfrm>
            <a:off x="7054137" y="49276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F136CB12-72EB-4B52-BB06-73B33C0D8758}"/>
              </a:ext>
            </a:extLst>
          </p:cNvPr>
          <p:cNvSpPr txBox="1">
            <a:spLocks noChangeArrowheads="1"/>
          </p:cNvSpPr>
          <p:nvPr/>
        </p:nvSpPr>
        <p:spPr bwMode="auto">
          <a:xfrm>
            <a:off x="8197137" y="58420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F8AB64A0-A3F1-4621-98A8-568058E070C4}"/>
              </a:ext>
            </a:extLst>
          </p:cNvPr>
          <p:cNvSpPr txBox="1">
            <a:spLocks noChangeArrowheads="1"/>
          </p:cNvSpPr>
          <p:nvPr/>
        </p:nvSpPr>
        <p:spPr bwMode="auto">
          <a:xfrm>
            <a:off x="8997237" y="28130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2FC6F10A-A93A-4413-ABD5-1AC9A9D95D5F}"/>
              </a:ext>
            </a:extLst>
          </p:cNvPr>
          <p:cNvSpPr txBox="1">
            <a:spLocks noChangeArrowheads="1"/>
          </p:cNvSpPr>
          <p:nvPr/>
        </p:nvSpPr>
        <p:spPr bwMode="auto">
          <a:xfrm>
            <a:off x="9454437" y="30416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7A7CCBE8-D4EA-47A3-AC01-548663350BC3}"/>
              </a:ext>
            </a:extLst>
          </p:cNvPr>
          <p:cNvSpPr txBox="1"/>
          <p:nvPr/>
        </p:nvSpPr>
        <p:spPr>
          <a:xfrm>
            <a:off x="1893131" y="3727450"/>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7DCF397C-817A-4B72-B292-824F4CA9C2D7}"/>
              </a:ext>
            </a:extLst>
          </p:cNvPr>
          <p:cNvSpPr txBox="1"/>
          <p:nvPr/>
        </p:nvSpPr>
        <p:spPr>
          <a:xfrm>
            <a:off x="1785576" y="2703037"/>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A6DC46F0-94EE-4045-A818-1A8B1AD5E58D}"/>
              </a:ext>
            </a:extLst>
          </p:cNvPr>
          <p:cNvSpPr txBox="1"/>
          <p:nvPr/>
        </p:nvSpPr>
        <p:spPr>
          <a:xfrm>
            <a:off x="2667832" y="5003800"/>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F3F910BD-68A0-4DA9-94A3-C5611646A53A}"/>
              </a:ext>
            </a:extLst>
          </p:cNvPr>
          <p:cNvSpPr txBox="1"/>
          <p:nvPr/>
        </p:nvSpPr>
        <p:spPr>
          <a:xfrm>
            <a:off x="3186502" y="6011527"/>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4F1F6FE8-EE9E-4EEE-A037-47B779270A3F}"/>
              </a:ext>
            </a:extLst>
          </p:cNvPr>
          <p:cNvSpPr txBox="1">
            <a:spLocks noChangeArrowheads="1"/>
          </p:cNvSpPr>
          <p:nvPr/>
        </p:nvSpPr>
        <p:spPr bwMode="auto">
          <a:xfrm>
            <a:off x="5921898" y="4051300"/>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4" name="Straight Arrow Connector 143">
            <a:extLst>
              <a:ext uri="{FF2B5EF4-FFF2-40B4-BE49-F238E27FC236}">
                <a16:creationId xmlns:a16="http://schemas.microsoft.com/office/drawing/2014/main" id="{9C09AFE8-3DEC-492B-ADD1-535533A7EE5A}"/>
              </a:ext>
            </a:extLst>
          </p:cNvPr>
          <p:cNvCxnSpPr/>
          <p:nvPr/>
        </p:nvCxnSpPr>
        <p:spPr>
          <a:xfrm flipH="1">
            <a:off x="6254037" y="3098800"/>
            <a:ext cx="800100" cy="561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93EBA72B-D8D5-4534-B85D-822FA63E81DC}"/>
              </a:ext>
            </a:extLst>
          </p:cNvPr>
          <p:cNvCxnSpPr/>
          <p:nvPr/>
        </p:nvCxnSpPr>
        <p:spPr>
          <a:xfrm flipH="1">
            <a:off x="7274799" y="4279900"/>
            <a:ext cx="547688" cy="561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7" name="Text Box 2">
            <a:extLst>
              <a:ext uri="{FF2B5EF4-FFF2-40B4-BE49-F238E27FC236}">
                <a16:creationId xmlns:a16="http://schemas.microsoft.com/office/drawing/2014/main" id="{18EBDE19-9840-42FC-9499-E0A9E5CAF08A}"/>
              </a:ext>
            </a:extLst>
          </p:cNvPr>
          <p:cNvSpPr txBox="1">
            <a:spLocks noChangeArrowheads="1"/>
          </p:cNvSpPr>
          <p:nvPr/>
        </p:nvSpPr>
        <p:spPr bwMode="auto">
          <a:xfrm>
            <a:off x="8882937" y="3808412"/>
            <a:ext cx="8001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He that is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unjust, let him be unjust still...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356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par>
                                <p:cTn id="17" presetID="31" presetClass="entr" presetSubtype="0" fill="hold" grpId="0" nodeType="withEffect" nodePh="1">
                                  <p:stCondLst>
                                    <p:cond delay="0"/>
                                  </p:stCondLst>
                                  <p:endCondLst>
                                    <p:cond evt="begin" delay="0">
                                      <p:tn val="17"/>
                                    </p:cond>
                                  </p:end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000" fill="hold"/>
                                        <p:tgtEl>
                                          <p:spTgt spid="8"/>
                                        </p:tgtEl>
                                        <p:attrNameLst>
                                          <p:attrName>ppt_w</p:attrName>
                                        </p:attrNameLst>
                                      </p:cBhvr>
                                      <p:tavLst>
                                        <p:tav tm="0">
                                          <p:val>
                                            <p:fltVal val="0"/>
                                          </p:val>
                                        </p:tav>
                                        <p:tav tm="100000">
                                          <p:val>
                                            <p:strVal val="#ppt_w"/>
                                          </p:val>
                                        </p:tav>
                                      </p:tavLst>
                                    </p:anim>
                                    <p:anim calcmode="lin" valueType="num">
                                      <p:cBhvr>
                                        <p:cTn id="44" dur="1000" fill="hold"/>
                                        <p:tgtEl>
                                          <p:spTgt spid="8"/>
                                        </p:tgtEl>
                                        <p:attrNameLst>
                                          <p:attrName>ppt_h</p:attrName>
                                        </p:attrNameLst>
                                      </p:cBhvr>
                                      <p:tavLst>
                                        <p:tav tm="0">
                                          <p:val>
                                            <p:fltVal val="0"/>
                                          </p:val>
                                        </p:tav>
                                        <p:tav tm="100000">
                                          <p:val>
                                            <p:strVal val="#ppt_h"/>
                                          </p:val>
                                        </p:tav>
                                      </p:tavLst>
                                    </p:anim>
                                    <p:anim calcmode="lin" valueType="num">
                                      <p:cBhvr>
                                        <p:cTn id="45" dur="1000" fill="hold"/>
                                        <p:tgtEl>
                                          <p:spTgt spid="8"/>
                                        </p:tgtEl>
                                        <p:attrNameLst>
                                          <p:attrName>style.rotation</p:attrName>
                                        </p:attrNameLst>
                                      </p:cBhvr>
                                      <p:tavLst>
                                        <p:tav tm="0">
                                          <p:val>
                                            <p:fltVal val="90"/>
                                          </p:val>
                                        </p:tav>
                                        <p:tav tm="100000">
                                          <p:val>
                                            <p:fltVal val="0"/>
                                          </p:val>
                                        </p:tav>
                                      </p:tavLst>
                                    </p:anim>
                                    <p:animEffect transition="in" filter="fade">
                                      <p:cBhvr>
                                        <p:cTn id="46" dur="1000"/>
                                        <p:tgtEl>
                                          <p:spTgt spid="8"/>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1000" fill="hold"/>
                                        <p:tgtEl>
                                          <p:spTgt spid="9"/>
                                        </p:tgtEl>
                                        <p:attrNameLst>
                                          <p:attrName>ppt_w</p:attrName>
                                        </p:attrNameLst>
                                      </p:cBhvr>
                                      <p:tavLst>
                                        <p:tav tm="0">
                                          <p:val>
                                            <p:fltVal val="0"/>
                                          </p:val>
                                        </p:tav>
                                        <p:tav tm="100000">
                                          <p:val>
                                            <p:strVal val="#ppt_w"/>
                                          </p:val>
                                        </p:tav>
                                      </p:tavLst>
                                    </p:anim>
                                    <p:anim calcmode="lin" valueType="num">
                                      <p:cBhvr>
                                        <p:cTn id="50" dur="1000" fill="hold"/>
                                        <p:tgtEl>
                                          <p:spTgt spid="9"/>
                                        </p:tgtEl>
                                        <p:attrNameLst>
                                          <p:attrName>ppt_h</p:attrName>
                                        </p:attrNameLst>
                                      </p:cBhvr>
                                      <p:tavLst>
                                        <p:tav tm="0">
                                          <p:val>
                                            <p:fltVal val="0"/>
                                          </p:val>
                                        </p:tav>
                                        <p:tav tm="100000">
                                          <p:val>
                                            <p:strVal val="#ppt_h"/>
                                          </p:val>
                                        </p:tav>
                                      </p:tavLst>
                                    </p:anim>
                                    <p:anim calcmode="lin" valueType="num">
                                      <p:cBhvr>
                                        <p:cTn id="51" dur="1000" fill="hold"/>
                                        <p:tgtEl>
                                          <p:spTgt spid="9"/>
                                        </p:tgtEl>
                                        <p:attrNameLst>
                                          <p:attrName>style.rotation</p:attrName>
                                        </p:attrNameLst>
                                      </p:cBhvr>
                                      <p:tavLst>
                                        <p:tav tm="0">
                                          <p:val>
                                            <p:fltVal val="90"/>
                                          </p:val>
                                        </p:tav>
                                        <p:tav tm="100000">
                                          <p:val>
                                            <p:fltVal val="0"/>
                                          </p:val>
                                        </p:tav>
                                      </p:tavLst>
                                    </p:anim>
                                    <p:animEffect transition="in" filter="fade">
                                      <p:cBhvr>
                                        <p:cTn id="52" dur="1000"/>
                                        <p:tgtEl>
                                          <p:spTgt spid="9"/>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fltVal val="0"/>
                                          </p:val>
                                        </p:tav>
                                        <p:tav tm="100000">
                                          <p:val>
                                            <p:strVal val="#ppt_w"/>
                                          </p:val>
                                        </p:tav>
                                      </p:tavLst>
                                    </p:anim>
                                    <p:anim calcmode="lin" valueType="num">
                                      <p:cBhvr>
                                        <p:cTn id="56" dur="1000" fill="hold"/>
                                        <p:tgtEl>
                                          <p:spTgt spid="10"/>
                                        </p:tgtEl>
                                        <p:attrNameLst>
                                          <p:attrName>ppt_h</p:attrName>
                                        </p:attrNameLst>
                                      </p:cBhvr>
                                      <p:tavLst>
                                        <p:tav tm="0">
                                          <p:val>
                                            <p:fltVal val="0"/>
                                          </p:val>
                                        </p:tav>
                                        <p:tav tm="100000">
                                          <p:val>
                                            <p:strVal val="#ppt_h"/>
                                          </p:val>
                                        </p:tav>
                                      </p:tavLst>
                                    </p:anim>
                                    <p:anim calcmode="lin" valueType="num">
                                      <p:cBhvr>
                                        <p:cTn id="57" dur="1000" fill="hold"/>
                                        <p:tgtEl>
                                          <p:spTgt spid="10"/>
                                        </p:tgtEl>
                                        <p:attrNameLst>
                                          <p:attrName>style.rotation</p:attrName>
                                        </p:attrNameLst>
                                      </p:cBhvr>
                                      <p:tavLst>
                                        <p:tav tm="0">
                                          <p:val>
                                            <p:fltVal val="90"/>
                                          </p:val>
                                        </p:tav>
                                        <p:tav tm="100000">
                                          <p:val>
                                            <p:fltVal val="0"/>
                                          </p:val>
                                        </p:tav>
                                      </p:tavLst>
                                    </p:anim>
                                    <p:animEffect transition="in" filter="fade">
                                      <p:cBhvr>
                                        <p:cTn id="58" dur="1000"/>
                                        <p:tgtEl>
                                          <p:spTgt spid="10"/>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1000" fill="hold"/>
                                        <p:tgtEl>
                                          <p:spTgt spid="11"/>
                                        </p:tgtEl>
                                        <p:attrNameLst>
                                          <p:attrName>ppt_w</p:attrName>
                                        </p:attrNameLst>
                                      </p:cBhvr>
                                      <p:tavLst>
                                        <p:tav tm="0">
                                          <p:val>
                                            <p:fltVal val="0"/>
                                          </p:val>
                                        </p:tav>
                                        <p:tav tm="100000">
                                          <p:val>
                                            <p:strVal val="#ppt_w"/>
                                          </p:val>
                                        </p:tav>
                                      </p:tavLst>
                                    </p:anim>
                                    <p:anim calcmode="lin" valueType="num">
                                      <p:cBhvr>
                                        <p:cTn id="62" dur="1000" fill="hold"/>
                                        <p:tgtEl>
                                          <p:spTgt spid="11"/>
                                        </p:tgtEl>
                                        <p:attrNameLst>
                                          <p:attrName>ppt_h</p:attrName>
                                        </p:attrNameLst>
                                      </p:cBhvr>
                                      <p:tavLst>
                                        <p:tav tm="0">
                                          <p:val>
                                            <p:fltVal val="0"/>
                                          </p:val>
                                        </p:tav>
                                        <p:tav tm="100000">
                                          <p:val>
                                            <p:strVal val="#ppt_h"/>
                                          </p:val>
                                        </p:tav>
                                      </p:tavLst>
                                    </p:anim>
                                    <p:anim calcmode="lin" valueType="num">
                                      <p:cBhvr>
                                        <p:cTn id="63" dur="1000" fill="hold"/>
                                        <p:tgtEl>
                                          <p:spTgt spid="11"/>
                                        </p:tgtEl>
                                        <p:attrNameLst>
                                          <p:attrName>style.rotation</p:attrName>
                                        </p:attrNameLst>
                                      </p:cBhvr>
                                      <p:tavLst>
                                        <p:tav tm="0">
                                          <p:val>
                                            <p:fltVal val="90"/>
                                          </p:val>
                                        </p:tav>
                                        <p:tav tm="100000">
                                          <p:val>
                                            <p:fltVal val="0"/>
                                          </p:val>
                                        </p:tav>
                                      </p:tavLst>
                                    </p:anim>
                                    <p:animEffect transition="in" filter="fade">
                                      <p:cBhvr>
                                        <p:cTn id="64" dur="1000"/>
                                        <p:tgtEl>
                                          <p:spTgt spid="11"/>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1000" fill="hold"/>
                                        <p:tgtEl>
                                          <p:spTgt spid="12"/>
                                        </p:tgtEl>
                                        <p:attrNameLst>
                                          <p:attrName>ppt_w</p:attrName>
                                        </p:attrNameLst>
                                      </p:cBhvr>
                                      <p:tavLst>
                                        <p:tav tm="0">
                                          <p:val>
                                            <p:fltVal val="0"/>
                                          </p:val>
                                        </p:tav>
                                        <p:tav tm="100000">
                                          <p:val>
                                            <p:strVal val="#ppt_w"/>
                                          </p:val>
                                        </p:tav>
                                      </p:tavLst>
                                    </p:anim>
                                    <p:anim calcmode="lin" valueType="num">
                                      <p:cBhvr>
                                        <p:cTn id="68" dur="1000" fill="hold"/>
                                        <p:tgtEl>
                                          <p:spTgt spid="12"/>
                                        </p:tgtEl>
                                        <p:attrNameLst>
                                          <p:attrName>ppt_h</p:attrName>
                                        </p:attrNameLst>
                                      </p:cBhvr>
                                      <p:tavLst>
                                        <p:tav tm="0">
                                          <p:val>
                                            <p:fltVal val="0"/>
                                          </p:val>
                                        </p:tav>
                                        <p:tav tm="100000">
                                          <p:val>
                                            <p:strVal val="#ppt_h"/>
                                          </p:val>
                                        </p:tav>
                                      </p:tavLst>
                                    </p:anim>
                                    <p:anim calcmode="lin" valueType="num">
                                      <p:cBhvr>
                                        <p:cTn id="69" dur="1000" fill="hold"/>
                                        <p:tgtEl>
                                          <p:spTgt spid="12"/>
                                        </p:tgtEl>
                                        <p:attrNameLst>
                                          <p:attrName>style.rotation</p:attrName>
                                        </p:attrNameLst>
                                      </p:cBhvr>
                                      <p:tavLst>
                                        <p:tav tm="0">
                                          <p:val>
                                            <p:fltVal val="90"/>
                                          </p:val>
                                        </p:tav>
                                        <p:tav tm="100000">
                                          <p:val>
                                            <p:fltVal val="0"/>
                                          </p:val>
                                        </p:tav>
                                      </p:tavLst>
                                    </p:anim>
                                    <p:animEffect transition="in" filter="fade">
                                      <p:cBhvr>
                                        <p:cTn id="70" dur="1000"/>
                                        <p:tgtEl>
                                          <p:spTgt spid="12"/>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p:cTn id="73" dur="1000" fill="hold"/>
                                        <p:tgtEl>
                                          <p:spTgt spid="13"/>
                                        </p:tgtEl>
                                        <p:attrNameLst>
                                          <p:attrName>ppt_w</p:attrName>
                                        </p:attrNameLst>
                                      </p:cBhvr>
                                      <p:tavLst>
                                        <p:tav tm="0">
                                          <p:val>
                                            <p:fltVal val="0"/>
                                          </p:val>
                                        </p:tav>
                                        <p:tav tm="100000">
                                          <p:val>
                                            <p:strVal val="#ppt_w"/>
                                          </p:val>
                                        </p:tav>
                                      </p:tavLst>
                                    </p:anim>
                                    <p:anim calcmode="lin" valueType="num">
                                      <p:cBhvr>
                                        <p:cTn id="74" dur="1000" fill="hold"/>
                                        <p:tgtEl>
                                          <p:spTgt spid="13"/>
                                        </p:tgtEl>
                                        <p:attrNameLst>
                                          <p:attrName>ppt_h</p:attrName>
                                        </p:attrNameLst>
                                      </p:cBhvr>
                                      <p:tavLst>
                                        <p:tav tm="0">
                                          <p:val>
                                            <p:fltVal val="0"/>
                                          </p:val>
                                        </p:tav>
                                        <p:tav tm="100000">
                                          <p:val>
                                            <p:strVal val="#ppt_h"/>
                                          </p:val>
                                        </p:tav>
                                      </p:tavLst>
                                    </p:anim>
                                    <p:anim calcmode="lin" valueType="num">
                                      <p:cBhvr>
                                        <p:cTn id="75" dur="1000" fill="hold"/>
                                        <p:tgtEl>
                                          <p:spTgt spid="13"/>
                                        </p:tgtEl>
                                        <p:attrNameLst>
                                          <p:attrName>style.rotation</p:attrName>
                                        </p:attrNameLst>
                                      </p:cBhvr>
                                      <p:tavLst>
                                        <p:tav tm="0">
                                          <p:val>
                                            <p:fltVal val="90"/>
                                          </p:val>
                                        </p:tav>
                                        <p:tav tm="100000">
                                          <p:val>
                                            <p:fltVal val="0"/>
                                          </p:val>
                                        </p:tav>
                                      </p:tavLst>
                                    </p:anim>
                                    <p:animEffect transition="in" filter="fade">
                                      <p:cBhvr>
                                        <p:cTn id="76" dur="1000"/>
                                        <p:tgtEl>
                                          <p:spTgt spid="13"/>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1000" fill="hold"/>
                                        <p:tgtEl>
                                          <p:spTgt spid="14"/>
                                        </p:tgtEl>
                                        <p:attrNameLst>
                                          <p:attrName>ppt_w</p:attrName>
                                        </p:attrNameLst>
                                      </p:cBhvr>
                                      <p:tavLst>
                                        <p:tav tm="0">
                                          <p:val>
                                            <p:fltVal val="0"/>
                                          </p:val>
                                        </p:tav>
                                        <p:tav tm="100000">
                                          <p:val>
                                            <p:strVal val="#ppt_w"/>
                                          </p:val>
                                        </p:tav>
                                      </p:tavLst>
                                    </p:anim>
                                    <p:anim calcmode="lin" valueType="num">
                                      <p:cBhvr>
                                        <p:cTn id="80" dur="1000" fill="hold"/>
                                        <p:tgtEl>
                                          <p:spTgt spid="14"/>
                                        </p:tgtEl>
                                        <p:attrNameLst>
                                          <p:attrName>ppt_h</p:attrName>
                                        </p:attrNameLst>
                                      </p:cBhvr>
                                      <p:tavLst>
                                        <p:tav tm="0">
                                          <p:val>
                                            <p:fltVal val="0"/>
                                          </p:val>
                                        </p:tav>
                                        <p:tav tm="100000">
                                          <p:val>
                                            <p:strVal val="#ppt_h"/>
                                          </p:val>
                                        </p:tav>
                                      </p:tavLst>
                                    </p:anim>
                                    <p:anim calcmode="lin" valueType="num">
                                      <p:cBhvr>
                                        <p:cTn id="81" dur="1000" fill="hold"/>
                                        <p:tgtEl>
                                          <p:spTgt spid="14"/>
                                        </p:tgtEl>
                                        <p:attrNameLst>
                                          <p:attrName>style.rotation</p:attrName>
                                        </p:attrNameLst>
                                      </p:cBhvr>
                                      <p:tavLst>
                                        <p:tav tm="0">
                                          <p:val>
                                            <p:fltVal val="90"/>
                                          </p:val>
                                        </p:tav>
                                        <p:tav tm="100000">
                                          <p:val>
                                            <p:fltVal val="0"/>
                                          </p:val>
                                        </p:tav>
                                      </p:tavLst>
                                    </p:anim>
                                    <p:animEffect transition="in" filter="fade">
                                      <p:cBhvr>
                                        <p:cTn id="82" dur="1000"/>
                                        <p:tgtEl>
                                          <p:spTgt spid="14"/>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p:cTn id="85" dur="1000" fill="hold"/>
                                        <p:tgtEl>
                                          <p:spTgt spid="15"/>
                                        </p:tgtEl>
                                        <p:attrNameLst>
                                          <p:attrName>ppt_w</p:attrName>
                                        </p:attrNameLst>
                                      </p:cBhvr>
                                      <p:tavLst>
                                        <p:tav tm="0">
                                          <p:val>
                                            <p:fltVal val="0"/>
                                          </p:val>
                                        </p:tav>
                                        <p:tav tm="100000">
                                          <p:val>
                                            <p:strVal val="#ppt_w"/>
                                          </p:val>
                                        </p:tav>
                                      </p:tavLst>
                                    </p:anim>
                                    <p:anim calcmode="lin" valueType="num">
                                      <p:cBhvr>
                                        <p:cTn id="86" dur="1000" fill="hold"/>
                                        <p:tgtEl>
                                          <p:spTgt spid="15"/>
                                        </p:tgtEl>
                                        <p:attrNameLst>
                                          <p:attrName>ppt_h</p:attrName>
                                        </p:attrNameLst>
                                      </p:cBhvr>
                                      <p:tavLst>
                                        <p:tav tm="0">
                                          <p:val>
                                            <p:fltVal val="0"/>
                                          </p:val>
                                        </p:tav>
                                        <p:tav tm="100000">
                                          <p:val>
                                            <p:strVal val="#ppt_h"/>
                                          </p:val>
                                        </p:tav>
                                      </p:tavLst>
                                    </p:anim>
                                    <p:anim calcmode="lin" valueType="num">
                                      <p:cBhvr>
                                        <p:cTn id="87" dur="1000" fill="hold"/>
                                        <p:tgtEl>
                                          <p:spTgt spid="15"/>
                                        </p:tgtEl>
                                        <p:attrNameLst>
                                          <p:attrName>style.rotation</p:attrName>
                                        </p:attrNameLst>
                                      </p:cBhvr>
                                      <p:tavLst>
                                        <p:tav tm="0">
                                          <p:val>
                                            <p:fltVal val="90"/>
                                          </p:val>
                                        </p:tav>
                                        <p:tav tm="100000">
                                          <p:val>
                                            <p:fltVal val="0"/>
                                          </p:val>
                                        </p:tav>
                                      </p:tavLst>
                                    </p:anim>
                                    <p:animEffect transition="in" filter="fade">
                                      <p:cBhvr>
                                        <p:cTn id="88" dur="1000"/>
                                        <p:tgtEl>
                                          <p:spTgt spid="15"/>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p:cTn id="91" dur="1000" fill="hold"/>
                                        <p:tgtEl>
                                          <p:spTgt spid="16"/>
                                        </p:tgtEl>
                                        <p:attrNameLst>
                                          <p:attrName>ppt_w</p:attrName>
                                        </p:attrNameLst>
                                      </p:cBhvr>
                                      <p:tavLst>
                                        <p:tav tm="0">
                                          <p:val>
                                            <p:fltVal val="0"/>
                                          </p:val>
                                        </p:tav>
                                        <p:tav tm="100000">
                                          <p:val>
                                            <p:strVal val="#ppt_w"/>
                                          </p:val>
                                        </p:tav>
                                      </p:tavLst>
                                    </p:anim>
                                    <p:anim calcmode="lin" valueType="num">
                                      <p:cBhvr>
                                        <p:cTn id="92" dur="1000" fill="hold"/>
                                        <p:tgtEl>
                                          <p:spTgt spid="16"/>
                                        </p:tgtEl>
                                        <p:attrNameLst>
                                          <p:attrName>ppt_h</p:attrName>
                                        </p:attrNameLst>
                                      </p:cBhvr>
                                      <p:tavLst>
                                        <p:tav tm="0">
                                          <p:val>
                                            <p:fltVal val="0"/>
                                          </p:val>
                                        </p:tav>
                                        <p:tav tm="100000">
                                          <p:val>
                                            <p:strVal val="#ppt_h"/>
                                          </p:val>
                                        </p:tav>
                                      </p:tavLst>
                                    </p:anim>
                                    <p:anim calcmode="lin" valueType="num">
                                      <p:cBhvr>
                                        <p:cTn id="93" dur="1000" fill="hold"/>
                                        <p:tgtEl>
                                          <p:spTgt spid="16"/>
                                        </p:tgtEl>
                                        <p:attrNameLst>
                                          <p:attrName>style.rotation</p:attrName>
                                        </p:attrNameLst>
                                      </p:cBhvr>
                                      <p:tavLst>
                                        <p:tav tm="0">
                                          <p:val>
                                            <p:fltVal val="90"/>
                                          </p:val>
                                        </p:tav>
                                        <p:tav tm="100000">
                                          <p:val>
                                            <p:fltVal val="0"/>
                                          </p:val>
                                        </p:tav>
                                      </p:tavLst>
                                    </p:anim>
                                    <p:animEffect transition="in" filter="fade">
                                      <p:cBhvr>
                                        <p:cTn id="94" dur="1000"/>
                                        <p:tgtEl>
                                          <p:spTgt spid="16"/>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7"/>
                                        </p:tgtEl>
                                        <p:attrNameLst>
                                          <p:attrName>style.visibility</p:attrName>
                                        </p:attrNameLst>
                                      </p:cBhvr>
                                      <p:to>
                                        <p:strVal val="visible"/>
                                      </p:to>
                                    </p:set>
                                    <p:anim calcmode="lin" valueType="num">
                                      <p:cBhvr>
                                        <p:cTn id="97" dur="1000" fill="hold"/>
                                        <p:tgtEl>
                                          <p:spTgt spid="17"/>
                                        </p:tgtEl>
                                        <p:attrNameLst>
                                          <p:attrName>ppt_w</p:attrName>
                                        </p:attrNameLst>
                                      </p:cBhvr>
                                      <p:tavLst>
                                        <p:tav tm="0">
                                          <p:val>
                                            <p:fltVal val="0"/>
                                          </p:val>
                                        </p:tav>
                                        <p:tav tm="100000">
                                          <p:val>
                                            <p:strVal val="#ppt_w"/>
                                          </p:val>
                                        </p:tav>
                                      </p:tavLst>
                                    </p:anim>
                                    <p:anim calcmode="lin" valueType="num">
                                      <p:cBhvr>
                                        <p:cTn id="98" dur="1000" fill="hold"/>
                                        <p:tgtEl>
                                          <p:spTgt spid="17"/>
                                        </p:tgtEl>
                                        <p:attrNameLst>
                                          <p:attrName>ppt_h</p:attrName>
                                        </p:attrNameLst>
                                      </p:cBhvr>
                                      <p:tavLst>
                                        <p:tav tm="0">
                                          <p:val>
                                            <p:fltVal val="0"/>
                                          </p:val>
                                        </p:tav>
                                        <p:tav tm="100000">
                                          <p:val>
                                            <p:strVal val="#ppt_h"/>
                                          </p:val>
                                        </p:tav>
                                      </p:tavLst>
                                    </p:anim>
                                    <p:anim calcmode="lin" valueType="num">
                                      <p:cBhvr>
                                        <p:cTn id="99" dur="1000" fill="hold"/>
                                        <p:tgtEl>
                                          <p:spTgt spid="17"/>
                                        </p:tgtEl>
                                        <p:attrNameLst>
                                          <p:attrName>style.rotation</p:attrName>
                                        </p:attrNameLst>
                                      </p:cBhvr>
                                      <p:tavLst>
                                        <p:tav tm="0">
                                          <p:val>
                                            <p:fltVal val="90"/>
                                          </p:val>
                                        </p:tav>
                                        <p:tav tm="100000">
                                          <p:val>
                                            <p:fltVal val="0"/>
                                          </p:val>
                                        </p:tav>
                                      </p:tavLst>
                                    </p:anim>
                                    <p:animEffect transition="in" filter="fade">
                                      <p:cBhvr>
                                        <p:cTn id="100" dur="1000"/>
                                        <p:tgtEl>
                                          <p:spTgt spid="17"/>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p:cTn id="103" dur="1000" fill="hold"/>
                                        <p:tgtEl>
                                          <p:spTgt spid="18"/>
                                        </p:tgtEl>
                                        <p:attrNameLst>
                                          <p:attrName>ppt_w</p:attrName>
                                        </p:attrNameLst>
                                      </p:cBhvr>
                                      <p:tavLst>
                                        <p:tav tm="0">
                                          <p:val>
                                            <p:fltVal val="0"/>
                                          </p:val>
                                        </p:tav>
                                        <p:tav tm="100000">
                                          <p:val>
                                            <p:strVal val="#ppt_w"/>
                                          </p:val>
                                        </p:tav>
                                      </p:tavLst>
                                    </p:anim>
                                    <p:anim calcmode="lin" valueType="num">
                                      <p:cBhvr>
                                        <p:cTn id="104" dur="1000" fill="hold"/>
                                        <p:tgtEl>
                                          <p:spTgt spid="18"/>
                                        </p:tgtEl>
                                        <p:attrNameLst>
                                          <p:attrName>ppt_h</p:attrName>
                                        </p:attrNameLst>
                                      </p:cBhvr>
                                      <p:tavLst>
                                        <p:tav tm="0">
                                          <p:val>
                                            <p:fltVal val="0"/>
                                          </p:val>
                                        </p:tav>
                                        <p:tav tm="100000">
                                          <p:val>
                                            <p:strVal val="#ppt_h"/>
                                          </p:val>
                                        </p:tav>
                                      </p:tavLst>
                                    </p:anim>
                                    <p:anim calcmode="lin" valueType="num">
                                      <p:cBhvr>
                                        <p:cTn id="105" dur="1000" fill="hold"/>
                                        <p:tgtEl>
                                          <p:spTgt spid="18"/>
                                        </p:tgtEl>
                                        <p:attrNameLst>
                                          <p:attrName>style.rotation</p:attrName>
                                        </p:attrNameLst>
                                      </p:cBhvr>
                                      <p:tavLst>
                                        <p:tav tm="0">
                                          <p:val>
                                            <p:fltVal val="90"/>
                                          </p:val>
                                        </p:tav>
                                        <p:tav tm="100000">
                                          <p:val>
                                            <p:fltVal val="0"/>
                                          </p:val>
                                        </p:tav>
                                      </p:tavLst>
                                    </p:anim>
                                    <p:animEffect transition="in" filter="fade">
                                      <p:cBhvr>
                                        <p:cTn id="106" dur="1000"/>
                                        <p:tgtEl>
                                          <p:spTgt spid="18"/>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19"/>
                                        </p:tgtEl>
                                        <p:attrNameLst>
                                          <p:attrName>style.visibility</p:attrName>
                                        </p:attrNameLst>
                                      </p:cBhvr>
                                      <p:to>
                                        <p:strVal val="visible"/>
                                      </p:to>
                                    </p:set>
                                    <p:anim calcmode="lin" valueType="num">
                                      <p:cBhvr>
                                        <p:cTn id="109" dur="1000" fill="hold"/>
                                        <p:tgtEl>
                                          <p:spTgt spid="19"/>
                                        </p:tgtEl>
                                        <p:attrNameLst>
                                          <p:attrName>ppt_w</p:attrName>
                                        </p:attrNameLst>
                                      </p:cBhvr>
                                      <p:tavLst>
                                        <p:tav tm="0">
                                          <p:val>
                                            <p:fltVal val="0"/>
                                          </p:val>
                                        </p:tav>
                                        <p:tav tm="100000">
                                          <p:val>
                                            <p:strVal val="#ppt_w"/>
                                          </p:val>
                                        </p:tav>
                                      </p:tavLst>
                                    </p:anim>
                                    <p:anim calcmode="lin" valueType="num">
                                      <p:cBhvr>
                                        <p:cTn id="110" dur="1000" fill="hold"/>
                                        <p:tgtEl>
                                          <p:spTgt spid="19"/>
                                        </p:tgtEl>
                                        <p:attrNameLst>
                                          <p:attrName>ppt_h</p:attrName>
                                        </p:attrNameLst>
                                      </p:cBhvr>
                                      <p:tavLst>
                                        <p:tav tm="0">
                                          <p:val>
                                            <p:fltVal val="0"/>
                                          </p:val>
                                        </p:tav>
                                        <p:tav tm="100000">
                                          <p:val>
                                            <p:strVal val="#ppt_h"/>
                                          </p:val>
                                        </p:tav>
                                      </p:tavLst>
                                    </p:anim>
                                    <p:anim calcmode="lin" valueType="num">
                                      <p:cBhvr>
                                        <p:cTn id="111" dur="1000" fill="hold"/>
                                        <p:tgtEl>
                                          <p:spTgt spid="19"/>
                                        </p:tgtEl>
                                        <p:attrNameLst>
                                          <p:attrName>style.rotation</p:attrName>
                                        </p:attrNameLst>
                                      </p:cBhvr>
                                      <p:tavLst>
                                        <p:tav tm="0">
                                          <p:val>
                                            <p:fltVal val="90"/>
                                          </p:val>
                                        </p:tav>
                                        <p:tav tm="100000">
                                          <p:val>
                                            <p:fltVal val="0"/>
                                          </p:val>
                                        </p:tav>
                                      </p:tavLst>
                                    </p:anim>
                                    <p:animEffect transition="in" filter="fade">
                                      <p:cBhvr>
                                        <p:cTn id="112" dur="1000"/>
                                        <p:tgtEl>
                                          <p:spTgt spid="19"/>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0"/>
                                        </p:tgtEl>
                                        <p:attrNameLst>
                                          <p:attrName>style.visibility</p:attrName>
                                        </p:attrNameLst>
                                      </p:cBhvr>
                                      <p:to>
                                        <p:strVal val="visible"/>
                                      </p:to>
                                    </p:set>
                                    <p:anim calcmode="lin" valueType="num">
                                      <p:cBhvr>
                                        <p:cTn id="115" dur="1000" fill="hold"/>
                                        <p:tgtEl>
                                          <p:spTgt spid="20"/>
                                        </p:tgtEl>
                                        <p:attrNameLst>
                                          <p:attrName>ppt_w</p:attrName>
                                        </p:attrNameLst>
                                      </p:cBhvr>
                                      <p:tavLst>
                                        <p:tav tm="0">
                                          <p:val>
                                            <p:fltVal val="0"/>
                                          </p:val>
                                        </p:tav>
                                        <p:tav tm="100000">
                                          <p:val>
                                            <p:strVal val="#ppt_w"/>
                                          </p:val>
                                        </p:tav>
                                      </p:tavLst>
                                    </p:anim>
                                    <p:anim calcmode="lin" valueType="num">
                                      <p:cBhvr>
                                        <p:cTn id="116" dur="1000" fill="hold"/>
                                        <p:tgtEl>
                                          <p:spTgt spid="20"/>
                                        </p:tgtEl>
                                        <p:attrNameLst>
                                          <p:attrName>ppt_h</p:attrName>
                                        </p:attrNameLst>
                                      </p:cBhvr>
                                      <p:tavLst>
                                        <p:tav tm="0">
                                          <p:val>
                                            <p:fltVal val="0"/>
                                          </p:val>
                                        </p:tav>
                                        <p:tav tm="100000">
                                          <p:val>
                                            <p:strVal val="#ppt_h"/>
                                          </p:val>
                                        </p:tav>
                                      </p:tavLst>
                                    </p:anim>
                                    <p:anim calcmode="lin" valueType="num">
                                      <p:cBhvr>
                                        <p:cTn id="117" dur="1000" fill="hold"/>
                                        <p:tgtEl>
                                          <p:spTgt spid="20"/>
                                        </p:tgtEl>
                                        <p:attrNameLst>
                                          <p:attrName>style.rotation</p:attrName>
                                        </p:attrNameLst>
                                      </p:cBhvr>
                                      <p:tavLst>
                                        <p:tav tm="0">
                                          <p:val>
                                            <p:fltVal val="90"/>
                                          </p:val>
                                        </p:tav>
                                        <p:tav tm="100000">
                                          <p:val>
                                            <p:fltVal val="0"/>
                                          </p:val>
                                        </p:tav>
                                      </p:tavLst>
                                    </p:anim>
                                    <p:animEffect transition="in" filter="fade">
                                      <p:cBhvr>
                                        <p:cTn id="118" dur="1000"/>
                                        <p:tgtEl>
                                          <p:spTgt spid="20"/>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1"/>
                                        </p:tgtEl>
                                        <p:attrNameLst>
                                          <p:attrName>style.visibility</p:attrName>
                                        </p:attrNameLst>
                                      </p:cBhvr>
                                      <p:to>
                                        <p:strVal val="visible"/>
                                      </p:to>
                                    </p:set>
                                    <p:anim calcmode="lin" valueType="num">
                                      <p:cBhvr>
                                        <p:cTn id="121" dur="1000" fill="hold"/>
                                        <p:tgtEl>
                                          <p:spTgt spid="21"/>
                                        </p:tgtEl>
                                        <p:attrNameLst>
                                          <p:attrName>ppt_w</p:attrName>
                                        </p:attrNameLst>
                                      </p:cBhvr>
                                      <p:tavLst>
                                        <p:tav tm="0">
                                          <p:val>
                                            <p:fltVal val="0"/>
                                          </p:val>
                                        </p:tav>
                                        <p:tav tm="100000">
                                          <p:val>
                                            <p:strVal val="#ppt_w"/>
                                          </p:val>
                                        </p:tav>
                                      </p:tavLst>
                                    </p:anim>
                                    <p:anim calcmode="lin" valueType="num">
                                      <p:cBhvr>
                                        <p:cTn id="122" dur="1000" fill="hold"/>
                                        <p:tgtEl>
                                          <p:spTgt spid="21"/>
                                        </p:tgtEl>
                                        <p:attrNameLst>
                                          <p:attrName>ppt_h</p:attrName>
                                        </p:attrNameLst>
                                      </p:cBhvr>
                                      <p:tavLst>
                                        <p:tav tm="0">
                                          <p:val>
                                            <p:fltVal val="0"/>
                                          </p:val>
                                        </p:tav>
                                        <p:tav tm="100000">
                                          <p:val>
                                            <p:strVal val="#ppt_h"/>
                                          </p:val>
                                        </p:tav>
                                      </p:tavLst>
                                    </p:anim>
                                    <p:anim calcmode="lin" valueType="num">
                                      <p:cBhvr>
                                        <p:cTn id="123" dur="1000" fill="hold"/>
                                        <p:tgtEl>
                                          <p:spTgt spid="21"/>
                                        </p:tgtEl>
                                        <p:attrNameLst>
                                          <p:attrName>style.rotation</p:attrName>
                                        </p:attrNameLst>
                                      </p:cBhvr>
                                      <p:tavLst>
                                        <p:tav tm="0">
                                          <p:val>
                                            <p:fltVal val="90"/>
                                          </p:val>
                                        </p:tav>
                                        <p:tav tm="100000">
                                          <p:val>
                                            <p:fltVal val="0"/>
                                          </p:val>
                                        </p:tav>
                                      </p:tavLst>
                                    </p:anim>
                                    <p:animEffect transition="in" filter="fade">
                                      <p:cBhvr>
                                        <p:cTn id="124" dur="1000"/>
                                        <p:tgtEl>
                                          <p:spTgt spid="21"/>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2"/>
                                        </p:tgtEl>
                                        <p:attrNameLst>
                                          <p:attrName>style.visibility</p:attrName>
                                        </p:attrNameLst>
                                      </p:cBhvr>
                                      <p:to>
                                        <p:strVal val="visible"/>
                                      </p:to>
                                    </p:set>
                                    <p:anim calcmode="lin" valueType="num">
                                      <p:cBhvr>
                                        <p:cTn id="127" dur="1000" fill="hold"/>
                                        <p:tgtEl>
                                          <p:spTgt spid="22"/>
                                        </p:tgtEl>
                                        <p:attrNameLst>
                                          <p:attrName>ppt_w</p:attrName>
                                        </p:attrNameLst>
                                      </p:cBhvr>
                                      <p:tavLst>
                                        <p:tav tm="0">
                                          <p:val>
                                            <p:fltVal val="0"/>
                                          </p:val>
                                        </p:tav>
                                        <p:tav tm="100000">
                                          <p:val>
                                            <p:strVal val="#ppt_w"/>
                                          </p:val>
                                        </p:tav>
                                      </p:tavLst>
                                    </p:anim>
                                    <p:anim calcmode="lin" valueType="num">
                                      <p:cBhvr>
                                        <p:cTn id="128" dur="1000" fill="hold"/>
                                        <p:tgtEl>
                                          <p:spTgt spid="22"/>
                                        </p:tgtEl>
                                        <p:attrNameLst>
                                          <p:attrName>ppt_h</p:attrName>
                                        </p:attrNameLst>
                                      </p:cBhvr>
                                      <p:tavLst>
                                        <p:tav tm="0">
                                          <p:val>
                                            <p:fltVal val="0"/>
                                          </p:val>
                                        </p:tav>
                                        <p:tav tm="100000">
                                          <p:val>
                                            <p:strVal val="#ppt_h"/>
                                          </p:val>
                                        </p:tav>
                                      </p:tavLst>
                                    </p:anim>
                                    <p:anim calcmode="lin" valueType="num">
                                      <p:cBhvr>
                                        <p:cTn id="129" dur="1000" fill="hold"/>
                                        <p:tgtEl>
                                          <p:spTgt spid="22"/>
                                        </p:tgtEl>
                                        <p:attrNameLst>
                                          <p:attrName>style.rotation</p:attrName>
                                        </p:attrNameLst>
                                      </p:cBhvr>
                                      <p:tavLst>
                                        <p:tav tm="0">
                                          <p:val>
                                            <p:fltVal val="90"/>
                                          </p:val>
                                        </p:tav>
                                        <p:tav tm="100000">
                                          <p:val>
                                            <p:fltVal val="0"/>
                                          </p:val>
                                        </p:tav>
                                      </p:tavLst>
                                    </p:anim>
                                    <p:animEffect transition="in" filter="fade">
                                      <p:cBhvr>
                                        <p:cTn id="130" dur="1000"/>
                                        <p:tgtEl>
                                          <p:spTgt spid="22"/>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3"/>
                                        </p:tgtEl>
                                        <p:attrNameLst>
                                          <p:attrName>style.visibility</p:attrName>
                                        </p:attrNameLst>
                                      </p:cBhvr>
                                      <p:to>
                                        <p:strVal val="visible"/>
                                      </p:to>
                                    </p:set>
                                    <p:anim calcmode="lin" valueType="num">
                                      <p:cBhvr>
                                        <p:cTn id="133" dur="1000" fill="hold"/>
                                        <p:tgtEl>
                                          <p:spTgt spid="23"/>
                                        </p:tgtEl>
                                        <p:attrNameLst>
                                          <p:attrName>ppt_w</p:attrName>
                                        </p:attrNameLst>
                                      </p:cBhvr>
                                      <p:tavLst>
                                        <p:tav tm="0">
                                          <p:val>
                                            <p:fltVal val="0"/>
                                          </p:val>
                                        </p:tav>
                                        <p:tav tm="100000">
                                          <p:val>
                                            <p:strVal val="#ppt_w"/>
                                          </p:val>
                                        </p:tav>
                                      </p:tavLst>
                                    </p:anim>
                                    <p:anim calcmode="lin" valueType="num">
                                      <p:cBhvr>
                                        <p:cTn id="134" dur="1000" fill="hold"/>
                                        <p:tgtEl>
                                          <p:spTgt spid="23"/>
                                        </p:tgtEl>
                                        <p:attrNameLst>
                                          <p:attrName>ppt_h</p:attrName>
                                        </p:attrNameLst>
                                      </p:cBhvr>
                                      <p:tavLst>
                                        <p:tav tm="0">
                                          <p:val>
                                            <p:fltVal val="0"/>
                                          </p:val>
                                        </p:tav>
                                        <p:tav tm="100000">
                                          <p:val>
                                            <p:strVal val="#ppt_h"/>
                                          </p:val>
                                        </p:tav>
                                      </p:tavLst>
                                    </p:anim>
                                    <p:anim calcmode="lin" valueType="num">
                                      <p:cBhvr>
                                        <p:cTn id="135" dur="1000" fill="hold"/>
                                        <p:tgtEl>
                                          <p:spTgt spid="23"/>
                                        </p:tgtEl>
                                        <p:attrNameLst>
                                          <p:attrName>style.rotation</p:attrName>
                                        </p:attrNameLst>
                                      </p:cBhvr>
                                      <p:tavLst>
                                        <p:tav tm="0">
                                          <p:val>
                                            <p:fltVal val="90"/>
                                          </p:val>
                                        </p:tav>
                                        <p:tav tm="100000">
                                          <p:val>
                                            <p:fltVal val="0"/>
                                          </p:val>
                                        </p:tav>
                                      </p:tavLst>
                                    </p:anim>
                                    <p:animEffect transition="in" filter="fade">
                                      <p:cBhvr>
                                        <p:cTn id="136" dur="1000"/>
                                        <p:tgtEl>
                                          <p:spTgt spid="23"/>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4"/>
                                        </p:tgtEl>
                                        <p:attrNameLst>
                                          <p:attrName>style.visibility</p:attrName>
                                        </p:attrNameLst>
                                      </p:cBhvr>
                                      <p:to>
                                        <p:strVal val="visible"/>
                                      </p:to>
                                    </p:set>
                                    <p:anim calcmode="lin" valueType="num">
                                      <p:cBhvr>
                                        <p:cTn id="139" dur="1000" fill="hold"/>
                                        <p:tgtEl>
                                          <p:spTgt spid="24"/>
                                        </p:tgtEl>
                                        <p:attrNameLst>
                                          <p:attrName>ppt_w</p:attrName>
                                        </p:attrNameLst>
                                      </p:cBhvr>
                                      <p:tavLst>
                                        <p:tav tm="0">
                                          <p:val>
                                            <p:fltVal val="0"/>
                                          </p:val>
                                        </p:tav>
                                        <p:tav tm="100000">
                                          <p:val>
                                            <p:strVal val="#ppt_w"/>
                                          </p:val>
                                        </p:tav>
                                      </p:tavLst>
                                    </p:anim>
                                    <p:anim calcmode="lin" valueType="num">
                                      <p:cBhvr>
                                        <p:cTn id="140" dur="1000" fill="hold"/>
                                        <p:tgtEl>
                                          <p:spTgt spid="24"/>
                                        </p:tgtEl>
                                        <p:attrNameLst>
                                          <p:attrName>ppt_h</p:attrName>
                                        </p:attrNameLst>
                                      </p:cBhvr>
                                      <p:tavLst>
                                        <p:tav tm="0">
                                          <p:val>
                                            <p:fltVal val="0"/>
                                          </p:val>
                                        </p:tav>
                                        <p:tav tm="100000">
                                          <p:val>
                                            <p:strVal val="#ppt_h"/>
                                          </p:val>
                                        </p:tav>
                                      </p:tavLst>
                                    </p:anim>
                                    <p:anim calcmode="lin" valueType="num">
                                      <p:cBhvr>
                                        <p:cTn id="141" dur="1000" fill="hold"/>
                                        <p:tgtEl>
                                          <p:spTgt spid="24"/>
                                        </p:tgtEl>
                                        <p:attrNameLst>
                                          <p:attrName>style.rotation</p:attrName>
                                        </p:attrNameLst>
                                      </p:cBhvr>
                                      <p:tavLst>
                                        <p:tav tm="0">
                                          <p:val>
                                            <p:fltVal val="90"/>
                                          </p:val>
                                        </p:tav>
                                        <p:tav tm="100000">
                                          <p:val>
                                            <p:fltVal val="0"/>
                                          </p:val>
                                        </p:tav>
                                      </p:tavLst>
                                    </p:anim>
                                    <p:animEffect transition="in" filter="fade">
                                      <p:cBhvr>
                                        <p:cTn id="142" dur="1000"/>
                                        <p:tgtEl>
                                          <p:spTgt spid="24"/>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5"/>
                                        </p:tgtEl>
                                        <p:attrNameLst>
                                          <p:attrName>style.visibility</p:attrName>
                                        </p:attrNameLst>
                                      </p:cBhvr>
                                      <p:to>
                                        <p:strVal val="visible"/>
                                      </p:to>
                                    </p:set>
                                    <p:anim calcmode="lin" valueType="num">
                                      <p:cBhvr>
                                        <p:cTn id="145" dur="1000" fill="hold"/>
                                        <p:tgtEl>
                                          <p:spTgt spid="25"/>
                                        </p:tgtEl>
                                        <p:attrNameLst>
                                          <p:attrName>ppt_w</p:attrName>
                                        </p:attrNameLst>
                                      </p:cBhvr>
                                      <p:tavLst>
                                        <p:tav tm="0">
                                          <p:val>
                                            <p:fltVal val="0"/>
                                          </p:val>
                                        </p:tav>
                                        <p:tav tm="100000">
                                          <p:val>
                                            <p:strVal val="#ppt_w"/>
                                          </p:val>
                                        </p:tav>
                                      </p:tavLst>
                                    </p:anim>
                                    <p:anim calcmode="lin" valueType="num">
                                      <p:cBhvr>
                                        <p:cTn id="146" dur="1000" fill="hold"/>
                                        <p:tgtEl>
                                          <p:spTgt spid="25"/>
                                        </p:tgtEl>
                                        <p:attrNameLst>
                                          <p:attrName>ppt_h</p:attrName>
                                        </p:attrNameLst>
                                      </p:cBhvr>
                                      <p:tavLst>
                                        <p:tav tm="0">
                                          <p:val>
                                            <p:fltVal val="0"/>
                                          </p:val>
                                        </p:tav>
                                        <p:tav tm="100000">
                                          <p:val>
                                            <p:strVal val="#ppt_h"/>
                                          </p:val>
                                        </p:tav>
                                      </p:tavLst>
                                    </p:anim>
                                    <p:anim calcmode="lin" valueType="num">
                                      <p:cBhvr>
                                        <p:cTn id="147" dur="1000" fill="hold"/>
                                        <p:tgtEl>
                                          <p:spTgt spid="25"/>
                                        </p:tgtEl>
                                        <p:attrNameLst>
                                          <p:attrName>style.rotation</p:attrName>
                                        </p:attrNameLst>
                                      </p:cBhvr>
                                      <p:tavLst>
                                        <p:tav tm="0">
                                          <p:val>
                                            <p:fltVal val="90"/>
                                          </p:val>
                                        </p:tav>
                                        <p:tav tm="100000">
                                          <p:val>
                                            <p:fltVal val="0"/>
                                          </p:val>
                                        </p:tav>
                                      </p:tavLst>
                                    </p:anim>
                                    <p:animEffect transition="in" filter="fade">
                                      <p:cBhvr>
                                        <p:cTn id="148" dur="1000"/>
                                        <p:tgtEl>
                                          <p:spTgt spid="25"/>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6"/>
                                        </p:tgtEl>
                                        <p:attrNameLst>
                                          <p:attrName>style.visibility</p:attrName>
                                        </p:attrNameLst>
                                      </p:cBhvr>
                                      <p:to>
                                        <p:strVal val="visible"/>
                                      </p:to>
                                    </p:set>
                                    <p:anim calcmode="lin" valueType="num">
                                      <p:cBhvr>
                                        <p:cTn id="151" dur="1000" fill="hold"/>
                                        <p:tgtEl>
                                          <p:spTgt spid="26"/>
                                        </p:tgtEl>
                                        <p:attrNameLst>
                                          <p:attrName>ppt_w</p:attrName>
                                        </p:attrNameLst>
                                      </p:cBhvr>
                                      <p:tavLst>
                                        <p:tav tm="0">
                                          <p:val>
                                            <p:fltVal val="0"/>
                                          </p:val>
                                        </p:tav>
                                        <p:tav tm="100000">
                                          <p:val>
                                            <p:strVal val="#ppt_w"/>
                                          </p:val>
                                        </p:tav>
                                      </p:tavLst>
                                    </p:anim>
                                    <p:anim calcmode="lin" valueType="num">
                                      <p:cBhvr>
                                        <p:cTn id="152" dur="1000" fill="hold"/>
                                        <p:tgtEl>
                                          <p:spTgt spid="26"/>
                                        </p:tgtEl>
                                        <p:attrNameLst>
                                          <p:attrName>ppt_h</p:attrName>
                                        </p:attrNameLst>
                                      </p:cBhvr>
                                      <p:tavLst>
                                        <p:tav tm="0">
                                          <p:val>
                                            <p:fltVal val="0"/>
                                          </p:val>
                                        </p:tav>
                                        <p:tav tm="100000">
                                          <p:val>
                                            <p:strVal val="#ppt_h"/>
                                          </p:val>
                                        </p:tav>
                                      </p:tavLst>
                                    </p:anim>
                                    <p:anim calcmode="lin" valueType="num">
                                      <p:cBhvr>
                                        <p:cTn id="153" dur="1000" fill="hold"/>
                                        <p:tgtEl>
                                          <p:spTgt spid="26"/>
                                        </p:tgtEl>
                                        <p:attrNameLst>
                                          <p:attrName>style.rotation</p:attrName>
                                        </p:attrNameLst>
                                      </p:cBhvr>
                                      <p:tavLst>
                                        <p:tav tm="0">
                                          <p:val>
                                            <p:fltVal val="90"/>
                                          </p:val>
                                        </p:tav>
                                        <p:tav tm="100000">
                                          <p:val>
                                            <p:fltVal val="0"/>
                                          </p:val>
                                        </p:tav>
                                      </p:tavLst>
                                    </p:anim>
                                    <p:animEffect transition="in" filter="fade">
                                      <p:cBhvr>
                                        <p:cTn id="154" dur="1000"/>
                                        <p:tgtEl>
                                          <p:spTgt spid="26"/>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7"/>
                                        </p:tgtEl>
                                        <p:attrNameLst>
                                          <p:attrName>style.visibility</p:attrName>
                                        </p:attrNameLst>
                                      </p:cBhvr>
                                      <p:to>
                                        <p:strVal val="visible"/>
                                      </p:to>
                                    </p:set>
                                    <p:anim calcmode="lin" valueType="num">
                                      <p:cBhvr>
                                        <p:cTn id="157" dur="1000" fill="hold"/>
                                        <p:tgtEl>
                                          <p:spTgt spid="27"/>
                                        </p:tgtEl>
                                        <p:attrNameLst>
                                          <p:attrName>ppt_w</p:attrName>
                                        </p:attrNameLst>
                                      </p:cBhvr>
                                      <p:tavLst>
                                        <p:tav tm="0">
                                          <p:val>
                                            <p:fltVal val="0"/>
                                          </p:val>
                                        </p:tav>
                                        <p:tav tm="100000">
                                          <p:val>
                                            <p:strVal val="#ppt_w"/>
                                          </p:val>
                                        </p:tav>
                                      </p:tavLst>
                                    </p:anim>
                                    <p:anim calcmode="lin" valueType="num">
                                      <p:cBhvr>
                                        <p:cTn id="158" dur="1000" fill="hold"/>
                                        <p:tgtEl>
                                          <p:spTgt spid="27"/>
                                        </p:tgtEl>
                                        <p:attrNameLst>
                                          <p:attrName>ppt_h</p:attrName>
                                        </p:attrNameLst>
                                      </p:cBhvr>
                                      <p:tavLst>
                                        <p:tav tm="0">
                                          <p:val>
                                            <p:fltVal val="0"/>
                                          </p:val>
                                        </p:tav>
                                        <p:tav tm="100000">
                                          <p:val>
                                            <p:strVal val="#ppt_h"/>
                                          </p:val>
                                        </p:tav>
                                      </p:tavLst>
                                    </p:anim>
                                    <p:anim calcmode="lin" valueType="num">
                                      <p:cBhvr>
                                        <p:cTn id="159" dur="1000" fill="hold"/>
                                        <p:tgtEl>
                                          <p:spTgt spid="27"/>
                                        </p:tgtEl>
                                        <p:attrNameLst>
                                          <p:attrName>style.rotation</p:attrName>
                                        </p:attrNameLst>
                                      </p:cBhvr>
                                      <p:tavLst>
                                        <p:tav tm="0">
                                          <p:val>
                                            <p:fltVal val="90"/>
                                          </p:val>
                                        </p:tav>
                                        <p:tav tm="100000">
                                          <p:val>
                                            <p:fltVal val="0"/>
                                          </p:val>
                                        </p:tav>
                                      </p:tavLst>
                                    </p:anim>
                                    <p:animEffect transition="in" filter="fade">
                                      <p:cBhvr>
                                        <p:cTn id="160" dur="1000"/>
                                        <p:tgtEl>
                                          <p:spTgt spid="27"/>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8"/>
                                        </p:tgtEl>
                                        <p:attrNameLst>
                                          <p:attrName>style.visibility</p:attrName>
                                        </p:attrNameLst>
                                      </p:cBhvr>
                                      <p:to>
                                        <p:strVal val="visible"/>
                                      </p:to>
                                    </p:set>
                                    <p:anim calcmode="lin" valueType="num">
                                      <p:cBhvr>
                                        <p:cTn id="163" dur="1000" fill="hold"/>
                                        <p:tgtEl>
                                          <p:spTgt spid="28"/>
                                        </p:tgtEl>
                                        <p:attrNameLst>
                                          <p:attrName>ppt_w</p:attrName>
                                        </p:attrNameLst>
                                      </p:cBhvr>
                                      <p:tavLst>
                                        <p:tav tm="0">
                                          <p:val>
                                            <p:fltVal val="0"/>
                                          </p:val>
                                        </p:tav>
                                        <p:tav tm="100000">
                                          <p:val>
                                            <p:strVal val="#ppt_w"/>
                                          </p:val>
                                        </p:tav>
                                      </p:tavLst>
                                    </p:anim>
                                    <p:anim calcmode="lin" valueType="num">
                                      <p:cBhvr>
                                        <p:cTn id="164" dur="1000" fill="hold"/>
                                        <p:tgtEl>
                                          <p:spTgt spid="28"/>
                                        </p:tgtEl>
                                        <p:attrNameLst>
                                          <p:attrName>ppt_h</p:attrName>
                                        </p:attrNameLst>
                                      </p:cBhvr>
                                      <p:tavLst>
                                        <p:tav tm="0">
                                          <p:val>
                                            <p:fltVal val="0"/>
                                          </p:val>
                                        </p:tav>
                                        <p:tav tm="100000">
                                          <p:val>
                                            <p:strVal val="#ppt_h"/>
                                          </p:val>
                                        </p:tav>
                                      </p:tavLst>
                                    </p:anim>
                                    <p:anim calcmode="lin" valueType="num">
                                      <p:cBhvr>
                                        <p:cTn id="165" dur="1000" fill="hold"/>
                                        <p:tgtEl>
                                          <p:spTgt spid="28"/>
                                        </p:tgtEl>
                                        <p:attrNameLst>
                                          <p:attrName>style.rotation</p:attrName>
                                        </p:attrNameLst>
                                      </p:cBhvr>
                                      <p:tavLst>
                                        <p:tav tm="0">
                                          <p:val>
                                            <p:fltVal val="90"/>
                                          </p:val>
                                        </p:tav>
                                        <p:tav tm="100000">
                                          <p:val>
                                            <p:fltVal val="0"/>
                                          </p:val>
                                        </p:tav>
                                      </p:tavLst>
                                    </p:anim>
                                    <p:animEffect transition="in" filter="fade">
                                      <p:cBhvr>
                                        <p:cTn id="166" dur="1000"/>
                                        <p:tgtEl>
                                          <p:spTgt spid="28"/>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29"/>
                                        </p:tgtEl>
                                        <p:attrNameLst>
                                          <p:attrName>style.visibility</p:attrName>
                                        </p:attrNameLst>
                                      </p:cBhvr>
                                      <p:to>
                                        <p:strVal val="visible"/>
                                      </p:to>
                                    </p:set>
                                    <p:anim calcmode="lin" valueType="num">
                                      <p:cBhvr>
                                        <p:cTn id="169" dur="1000" fill="hold"/>
                                        <p:tgtEl>
                                          <p:spTgt spid="29"/>
                                        </p:tgtEl>
                                        <p:attrNameLst>
                                          <p:attrName>ppt_w</p:attrName>
                                        </p:attrNameLst>
                                      </p:cBhvr>
                                      <p:tavLst>
                                        <p:tav tm="0">
                                          <p:val>
                                            <p:fltVal val="0"/>
                                          </p:val>
                                        </p:tav>
                                        <p:tav tm="100000">
                                          <p:val>
                                            <p:strVal val="#ppt_w"/>
                                          </p:val>
                                        </p:tav>
                                      </p:tavLst>
                                    </p:anim>
                                    <p:anim calcmode="lin" valueType="num">
                                      <p:cBhvr>
                                        <p:cTn id="170" dur="1000" fill="hold"/>
                                        <p:tgtEl>
                                          <p:spTgt spid="29"/>
                                        </p:tgtEl>
                                        <p:attrNameLst>
                                          <p:attrName>ppt_h</p:attrName>
                                        </p:attrNameLst>
                                      </p:cBhvr>
                                      <p:tavLst>
                                        <p:tav tm="0">
                                          <p:val>
                                            <p:fltVal val="0"/>
                                          </p:val>
                                        </p:tav>
                                        <p:tav tm="100000">
                                          <p:val>
                                            <p:strVal val="#ppt_h"/>
                                          </p:val>
                                        </p:tav>
                                      </p:tavLst>
                                    </p:anim>
                                    <p:anim calcmode="lin" valueType="num">
                                      <p:cBhvr>
                                        <p:cTn id="171" dur="1000" fill="hold"/>
                                        <p:tgtEl>
                                          <p:spTgt spid="29"/>
                                        </p:tgtEl>
                                        <p:attrNameLst>
                                          <p:attrName>style.rotation</p:attrName>
                                        </p:attrNameLst>
                                      </p:cBhvr>
                                      <p:tavLst>
                                        <p:tav tm="0">
                                          <p:val>
                                            <p:fltVal val="90"/>
                                          </p:val>
                                        </p:tav>
                                        <p:tav tm="100000">
                                          <p:val>
                                            <p:fltVal val="0"/>
                                          </p:val>
                                        </p:tav>
                                      </p:tavLst>
                                    </p:anim>
                                    <p:animEffect transition="in" filter="fade">
                                      <p:cBhvr>
                                        <p:cTn id="172" dur="1000"/>
                                        <p:tgtEl>
                                          <p:spTgt spid="29"/>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0"/>
                                        </p:tgtEl>
                                        <p:attrNameLst>
                                          <p:attrName>style.visibility</p:attrName>
                                        </p:attrNameLst>
                                      </p:cBhvr>
                                      <p:to>
                                        <p:strVal val="visible"/>
                                      </p:to>
                                    </p:set>
                                    <p:anim calcmode="lin" valueType="num">
                                      <p:cBhvr>
                                        <p:cTn id="175" dur="1000" fill="hold"/>
                                        <p:tgtEl>
                                          <p:spTgt spid="30"/>
                                        </p:tgtEl>
                                        <p:attrNameLst>
                                          <p:attrName>ppt_w</p:attrName>
                                        </p:attrNameLst>
                                      </p:cBhvr>
                                      <p:tavLst>
                                        <p:tav tm="0">
                                          <p:val>
                                            <p:fltVal val="0"/>
                                          </p:val>
                                        </p:tav>
                                        <p:tav tm="100000">
                                          <p:val>
                                            <p:strVal val="#ppt_w"/>
                                          </p:val>
                                        </p:tav>
                                      </p:tavLst>
                                    </p:anim>
                                    <p:anim calcmode="lin" valueType="num">
                                      <p:cBhvr>
                                        <p:cTn id="176" dur="1000" fill="hold"/>
                                        <p:tgtEl>
                                          <p:spTgt spid="30"/>
                                        </p:tgtEl>
                                        <p:attrNameLst>
                                          <p:attrName>ppt_h</p:attrName>
                                        </p:attrNameLst>
                                      </p:cBhvr>
                                      <p:tavLst>
                                        <p:tav tm="0">
                                          <p:val>
                                            <p:fltVal val="0"/>
                                          </p:val>
                                        </p:tav>
                                        <p:tav tm="100000">
                                          <p:val>
                                            <p:strVal val="#ppt_h"/>
                                          </p:val>
                                        </p:tav>
                                      </p:tavLst>
                                    </p:anim>
                                    <p:anim calcmode="lin" valueType="num">
                                      <p:cBhvr>
                                        <p:cTn id="177" dur="1000" fill="hold"/>
                                        <p:tgtEl>
                                          <p:spTgt spid="30"/>
                                        </p:tgtEl>
                                        <p:attrNameLst>
                                          <p:attrName>style.rotation</p:attrName>
                                        </p:attrNameLst>
                                      </p:cBhvr>
                                      <p:tavLst>
                                        <p:tav tm="0">
                                          <p:val>
                                            <p:fltVal val="90"/>
                                          </p:val>
                                        </p:tav>
                                        <p:tav tm="100000">
                                          <p:val>
                                            <p:fltVal val="0"/>
                                          </p:val>
                                        </p:tav>
                                      </p:tavLst>
                                    </p:anim>
                                    <p:animEffect transition="in" filter="fade">
                                      <p:cBhvr>
                                        <p:cTn id="178" dur="1000"/>
                                        <p:tgtEl>
                                          <p:spTgt spid="30"/>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1"/>
                                        </p:tgtEl>
                                        <p:attrNameLst>
                                          <p:attrName>style.visibility</p:attrName>
                                        </p:attrNameLst>
                                      </p:cBhvr>
                                      <p:to>
                                        <p:strVal val="visible"/>
                                      </p:to>
                                    </p:set>
                                    <p:anim calcmode="lin" valueType="num">
                                      <p:cBhvr>
                                        <p:cTn id="181" dur="1000" fill="hold"/>
                                        <p:tgtEl>
                                          <p:spTgt spid="31"/>
                                        </p:tgtEl>
                                        <p:attrNameLst>
                                          <p:attrName>ppt_w</p:attrName>
                                        </p:attrNameLst>
                                      </p:cBhvr>
                                      <p:tavLst>
                                        <p:tav tm="0">
                                          <p:val>
                                            <p:fltVal val="0"/>
                                          </p:val>
                                        </p:tav>
                                        <p:tav tm="100000">
                                          <p:val>
                                            <p:strVal val="#ppt_w"/>
                                          </p:val>
                                        </p:tav>
                                      </p:tavLst>
                                    </p:anim>
                                    <p:anim calcmode="lin" valueType="num">
                                      <p:cBhvr>
                                        <p:cTn id="182" dur="1000" fill="hold"/>
                                        <p:tgtEl>
                                          <p:spTgt spid="31"/>
                                        </p:tgtEl>
                                        <p:attrNameLst>
                                          <p:attrName>ppt_h</p:attrName>
                                        </p:attrNameLst>
                                      </p:cBhvr>
                                      <p:tavLst>
                                        <p:tav tm="0">
                                          <p:val>
                                            <p:fltVal val="0"/>
                                          </p:val>
                                        </p:tav>
                                        <p:tav tm="100000">
                                          <p:val>
                                            <p:strVal val="#ppt_h"/>
                                          </p:val>
                                        </p:tav>
                                      </p:tavLst>
                                    </p:anim>
                                    <p:anim calcmode="lin" valueType="num">
                                      <p:cBhvr>
                                        <p:cTn id="183" dur="1000" fill="hold"/>
                                        <p:tgtEl>
                                          <p:spTgt spid="31"/>
                                        </p:tgtEl>
                                        <p:attrNameLst>
                                          <p:attrName>style.rotation</p:attrName>
                                        </p:attrNameLst>
                                      </p:cBhvr>
                                      <p:tavLst>
                                        <p:tav tm="0">
                                          <p:val>
                                            <p:fltVal val="90"/>
                                          </p:val>
                                        </p:tav>
                                        <p:tav tm="100000">
                                          <p:val>
                                            <p:fltVal val="0"/>
                                          </p:val>
                                        </p:tav>
                                      </p:tavLst>
                                    </p:anim>
                                    <p:animEffect transition="in" filter="fade">
                                      <p:cBhvr>
                                        <p:cTn id="184" dur="1000"/>
                                        <p:tgtEl>
                                          <p:spTgt spid="31"/>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2"/>
                                        </p:tgtEl>
                                        <p:attrNameLst>
                                          <p:attrName>style.visibility</p:attrName>
                                        </p:attrNameLst>
                                      </p:cBhvr>
                                      <p:to>
                                        <p:strVal val="visible"/>
                                      </p:to>
                                    </p:set>
                                    <p:anim calcmode="lin" valueType="num">
                                      <p:cBhvr>
                                        <p:cTn id="187" dur="1000" fill="hold"/>
                                        <p:tgtEl>
                                          <p:spTgt spid="32"/>
                                        </p:tgtEl>
                                        <p:attrNameLst>
                                          <p:attrName>ppt_w</p:attrName>
                                        </p:attrNameLst>
                                      </p:cBhvr>
                                      <p:tavLst>
                                        <p:tav tm="0">
                                          <p:val>
                                            <p:fltVal val="0"/>
                                          </p:val>
                                        </p:tav>
                                        <p:tav tm="100000">
                                          <p:val>
                                            <p:strVal val="#ppt_w"/>
                                          </p:val>
                                        </p:tav>
                                      </p:tavLst>
                                    </p:anim>
                                    <p:anim calcmode="lin" valueType="num">
                                      <p:cBhvr>
                                        <p:cTn id="188" dur="1000" fill="hold"/>
                                        <p:tgtEl>
                                          <p:spTgt spid="32"/>
                                        </p:tgtEl>
                                        <p:attrNameLst>
                                          <p:attrName>ppt_h</p:attrName>
                                        </p:attrNameLst>
                                      </p:cBhvr>
                                      <p:tavLst>
                                        <p:tav tm="0">
                                          <p:val>
                                            <p:fltVal val="0"/>
                                          </p:val>
                                        </p:tav>
                                        <p:tav tm="100000">
                                          <p:val>
                                            <p:strVal val="#ppt_h"/>
                                          </p:val>
                                        </p:tav>
                                      </p:tavLst>
                                    </p:anim>
                                    <p:anim calcmode="lin" valueType="num">
                                      <p:cBhvr>
                                        <p:cTn id="189" dur="1000" fill="hold"/>
                                        <p:tgtEl>
                                          <p:spTgt spid="32"/>
                                        </p:tgtEl>
                                        <p:attrNameLst>
                                          <p:attrName>style.rotation</p:attrName>
                                        </p:attrNameLst>
                                      </p:cBhvr>
                                      <p:tavLst>
                                        <p:tav tm="0">
                                          <p:val>
                                            <p:fltVal val="90"/>
                                          </p:val>
                                        </p:tav>
                                        <p:tav tm="100000">
                                          <p:val>
                                            <p:fltVal val="0"/>
                                          </p:val>
                                        </p:tav>
                                      </p:tavLst>
                                    </p:anim>
                                    <p:animEffect transition="in" filter="fade">
                                      <p:cBhvr>
                                        <p:cTn id="190" dur="1000"/>
                                        <p:tgtEl>
                                          <p:spTgt spid="32"/>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3"/>
                                        </p:tgtEl>
                                        <p:attrNameLst>
                                          <p:attrName>style.visibility</p:attrName>
                                        </p:attrNameLst>
                                      </p:cBhvr>
                                      <p:to>
                                        <p:strVal val="visible"/>
                                      </p:to>
                                    </p:set>
                                    <p:anim calcmode="lin" valueType="num">
                                      <p:cBhvr>
                                        <p:cTn id="193" dur="1000" fill="hold"/>
                                        <p:tgtEl>
                                          <p:spTgt spid="33"/>
                                        </p:tgtEl>
                                        <p:attrNameLst>
                                          <p:attrName>ppt_w</p:attrName>
                                        </p:attrNameLst>
                                      </p:cBhvr>
                                      <p:tavLst>
                                        <p:tav tm="0">
                                          <p:val>
                                            <p:fltVal val="0"/>
                                          </p:val>
                                        </p:tav>
                                        <p:tav tm="100000">
                                          <p:val>
                                            <p:strVal val="#ppt_w"/>
                                          </p:val>
                                        </p:tav>
                                      </p:tavLst>
                                    </p:anim>
                                    <p:anim calcmode="lin" valueType="num">
                                      <p:cBhvr>
                                        <p:cTn id="194" dur="1000" fill="hold"/>
                                        <p:tgtEl>
                                          <p:spTgt spid="33"/>
                                        </p:tgtEl>
                                        <p:attrNameLst>
                                          <p:attrName>ppt_h</p:attrName>
                                        </p:attrNameLst>
                                      </p:cBhvr>
                                      <p:tavLst>
                                        <p:tav tm="0">
                                          <p:val>
                                            <p:fltVal val="0"/>
                                          </p:val>
                                        </p:tav>
                                        <p:tav tm="100000">
                                          <p:val>
                                            <p:strVal val="#ppt_h"/>
                                          </p:val>
                                        </p:tav>
                                      </p:tavLst>
                                    </p:anim>
                                    <p:anim calcmode="lin" valueType="num">
                                      <p:cBhvr>
                                        <p:cTn id="195" dur="1000" fill="hold"/>
                                        <p:tgtEl>
                                          <p:spTgt spid="33"/>
                                        </p:tgtEl>
                                        <p:attrNameLst>
                                          <p:attrName>style.rotation</p:attrName>
                                        </p:attrNameLst>
                                      </p:cBhvr>
                                      <p:tavLst>
                                        <p:tav tm="0">
                                          <p:val>
                                            <p:fltVal val="90"/>
                                          </p:val>
                                        </p:tav>
                                        <p:tav tm="100000">
                                          <p:val>
                                            <p:fltVal val="0"/>
                                          </p:val>
                                        </p:tav>
                                      </p:tavLst>
                                    </p:anim>
                                    <p:animEffect transition="in" filter="fade">
                                      <p:cBhvr>
                                        <p:cTn id="196" dur="1000"/>
                                        <p:tgtEl>
                                          <p:spTgt spid="33"/>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4"/>
                                        </p:tgtEl>
                                        <p:attrNameLst>
                                          <p:attrName>style.visibility</p:attrName>
                                        </p:attrNameLst>
                                      </p:cBhvr>
                                      <p:to>
                                        <p:strVal val="visible"/>
                                      </p:to>
                                    </p:set>
                                    <p:anim calcmode="lin" valueType="num">
                                      <p:cBhvr>
                                        <p:cTn id="199" dur="1000" fill="hold"/>
                                        <p:tgtEl>
                                          <p:spTgt spid="34"/>
                                        </p:tgtEl>
                                        <p:attrNameLst>
                                          <p:attrName>ppt_w</p:attrName>
                                        </p:attrNameLst>
                                      </p:cBhvr>
                                      <p:tavLst>
                                        <p:tav tm="0">
                                          <p:val>
                                            <p:fltVal val="0"/>
                                          </p:val>
                                        </p:tav>
                                        <p:tav tm="100000">
                                          <p:val>
                                            <p:strVal val="#ppt_w"/>
                                          </p:val>
                                        </p:tav>
                                      </p:tavLst>
                                    </p:anim>
                                    <p:anim calcmode="lin" valueType="num">
                                      <p:cBhvr>
                                        <p:cTn id="200" dur="1000" fill="hold"/>
                                        <p:tgtEl>
                                          <p:spTgt spid="34"/>
                                        </p:tgtEl>
                                        <p:attrNameLst>
                                          <p:attrName>ppt_h</p:attrName>
                                        </p:attrNameLst>
                                      </p:cBhvr>
                                      <p:tavLst>
                                        <p:tav tm="0">
                                          <p:val>
                                            <p:fltVal val="0"/>
                                          </p:val>
                                        </p:tav>
                                        <p:tav tm="100000">
                                          <p:val>
                                            <p:strVal val="#ppt_h"/>
                                          </p:val>
                                        </p:tav>
                                      </p:tavLst>
                                    </p:anim>
                                    <p:anim calcmode="lin" valueType="num">
                                      <p:cBhvr>
                                        <p:cTn id="201" dur="1000" fill="hold"/>
                                        <p:tgtEl>
                                          <p:spTgt spid="34"/>
                                        </p:tgtEl>
                                        <p:attrNameLst>
                                          <p:attrName>style.rotation</p:attrName>
                                        </p:attrNameLst>
                                      </p:cBhvr>
                                      <p:tavLst>
                                        <p:tav tm="0">
                                          <p:val>
                                            <p:fltVal val="90"/>
                                          </p:val>
                                        </p:tav>
                                        <p:tav tm="100000">
                                          <p:val>
                                            <p:fltVal val="0"/>
                                          </p:val>
                                        </p:tav>
                                      </p:tavLst>
                                    </p:anim>
                                    <p:animEffect transition="in" filter="fade">
                                      <p:cBhvr>
                                        <p:cTn id="202" dur="1000"/>
                                        <p:tgtEl>
                                          <p:spTgt spid="34"/>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5"/>
                                        </p:tgtEl>
                                        <p:attrNameLst>
                                          <p:attrName>style.visibility</p:attrName>
                                        </p:attrNameLst>
                                      </p:cBhvr>
                                      <p:to>
                                        <p:strVal val="visible"/>
                                      </p:to>
                                    </p:set>
                                    <p:anim calcmode="lin" valueType="num">
                                      <p:cBhvr>
                                        <p:cTn id="205" dur="1000" fill="hold"/>
                                        <p:tgtEl>
                                          <p:spTgt spid="35"/>
                                        </p:tgtEl>
                                        <p:attrNameLst>
                                          <p:attrName>ppt_w</p:attrName>
                                        </p:attrNameLst>
                                      </p:cBhvr>
                                      <p:tavLst>
                                        <p:tav tm="0">
                                          <p:val>
                                            <p:fltVal val="0"/>
                                          </p:val>
                                        </p:tav>
                                        <p:tav tm="100000">
                                          <p:val>
                                            <p:strVal val="#ppt_w"/>
                                          </p:val>
                                        </p:tav>
                                      </p:tavLst>
                                    </p:anim>
                                    <p:anim calcmode="lin" valueType="num">
                                      <p:cBhvr>
                                        <p:cTn id="206" dur="1000" fill="hold"/>
                                        <p:tgtEl>
                                          <p:spTgt spid="35"/>
                                        </p:tgtEl>
                                        <p:attrNameLst>
                                          <p:attrName>ppt_h</p:attrName>
                                        </p:attrNameLst>
                                      </p:cBhvr>
                                      <p:tavLst>
                                        <p:tav tm="0">
                                          <p:val>
                                            <p:fltVal val="0"/>
                                          </p:val>
                                        </p:tav>
                                        <p:tav tm="100000">
                                          <p:val>
                                            <p:strVal val="#ppt_h"/>
                                          </p:val>
                                        </p:tav>
                                      </p:tavLst>
                                    </p:anim>
                                    <p:anim calcmode="lin" valueType="num">
                                      <p:cBhvr>
                                        <p:cTn id="207" dur="1000" fill="hold"/>
                                        <p:tgtEl>
                                          <p:spTgt spid="35"/>
                                        </p:tgtEl>
                                        <p:attrNameLst>
                                          <p:attrName>style.rotation</p:attrName>
                                        </p:attrNameLst>
                                      </p:cBhvr>
                                      <p:tavLst>
                                        <p:tav tm="0">
                                          <p:val>
                                            <p:fltVal val="90"/>
                                          </p:val>
                                        </p:tav>
                                        <p:tav tm="100000">
                                          <p:val>
                                            <p:fltVal val="0"/>
                                          </p:val>
                                        </p:tav>
                                      </p:tavLst>
                                    </p:anim>
                                    <p:animEffect transition="in" filter="fade">
                                      <p:cBhvr>
                                        <p:cTn id="208" dur="1000"/>
                                        <p:tgtEl>
                                          <p:spTgt spid="35"/>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6"/>
                                        </p:tgtEl>
                                        <p:attrNameLst>
                                          <p:attrName>style.visibility</p:attrName>
                                        </p:attrNameLst>
                                      </p:cBhvr>
                                      <p:to>
                                        <p:strVal val="visible"/>
                                      </p:to>
                                    </p:set>
                                    <p:anim calcmode="lin" valueType="num">
                                      <p:cBhvr>
                                        <p:cTn id="211" dur="1000" fill="hold"/>
                                        <p:tgtEl>
                                          <p:spTgt spid="36"/>
                                        </p:tgtEl>
                                        <p:attrNameLst>
                                          <p:attrName>ppt_w</p:attrName>
                                        </p:attrNameLst>
                                      </p:cBhvr>
                                      <p:tavLst>
                                        <p:tav tm="0">
                                          <p:val>
                                            <p:fltVal val="0"/>
                                          </p:val>
                                        </p:tav>
                                        <p:tav tm="100000">
                                          <p:val>
                                            <p:strVal val="#ppt_w"/>
                                          </p:val>
                                        </p:tav>
                                      </p:tavLst>
                                    </p:anim>
                                    <p:anim calcmode="lin" valueType="num">
                                      <p:cBhvr>
                                        <p:cTn id="212" dur="1000" fill="hold"/>
                                        <p:tgtEl>
                                          <p:spTgt spid="36"/>
                                        </p:tgtEl>
                                        <p:attrNameLst>
                                          <p:attrName>ppt_h</p:attrName>
                                        </p:attrNameLst>
                                      </p:cBhvr>
                                      <p:tavLst>
                                        <p:tav tm="0">
                                          <p:val>
                                            <p:fltVal val="0"/>
                                          </p:val>
                                        </p:tav>
                                        <p:tav tm="100000">
                                          <p:val>
                                            <p:strVal val="#ppt_h"/>
                                          </p:val>
                                        </p:tav>
                                      </p:tavLst>
                                    </p:anim>
                                    <p:anim calcmode="lin" valueType="num">
                                      <p:cBhvr>
                                        <p:cTn id="213" dur="1000" fill="hold"/>
                                        <p:tgtEl>
                                          <p:spTgt spid="36"/>
                                        </p:tgtEl>
                                        <p:attrNameLst>
                                          <p:attrName>style.rotation</p:attrName>
                                        </p:attrNameLst>
                                      </p:cBhvr>
                                      <p:tavLst>
                                        <p:tav tm="0">
                                          <p:val>
                                            <p:fltVal val="90"/>
                                          </p:val>
                                        </p:tav>
                                        <p:tav tm="100000">
                                          <p:val>
                                            <p:fltVal val="0"/>
                                          </p:val>
                                        </p:tav>
                                      </p:tavLst>
                                    </p:anim>
                                    <p:animEffect transition="in" filter="fade">
                                      <p:cBhvr>
                                        <p:cTn id="214" dur="1000"/>
                                        <p:tgtEl>
                                          <p:spTgt spid="36"/>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7"/>
                                        </p:tgtEl>
                                        <p:attrNameLst>
                                          <p:attrName>style.visibility</p:attrName>
                                        </p:attrNameLst>
                                      </p:cBhvr>
                                      <p:to>
                                        <p:strVal val="visible"/>
                                      </p:to>
                                    </p:set>
                                    <p:anim calcmode="lin" valueType="num">
                                      <p:cBhvr>
                                        <p:cTn id="217" dur="1000" fill="hold"/>
                                        <p:tgtEl>
                                          <p:spTgt spid="37"/>
                                        </p:tgtEl>
                                        <p:attrNameLst>
                                          <p:attrName>ppt_w</p:attrName>
                                        </p:attrNameLst>
                                      </p:cBhvr>
                                      <p:tavLst>
                                        <p:tav tm="0">
                                          <p:val>
                                            <p:fltVal val="0"/>
                                          </p:val>
                                        </p:tav>
                                        <p:tav tm="100000">
                                          <p:val>
                                            <p:strVal val="#ppt_w"/>
                                          </p:val>
                                        </p:tav>
                                      </p:tavLst>
                                    </p:anim>
                                    <p:anim calcmode="lin" valueType="num">
                                      <p:cBhvr>
                                        <p:cTn id="218" dur="1000" fill="hold"/>
                                        <p:tgtEl>
                                          <p:spTgt spid="37"/>
                                        </p:tgtEl>
                                        <p:attrNameLst>
                                          <p:attrName>ppt_h</p:attrName>
                                        </p:attrNameLst>
                                      </p:cBhvr>
                                      <p:tavLst>
                                        <p:tav tm="0">
                                          <p:val>
                                            <p:fltVal val="0"/>
                                          </p:val>
                                        </p:tav>
                                        <p:tav tm="100000">
                                          <p:val>
                                            <p:strVal val="#ppt_h"/>
                                          </p:val>
                                        </p:tav>
                                      </p:tavLst>
                                    </p:anim>
                                    <p:anim calcmode="lin" valueType="num">
                                      <p:cBhvr>
                                        <p:cTn id="219" dur="1000" fill="hold"/>
                                        <p:tgtEl>
                                          <p:spTgt spid="37"/>
                                        </p:tgtEl>
                                        <p:attrNameLst>
                                          <p:attrName>style.rotation</p:attrName>
                                        </p:attrNameLst>
                                      </p:cBhvr>
                                      <p:tavLst>
                                        <p:tav tm="0">
                                          <p:val>
                                            <p:fltVal val="90"/>
                                          </p:val>
                                        </p:tav>
                                        <p:tav tm="100000">
                                          <p:val>
                                            <p:fltVal val="0"/>
                                          </p:val>
                                        </p:tav>
                                      </p:tavLst>
                                    </p:anim>
                                    <p:animEffect transition="in" filter="fade">
                                      <p:cBhvr>
                                        <p:cTn id="220" dur="1000"/>
                                        <p:tgtEl>
                                          <p:spTgt spid="37"/>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8"/>
                                        </p:tgtEl>
                                        <p:attrNameLst>
                                          <p:attrName>style.visibility</p:attrName>
                                        </p:attrNameLst>
                                      </p:cBhvr>
                                      <p:to>
                                        <p:strVal val="visible"/>
                                      </p:to>
                                    </p:set>
                                    <p:anim calcmode="lin" valueType="num">
                                      <p:cBhvr>
                                        <p:cTn id="223" dur="1000" fill="hold"/>
                                        <p:tgtEl>
                                          <p:spTgt spid="38"/>
                                        </p:tgtEl>
                                        <p:attrNameLst>
                                          <p:attrName>ppt_w</p:attrName>
                                        </p:attrNameLst>
                                      </p:cBhvr>
                                      <p:tavLst>
                                        <p:tav tm="0">
                                          <p:val>
                                            <p:fltVal val="0"/>
                                          </p:val>
                                        </p:tav>
                                        <p:tav tm="100000">
                                          <p:val>
                                            <p:strVal val="#ppt_w"/>
                                          </p:val>
                                        </p:tav>
                                      </p:tavLst>
                                    </p:anim>
                                    <p:anim calcmode="lin" valueType="num">
                                      <p:cBhvr>
                                        <p:cTn id="224" dur="1000" fill="hold"/>
                                        <p:tgtEl>
                                          <p:spTgt spid="38"/>
                                        </p:tgtEl>
                                        <p:attrNameLst>
                                          <p:attrName>ppt_h</p:attrName>
                                        </p:attrNameLst>
                                      </p:cBhvr>
                                      <p:tavLst>
                                        <p:tav tm="0">
                                          <p:val>
                                            <p:fltVal val="0"/>
                                          </p:val>
                                        </p:tav>
                                        <p:tav tm="100000">
                                          <p:val>
                                            <p:strVal val="#ppt_h"/>
                                          </p:val>
                                        </p:tav>
                                      </p:tavLst>
                                    </p:anim>
                                    <p:anim calcmode="lin" valueType="num">
                                      <p:cBhvr>
                                        <p:cTn id="225" dur="1000" fill="hold"/>
                                        <p:tgtEl>
                                          <p:spTgt spid="38"/>
                                        </p:tgtEl>
                                        <p:attrNameLst>
                                          <p:attrName>style.rotation</p:attrName>
                                        </p:attrNameLst>
                                      </p:cBhvr>
                                      <p:tavLst>
                                        <p:tav tm="0">
                                          <p:val>
                                            <p:fltVal val="90"/>
                                          </p:val>
                                        </p:tav>
                                        <p:tav tm="100000">
                                          <p:val>
                                            <p:fltVal val="0"/>
                                          </p:val>
                                        </p:tav>
                                      </p:tavLst>
                                    </p:anim>
                                    <p:animEffect transition="in" filter="fade">
                                      <p:cBhvr>
                                        <p:cTn id="226" dur="1000"/>
                                        <p:tgtEl>
                                          <p:spTgt spid="38"/>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39"/>
                                        </p:tgtEl>
                                        <p:attrNameLst>
                                          <p:attrName>style.visibility</p:attrName>
                                        </p:attrNameLst>
                                      </p:cBhvr>
                                      <p:to>
                                        <p:strVal val="visible"/>
                                      </p:to>
                                    </p:set>
                                    <p:anim calcmode="lin" valueType="num">
                                      <p:cBhvr>
                                        <p:cTn id="229" dur="1000" fill="hold"/>
                                        <p:tgtEl>
                                          <p:spTgt spid="39"/>
                                        </p:tgtEl>
                                        <p:attrNameLst>
                                          <p:attrName>ppt_w</p:attrName>
                                        </p:attrNameLst>
                                      </p:cBhvr>
                                      <p:tavLst>
                                        <p:tav tm="0">
                                          <p:val>
                                            <p:fltVal val="0"/>
                                          </p:val>
                                        </p:tav>
                                        <p:tav tm="100000">
                                          <p:val>
                                            <p:strVal val="#ppt_w"/>
                                          </p:val>
                                        </p:tav>
                                      </p:tavLst>
                                    </p:anim>
                                    <p:anim calcmode="lin" valueType="num">
                                      <p:cBhvr>
                                        <p:cTn id="230" dur="1000" fill="hold"/>
                                        <p:tgtEl>
                                          <p:spTgt spid="39"/>
                                        </p:tgtEl>
                                        <p:attrNameLst>
                                          <p:attrName>ppt_h</p:attrName>
                                        </p:attrNameLst>
                                      </p:cBhvr>
                                      <p:tavLst>
                                        <p:tav tm="0">
                                          <p:val>
                                            <p:fltVal val="0"/>
                                          </p:val>
                                        </p:tav>
                                        <p:tav tm="100000">
                                          <p:val>
                                            <p:strVal val="#ppt_h"/>
                                          </p:val>
                                        </p:tav>
                                      </p:tavLst>
                                    </p:anim>
                                    <p:anim calcmode="lin" valueType="num">
                                      <p:cBhvr>
                                        <p:cTn id="231" dur="1000" fill="hold"/>
                                        <p:tgtEl>
                                          <p:spTgt spid="39"/>
                                        </p:tgtEl>
                                        <p:attrNameLst>
                                          <p:attrName>style.rotation</p:attrName>
                                        </p:attrNameLst>
                                      </p:cBhvr>
                                      <p:tavLst>
                                        <p:tav tm="0">
                                          <p:val>
                                            <p:fltVal val="90"/>
                                          </p:val>
                                        </p:tav>
                                        <p:tav tm="100000">
                                          <p:val>
                                            <p:fltVal val="0"/>
                                          </p:val>
                                        </p:tav>
                                      </p:tavLst>
                                    </p:anim>
                                    <p:animEffect transition="in" filter="fade">
                                      <p:cBhvr>
                                        <p:cTn id="232" dur="1000"/>
                                        <p:tgtEl>
                                          <p:spTgt spid="39"/>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0"/>
                                        </p:tgtEl>
                                        <p:attrNameLst>
                                          <p:attrName>style.visibility</p:attrName>
                                        </p:attrNameLst>
                                      </p:cBhvr>
                                      <p:to>
                                        <p:strVal val="visible"/>
                                      </p:to>
                                    </p:set>
                                    <p:anim calcmode="lin" valueType="num">
                                      <p:cBhvr>
                                        <p:cTn id="235" dur="1000" fill="hold"/>
                                        <p:tgtEl>
                                          <p:spTgt spid="40"/>
                                        </p:tgtEl>
                                        <p:attrNameLst>
                                          <p:attrName>ppt_w</p:attrName>
                                        </p:attrNameLst>
                                      </p:cBhvr>
                                      <p:tavLst>
                                        <p:tav tm="0">
                                          <p:val>
                                            <p:fltVal val="0"/>
                                          </p:val>
                                        </p:tav>
                                        <p:tav tm="100000">
                                          <p:val>
                                            <p:strVal val="#ppt_w"/>
                                          </p:val>
                                        </p:tav>
                                      </p:tavLst>
                                    </p:anim>
                                    <p:anim calcmode="lin" valueType="num">
                                      <p:cBhvr>
                                        <p:cTn id="236" dur="1000" fill="hold"/>
                                        <p:tgtEl>
                                          <p:spTgt spid="40"/>
                                        </p:tgtEl>
                                        <p:attrNameLst>
                                          <p:attrName>ppt_h</p:attrName>
                                        </p:attrNameLst>
                                      </p:cBhvr>
                                      <p:tavLst>
                                        <p:tav tm="0">
                                          <p:val>
                                            <p:fltVal val="0"/>
                                          </p:val>
                                        </p:tav>
                                        <p:tav tm="100000">
                                          <p:val>
                                            <p:strVal val="#ppt_h"/>
                                          </p:val>
                                        </p:tav>
                                      </p:tavLst>
                                    </p:anim>
                                    <p:anim calcmode="lin" valueType="num">
                                      <p:cBhvr>
                                        <p:cTn id="237" dur="1000" fill="hold"/>
                                        <p:tgtEl>
                                          <p:spTgt spid="40"/>
                                        </p:tgtEl>
                                        <p:attrNameLst>
                                          <p:attrName>style.rotation</p:attrName>
                                        </p:attrNameLst>
                                      </p:cBhvr>
                                      <p:tavLst>
                                        <p:tav tm="0">
                                          <p:val>
                                            <p:fltVal val="90"/>
                                          </p:val>
                                        </p:tav>
                                        <p:tav tm="100000">
                                          <p:val>
                                            <p:fltVal val="0"/>
                                          </p:val>
                                        </p:tav>
                                      </p:tavLst>
                                    </p:anim>
                                    <p:animEffect transition="in" filter="fade">
                                      <p:cBhvr>
                                        <p:cTn id="238" dur="1000"/>
                                        <p:tgtEl>
                                          <p:spTgt spid="40"/>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1"/>
                                        </p:tgtEl>
                                        <p:attrNameLst>
                                          <p:attrName>style.visibility</p:attrName>
                                        </p:attrNameLst>
                                      </p:cBhvr>
                                      <p:to>
                                        <p:strVal val="visible"/>
                                      </p:to>
                                    </p:set>
                                    <p:anim calcmode="lin" valueType="num">
                                      <p:cBhvr>
                                        <p:cTn id="241" dur="1000" fill="hold"/>
                                        <p:tgtEl>
                                          <p:spTgt spid="41"/>
                                        </p:tgtEl>
                                        <p:attrNameLst>
                                          <p:attrName>ppt_w</p:attrName>
                                        </p:attrNameLst>
                                      </p:cBhvr>
                                      <p:tavLst>
                                        <p:tav tm="0">
                                          <p:val>
                                            <p:fltVal val="0"/>
                                          </p:val>
                                        </p:tav>
                                        <p:tav tm="100000">
                                          <p:val>
                                            <p:strVal val="#ppt_w"/>
                                          </p:val>
                                        </p:tav>
                                      </p:tavLst>
                                    </p:anim>
                                    <p:anim calcmode="lin" valueType="num">
                                      <p:cBhvr>
                                        <p:cTn id="242" dur="1000" fill="hold"/>
                                        <p:tgtEl>
                                          <p:spTgt spid="41"/>
                                        </p:tgtEl>
                                        <p:attrNameLst>
                                          <p:attrName>ppt_h</p:attrName>
                                        </p:attrNameLst>
                                      </p:cBhvr>
                                      <p:tavLst>
                                        <p:tav tm="0">
                                          <p:val>
                                            <p:fltVal val="0"/>
                                          </p:val>
                                        </p:tav>
                                        <p:tav tm="100000">
                                          <p:val>
                                            <p:strVal val="#ppt_h"/>
                                          </p:val>
                                        </p:tav>
                                      </p:tavLst>
                                    </p:anim>
                                    <p:anim calcmode="lin" valueType="num">
                                      <p:cBhvr>
                                        <p:cTn id="243" dur="1000" fill="hold"/>
                                        <p:tgtEl>
                                          <p:spTgt spid="41"/>
                                        </p:tgtEl>
                                        <p:attrNameLst>
                                          <p:attrName>style.rotation</p:attrName>
                                        </p:attrNameLst>
                                      </p:cBhvr>
                                      <p:tavLst>
                                        <p:tav tm="0">
                                          <p:val>
                                            <p:fltVal val="90"/>
                                          </p:val>
                                        </p:tav>
                                        <p:tav tm="100000">
                                          <p:val>
                                            <p:fltVal val="0"/>
                                          </p:val>
                                        </p:tav>
                                      </p:tavLst>
                                    </p:anim>
                                    <p:animEffect transition="in" filter="fade">
                                      <p:cBhvr>
                                        <p:cTn id="244" dur="1000"/>
                                        <p:tgtEl>
                                          <p:spTgt spid="41"/>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2"/>
                                        </p:tgtEl>
                                        <p:attrNameLst>
                                          <p:attrName>style.visibility</p:attrName>
                                        </p:attrNameLst>
                                      </p:cBhvr>
                                      <p:to>
                                        <p:strVal val="visible"/>
                                      </p:to>
                                    </p:set>
                                    <p:anim calcmode="lin" valueType="num">
                                      <p:cBhvr>
                                        <p:cTn id="247" dur="1000" fill="hold"/>
                                        <p:tgtEl>
                                          <p:spTgt spid="42"/>
                                        </p:tgtEl>
                                        <p:attrNameLst>
                                          <p:attrName>ppt_w</p:attrName>
                                        </p:attrNameLst>
                                      </p:cBhvr>
                                      <p:tavLst>
                                        <p:tav tm="0">
                                          <p:val>
                                            <p:fltVal val="0"/>
                                          </p:val>
                                        </p:tav>
                                        <p:tav tm="100000">
                                          <p:val>
                                            <p:strVal val="#ppt_w"/>
                                          </p:val>
                                        </p:tav>
                                      </p:tavLst>
                                    </p:anim>
                                    <p:anim calcmode="lin" valueType="num">
                                      <p:cBhvr>
                                        <p:cTn id="248" dur="1000" fill="hold"/>
                                        <p:tgtEl>
                                          <p:spTgt spid="42"/>
                                        </p:tgtEl>
                                        <p:attrNameLst>
                                          <p:attrName>ppt_h</p:attrName>
                                        </p:attrNameLst>
                                      </p:cBhvr>
                                      <p:tavLst>
                                        <p:tav tm="0">
                                          <p:val>
                                            <p:fltVal val="0"/>
                                          </p:val>
                                        </p:tav>
                                        <p:tav tm="100000">
                                          <p:val>
                                            <p:strVal val="#ppt_h"/>
                                          </p:val>
                                        </p:tav>
                                      </p:tavLst>
                                    </p:anim>
                                    <p:anim calcmode="lin" valueType="num">
                                      <p:cBhvr>
                                        <p:cTn id="249" dur="1000" fill="hold"/>
                                        <p:tgtEl>
                                          <p:spTgt spid="42"/>
                                        </p:tgtEl>
                                        <p:attrNameLst>
                                          <p:attrName>style.rotation</p:attrName>
                                        </p:attrNameLst>
                                      </p:cBhvr>
                                      <p:tavLst>
                                        <p:tav tm="0">
                                          <p:val>
                                            <p:fltVal val="90"/>
                                          </p:val>
                                        </p:tav>
                                        <p:tav tm="100000">
                                          <p:val>
                                            <p:fltVal val="0"/>
                                          </p:val>
                                        </p:tav>
                                      </p:tavLst>
                                    </p:anim>
                                    <p:animEffect transition="in" filter="fade">
                                      <p:cBhvr>
                                        <p:cTn id="250" dur="1000"/>
                                        <p:tgtEl>
                                          <p:spTgt spid="42"/>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3"/>
                                        </p:tgtEl>
                                        <p:attrNameLst>
                                          <p:attrName>style.visibility</p:attrName>
                                        </p:attrNameLst>
                                      </p:cBhvr>
                                      <p:to>
                                        <p:strVal val="visible"/>
                                      </p:to>
                                    </p:set>
                                    <p:anim calcmode="lin" valueType="num">
                                      <p:cBhvr>
                                        <p:cTn id="253" dur="1000" fill="hold"/>
                                        <p:tgtEl>
                                          <p:spTgt spid="43"/>
                                        </p:tgtEl>
                                        <p:attrNameLst>
                                          <p:attrName>ppt_w</p:attrName>
                                        </p:attrNameLst>
                                      </p:cBhvr>
                                      <p:tavLst>
                                        <p:tav tm="0">
                                          <p:val>
                                            <p:fltVal val="0"/>
                                          </p:val>
                                        </p:tav>
                                        <p:tav tm="100000">
                                          <p:val>
                                            <p:strVal val="#ppt_w"/>
                                          </p:val>
                                        </p:tav>
                                      </p:tavLst>
                                    </p:anim>
                                    <p:anim calcmode="lin" valueType="num">
                                      <p:cBhvr>
                                        <p:cTn id="254" dur="1000" fill="hold"/>
                                        <p:tgtEl>
                                          <p:spTgt spid="43"/>
                                        </p:tgtEl>
                                        <p:attrNameLst>
                                          <p:attrName>ppt_h</p:attrName>
                                        </p:attrNameLst>
                                      </p:cBhvr>
                                      <p:tavLst>
                                        <p:tav tm="0">
                                          <p:val>
                                            <p:fltVal val="0"/>
                                          </p:val>
                                        </p:tav>
                                        <p:tav tm="100000">
                                          <p:val>
                                            <p:strVal val="#ppt_h"/>
                                          </p:val>
                                        </p:tav>
                                      </p:tavLst>
                                    </p:anim>
                                    <p:anim calcmode="lin" valueType="num">
                                      <p:cBhvr>
                                        <p:cTn id="255" dur="1000" fill="hold"/>
                                        <p:tgtEl>
                                          <p:spTgt spid="43"/>
                                        </p:tgtEl>
                                        <p:attrNameLst>
                                          <p:attrName>style.rotation</p:attrName>
                                        </p:attrNameLst>
                                      </p:cBhvr>
                                      <p:tavLst>
                                        <p:tav tm="0">
                                          <p:val>
                                            <p:fltVal val="90"/>
                                          </p:val>
                                        </p:tav>
                                        <p:tav tm="100000">
                                          <p:val>
                                            <p:fltVal val="0"/>
                                          </p:val>
                                        </p:tav>
                                      </p:tavLst>
                                    </p:anim>
                                    <p:animEffect transition="in" filter="fade">
                                      <p:cBhvr>
                                        <p:cTn id="256" dur="1000"/>
                                        <p:tgtEl>
                                          <p:spTgt spid="43"/>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4"/>
                                        </p:tgtEl>
                                        <p:attrNameLst>
                                          <p:attrName>style.visibility</p:attrName>
                                        </p:attrNameLst>
                                      </p:cBhvr>
                                      <p:to>
                                        <p:strVal val="visible"/>
                                      </p:to>
                                    </p:set>
                                    <p:anim calcmode="lin" valueType="num">
                                      <p:cBhvr>
                                        <p:cTn id="259" dur="1000" fill="hold"/>
                                        <p:tgtEl>
                                          <p:spTgt spid="44"/>
                                        </p:tgtEl>
                                        <p:attrNameLst>
                                          <p:attrName>ppt_w</p:attrName>
                                        </p:attrNameLst>
                                      </p:cBhvr>
                                      <p:tavLst>
                                        <p:tav tm="0">
                                          <p:val>
                                            <p:fltVal val="0"/>
                                          </p:val>
                                        </p:tav>
                                        <p:tav tm="100000">
                                          <p:val>
                                            <p:strVal val="#ppt_w"/>
                                          </p:val>
                                        </p:tav>
                                      </p:tavLst>
                                    </p:anim>
                                    <p:anim calcmode="lin" valueType="num">
                                      <p:cBhvr>
                                        <p:cTn id="260" dur="1000" fill="hold"/>
                                        <p:tgtEl>
                                          <p:spTgt spid="44"/>
                                        </p:tgtEl>
                                        <p:attrNameLst>
                                          <p:attrName>ppt_h</p:attrName>
                                        </p:attrNameLst>
                                      </p:cBhvr>
                                      <p:tavLst>
                                        <p:tav tm="0">
                                          <p:val>
                                            <p:fltVal val="0"/>
                                          </p:val>
                                        </p:tav>
                                        <p:tav tm="100000">
                                          <p:val>
                                            <p:strVal val="#ppt_h"/>
                                          </p:val>
                                        </p:tav>
                                      </p:tavLst>
                                    </p:anim>
                                    <p:anim calcmode="lin" valueType="num">
                                      <p:cBhvr>
                                        <p:cTn id="261" dur="1000" fill="hold"/>
                                        <p:tgtEl>
                                          <p:spTgt spid="44"/>
                                        </p:tgtEl>
                                        <p:attrNameLst>
                                          <p:attrName>style.rotation</p:attrName>
                                        </p:attrNameLst>
                                      </p:cBhvr>
                                      <p:tavLst>
                                        <p:tav tm="0">
                                          <p:val>
                                            <p:fltVal val="90"/>
                                          </p:val>
                                        </p:tav>
                                        <p:tav tm="100000">
                                          <p:val>
                                            <p:fltVal val="0"/>
                                          </p:val>
                                        </p:tav>
                                      </p:tavLst>
                                    </p:anim>
                                    <p:animEffect transition="in" filter="fade">
                                      <p:cBhvr>
                                        <p:cTn id="262" dur="1000"/>
                                        <p:tgtEl>
                                          <p:spTgt spid="44"/>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5"/>
                                        </p:tgtEl>
                                        <p:attrNameLst>
                                          <p:attrName>style.visibility</p:attrName>
                                        </p:attrNameLst>
                                      </p:cBhvr>
                                      <p:to>
                                        <p:strVal val="visible"/>
                                      </p:to>
                                    </p:set>
                                    <p:anim calcmode="lin" valueType="num">
                                      <p:cBhvr>
                                        <p:cTn id="265" dur="1000" fill="hold"/>
                                        <p:tgtEl>
                                          <p:spTgt spid="45"/>
                                        </p:tgtEl>
                                        <p:attrNameLst>
                                          <p:attrName>ppt_w</p:attrName>
                                        </p:attrNameLst>
                                      </p:cBhvr>
                                      <p:tavLst>
                                        <p:tav tm="0">
                                          <p:val>
                                            <p:fltVal val="0"/>
                                          </p:val>
                                        </p:tav>
                                        <p:tav tm="100000">
                                          <p:val>
                                            <p:strVal val="#ppt_w"/>
                                          </p:val>
                                        </p:tav>
                                      </p:tavLst>
                                    </p:anim>
                                    <p:anim calcmode="lin" valueType="num">
                                      <p:cBhvr>
                                        <p:cTn id="266" dur="1000" fill="hold"/>
                                        <p:tgtEl>
                                          <p:spTgt spid="45"/>
                                        </p:tgtEl>
                                        <p:attrNameLst>
                                          <p:attrName>ppt_h</p:attrName>
                                        </p:attrNameLst>
                                      </p:cBhvr>
                                      <p:tavLst>
                                        <p:tav tm="0">
                                          <p:val>
                                            <p:fltVal val="0"/>
                                          </p:val>
                                        </p:tav>
                                        <p:tav tm="100000">
                                          <p:val>
                                            <p:strVal val="#ppt_h"/>
                                          </p:val>
                                        </p:tav>
                                      </p:tavLst>
                                    </p:anim>
                                    <p:anim calcmode="lin" valueType="num">
                                      <p:cBhvr>
                                        <p:cTn id="267" dur="1000" fill="hold"/>
                                        <p:tgtEl>
                                          <p:spTgt spid="45"/>
                                        </p:tgtEl>
                                        <p:attrNameLst>
                                          <p:attrName>style.rotation</p:attrName>
                                        </p:attrNameLst>
                                      </p:cBhvr>
                                      <p:tavLst>
                                        <p:tav tm="0">
                                          <p:val>
                                            <p:fltVal val="90"/>
                                          </p:val>
                                        </p:tav>
                                        <p:tav tm="100000">
                                          <p:val>
                                            <p:fltVal val="0"/>
                                          </p:val>
                                        </p:tav>
                                      </p:tavLst>
                                    </p:anim>
                                    <p:animEffect transition="in" filter="fade">
                                      <p:cBhvr>
                                        <p:cTn id="268" dur="1000"/>
                                        <p:tgtEl>
                                          <p:spTgt spid="45"/>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6"/>
                                        </p:tgtEl>
                                        <p:attrNameLst>
                                          <p:attrName>style.visibility</p:attrName>
                                        </p:attrNameLst>
                                      </p:cBhvr>
                                      <p:to>
                                        <p:strVal val="visible"/>
                                      </p:to>
                                    </p:set>
                                    <p:anim calcmode="lin" valueType="num">
                                      <p:cBhvr>
                                        <p:cTn id="271" dur="1000" fill="hold"/>
                                        <p:tgtEl>
                                          <p:spTgt spid="46"/>
                                        </p:tgtEl>
                                        <p:attrNameLst>
                                          <p:attrName>ppt_w</p:attrName>
                                        </p:attrNameLst>
                                      </p:cBhvr>
                                      <p:tavLst>
                                        <p:tav tm="0">
                                          <p:val>
                                            <p:fltVal val="0"/>
                                          </p:val>
                                        </p:tav>
                                        <p:tav tm="100000">
                                          <p:val>
                                            <p:strVal val="#ppt_w"/>
                                          </p:val>
                                        </p:tav>
                                      </p:tavLst>
                                    </p:anim>
                                    <p:anim calcmode="lin" valueType="num">
                                      <p:cBhvr>
                                        <p:cTn id="272" dur="1000" fill="hold"/>
                                        <p:tgtEl>
                                          <p:spTgt spid="46"/>
                                        </p:tgtEl>
                                        <p:attrNameLst>
                                          <p:attrName>ppt_h</p:attrName>
                                        </p:attrNameLst>
                                      </p:cBhvr>
                                      <p:tavLst>
                                        <p:tav tm="0">
                                          <p:val>
                                            <p:fltVal val="0"/>
                                          </p:val>
                                        </p:tav>
                                        <p:tav tm="100000">
                                          <p:val>
                                            <p:strVal val="#ppt_h"/>
                                          </p:val>
                                        </p:tav>
                                      </p:tavLst>
                                    </p:anim>
                                    <p:anim calcmode="lin" valueType="num">
                                      <p:cBhvr>
                                        <p:cTn id="273" dur="1000" fill="hold"/>
                                        <p:tgtEl>
                                          <p:spTgt spid="46"/>
                                        </p:tgtEl>
                                        <p:attrNameLst>
                                          <p:attrName>style.rotation</p:attrName>
                                        </p:attrNameLst>
                                      </p:cBhvr>
                                      <p:tavLst>
                                        <p:tav tm="0">
                                          <p:val>
                                            <p:fltVal val="90"/>
                                          </p:val>
                                        </p:tav>
                                        <p:tav tm="100000">
                                          <p:val>
                                            <p:fltVal val="0"/>
                                          </p:val>
                                        </p:tav>
                                      </p:tavLst>
                                    </p:anim>
                                    <p:animEffect transition="in" filter="fade">
                                      <p:cBhvr>
                                        <p:cTn id="274" dur="1000"/>
                                        <p:tgtEl>
                                          <p:spTgt spid="46"/>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7"/>
                                        </p:tgtEl>
                                        <p:attrNameLst>
                                          <p:attrName>style.visibility</p:attrName>
                                        </p:attrNameLst>
                                      </p:cBhvr>
                                      <p:to>
                                        <p:strVal val="visible"/>
                                      </p:to>
                                    </p:set>
                                    <p:anim calcmode="lin" valueType="num">
                                      <p:cBhvr>
                                        <p:cTn id="277" dur="1000" fill="hold"/>
                                        <p:tgtEl>
                                          <p:spTgt spid="47"/>
                                        </p:tgtEl>
                                        <p:attrNameLst>
                                          <p:attrName>ppt_w</p:attrName>
                                        </p:attrNameLst>
                                      </p:cBhvr>
                                      <p:tavLst>
                                        <p:tav tm="0">
                                          <p:val>
                                            <p:fltVal val="0"/>
                                          </p:val>
                                        </p:tav>
                                        <p:tav tm="100000">
                                          <p:val>
                                            <p:strVal val="#ppt_w"/>
                                          </p:val>
                                        </p:tav>
                                      </p:tavLst>
                                    </p:anim>
                                    <p:anim calcmode="lin" valueType="num">
                                      <p:cBhvr>
                                        <p:cTn id="278" dur="1000" fill="hold"/>
                                        <p:tgtEl>
                                          <p:spTgt spid="47"/>
                                        </p:tgtEl>
                                        <p:attrNameLst>
                                          <p:attrName>ppt_h</p:attrName>
                                        </p:attrNameLst>
                                      </p:cBhvr>
                                      <p:tavLst>
                                        <p:tav tm="0">
                                          <p:val>
                                            <p:fltVal val="0"/>
                                          </p:val>
                                        </p:tav>
                                        <p:tav tm="100000">
                                          <p:val>
                                            <p:strVal val="#ppt_h"/>
                                          </p:val>
                                        </p:tav>
                                      </p:tavLst>
                                    </p:anim>
                                    <p:anim calcmode="lin" valueType="num">
                                      <p:cBhvr>
                                        <p:cTn id="279" dur="1000" fill="hold"/>
                                        <p:tgtEl>
                                          <p:spTgt spid="47"/>
                                        </p:tgtEl>
                                        <p:attrNameLst>
                                          <p:attrName>style.rotation</p:attrName>
                                        </p:attrNameLst>
                                      </p:cBhvr>
                                      <p:tavLst>
                                        <p:tav tm="0">
                                          <p:val>
                                            <p:fltVal val="90"/>
                                          </p:val>
                                        </p:tav>
                                        <p:tav tm="100000">
                                          <p:val>
                                            <p:fltVal val="0"/>
                                          </p:val>
                                        </p:tav>
                                      </p:tavLst>
                                    </p:anim>
                                    <p:animEffect transition="in" filter="fade">
                                      <p:cBhvr>
                                        <p:cTn id="280" dur="1000"/>
                                        <p:tgtEl>
                                          <p:spTgt spid="47"/>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8"/>
                                        </p:tgtEl>
                                        <p:attrNameLst>
                                          <p:attrName>style.visibility</p:attrName>
                                        </p:attrNameLst>
                                      </p:cBhvr>
                                      <p:to>
                                        <p:strVal val="visible"/>
                                      </p:to>
                                    </p:set>
                                    <p:anim calcmode="lin" valueType="num">
                                      <p:cBhvr>
                                        <p:cTn id="283" dur="1000" fill="hold"/>
                                        <p:tgtEl>
                                          <p:spTgt spid="48"/>
                                        </p:tgtEl>
                                        <p:attrNameLst>
                                          <p:attrName>ppt_w</p:attrName>
                                        </p:attrNameLst>
                                      </p:cBhvr>
                                      <p:tavLst>
                                        <p:tav tm="0">
                                          <p:val>
                                            <p:fltVal val="0"/>
                                          </p:val>
                                        </p:tav>
                                        <p:tav tm="100000">
                                          <p:val>
                                            <p:strVal val="#ppt_w"/>
                                          </p:val>
                                        </p:tav>
                                      </p:tavLst>
                                    </p:anim>
                                    <p:anim calcmode="lin" valueType="num">
                                      <p:cBhvr>
                                        <p:cTn id="284" dur="1000" fill="hold"/>
                                        <p:tgtEl>
                                          <p:spTgt spid="48"/>
                                        </p:tgtEl>
                                        <p:attrNameLst>
                                          <p:attrName>ppt_h</p:attrName>
                                        </p:attrNameLst>
                                      </p:cBhvr>
                                      <p:tavLst>
                                        <p:tav tm="0">
                                          <p:val>
                                            <p:fltVal val="0"/>
                                          </p:val>
                                        </p:tav>
                                        <p:tav tm="100000">
                                          <p:val>
                                            <p:strVal val="#ppt_h"/>
                                          </p:val>
                                        </p:tav>
                                      </p:tavLst>
                                    </p:anim>
                                    <p:anim calcmode="lin" valueType="num">
                                      <p:cBhvr>
                                        <p:cTn id="285" dur="1000" fill="hold"/>
                                        <p:tgtEl>
                                          <p:spTgt spid="48"/>
                                        </p:tgtEl>
                                        <p:attrNameLst>
                                          <p:attrName>style.rotation</p:attrName>
                                        </p:attrNameLst>
                                      </p:cBhvr>
                                      <p:tavLst>
                                        <p:tav tm="0">
                                          <p:val>
                                            <p:fltVal val="90"/>
                                          </p:val>
                                        </p:tav>
                                        <p:tav tm="100000">
                                          <p:val>
                                            <p:fltVal val="0"/>
                                          </p:val>
                                        </p:tav>
                                      </p:tavLst>
                                    </p:anim>
                                    <p:animEffect transition="in" filter="fade">
                                      <p:cBhvr>
                                        <p:cTn id="286" dur="1000"/>
                                        <p:tgtEl>
                                          <p:spTgt spid="48"/>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49"/>
                                        </p:tgtEl>
                                        <p:attrNameLst>
                                          <p:attrName>style.visibility</p:attrName>
                                        </p:attrNameLst>
                                      </p:cBhvr>
                                      <p:to>
                                        <p:strVal val="visible"/>
                                      </p:to>
                                    </p:set>
                                    <p:anim calcmode="lin" valueType="num">
                                      <p:cBhvr>
                                        <p:cTn id="289" dur="1000" fill="hold"/>
                                        <p:tgtEl>
                                          <p:spTgt spid="49"/>
                                        </p:tgtEl>
                                        <p:attrNameLst>
                                          <p:attrName>ppt_w</p:attrName>
                                        </p:attrNameLst>
                                      </p:cBhvr>
                                      <p:tavLst>
                                        <p:tav tm="0">
                                          <p:val>
                                            <p:fltVal val="0"/>
                                          </p:val>
                                        </p:tav>
                                        <p:tav tm="100000">
                                          <p:val>
                                            <p:strVal val="#ppt_w"/>
                                          </p:val>
                                        </p:tav>
                                      </p:tavLst>
                                    </p:anim>
                                    <p:anim calcmode="lin" valueType="num">
                                      <p:cBhvr>
                                        <p:cTn id="290" dur="1000" fill="hold"/>
                                        <p:tgtEl>
                                          <p:spTgt spid="49"/>
                                        </p:tgtEl>
                                        <p:attrNameLst>
                                          <p:attrName>ppt_h</p:attrName>
                                        </p:attrNameLst>
                                      </p:cBhvr>
                                      <p:tavLst>
                                        <p:tav tm="0">
                                          <p:val>
                                            <p:fltVal val="0"/>
                                          </p:val>
                                        </p:tav>
                                        <p:tav tm="100000">
                                          <p:val>
                                            <p:strVal val="#ppt_h"/>
                                          </p:val>
                                        </p:tav>
                                      </p:tavLst>
                                    </p:anim>
                                    <p:anim calcmode="lin" valueType="num">
                                      <p:cBhvr>
                                        <p:cTn id="291" dur="1000" fill="hold"/>
                                        <p:tgtEl>
                                          <p:spTgt spid="49"/>
                                        </p:tgtEl>
                                        <p:attrNameLst>
                                          <p:attrName>style.rotation</p:attrName>
                                        </p:attrNameLst>
                                      </p:cBhvr>
                                      <p:tavLst>
                                        <p:tav tm="0">
                                          <p:val>
                                            <p:fltVal val="90"/>
                                          </p:val>
                                        </p:tav>
                                        <p:tav tm="100000">
                                          <p:val>
                                            <p:fltVal val="0"/>
                                          </p:val>
                                        </p:tav>
                                      </p:tavLst>
                                    </p:anim>
                                    <p:animEffect transition="in" filter="fade">
                                      <p:cBhvr>
                                        <p:cTn id="292" dur="1000"/>
                                        <p:tgtEl>
                                          <p:spTgt spid="49"/>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0"/>
                                        </p:tgtEl>
                                        <p:attrNameLst>
                                          <p:attrName>style.visibility</p:attrName>
                                        </p:attrNameLst>
                                      </p:cBhvr>
                                      <p:to>
                                        <p:strVal val="visible"/>
                                      </p:to>
                                    </p:set>
                                    <p:anim calcmode="lin" valueType="num">
                                      <p:cBhvr>
                                        <p:cTn id="295" dur="1000" fill="hold"/>
                                        <p:tgtEl>
                                          <p:spTgt spid="50"/>
                                        </p:tgtEl>
                                        <p:attrNameLst>
                                          <p:attrName>ppt_w</p:attrName>
                                        </p:attrNameLst>
                                      </p:cBhvr>
                                      <p:tavLst>
                                        <p:tav tm="0">
                                          <p:val>
                                            <p:fltVal val="0"/>
                                          </p:val>
                                        </p:tav>
                                        <p:tav tm="100000">
                                          <p:val>
                                            <p:strVal val="#ppt_w"/>
                                          </p:val>
                                        </p:tav>
                                      </p:tavLst>
                                    </p:anim>
                                    <p:anim calcmode="lin" valueType="num">
                                      <p:cBhvr>
                                        <p:cTn id="296" dur="1000" fill="hold"/>
                                        <p:tgtEl>
                                          <p:spTgt spid="50"/>
                                        </p:tgtEl>
                                        <p:attrNameLst>
                                          <p:attrName>ppt_h</p:attrName>
                                        </p:attrNameLst>
                                      </p:cBhvr>
                                      <p:tavLst>
                                        <p:tav tm="0">
                                          <p:val>
                                            <p:fltVal val="0"/>
                                          </p:val>
                                        </p:tav>
                                        <p:tav tm="100000">
                                          <p:val>
                                            <p:strVal val="#ppt_h"/>
                                          </p:val>
                                        </p:tav>
                                      </p:tavLst>
                                    </p:anim>
                                    <p:anim calcmode="lin" valueType="num">
                                      <p:cBhvr>
                                        <p:cTn id="297" dur="1000" fill="hold"/>
                                        <p:tgtEl>
                                          <p:spTgt spid="50"/>
                                        </p:tgtEl>
                                        <p:attrNameLst>
                                          <p:attrName>style.rotation</p:attrName>
                                        </p:attrNameLst>
                                      </p:cBhvr>
                                      <p:tavLst>
                                        <p:tav tm="0">
                                          <p:val>
                                            <p:fltVal val="90"/>
                                          </p:val>
                                        </p:tav>
                                        <p:tav tm="100000">
                                          <p:val>
                                            <p:fltVal val="0"/>
                                          </p:val>
                                        </p:tav>
                                      </p:tavLst>
                                    </p:anim>
                                    <p:animEffect transition="in" filter="fade">
                                      <p:cBhvr>
                                        <p:cTn id="298" dur="1000"/>
                                        <p:tgtEl>
                                          <p:spTgt spid="50"/>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1"/>
                                        </p:tgtEl>
                                        <p:attrNameLst>
                                          <p:attrName>style.visibility</p:attrName>
                                        </p:attrNameLst>
                                      </p:cBhvr>
                                      <p:to>
                                        <p:strVal val="visible"/>
                                      </p:to>
                                    </p:set>
                                    <p:anim calcmode="lin" valueType="num">
                                      <p:cBhvr>
                                        <p:cTn id="301" dur="1000" fill="hold"/>
                                        <p:tgtEl>
                                          <p:spTgt spid="51"/>
                                        </p:tgtEl>
                                        <p:attrNameLst>
                                          <p:attrName>ppt_w</p:attrName>
                                        </p:attrNameLst>
                                      </p:cBhvr>
                                      <p:tavLst>
                                        <p:tav tm="0">
                                          <p:val>
                                            <p:fltVal val="0"/>
                                          </p:val>
                                        </p:tav>
                                        <p:tav tm="100000">
                                          <p:val>
                                            <p:strVal val="#ppt_w"/>
                                          </p:val>
                                        </p:tav>
                                      </p:tavLst>
                                    </p:anim>
                                    <p:anim calcmode="lin" valueType="num">
                                      <p:cBhvr>
                                        <p:cTn id="302" dur="1000" fill="hold"/>
                                        <p:tgtEl>
                                          <p:spTgt spid="51"/>
                                        </p:tgtEl>
                                        <p:attrNameLst>
                                          <p:attrName>ppt_h</p:attrName>
                                        </p:attrNameLst>
                                      </p:cBhvr>
                                      <p:tavLst>
                                        <p:tav tm="0">
                                          <p:val>
                                            <p:fltVal val="0"/>
                                          </p:val>
                                        </p:tav>
                                        <p:tav tm="100000">
                                          <p:val>
                                            <p:strVal val="#ppt_h"/>
                                          </p:val>
                                        </p:tav>
                                      </p:tavLst>
                                    </p:anim>
                                    <p:anim calcmode="lin" valueType="num">
                                      <p:cBhvr>
                                        <p:cTn id="303" dur="1000" fill="hold"/>
                                        <p:tgtEl>
                                          <p:spTgt spid="51"/>
                                        </p:tgtEl>
                                        <p:attrNameLst>
                                          <p:attrName>style.rotation</p:attrName>
                                        </p:attrNameLst>
                                      </p:cBhvr>
                                      <p:tavLst>
                                        <p:tav tm="0">
                                          <p:val>
                                            <p:fltVal val="90"/>
                                          </p:val>
                                        </p:tav>
                                        <p:tav tm="100000">
                                          <p:val>
                                            <p:fltVal val="0"/>
                                          </p:val>
                                        </p:tav>
                                      </p:tavLst>
                                    </p:anim>
                                    <p:animEffect transition="in" filter="fade">
                                      <p:cBhvr>
                                        <p:cTn id="304" dur="1000"/>
                                        <p:tgtEl>
                                          <p:spTgt spid="51"/>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2"/>
                                        </p:tgtEl>
                                        <p:attrNameLst>
                                          <p:attrName>style.visibility</p:attrName>
                                        </p:attrNameLst>
                                      </p:cBhvr>
                                      <p:to>
                                        <p:strVal val="visible"/>
                                      </p:to>
                                    </p:set>
                                    <p:anim calcmode="lin" valueType="num">
                                      <p:cBhvr>
                                        <p:cTn id="307" dur="1000" fill="hold"/>
                                        <p:tgtEl>
                                          <p:spTgt spid="52"/>
                                        </p:tgtEl>
                                        <p:attrNameLst>
                                          <p:attrName>ppt_w</p:attrName>
                                        </p:attrNameLst>
                                      </p:cBhvr>
                                      <p:tavLst>
                                        <p:tav tm="0">
                                          <p:val>
                                            <p:fltVal val="0"/>
                                          </p:val>
                                        </p:tav>
                                        <p:tav tm="100000">
                                          <p:val>
                                            <p:strVal val="#ppt_w"/>
                                          </p:val>
                                        </p:tav>
                                      </p:tavLst>
                                    </p:anim>
                                    <p:anim calcmode="lin" valueType="num">
                                      <p:cBhvr>
                                        <p:cTn id="308" dur="1000" fill="hold"/>
                                        <p:tgtEl>
                                          <p:spTgt spid="52"/>
                                        </p:tgtEl>
                                        <p:attrNameLst>
                                          <p:attrName>ppt_h</p:attrName>
                                        </p:attrNameLst>
                                      </p:cBhvr>
                                      <p:tavLst>
                                        <p:tav tm="0">
                                          <p:val>
                                            <p:fltVal val="0"/>
                                          </p:val>
                                        </p:tav>
                                        <p:tav tm="100000">
                                          <p:val>
                                            <p:strVal val="#ppt_h"/>
                                          </p:val>
                                        </p:tav>
                                      </p:tavLst>
                                    </p:anim>
                                    <p:anim calcmode="lin" valueType="num">
                                      <p:cBhvr>
                                        <p:cTn id="309" dur="1000" fill="hold"/>
                                        <p:tgtEl>
                                          <p:spTgt spid="52"/>
                                        </p:tgtEl>
                                        <p:attrNameLst>
                                          <p:attrName>style.rotation</p:attrName>
                                        </p:attrNameLst>
                                      </p:cBhvr>
                                      <p:tavLst>
                                        <p:tav tm="0">
                                          <p:val>
                                            <p:fltVal val="90"/>
                                          </p:val>
                                        </p:tav>
                                        <p:tav tm="100000">
                                          <p:val>
                                            <p:fltVal val="0"/>
                                          </p:val>
                                        </p:tav>
                                      </p:tavLst>
                                    </p:anim>
                                    <p:animEffect transition="in" filter="fade">
                                      <p:cBhvr>
                                        <p:cTn id="310" dur="1000"/>
                                        <p:tgtEl>
                                          <p:spTgt spid="52"/>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3"/>
                                        </p:tgtEl>
                                        <p:attrNameLst>
                                          <p:attrName>style.visibility</p:attrName>
                                        </p:attrNameLst>
                                      </p:cBhvr>
                                      <p:to>
                                        <p:strVal val="visible"/>
                                      </p:to>
                                    </p:set>
                                    <p:anim calcmode="lin" valueType="num">
                                      <p:cBhvr>
                                        <p:cTn id="313" dur="1000" fill="hold"/>
                                        <p:tgtEl>
                                          <p:spTgt spid="53"/>
                                        </p:tgtEl>
                                        <p:attrNameLst>
                                          <p:attrName>ppt_w</p:attrName>
                                        </p:attrNameLst>
                                      </p:cBhvr>
                                      <p:tavLst>
                                        <p:tav tm="0">
                                          <p:val>
                                            <p:fltVal val="0"/>
                                          </p:val>
                                        </p:tav>
                                        <p:tav tm="100000">
                                          <p:val>
                                            <p:strVal val="#ppt_w"/>
                                          </p:val>
                                        </p:tav>
                                      </p:tavLst>
                                    </p:anim>
                                    <p:anim calcmode="lin" valueType="num">
                                      <p:cBhvr>
                                        <p:cTn id="314" dur="1000" fill="hold"/>
                                        <p:tgtEl>
                                          <p:spTgt spid="53"/>
                                        </p:tgtEl>
                                        <p:attrNameLst>
                                          <p:attrName>ppt_h</p:attrName>
                                        </p:attrNameLst>
                                      </p:cBhvr>
                                      <p:tavLst>
                                        <p:tav tm="0">
                                          <p:val>
                                            <p:fltVal val="0"/>
                                          </p:val>
                                        </p:tav>
                                        <p:tav tm="100000">
                                          <p:val>
                                            <p:strVal val="#ppt_h"/>
                                          </p:val>
                                        </p:tav>
                                      </p:tavLst>
                                    </p:anim>
                                    <p:anim calcmode="lin" valueType="num">
                                      <p:cBhvr>
                                        <p:cTn id="315" dur="1000" fill="hold"/>
                                        <p:tgtEl>
                                          <p:spTgt spid="53"/>
                                        </p:tgtEl>
                                        <p:attrNameLst>
                                          <p:attrName>style.rotation</p:attrName>
                                        </p:attrNameLst>
                                      </p:cBhvr>
                                      <p:tavLst>
                                        <p:tav tm="0">
                                          <p:val>
                                            <p:fltVal val="90"/>
                                          </p:val>
                                        </p:tav>
                                        <p:tav tm="100000">
                                          <p:val>
                                            <p:fltVal val="0"/>
                                          </p:val>
                                        </p:tav>
                                      </p:tavLst>
                                    </p:anim>
                                    <p:animEffect transition="in" filter="fade">
                                      <p:cBhvr>
                                        <p:cTn id="316" dur="1000"/>
                                        <p:tgtEl>
                                          <p:spTgt spid="53"/>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4"/>
                                        </p:tgtEl>
                                        <p:attrNameLst>
                                          <p:attrName>style.visibility</p:attrName>
                                        </p:attrNameLst>
                                      </p:cBhvr>
                                      <p:to>
                                        <p:strVal val="visible"/>
                                      </p:to>
                                    </p:set>
                                    <p:anim calcmode="lin" valueType="num">
                                      <p:cBhvr>
                                        <p:cTn id="319" dur="1000" fill="hold"/>
                                        <p:tgtEl>
                                          <p:spTgt spid="54"/>
                                        </p:tgtEl>
                                        <p:attrNameLst>
                                          <p:attrName>ppt_w</p:attrName>
                                        </p:attrNameLst>
                                      </p:cBhvr>
                                      <p:tavLst>
                                        <p:tav tm="0">
                                          <p:val>
                                            <p:fltVal val="0"/>
                                          </p:val>
                                        </p:tav>
                                        <p:tav tm="100000">
                                          <p:val>
                                            <p:strVal val="#ppt_w"/>
                                          </p:val>
                                        </p:tav>
                                      </p:tavLst>
                                    </p:anim>
                                    <p:anim calcmode="lin" valueType="num">
                                      <p:cBhvr>
                                        <p:cTn id="320" dur="1000" fill="hold"/>
                                        <p:tgtEl>
                                          <p:spTgt spid="54"/>
                                        </p:tgtEl>
                                        <p:attrNameLst>
                                          <p:attrName>ppt_h</p:attrName>
                                        </p:attrNameLst>
                                      </p:cBhvr>
                                      <p:tavLst>
                                        <p:tav tm="0">
                                          <p:val>
                                            <p:fltVal val="0"/>
                                          </p:val>
                                        </p:tav>
                                        <p:tav tm="100000">
                                          <p:val>
                                            <p:strVal val="#ppt_h"/>
                                          </p:val>
                                        </p:tav>
                                      </p:tavLst>
                                    </p:anim>
                                    <p:anim calcmode="lin" valueType="num">
                                      <p:cBhvr>
                                        <p:cTn id="321" dur="1000" fill="hold"/>
                                        <p:tgtEl>
                                          <p:spTgt spid="54"/>
                                        </p:tgtEl>
                                        <p:attrNameLst>
                                          <p:attrName>style.rotation</p:attrName>
                                        </p:attrNameLst>
                                      </p:cBhvr>
                                      <p:tavLst>
                                        <p:tav tm="0">
                                          <p:val>
                                            <p:fltVal val="90"/>
                                          </p:val>
                                        </p:tav>
                                        <p:tav tm="100000">
                                          <p:val>
                                            <p:fltVal val="0"/>
                                          </p:val>
                                        </p:tav>
                                      </p:tavLst>
                                    </p:anim>
                                    <p:animEffect transition="in" filter="fade">
                                      <p:cBhvr>
                                        <p:cTn id="322" dur="1000"/>
                                        <p:tgtEl>
                                          <p:spTgt spid="54"/>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5"/>
                                        </p:tgtEl>
                                        <p:attrNameLst>
                                          <p:attrName>style.visibility</p:attrName>
                                        </p:attrNameLst>
                                      </p:cBhvr>
                                      <p:to>
                                        <p:strVal val="visible"/>
                                      </p:to>
                                    </p:set>
                                    <p:anim calcmode="lin" valueType="num">
                                      <p:cBhvr>
                                        <p:cTn id="325" dur="1000" fill="hold"/>
                                        <p:tgtEl>
                                          <p:spTgt spid="55"/>
                                        </p:tgtEl>
                                        <p:attrNameLst>
                                          <p:attrName>ppt_w</p:attrName>
                                        </p:attrNameLst>
                                      </p:cBhvr>
                                      <p:tavLst>
                                        <p:tav tm="0">
                                          <p:val>
                                            <p:fltVal val="0"/>
                                          </p:val>
                                        </p:tav>
                                        <p:tav tm="100000">
                                          <p:val>
                                            <p:strVal val="#ppt_w"/>
                                          </p:val>
                                        </p:tav>
                                      </p:tavLst>
                                    </p:anim>
                                    <p:anim calcmode="lin" valueType="num">
                                      <p:cBhvr>
                                        <p:cTn id="326" dur="1000" fill="hold"/>
                                        <p:tgtEl>
                                          <p:spTgt spid="55"/>
                                        </p:tgtEl>
                                        <p:attrNameLst>
                                          <p:attrName>ppt_h</p:attrName>
                                        </p:attrNameLst>
                                      </p:cBhvr>
                                      <p:tavLst>
                                        <p:tav tm="0">
                                          <p:val>
                                            <p:fltVal val="0"/>
                                          </p:val>
                                        </p:tav>
                                        <p:tav tm="100000">
                                          <p:val>
                                            <p:strVal val="#ppt_h"/>
                                          </p:val>
                                        </p:tav>
                                      </p:tavLst>
                                    </p:anim>
                                    <p:anim calcmode="lin" valueType="num">
                                      <p:cBhvr>
                                        <p:cTn id="327" dur="1000" fill="hold"/>
                                        <p:tgtEl>
                                          <p:spTgt spid="55"/>
                                        </p:tgtEl>
                                        <p:attrNameLst>
                                          <p:attrName>style.rotation</p:attrName>
                                        </p:attrNameLst>
                                      </p:cBhvr>
                                      <p:tavLst>
                                        <p:tav tm="0">
                                          <p:val>
                                            <p:fltVal val="90"/>
                                          </p:val>
                                        </p:tav>
                                        <p:tav tm="100000">
                                          <p:val>
                                            <p:fltVal val="0"/>
                                          </p:val>
                                        </p:tav>
                                      </p:tavLst>
                                    </p:anim>
                                    <p:animEffect transition="in" filter="fade">
                                      <p:cBhvr>
                                        <p:cTn id="328" dur="1000"/>
                                        <p:tgtEl>
                                          <p:spTgt spid="55"/>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6"/>
                                        </p:tgtEl>
                                        <p:attrNameLst>
                                          <p:attrName>style.visibility</p:attrName>
                                        </p:attrNameLst>
                                      </p:cBhvr>
                                      <p:to>
                                        <p:strVal val="visible"/>
                                      </p:to>
                                    </p:set>
                                    <p:anim calcmode="lin" valueType="num">
                                      <p:cBhvr>
                                        <p:cTn id="331" dur="1000" fill="hold"/>
                                        <p:tgtEl>
                                          <p:spTgt spid="56"/>
                                        </p:tgtEl>
                                        <p:attrNameLst>
                                          <p:attrName>ppt_w</p:attrName>
                                        </p:attrNameLst>
                                      </p:cBhvr>
                                      <p:tavLst>
                                        <p:tav tm="0">
                                          <p:val>
                                            <p:fltVal val="0"/>
                                          </p:val>
                                        </p:tav>
                                        <p:tav tm="100000">
                                          <p:val>
                                            <p:strVal val="#ppt_w"/>
                                          </p:val>
                                        </p:tav>
                                      </p:tavLst>
                                    </p:anim>
                                    <p:anim calcmode="lin" valueType="num">
                                      <p:cBhvr>
                                        <p:cTn id="332" dur="1000" fill="hold"/>
                                        <p:tgtEl>
                                          <p:spTgt spid="56"/>
                                        </p:tgtEl>
                                        <p:attrNameLst>
                                          <p:attrName>ppt_h</p:attrName>
                                        </p:attrNameLst>
                                      </p:cBhvr>
                                      <p:tavLst>
                                        <p:tav tm="0">
                                          <p:val>
                                            <p:fltVal val="0"/>
                                          </p:val>
                                        </p:tav>
                                        <p:tav tm="100000">
                                          <p:val>
                                            <p:strVal val="#ppt_h"/>
                                          </p:val>
                                        </p:tav>
                                      </p:tavLst>
                                    </p:anim>
                                    <p:anim calcmode="lin" valueType="num">
                                      <p:cBhvr>
                                        <p:cTn id="333" dur="1000" fill="hold"/>
                                        <p:tgtEl>
                                          <p:spTgt spid="56"/>
                                        </p:tgtEl>
                                        <p:attrNameLst>
                                          <p:attrName>style.rotation</p:attrName>
                                        </p:attrNameLst>
                                      </p:cBhvr>
                                      <p:tavLst>
                                        <p:tav tm="0">
                                          <p:val>
                                            <p:fltVal val="90"/>
                                          </p:val>
                                        </p:tav>
                                        <p:tav tm="100000">
                                          <p:val>
                                            <p:fltVal val="0"/>
                                          </p:val>
                                        </p:tav>
                                      </p:tavLst>
                                    </p:anim>
                                    <p:animEffect transition="in" filter="fade">
                                      <p:cBhvr>
                                        <p:cTn id="334" dur="1000"/>
                                        <p:tgtEl>
                                          <p:spTgt spid="56"/>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7"/>
                                        </p:tgtEl>
                                        <p:attrNameLst>
                                          <p:attrName>style.visibility</p:attrName>
                                        </p:attrNameLst>
                                      </p:cBhvr>
                                      <p:to>
                                        <p:strVal val="visible"/>
                                      </p:to>
                                    </p:set>
                                    <p:anim calcmode="lin" valueType="num">
                                      <p:cBhvr>
                                        <p:cTn id="337" dur="1000" fill="hold"/>
                                        <p:tgtEl>
                                          <p:spTgt spid="57"/>
                                        </p:tgtEl>
                                        <p:attrNameLst>
                                          <p:attrName>ppt_w</p:attrName>
                                        </p:attrNameLst>
                                      </p:cBhvr>
                                      <p:tavLst>
                                        <p:tav tm="0">
                                          <p:val>
                                            <p:fltVal val="0"/>
                                          </p:val>
                                        </p:tav>
                                        <p:tav tm="100000">
                                          <p:val>
                                            <p:strVal val="#ppt_w"/>
                                          </p:val>
                                        </p:tav>
                                      </p:tavLst>
                                    </p:anim>
                                    <p:anim calcmode="lin" valueType="num">
                                      <p:cBhvr>
                                        <p:cTn id="338" dur="1000" fill="hold"/>
                                        <p:tgtEl>
                                          <p:spTgt spid="57"/>
                                        </p:tgtEl>
                                        <p:attrNameLst>
                                          <p:attrName>ppt_h</p:attrName>
                                        </p:attrNameLst>
                                      </p:cBhvr>
                                      <p:tavLst>
                                        <p:tav tm="0">
                                          <p:val>
                                            <p:fltVal val="0"/>
                                          </p:val>
                                        </p:tav>
                                        <p:tav tm="100000">
                                          <p:val>
                                            <p:strVal val="#ppt_h"/>
                                          </p:val>
                                        </p:tav>
                                      </p:tavLst>
                                    </p:anim>
                                    <p:anim calcmode="lin" valueType="num">
                                      <p:cBhvr>
                                        <p:cTn id="339" dur="1000" fill="hold"/>
                                        <p:tgtEl>
                                          <p:spTgt spid="57"/>
                                        </p:tgtEl>
                                        <p:attrNameLst>
                                          <p:attrName>style.rotation</p:attrName>
                                        </p:attrNameLst>
                                      </p:cBhvr>
                                      <p:tavLst>
                                        <p:tav tm="0">
                                          <p:val>
                                            <p:fltVal val="90"/>
                                          </p:val>
                                        </p:tav>
                                        <p:tav tm="100000">
                                          <p:val>
                                            <p:fltVal val="0"/>
                                          </p:val>
                                        </p:tav>
                                      </p:tavLst>
                                    </p:anim>
                                    <p:animEffect transition="in" filter="fade">
                                      <p:cBhvr>
                                        <p:cTn id="340" dur="1000"/>
                                        <p:tgtEl>
                                          <p:spTgt spid="57"/>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8"/>
                                        </p:tgtEl>
                                        <p:attrNameLst>
                                          <p:attrName>style.visibility</p:attrName>
                                        </p:attrNameLst>
                                      </p:cBhvr>
                                      <p:to>
                                        <p:strVal val="visible"/>
                                      </p:to>
                                    </p:set>
                                    <p:anim calcmode="lin" valueType="num">
                                      <p:cBhvr>
                                        <p:cTn id="343" dur="1000" fill="hold"/>
                                        <p:tgtEl>
                                          <p:spTgt spid="58"/>
                                        </p:tgtEl>
                                        <p:attrNameLst>
                                          <p:attrName>ppt_w</p:attrName>
                                        </p:attrNameLst>
                                      </p:cBhvr>
                                      <p:tavLst>
                                        <p:tav tm="0">
                                          <p:val>
                                            <p:fltVal val="0"/>
                                          </p:val>
                                        </p:tav>
                                        <p:tav tm="100000">
                                          <p:val>
                                            <p:strVal val="#ppt_w"/>
                                          </p:val>
                                        </p:tav>
                                      </p:tavLst>
                                    </p:anim>
                                    <p:anim calcmode="lin" valueType="num">
                                      <p:cBhvr>
                                        <p:cTn id="344" dur="1000" fill="hold"/>
                                        <p:tgtEl>
                                          <p:spTgt spid="58"/>
                                        </p:tgtEl>
                                        <p:attrNameLst>
                                          <p:attrName>ppt_h</p:attrName>
                                        </p:attrNameLst>
                                      </p:cBhvr>
                                      <p:tavLst>
                                        <p:tav tm="0">
                                          <p:val>
                                            <p:fltVal val="0"/>
                                          </p:val>
                                        </p:tav>
                                        <p:tav tm="100000">
                                          <p:val>
                                            <p:strVal val="#ppt_h"/>
                                          </p:val>
                                        </p:tav>
                                      </p:tavLst>
                                    </p:anim>
                                    <p:anim calcmode="lin" valueType="num">
                                      <p:cBhvr>
                                        <p:cTn id="345" dur="1000" fill="hold"/>
                                        <p:tgtEl>
                                          <p:spTgt spid="58"/>
                                        </p:tgtEl>
                                        <p:attrNameLst>
                                          <p:attrName>style.rotation</p:attrName>
                                        </p:attrNameLst>
                                      </p:cBhvr>
                                      <p:tavLst>
                                        <p:tav tm="0">
                                          <p:val>
                                            <p:fltVal val="90"/>
                                          </p:val>
                                        </p:tav>
                                        <p:tav tm="100000">
                                          <p:val>
                                            <p:fltVal val="0"/>
                                          </p:val>
                                        </p:tav>
                                      </p:tavLst>
                                    </p:anim>
                                    <p:animEffect transition="in" filter="fade">
                                      <p:cBhvr>
                                        <p:cTn id="346" dur="1000"/>
                                        <p:tgtEl>
                                          <p:spTgt spid="58"/>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59"/>
                                        </p:tgtEl>
                                        <p:attrNameLst>
                                          <p:attrName>style.visibility</p:attrName>
                                        </p:attrNameLst>
                                      </p:cBhvr>
                                      <p:to>
                                        <p:strVal val="visible"/>
                                      </p:to>
                                    </p:set>
                                    <p:anim calcmode="lin" valueType="num">
                                      <p:cBhvr>
                                        <p:cTn id="349" dur="1000" fill="hold"/>
                                        <p:tgtEl>
                                          <p:spTgt spid="59"/>
                                        </p:tgtEl>
                                        <p:attrNameLst>
                                          <p:attrName>ppt_w</p:attrName>
                                        </p:attrNameLst>
                                      </p:cBhvr>
                                      <p:tavLst>
                                        <p:tav tm="0">
                                          <p:val>
                                            <p:fltVal val="0"/>
                                          </p:val>
                                        </p:tav>
                                        <p:tav tm="100000">
                                          <p:val>
                                            <p:strVal val="#ppt_w"/>
                                          </p:val>
                                        </p:tav>
                                      </p:tavLst>
                                    </p:anim>
                                    <p:anim calcmode="lin" valueType="num">
                                      <p:cBhvr>
                                        <p:cTn id="350" dur="1000" fill="hold"/>
                                        <p:tgtEl>
                                          <p:spTgt spid="59"/>
                                        </p:tgtEl>
                                        <p:attrNameLst>
                                          <p:attrName>ppt_h</p:attrName>
                                        </p:attrNameLst>
                                      </p:cBhvr>
                                      <p:tavLst>
                                        <p:tav tm="0">
                                          <p:val>
                                            <p:fltVal val="0"/>
                                          </p:val>
                                        </p:tav>
                                        <p:tav tm="100000">
                                          <p:val>
                                            <p:strVal val="#ppt_h"/>
                                          </p:val>
                                        </p:tav>
                                      </p:tavLst>
                                    </p:anim>
                                    <p:anim calcmode="lin" valueType="num">
                                      <p:cBhvr>
                                        <p:cTn id="351" dur="1000" fill="hold"/>
                                        <p:tgtEl>
                                          <p:spTgt spid="59"/>
                                        </p:tgtEl>
                                        <p:attrNameLst>
                                          <p:attrName>style.rotation</p:attrName>
                                        </p:attrNameLst>
                                      </p:cBhvr>
                                      <p:tavLst>
                                        <p:tav tm="0">
                                          <p:val>
                                            <p:fltVal val="90"/>
                                          </p:val>
                                        </p:tav>
                                        <p:tav tm="100000">
                                          <p:val>
                                            <p:fltVal val="0"/>
                                          </p:val>
                                        </p:tav>
                                      </p:tavLst>
                                    </p:anim>
                                    <p:animEffect transition="in" filter="fade">
                                      <p:cBhvr>
                                        <p:cTn id="352" dur="1000"/>
                                        <p:tgtEl>
                                          <p:spTgt spid="59"/>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0"/>
                                        </p:tgtEl>
                                        <p:attrNameLst>
                                          <p:attrName>style.visibility</p:attrName>
                                        </p:attrNameLst>
                                      </p:cBhvr>
                                      <p:to>
                                        <p:strVal val="visible"/>
                                      </p:to>
                                    </p:set>
                                    <p:anim calcmode="lin" valueType="num">
                                      <p:cBhvr>
                                        <p:cTn id="355" dur="1000" fill="hold"/>
                                        <p:tgtEl>
                                          <p:spTgt spid="60"/>
                                        </p:tgtEl>
                                        <p:attrNameLst>
                                          <p:attrName>ppt_w</p:attrName>
                                        </p:attrNameLst>
                                      </p:cBhvr>
                                      <p:tavLst>
                                        <p:tav tm="0">
                                          <p:val>
                                            <p:fltVal val="0"/>
                                          </p:val>
                                        </p:tav>
                                        <p:tav tm="100000">
                                          <p:val>
                                            <p:strVal val="#ppt_w"/>
                                          </p:val>
                                        </p:tav>
                                      </p:tavLst>
                                    </p:anim>
                                    <p:anim calcmode="lin" valueType="num">
                                      <p:cBhvr>
                                        <p:cTn id="356" dur="1000" fill="hold"/>
                                        <p:tgtEl>
                                          <p:spTgt spid="60"/>
                                        </p:tgtEl>
                                        <p:attrNameLst>
                                          <p:attrName>ppt_h</p:attrName>
                                        </p:attrNameLst>
                                      </p:cBhvr>
                                      <p:tavLst>
                                        <p:tav tm="0">
                                          <p:val>
                                            <p:fltVal val="0"/>
                                          </p:val>
                                        </p:tav>
                                        <p:tav tm="100000">
                                          <p:val>
                                            <p:strVal val="#ppt_h"/>
                                          </p:val>
                                        </p:tav>
                                      </p:tavLst>
                                    </p:anim>
                                    <p:anim calcmode="lin" valueType="num">
                                      <p:cBhvr>
                                        <p:cTn id="357" dur="1000" fill="hold"/>
                                        <p:tgtEl>
                                          <p:spTgt spid="60"/>
                                        </p:tgtEl>
                                        <p:attrNameLst>
                                          <p:attrName>style.rotation</p:attrName>
                                        </p:attrNameLst>
                                      </p:cBhvr>
                                      <p:tavLst>
                                        <p:tav tm="0">
                                          <p:val>
                                            <p:fltVal val="90"/>
                                          </p:val>
                                        </p:tav>
                                        <p:tav tm="100000">
                                          <p:val>
                                            <p:fltVal val="0"/>
                                          </p:val>
                                        </p:tav>
                                      </p:tavLst>
                                    </p:anim>
                                    <p:animEffect transition="in" filter="fade">
                                      <p:cBhvr>
                                        <p:cTn id="358" dur="1000"/>
                                        <p:tgtEl>
                                          <p:spTgt spid="60"/>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1"/>
                                        </p:tgtEl>
                                        <p:attrNameLst>
                                          <p:attrName>style.visibility</p:attrName>
                                        </p:attrNameLst>
                                      </p:cBhvr>
                                      <p:to>
                                        <p:strVal val="visible"/>
                                      </p:to>
                                    </p:set>
                                    <p:anim calcmode="lin" valueType="num">
                                      <p:cBhvr>
                                        <p:cTn id="361" dur="1000" fill="hold"/>
                                        <p:tgtEl>
                                          <p:spTgt spid="61"/>
                                        </p:tgtEl>
                                        <p:attrNameLst>
                                          <p:attrName>ppt_w</p:attrName>
                                        </p:attrNameLst>
                                      </p:cBhvr>
                                      <p:tavLst>
                                        <p:tav tm="0">
                                          <p:val>
                                            <p:fltVal val="0"/>
                                          </p:val>
                                        </p:tav>
                                        <p:tav tm="100000">
                                          <p:val>
                                            <p:strVal val="#ppt_w"/>
                                          </p:val>
                                        </p:tav>
                                      </p:tavLst>
                                    </p:anim>
                                    <p:anim calcmode="lin" valueType="num">
                                      <p:cBhvr>
                                        <p:cTn id="362" dur="1000" fill="hold"/>
                                        <p:tgtEl>
                                          <p:spTgt spid="61"/>
                                        </p:tgtEl>
                                        <p:attrNameLst>
                                          <p:attrName>ppt_h</p:attrName>
                                        </p:attrNameLst>
                                      </p:cBhvr>
                                      <p:tavLst>
                                        <p:tav tm="0">
                                          <p:val>
                                            <p:fltVal val="0"/>
                                          </p:val>
                                        </p:tav>
                                        <p:tav tm="100000">
                                          <p:val>
                                            <p:strVal val="#ppt_h"/>
                                          </p:val>
                                        </p:tav>
                                      </p:tavLst>
                                    </p:anim>
                                    <p:anim calcmode="lin" valueType="num">
                                      <p:cBhvr>
                                        <p:cTn id="363" dur="1000" fill="hold"/>
                                        <p:tgtEl>
                                          <p:spTgt spid="61"/>
                                        </p:tgtEl>
                                        <p:attrNameLst>
                                          <p:attrName>style.rotation</p:attrName>
                                        </p:attrNameLst>
                                      </p:cBhvr>
                                      <p:tavLst>
                                        <p:tav tm="0">
                                          <p:val>
                                            <p:fltVal val="90"/>
                                          </p:val>
                                        </p:tav>
                                        <p:tav tm="100000">
                                          <p:val>
                                            <p:fltVal val="0"/>
                                          </p:val>
                                        </p:tav>
                                      </p:tavLst>
                                    </p:anim>
                                    <p:animEffect transition="in" filter="fade">
                                      <p:cBhvr>
                                        <p:cTn id="364" dur="1000"/>
                                        <p:tgtEl>
                                          <p:spTgt spid="61"/>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2"/>
                                        </p:tgtEl>
                                        <p:attrNameLst>
                                          <p:attrName>style.visibility</p:attrName>
                                        </p:attrNameLst>
                                      </p:cBhvr>
                                      <p:to>
                                        <p:strVal val="visible"/>
                                      </p:to>
                                    </p:set>
                                    <p:anim calcmode="lin" valueType="num">
                                      <p:cBhvr>
                                        <p:cTn id="367" dur="1000" fill="hold"/>
                                        <p:tgtEl>
                                          <p:spTgt spid="62"/>
                                        </p:tgtEl>
                                        <p:attrNameLst>
                                          <p:attrName>ppt_w</p:attrName>
                                        </p:attrNameLst>
                                      </p:cBhvr>
                                      <p:tavLst>
                                        <p:tav tm="0">
                                          <p:val>
                                            <p:fltVal val="0"/>
                                          </p:val>
                                        </p:tav>
                                        <p:tav tm="100000">
                                          <p:val>
                                            <p:strVal val="#ppt_w"/>
                                          </p:val>
                                        </p:tav>
                                      </p:tavLst>
                                    </p:anim>
                                    <p:anim calcmode="lin" valueType="num">
                                      <p:cBhvr>
                                        <p:cTn id="368" dur="1000" fill="hold"/>
                                        <p:tgtEl>
                                          <p:spTgt spid="62"/>
                                        </p:tgtEl>
                                        <p:attrNameLst>
                                          <p:attrName>ppt_h</p:attrName>
                                        </p:attrNameLst>
                                      </p:cBhvr>
                                      <p:tavLst>
                                        <p:tav tm="0">
                                          <p:val>
                                            <p:fltVal val="0"/>
                                          </p:val>
                                        </p:tav>
                                        <p:tav tm="100000">
                                          <p:val>
                                            <p:strVal val="#ppt_h"/>
                                          </p:val>
                                        </p:tav>
                                      </p:tavLst>
                                    </p:anim>
                                    <p:anim calcmode="lin" valueType="num">
                                      <p:cBhvr>
                                        <p:cTn id="369" dur="1000" fill="hold"/>
                                        <p:tgtEl>
                                          <p:spTgt spid="62"/>
                                        </p:tgtEl>
                                        <p:attrNameLst>
                                          <p:attrName>style.rotation</p:attrName>
                                        </p:attrNameLst>
                                      </p:cBhvr>
                                      <p:tavLst>
                                        <p:tav tm="0">
                                          <p:val>
                                            <p:fltVal val="90"/>
                                          </p:val>
                                        </p:tav>
                                        <p:tav tm="100000">
                                          <p:val>
                                            <p:fltVal val="0"/>
                                          </p:val>
                                        </p:tav>
                                      </p:tavLst>
                                    </p:anim>
                                    <p:animEffect transition="in" filter="fade">
                                      <p:cBhvr>
                                        <p:cTn id="370" dur="1000"/>
                                        <p:tgtEl>
                                          <p:spTgt spid="62"/>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3"/>
                                        </p:tgtEl>
                                        <p:attrNameLst>
                                          <p:attrName>style.visibility</p:attrName>
                                        </p:attrNameLst>
                                      </p:cBhvr>
                                      <p:to>
                                        <p:strVal val="visible"/>
                                      </p:to>
                                    </p:set>
                                    <p:anim calcmode="lin" valueType="num">
                                      <p:cBhvr>
                                        <p:cTn id="373" dur="1000" fill="hold"/>
                                        <p:tgtEl>
                                          <p:spTgt spid="63"/>
                                        </p:tgtEl>
                                        <p:attrNameLst>
                                          <p:attrName>ppt_w</p:attrName>
                                        </p:attrNameLst>
                                      </p:cBhvr>
                                      <p:tavLst>
                                        <p:tav tm="0">
                                          <p:val>
                                            <p:fltVal val="0"/>
                                          </p:val>
                                        </p:tav>
                                        <p:tav tm="100000">
                                          <p:val>
                                            <p:strVal val="#ppt_w"/>
                                          </p:val>
                                        </p:tav>
                                      </p:tavLst>
                                    </p:anim>
                                    <p:anim calcmode="lin" valueType="num">
                                      <p:cBhvr>
                                        <p:cTn id="374" dur="1000" fill="hold"/>
                                        <p:tgtEl>
                                          <p:spTgt spid="63"/>
                                        </p:tgtEl>
                                        <p:attrNameLst>
                                          <p:attrName>ppt_h</p:attrName>
                                        </p:attrNameLst>
                                      </p:cBhvr>
                                      <p:tavLst>
                                        <p:tav tm="0">
                                          <p:val>
                                            <p:fltVal val="0"/>
                                          </p:val>
                                        </p:tav>
                                        <p:tav tm="100000">
                                          <p:val>
                                            <p:strVal val="#ppt_h"/>
                                          </p:val>
                                        </p:tav>
                                      </p:tavLst>
                                    </p:anim>
                                    <p:anim calcmode="lin" valueType="num">
                                      <p:cBhvr>
                                        <p:cTn id="375" dur="1000" fill="hold"/>
                                        <p:tgtEl>
                                          <p:spTgt spid="63"/>
                                        </p:tgtEl>
                                        <p:attrNameLst>
                                          <p:attrName>style.rotation</p:attrName>
                                        </p:attrNameLst>
                                      </p:cBhvr>
                                      <p:tavLst>
                                        <p:tav tm="0">
                                          <p:val>
                                            <p:fltVal val="90"/>
                                          </p:val>
                                        </p:tav>
                                        <p:tav tm="100000">
                                          <p:val>
                                            <p:fltVal val="0"/>
                                          </p:val>
                                        </p:tav>
                                      </p:tavLst>
                                    </p:anim>
                                    <p:animEffect transition="in" filter="fade">
                                      <p:cBhvr>
                                        <p:cTn id="376" dur="1000"/>
                                        <p:tgtEl>
                                          <p:spTgt spid="63"/>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4"/>
                                        </p:tgtEl>
                                        <p:attrNameLst>
                                          <p:attrName>style.visibility</p:attrName>
                                        </p:attrNameLst>
                                      </p:cBhvr>
                                      <p:to>
                                        <p:strVal val="visible"/>
                                      </p:to>
                                    </p:set>
                                    <p:anim calcmode="lin" valueType="num">
                                      <p:cBhvr>
                                        <p:cTn id="379" dur="1000" fill="hold"/>
                                        <p:tgtEl>
                                          <p:spTgt spid="64"/>
                                        </p:tgtEl>
                                        <p:attrNameLst>
                                          <p:attrName>ppt_w</p:attrName>
                                        </p:attrNameLst>
                                      </p:cBhvr>
                                      <p:tavLst>
                                        <p:tav tm="0">
                                          <p:val>
                                            <p:fltVal val="0"/>
                                          </p:val>
                                        </p:tav>
                                        <p:tav tm="100000">
                                          <p:val>
                                            <p:strVal val="#ppt_w"/>
                                          </p:val>
                                        </p:tav>
                                      </p:tavLst>
                                    </p:anim>
                                    <p:anim calcmode="lin" valueType="num">
                                      <p:cBhvr>
                                        <p:cTn id="380" dur="1000" fill="hold"/>
                                        <p:tgtEl>
                                          <p:spTgt spid="64"/>
                                        </p:tgtEl>
                                        <p:attrNameLst>
                                          <p:attrName>ppt_h</p:attrName>
                                        </p:attrNameLst>
                                      </p:cBhvr>
                                      <p:tavLst>
                                        <p:tav tm="0">
                                          <p:val>
                                            <p:fltVal val="0"/>
                                          </p:val>
                                        </p:tav>
                                        <p:tav tm="100000">
                                          <p:val>
                                            <p:strVal val="#ppt_h"/>
                                          </p:val>
                                        </p:tav>
                                      </p:tavLst>
                                    </p:anim>
                                    <p:anim calcmode="lin" valueType="num">
                                      <p:cBhvr>
                                        <p:cTn id="381" dur="1000" fill="hold"/>
                                        <p:tgtEl>
                                          <p:spTgt spid="64"/>
                                        </p:tgtEl>
                                        <p:attrNameLst>
                                          <p:attrName>style.rotation</p:attrName>
                                        </p:attrNameLst>
                                      </p:cBhvr>
                                      <p:tavLst>
                                        <p:tav tm="0">
                                          <p:val>
                                            <p:fltVal val="90"/>
                                          </p:val>
                                        </p:tav>
                                        <p:tav tm="100000">
                                          <p:val>
                                            <p:fltVal val="0"/>
                                          </p:val>
                                        </p:tav>
                                      </p:tavLst>
                                    </p:anim>
                                    <p:animEffect transition="in" filter="fade">
                                      <p:cBhvr>
                                        <p:cTn id="382" dur="1000"/>
                                        <p:tgtEl>
                                          <p:spTgt spid="64"/>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5"/>
                                        </p:tgtEl>
                                        <p:attrNameLst>
                                          <p:attrName>style.visibility</p:attrName>
                                        </p:attrNameLst>
                                      </p:cBhvr>
                                      <p:to>
                                        <p:strVal val="visible"/>
                                      </p:to>
                                    </p:set>
                                    <p:anim calcmode="lin" valueType="num">
                                      <p:cBhvr>
                                        <p:cTn id="385" dur="1000" fill="hold"/>
                                        <p:tgtEl>
                                          <p:spTgt spid="65"/>
                                        </p:tgtEl>
                                        <p:attrNameLst>
                                          <p:attrName>ppt_w</p:attrName>
                                        </p:attrNameLst>
                                      </p:cBhvr>
                                      <p:tavLst>
                                        <p:tav tm="0">
                                          <p:val>
                                            <p:fltVal val="0"/>
                                          </p:val>
                                        </p:tav>
                                        <p:tav tm="100000">
                                          <p:val>
                                            <p:strVal val="#ppt_w"/>
                                          </p:val>
                                        </p:tav>
                                      </p:tavLst>
                                    </p:anim>
                                    <p:anim calcmode="lin" valueType="num">
                                      <p:cBhvr>
                                        <p:cTn id="386" dur="1000" fill="hold"/>
                                        <p:tgtEl>
                                          <p:spTgt spid="65"/>
                                        </p:tgtEl>
                                        <p:attrNameLst>
                                          <p:attrName>ppt_h</p:attrName>
                                        </p:attrNameLst>
                                      </p:cBhvr>
                                      <p:tavLst>
                                        <p:tav tm="0">
                                          <p:val>
                                            <p:fltVal val="0"/>
                                          </p:val>
                                        </p:tav>
                                        <p:tav tm="100000">
                                          <p:val>
                                            <p:strVal val="#ppt_h"/>
                                          </p:val>
                                        </p:tav>
                                      </p:tavLst>
                                    </p:anim>
                                    <p:anim calcmode="lin" valueType="num">
                                      <p:cBhvr>
                                        <p:cTn id="387" dur="1000" fill="hold"/>
                                        <p:tgtEl>
                                          <p:spTgt spid="65"/>
                                        </p:tgtEl>
                                        <p:attrNameLst>
                                          <p:attrName>style.rotation</p:attrName>
                                        </p:attrNameLst>
                                      </p:cBhvr>
                                      <p:tavLst>
                                        <p:tav tm="0">
                                          <p:val>
                                            <p:fltVal val="90"/>
                                          </p:val>
                                        </p:tav>
                                        <p:tav tm="100000">
                                          <p:val>
                                            <p:fltVal val="0"/>
                                          </p:val>
                                        </p:tav>
                                      </p:tavLst>
                                    </p:anim>
                                    <p:animEffect transition="in" filter="fade">
                                      <p:cBhvr>
                                        <p:cTn id="388" dur="1000"/>
                                        <p:tgtEl>
                                          <p:spTgt spid="65"/>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6"/>
                                        </p:tgtEl>
                                        <p:attrNameLst>
                                          <p:attrName>style.visibility</p:attrName>
                                        </p:attrNameLst>
                                      </p:cBhvr>
                                      <p:to>
                                        <p:strVal val="visible"/>
                                      </p:to>
                                    </p:set>
                                    <p:anim calcmode="lin" valueType="num">
                                      <p:cBhvr>
                                        <p:cTn id="391" dur="1000" fill="hold"/>
                                        <p:tgtEl>
                                          <p:spTgt spid="66"/>
                                        </p:tgtEl>
                                        <p:attrNameLst>
                                          <p:attrName>ppt_w</p:attrName>
                                        </p:attrNameLst>
                                      </p:cBhvr>
                                      <p:tavLst>
                                        <p:tav tm="0">
                                          <p:val>
                                            <p:fltVal val="0"/>
                                          </p:val>
                                        </p:tav>
                                        <p:tav tm="100000">
                                          <p:val>
                                            <p:strVal val="#ppt_w"/>
                                          </p:val>
                                        </p:tav>
                                      </p:tavLst>
                                    </p:anim>
                                    <p:anim calcmode="lin" valueType="num">
                                      <p:cBhvr>
                                        <p:cTn id="392" dur="1000" fill="hold"/>
                                        <p:tgtEl>
                                          <p:spTgt spid="66"/>
                                        </p:tgtEl>
                                        <p:attrNameLst>
                                          <p:attrName>ppt_h</p:attrName>
                                        </p:attrNameLst>
                                      </p:cBhvr>
                                      <p:tavLst>
                                        <p:tav tm="0">
                                          <p:val>
                                            <p:fltVal val="0"/>
                                          </p:val>
                                        </p:tav>
                                        <p:tav tm="100000">
                                          <p:val>
                                            <p:strVal val="#ppt_h"/>
                                          </p:val>
                                        </p:tav>
                                      </p:tavLst>
                                    </p:anim>
                                    <p:anim calcmode="lin" valueType="num">
                                      <p:cBhvr>
                                        <p:cTn id="393" dur="1000" fill="hold"/>
                                        <p:tgtEl>
                                          <p:spTgt spid="66"/>
                                        </p:tgtEl>
                                        <p:attrNameLst>
                                          <p:attrName>style.rotation</p:attrName>
                                        </p:attrNameLst>
                                      </p:cBhvr>
                                      <p:tavLst>
                                        <p:tav tm="0">
                                          <p:val>
                                            <p:fltVal val="90"/>
                                          </p:val>
                                        </p:tav>
                                        <p:tav tm="100000">
                                          <p:val>
                                            <p:fltVal val="0"/>
                                          </p:val>
                                        </p:tav>
                                      </p:tavLst>
                                    </p:anim>
                                    <p:animEffect transition="in" filter="fade">
                                      <p:cBhvr>
                                        <p:cTn id="394" dur="1000"/>
                                        <p:tgtEl>
                                          <p:spTgt spid="66"/>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7"/>
                                        </p:tgtEl>
                                        <p:attrNameLst>
                                          <p:attrName>style.visibility</p:attrName>
                                        </p:attrNameLst>
                                      </p:cBhvr>
                                      <p:to>
                                        <p:strVal val="visible"/>
                                      </p:to>
                                    </p:set>
                                    <p:anim calcmode="lin" valueType="num">
                                      <p:cBhvr>
                                        <p:cTn id="397" dur="1000" fill="hold"/>
                                        <p:tgtEl>
                                          <p:spTgt spid="67"/>
                                        </p:tgtEl>
                                        <p:attrNameLst>
                                          <p:attrName>ppt_w</p:attrName>
                                        </p:attrNameLst>
                                      </p:cBhvr>
                                      <p:tavLst>
                                        <p:tav tm="0">
                                          <p:val>
                                            <p:fltVal val="0"/>
                                          </p:val>
                                        </p:tav>
                                        <p:tav tm="100000">
                                          <p:val>
                                            <p:strVal val="#ppt_w"/>
                                          </p:val>
                                        </p:tav>
                                      </p:tavLst>
                                    </p:anim>
                                    <p:anim calcmode="lin" valueType="num">
                                      <p:cBhvr>
                                        <p:cTn id="398" dur="1000" fill="hold"/>
                                        <p:tgtEl>
                                          <p:spTgt spid="67"/>
                                        </p:tgtEl>
                                        <p:attrNameLst>
                                          <p:attrName>ppt_h</p:attrName>
                                        </p:attrNameLst>
                                      </p:cBhvr>
                                      <p:tavLst>
                                        <p:tav tm="0">
                                          <p:val>
                                            <p:fltVal val="0"/>
                                          </p:val>
                                        </p:tav>
                                        <p:tav tm="100000">
                                          <p:val>
                                            <p:strVal val="#ppt_h"/>
                                          </p:val>
                                        </p:tav>
                                      </p:tavLst>
                                    </p:anim>
                                    <p:anim calcmode="lin" valueType="num">
                                      <p:cBhvr>
                                        <p:cTn id="399" dur="1000" fill="hold"/>
                                        <p:tgtEl>
                                          <p:spTgt spid="67"/>
                                        </p:tgtEl>
                                        <p:attrNameLst>
                                          <p:attrName>style.rotation</p:attrName>
                                        </p:attrNameLst>
                                      </p:cBhvr>
                                      <p:tavLst>
                                        <p:tav tm="0">
                                          <p:val>
                                            <p:fltVal val="90"/>
                                          </p:val>
                                        </p:tav>
                                        <p:tav tm="100000">
                                          <p:val>
                                            <p:fltVal val="0"/>
                                          </p:val>
                                        </p:tav>
                                      </p:tavLst>
                                    </p:anim>
                                    <p:animEffect transition="in" filter="fade">
                                      <p:cBhvr>
                                        <p:cTn id="400" dur="1000"/>
                                        <p:tgtEl>
                                          <p:spTgt spid="67"/>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8"/>
                                        </p:tgtEl>
                                        <p:attrNameLst>
                                          <p:attrName>style.visibility</p:attrName>
                                        </p:attrNameLst>
                                      </p:cBhvr>
                                      <p:to>
                                        <p:strVal val="visible"/>
                                      </p:to>
                                    </p:set>
                                    <p:anim calcmode="lin" valueType="num">
                                      <p:cBhvr>
                                        <p:cTn id="403" dur="1000" fill="hold"/>
                                        <p:tgtEl>
                                          <p:spTgt spid="68"/>
                                        </p:tgtEl>
                                        <p:attrNameLst>
                                          <p:attrName>ppt_w</p:attrName>
                                        </p:attrNameLst>
                                      </p:cBhvr>
                                      <p:tavLst>
                                        <p:tav tm="0">
                                          <p:val>
                                            <p:fltVal val="0"/>
                                          </p:val>
                                        </p:tav>
                                        <p:tav tm="100000">
                                          <p:val>
                                            <p:strVal val="#ppt_w"/>
                                          </p:val>
                                        </p:tav>
                                      </p:tavLst>
                                    </p:anim>
                                    <p:anim calcmode="lin" valueType="num">
                                      <p:cBhvr>
                                        <p:cTn id="404" dur="1000" fill="hold"/>
                                        <p:tgtEl>
                                          <p:spTgt spid="68"/>
                                        </p:tgtEl>
                                        <p:attrNameLst>
                                          <p:attrName>ppt_h</p:attrName>
                                        </p:attrNameLst>
                                      </p:cBhvr>
                                      <p:tavLst>
                                        <p:tav tm="0">
                                          <p:val>
                                            <p:fltVal val="0"/>
                                          </p:val>
                                        </p:tav>
                                        <p:tav tm="100000">
                                          <p:val>
                                            <p:strVal val="#ppt_h"/>
                                          </p:val>
                                        </p:tav>
                                      </p:tavLst>
                                    </p:anim>
                                    <p:anim calcmode="lin" valueType="num">
                                      <p:cBhvr>
                                        <p:cTn id="405" dur="1000" fill="hold"/>
                                        <p:tgtEl>
                                          <p:spTgt spid="68"/>
                                        </p:tgtEl>
                                        <p:attrNameLst>
                                          <p:attrName>style.rotation</p:attrName>
                                        </p:attrNameLst>
                                      </p:cBhvr>
                                      <p:tavLst>
                                        <p:tav tm="0">
                                          <p:val>
                                            <p:fltVal val="90"/>
                                          </p:val>
                                        </p:tav>
                                        <p:tav tm="100000">
                                          <p:val>
                                            <p:fltVal val="0"/>
                                          </p:val>
                                        </p:tav>
                                      </p:tavLst>
                                    </p:anim>
                                    <p:animEffect transition="in" filter="fade">
                                      <p:cBhvr>
                                        <p:cTn id="406" dur="1000"/>
                                        <p:tgtEl>
                                          <p:spTgt spid="68"/>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69"/>
                                        </p:tgtEl>
                                        <p:attrNameLst>
                                          <p:attrName>style.visibility</p:attrName>
                                        </p:attrNameLst>
                                      </p:cBhvr>
                                      <p:to>
                                        <p:strVal val="visible"/>
                                      </p:to>
                                    </p:set>
                                    <p:anim calcmode="lin" valueType="num">
                                      <p:cBhvr>
                                        <p:cTn id="409" dur="1000" fill="hold"/>
                                        <p:tgtEl>
                                          <p:spTgt spid="69"/>
                                        </p:tgtEl>
                                        <p:attrNameLst>
                                          <p:attrName>ppt_w</p:attrName>
                                        </p:attrNameLst>
                                      </p:cBhvr>
                                      <p:tavLst>
                                        <p:tav tm="0">
                                          <p:val>
                                            <p:fltVal val="0"/>
                                          </p:val>
                                        </p:tav>
                                        <p:tav tm="100000">
                                          <p:val>
                                            <p:strVal val="#ppt_w"/>
                                          </p:val>
                                        </p:tav>
                                      </p:tavLst>
                                    </p:anim>
                                    <p:anim calcmode="lin" valueType="num">
                                      <p:cBhvr>
                                        <p:cTn id="410" dur="1000" fill="hold"/>
                                        <p:tgtEl>
                                          <p:spTgt spid="69"/>
                                        </p:tgtEl>
                                        <p:attrNameLst>
                                          <p:attrName>ppt_h</p:attrName>
                                        </p:attrNameLst>
                                      </p:cBhvr>
                                      <p:tavLst>
                                        <p:tav tm="0">
                                          <p:val>
                                            <p:fltVal val="0"/>
                                          </p:val>
                                        </p:tav>
                                        <p:tav tm="100000">
                                          <p:val>
                                            <p:strVal val="#ppt_h"/>
                                          </p:val>
                                        </p:tav>
                                      </p:tavLst>
                                    </p:anim>
                                    <p:anim calcmode="lin" valueType="num">
                                      <p:cBhvr>
                                        <p:cTn id="411" dur="1000" fill="hold"/>
                                        <p:tgtEl>
                                          <p:spTgt spid="69"/>
                                        </p:tgtEl>
                                        <p:attrNameLst>
                                          <p:attrName>style.rotation</p:attrName>
                                        </p:attrNameLst>
                                      </p:cBhvr>
                                      <p:tavLst>
                                        <p:tav tm="0">
                                          <p:val>
                                            <p:fltVal val="90"/>
                                          </p:val>
                                        </p:tav>
                                        <p:tav tm="100000">
                                          <p:val>
                                            <p:fltVal val="0"/>
                                          </p:val>
                                        </p:tav>
                                      </p:tavLst>
                                    </p:anim>
                                    <p:animEffect transition="in" filter="fade">
                                      <p:cBhvr>
                                        <p:cTn id="412" dur="1000"/>
                                        <p:tgtEl>
                                          <p:spTgt spid="69"/>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0"/>
                                        </p:tgtEl>
                                        <p:attrNameLst>
                                          <p:attrName>style.visibility</p:attrName>
                                        </p:attrNameLst>
                                      </p:cBhvr>
                                      <p:to>
                                        <p:strVal val="visible"/>
                                      </p:to>
                                    </p:set>
                                    <p:anim calcmode="lin" valueType="num">
                                      <p:cBhvr>
                                        <p:cTn id="415" dur="1000" fill="hold"/>
                                        <p:tgtEl>
                                          <p:spTgt spid="70"/>
                                        </p:tgtEl>
                                        <p:attrNameLst>
                                          <p:attrName>ppt_w</p:attrName>
                                        </p:attrNameLst>
                                      </p:cBhvr>
                                      <p:tavLst>
                                        <p:tav tm="0">
                                          <p:val>
                                            <p:fltVal val="0"/>
                                          </p:val>
                                        </p:tav>
                                        <p:tav tm="100000">
                                          <p:val>
                                            <p:strVal val="#ppt_w"/>
                                          </p:val>
                                        </p:tav>
                                      </p:tavLst>
                                    </p:anim>
                                    <p:anim calcmode="lin" valueType="num">
                                      <p:cBhvr>
                                        <p:cTn id="416" dur="1000" fill="hold"/>
                                        <p:tgtEl>
                                          <p:spTgt spid="70"/>
                                        </p:tgtEl>
                                        <p:attrNameLst>
                                          <p:attrName>ppt_h</p:attrName>
                                        </p:attrNameLst>
                                      </p:cBhvr>
                                      <p:tavLst>
                                        <p:tav tm="0">
                                          <p:val>
                                            <p:fltVal val="0"/>
                                          </p:val>
                                        </p:tav>
                                        <p:tav tm="100000">
                                          <p:val>
                                            <p:strVal val="#ppt_h"/>
                                          </p:val>
                                        </p:tav>
                                      </p:tavLst>
                                    </p:anim>
                                    <p:anim calcmode="lin" valueType="num">
                                      <p:cBhvr>
                                        <p:cTn id="417" dur="1000" fill="hold"/>
                                        <p:tgtEl>
                                          <p:spTgt spid="70"/>
                                        </p:tgtEl>
                                        <p:attrNameLst>
                                          <p:attrName>style.rotation</p:attrName>
                                        </p:attrNameLst>
                                      </p:cBhvr>
                                      <p:tavLst>
                                        <p:tav tm="0">
                                          <p:val>
                                            <p:fltVal val="90"/>
                                          </p:val>
                                        </p:tav>
                                        <p:tav tm="100000">
                                          <p:val>
                                            <p:fltVal val="0"/>
                                          </p:val>
                                        </p:tav>
                                      </p:tavLst>
                                    </p:anim>
                                    <p:animEffect transition="in" filter="fade">
                                      <p:cBhvr>
                                        <p:cTn id="418" dur="1000"/>
                                        <p:tgtEl>
                                          <p:spTgt spid="70"/>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1"/>
                                        </p:tgtEl>
                                        <p:attrNameLst>
                                          <p:attrName>style.visibility</p:attrName>
                                        </p:attrNameLst>
                                      </p:cBhvr>
                                      <p:to>
                                        <p:strVal val="visible"/>
                                      </p:to>
                                    </p:set>
                                    <p:anim calcmode="lin" valueType="num">
                                      <p:cBhvr>
                                        <p:cTn id="421" dur="1000" fill="hold"/>
                                        <p:tgtEl>
                                          <p:spTgt spid="71"/>
                                        </p:tgtEl>
                                        <p:attrNameLst>
                                          <p:attrName>ppt_w</p:attrName>
                                        </p:attrNameLst>
                                      </p:cBhvr>
                                      <p:tavLst>
                                        <p:tav tm="0">
                                          <p:val>
                                            <p:fltVal val="0"/>
                                          </p:val>
                                        </p:tav>
                                        <p:tav tm="100000">
                                          <p:val>
                                            <p:strVal val="#ppt_w"/>
                                          </p:val>
                                        </p:tav>
                                      </p:tavLst>
                                    </p:anim>
                                    <p:anim calcmode="lin" valueType="num">
                                      <p:cBhvr>
                                        <p:cTn id="422" dur="1000" fill="hold"/>
                                        <p:tgtEl>
                                          <p:spTgt spid="71"/>
                                        </p:tgtEl>
                                        <p:attrNameLst>
                                          <p:attrName>ppt_h</p:attrName>
                                        </p:attrNameLst>
                                      </p:cBhvr>
                                      <p:tavLst>
                                        <p:tav tm="0">
                                          <p:val>
                                            <p:fltVal val="0"/>
                                          </p:val>
                                        </p:tav>
                                        <p:tav tm="100000">
                                          <p:val>
                                            <p:strVal val="#ppt_h"/>
                                          </p:val>
                                        </p:tav>
                                      </p:tavLst>
                                    </p:anim>
                                    <p:anim calcmode="lin" valueType="num">
                                      <p:cBhvr>
                                        <p:cTn id="423" dur="1000" fill="hold"/>
                                        <p:tgtEl>
                                          <p:spTgt spid="71"/>
                                        </p:tgtEl>
                                        <p:attrNameLst>
                                          <p:attrName>style.rotation</p:attrName>
                                        </p:attrNameLst>
                                      </p:cBhvr>
                                      <p:tavLst>
                                        <p:tav tm="0">
                                          <p:val>
                                            <p:fltVal val="90"/>
                                          </p:val>
                                        </p:tav>
                                        <p:tav tm="100000">
                                          <p:val>
                                            <p:fltVal val="0"/>
                                          </p:val>
                                        </p:tav>
                                      </p:tavLst>
                                    </p:anim>
                                    <p:animEffect transition="in" filter="fade">
                                      <p:cBhvr>
                                        <p:cTn id="424" dur="1000"/>
                                        <p:tgtEl>
                                          <p:spTgt spid="71"/>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2"/>
                                        </p:tgtEl>
                                        <p:attrNameLst>
                                          <p:attrName>style.visibility</p:attrName>
                                        </p:attrNameLst>
                                      </p:cBhvr>
                                      <p:to>
                                        <p:strVal val="visible"/>
                                      </p:to>
                                    </p:set>
                                    <p:anim calcmode="lin" valueType="num">
                                      <p:cBhvr>
                                        <p:cTn id="427" dur="1000" fill="hold"/>
                                        <p:tgtEl>
                                          <p:spTgt spid="72"/>
                                        </p:tgtEl>
                                        <p:attrNameLst>
                                          <p:attrName>ppt_w</p:attrName>
                                        </p:attrNameLst>
                                      </p:cBhvr>
                                      <p:tavLst>
                                        <p:tav tm="0">
                                          <p:val>
                                            <p:fltVal val="0"/>
                                          </p:val>
                                        </p:tav>
                                        <p:tav tm="100000">
                                          <p:val>
                                            <p:strVal val="#ppt_w"/>
                                          </p:val>
                                        </p:tav>
                                      </p:tavLst>
                                    </p:anim>
                                    <p:anim calcmode="lin" valueType="num">
                                      <p:cBhvr>
                                        <p:cTn id="428" dur="1000" fill="hold"/>
                                        <p:tgtEl>
                                          <p:spTgt spid="72"/>
                                        </p:tgtEl>
                                        <p:attrNameLst>
                                          <p:attrName>ppt_h</p:attrName>
                                        </p:attrNameLst>
                                      </p:cBhvr>
                                      <p:tavLst>
                                        <p:tav tm="0">
                                          <p:val>
                                            <p:fltVal val="0"/>
                                          </p:val>
                                        </p:tav>
                                        <p:tav tm="100000">
                                          <p:val>
                                            <p:strVal val="#ppt_h"/>
                                          </p:val>
                                        </p:tav>
                                      </p:tavLst>
                                    </p:anim>
                                    <p:anim calcmode="lin" valueType="num">
                                      <p:cBhvr>
                                        <p:cTn id="429" dur="1000" fill="hold"/>
                                        <p:tgtEl>
                                          <p:spTgt spid="72"/>
                                        </p:tgtEl>
                                        <p:attrNameLst>
                                          <p:attrName>style.rotation</p:attrName>
                                        </p:attrNameLst>
                                      </p:cBhvr>
                                      <p:tavLst>
                                        <p:tav tm="0">
                                          <p:val>
                                            <p:fltVal val="90"/>
                                          </p:val>
                                        </p:tav>
                                        <p:tav tm="100000">
                                          <p:val>
                                            <p:fltVal val="0"/>
                                          </p:val>
                                        </p:tav>
                                      </p:tavLst>
                                    </p:anim>
                                    <p:animEffect transition="in" filter="fade">
                                      <p:cBhvr>
                                        <p:cTn id="430" dur="1000"/>
                                        <p:tgtEl>
                                          <p:spTgt spid="72"/>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3"/>
                                        </p:tgtEl>
                                        <p:attrNameLst>
                                          <p:attrName>style.visibility</p:attrName>
                                        </p:attrNameLst>
                                      </p:cBhvr>
                                      <p:to>
                                        <p:strVal val="visible"/>
                                      </p:to>
                                    </p:set>
                                    <p:anim calcmode="lin" valueType="num">
                                      <p:cBhvr>
                                        <p:cTn id="433" dur="1000" fill="hold"/>
                                        <p:tgtEl>
                                          <p:spTgt spid="73"/>
                                        </p:tgtEl>
                                        <p:attrNameLst>
                                          <p:attrName>ppt_w</p:attrName>
                                        </p:attrNameLst>
                                      </p:cBhvr>
                                      <p:tavLst>
                                        <p:tav tm="0">
                                          <p:val>
                                            <p:fltVal val="0"/>
                                          </p:val>
                                        </p:tav>
                                        <p:tav tm="100000">
                                          <p:val>
                                            <p:strVal val="#ppt_w"/>
                                          </p:val>
                                        </p:tav>
                                      </p:tavLst>
                                    </p:anim>
                                    <p:anim calcmode="lin" valueType="num">
                                      <p:cBhvr>
                                        <p:cTn id="434" dur="1000" fill="hold"/>
                                        <p:tgtEl>
                                          <p:spTgt spid="73"/>
                                        </p:tgtEl>
                                        <p:attrNameLst>
                                          <p:attrName>ppt_h</p:attrName>
                                        </p:attrNameLst>
                                      </p:cBhvr>
                                      <p:tavLst>
                                        <p:tav tm="0">
                                          <p:val>
                                            <p:fltVal val="0"/>
                                          </p:val>
                                        </p:tav>
                                        <p:tav tm="100000">
                                          <p:val>
                                            <p:strVal val="#ppt_h"/>
                                          </p:val>
                                        </p:tav>
                                      </p:tavLst>
                                    </p:anim>
                                    <p:anim calcmode="lin" valueType="num">
                                      <p:cBhvr>
                                        <p:cTn id="435" dur="1000" fill="hold"/>
                                        <p:tgtEl>
                                          <p:spTgt spid="73"/>
                                        </p:tgtEl>
                                        <p:attrNameLst>
                                          <p:attrName>style.rotation</p:attrName>
                                        </p:attrNameLst>
                                      </p:cBhvr>
                                      <p:tavLst>
                                        <p:tav tm="0">
                                          <p:val>
                                            <p:fltVal val="90"/>
                                          </p:val>
                                        </p:tav>
                                        <p:tav tm="100000">
                                          <p:val>
                                            <p:fltVal val="0"/>
                                          </p:val>
                                        </p:tav>
                                      </p:tavLst>
                                    </p:anim>
                                    <p:animEffect transition="in" filter="fade">
                                      <p:cBhvr>
                                        <p:cTn id="436" dur="1000"/>
                                        <p:tgtEl>
                                          <p:spTgt spid="73"/>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4"/>
                                        </p:tgtEl>
                                        <p:attrNameLst>
                                          <p:attrName>style.visibility</p:attrName>
                                        </p:attrNameLst>
                                      </p:cBhvr>
                                      <p:to>
                                        <p:strVal val="visible"/>
                                      </p:to>
                                    </p:set>
                                    <p:anim calcmode="lin" valueType="num">
                                      <p:cBhvr>
                                        <p:cTn id="439" dur="1000" fill="hold"/>
                                        <p:tgtEl>
                                          <p:spTgt spid="74"/>
                                        </p:tgtEl>
                                        <p:attrNameLst>
                                          <p:attrName>ppt_w</p:attrName>
                                        </p:attrNameLst>
                                      </p:cBhvr>
                                      <p:tavLst>
                                        <p:tav tm="0">
                                          <p:val>
                                            <p:fltVal val="0"/>
                                          </p:val>
                                        </p:tav>
                                        <p:tav tm="100000">
                                          <p:val>
                                            <p:strVal val="#ppt_w"/>
                                          </p:val>
                                        </p:tav>
                                      </p:tavLst>
                                    </p:anim>
                                    <p:anim calcmode="lin" valueType="num">
                                      <p:cBhvr>
                                        <p:cTn id="440" dur="1000" fill="hold"/>
                                        <p:tgtEl>
                                          <p:spTgt spid="74"/>
                                        </p:tgtEl>
                                        <p:attrNameLst>
                                          <p:attrName>ppt_h</p:attrName>
                                        </p:attrNameLst>
                                      </p:cBhvr>
                                      <p:tavLst>
                                        <p:tav tm="0">
                                          <p:val>
                                            <p:fltVal val="0"/>
                                          </p:val>
                                        </p:tav>
                                        <p:tav tm="100000">
                                          <p:val>
                                            <p:strVal val="#ppt_h"/>
                                          </p:val>
                                        </p:tav>
                                      </p:tavLst>
                                    </p:anim>
                                    <p:anim calcmode="lin" valueType="num">
                                      <p:cBhvr>
                                        <p:cTn id="441" dur="1000" fill="hold"/>
                                        <p:tgtEl>
                                          <p:spTgt spid="74"/>
                                        </p:tgtEl>
                                        <p:attrNameLst>
                                          <p:attrName>style.rotation</p:attrName>
                                        </p:attrNameLst>
                                      </p:cBhvr>
                                      <p:tavLst>
                                        <p:tav tm="0">
                                          <p:val>
                                            <p:fltVal val="90"/>
                                          </p:val>
                                        </p:tav>
                                        <p:tav tm="100000">
                                          <p:val>
                                            <p:fltVal val="0"/>
                                          </p:val>
                                        </p:tav>
                                      </p:tavLst>
                                    </p:anim>
                                    <p:animEffect transition="in" filter="fade">
                                      <p:cBhvr>
                                        <p:cTn id="442" dur="1000"/>
                                        <p:tgtEl>
                                          <p:spTgt spid="74"/>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5"/>
                                        </p:tgtEl>
                                        <p:attrNameLst>
                                          <p:attrName>style.visibility</p:attrName>
                                        </p:attrNameLst>
                                      </p:cBhvr>
                                      <p:to>
                                        <p:strVal val="visible"/>
                                      </p:to>
                                    </p:set>
                                    <p:anim calcmode="lin" valueType="num">
                                      <p:cBhvr>
                                        <p:cTn id="445" dur="1000" fill="hold"/>
                                        <p:tgtEl>
                                          <p:spTgt spid="75"/>
                                        </p:tgtEl>
                                        <p:attrNameLst>
                                          <p:attrName>ppt_w</p:attrName>
                                        </p:attrNameLst>
                                      </p:cBhvr>
                                      <p:tavLst>
                                        <p:tav tm="0">
                                          <p:val>
                                            <p:fltVal val="0"/>
                                          </p:val>
                                        </p:tav>
                                        <p:tav tm="100000">
                                          <p:val>
                                            <p:strVal val="#ppt_w"/>
                                          </p:val>
                                        </p:tav>
                                      </p:tavLst>
                                    </p:anim>
                                    <p:anim calcmode="lin" valueType="num">
                                      <p:cBhvr>
                                        <p:cTn id="446" dur="1000" fill="hold"/>
                                        <p:tgtEl>
                                          <p:spTgt spid="75"/>
                                        </p:tgtEl>
                                        <p:attrNameLst>
                                          <p:attrName>ppt_h</p:attrName>
                                        </p:attrNameLst>
                                      </p:cBhvr>
                                      <p:tavLst>
                                        <p:tav tm="0">
                                          <p:val>
                                            <p:fltVal val="0"/>
                                          </p:val>
                                        </p:tav>
                                        <p:tav tm="100000">
                                          <p:val>
                                            <p:strVal val="#ppt_h"/>
                                          </p:val>
                                        </p:tav>
                                      </p:tavLst>
                                    </p:anim>
                                    <p:anim calcmode="lin" valueType="num">
                                      <p:cBhvr>
                                        <p:cTn id="447" dur="1000" fill="hold"/>
                                        <p:tgtEl>
                                          <p:spTgt spid="75"/>
                                        </p:tgtEl>
                                        <p:attrNameLst>
                                          <p:attrName>style.rotation</p:attrName>
                                        </p:attrNameLst>
                                      </p:cBhvr>
                                      <p:tavLst>
                                        <p:tav tm="0">
                                          <p:val>
                                            <p:fltVal val="90"/>
                                          </p:val>
                                        </p:tav>
                                        <p:tav tm="100000">
                                          <p:val>
                                            <p:fltVal val="0"/>
                                          </p:val>
                                        </p:tav>
                                      </p:tavLst>
                                    </p:anim>
                                    <p:animEffect transition="in" filter="fade">
                                      <p:cBhvr>
                                        <p:cTn id="448" dur="1000"/>
                                        <p:tgtEl>
                                          <p:spTgt spid="75"/>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6"/>
                                        </p:tgtEl>
                                        <p:attrNameLst>
                                          <p:attrName>style.visibility</p:attrName>
                                        </p:attrNameLst>
                                      </p:cBhvr>
                                      <p:to>
                                        <p:strVal val="visible"/>
                                      </p:to>
                                    </p:set>
                                    <p:anim calcmode="lin" valueType="num">
                                      <p:cBhvr>
                                        <p:cTn id="451" dur="1000" fill="hold"/>
                                        <p:tgtEl>
                                          <p:spTgt spid="76"/>
                                        </p:tgtEl>
                                        <p:attrNameLst>
                                          <p:attrName>ppt_w</p:attrName>
                                        </p:attrNameLst>
                                      </p:cBhvr>
                                      <p:tavLst>
                                        <p:tav tm="0">
                                          <p:val>
                                            <p:fltVal val="0"/>
                                          </p:val>
                                        </p:tav>
                                        <p:tav tm="100000">
                                          <p:val>
                                            <p:strVal val="#ppt_w"/>
                                          </p:val>
                                        </p:tav>
                                      </p:tavLst>
                                    </p:anim>
                                    <p:anim calcmode="lin" valueType="num">
                                      <p:cBhvr>
                                        <p:cTn id="452" dur="1000" fill="hold"/>
                                        <p:tgtEl>
                                          <p:spTgt spid="76"/>
                                        </p:tgtEl>
                                        <p:attrNameLst>
                                          <p:attrName>ppt_h</p:attrName>
                                        </p:attrNameLst>
                                      </p:cBhvr>
                                      <p:tavLst>
                                        <p:tav tm="0">
                                          <p:val>
                                            <p:fltVal val="0"/>
                                          </p:val>
                                        </p:tav>
                                        <p:tav tm="100000">
                                          <p:val>
                                            <p:strVal val="#ppt_h"/>
                                          </p:val>
                                        </p:tav>
                                      </p:tavLst>
                                    </p:anim>
                                    <p:anim calcmode="lin" valueType="num">
                                      <p:cBhvr>
                                        <p:cTn id="453" dur="1000" fill="hold"/>
                                        <p:tgtEl>
                                          <p:spTgt spid="76"/>
                                        </p:tgtEl>
                                        <p:attrNameLst>
                                          <p:attrName>style.rotation</p:attrName>
                                        </p:attrNameLst>
                                      </p:cBhvr>
                                      <p:tavLst>
                                        <p:tav tm="0">
                                          <p:val>
                                            <p:fltVal val="90"/>
                                          </p:val>
                                        </p:tav>
                                        <p:tav tm="100000">
                                          <p:val>
                                            <p:fltVal val="0"/>
                                          </p:val>
                                        </p:tav>
                                      </p:tavLst>
                                    </p:anim>
                                    <p:animEffect transition="in" filter="fade">
                                      <p:cBhvr>
                                        <p:cTn id="454" dur="1000"/>
                                        <p:tgtEl>
                                          <p:spTgt spid="76"/>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7"/>
                                        </p:tgtEl>
                                        <p:attrNameLst>
                                          <p:attrName>style.visibility</p:attrName>
                                        </p:attrNameLst>
                                      </p:cBhvr>
                                      <p:to>
                                        <p:strVal val="visible"/>
                                      </p:to>
                                    </p:set>
                                    <p:anim calcmode="lin" valueType="num">
                                      <p:cBhvr>
                                        <p:cTn id="457" dur="1000" fill="hold"/>
                                        <p:tgtEl>
                                          <p:spTgt spid="77"/>
                                        </p:tgtEl>
                                        <p:attrNameLst>
                                          <p:attrName>ppt_w</p:attrName>
                                        </p:attrNameLst>
                                      </p:cBhvr>
                                      <p:tavLst>
                                        <p:tav tm="0">
                                          <p:val>
                                            <p:fltVal val="0"/>
                                          </p:val>
                                        </p:tav>
                                        <p:tav tm="100000">
                                          <p:val>
                                            <p:strVal val="#ppt_w"/>
                                          </p:val>
                                        </p:tav>
                                      </p:tavLst>
                                    </p:anim>
                                    <p:anim calcmode="lin" valueType="num">
                                      <p:cBhvr>
                                        <p:cTn id="458" dur="1000" fill="hold"/>
                                        <p:tgtEl>
                                          <p:spTgt spid="77"/>
                                        </p:tgtEl>
                                        <p:attrNameLst>
                                          <p:attrName>ppt_h</p:attrName>
                                        </p:attrNameLst>
                                      </p:cBhvr>
                                      <p:tavLst>
                                        <p:tav tm="0">
                                          <p:val>
                                            <p:fltVal val="0"/>
                                          </p:val>
                                        </p:tav>
                                        <p:tav tm="100000">
                                          <p:val>
                                            <p:strVal val="#ppt_h"/>
                                          </p:val>
                                        </p:tav>
                                      </p:tavLst>
                                    </p:anim>
                                    <p:anim calcmode="lin" valueType="num">
                                      <p:cBhvr>
                                        <p:cTn id="459" dur="1000" fill="hold"/>
                                        <p:tgtEl>
                                          <p:spTgt spid="77"/>
                                        </p:tgtEl>
                                        <p:attrNameLst>
                                          <p:attrName>style.rotation</p:attrName>
                                        </p:attrNameLst>
                                      </p:cBhvr>
                                      <p:tavLst>
                                        <p:tav tm="0">
                                          <p:val>
                                            <p:fltVal val="90"/>
                                          </p:val>
                                        </p:tav>
                                        <p:tav tm="100000">
                                          <p:val>
                                            <p:fltVal val="0"/>
                                          </p:val>
                                        </p:tav>
                                      </p:tavLst>
                                    </p:anim>
                                    <p:animEffect transition="in" filter="fade">
                                      <p:cBhvr>
                                        <p:cTn id="460" dur="1000"/>
                                        <p:tgtEl>
                                          <p:spTgt spid="77"/>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8"/>
                                        </p:tgtEl>
                                        <p:attrNameLst>
                                          <p:attrName>style.visibility</p:attrName>
                                        </p:attrNameLst>
                                      </p:cBhvr>
                                      <p:to>
                                        <p:strVal val="visible"/>
                                      </p:to>
                                    </p:set>
                                    <p:anim calcmode="lin" valueType="num">
                                      <p:cBhvr>
                                        <p:cTn id="463" dur="1000" fill="hold"/>
                                        <p:tgtEl>
                                          <p:spTgt spid="78"/>
                                        </p:tgtEl>
                                        <p:attrNameLst>
                                          <p:attrName>ppt_w</p:attrName>
                                        </p:attrNameLst>
                                      </p:cBhvr>
                                      <p:tavLst>
                                        <p:tav tm="0">
                                          <p:val>
                                            <p:fltVal val="0"/>
                                          </p:val>
                                        </p:tav>
                                        <p:tav tm="100000">
                                          <p:val>
                                            <p:strVal val="#ppt_w"/>
                                          </p:val>
                                        </p:tav>
                                      </p:tavLst>
                                    </p:anim>
                                    <p:anim calcmode="lin" valueType="num">
                                      <p:cBhvr>
                                        <p:cTn id="464" dur="1000" fill="hold"/>
                                        <p:tgtEl>
                                          <p:spTgt spid="78"/>
                                        </p:tgtEl>
                                        <p:attrNameLst>
                                          <p:attrName>ppt_h</p:attrName>
                                        </p:attrNameLst>
                                      </p:cBhvr>
                                      <p:tavLst>
                                        <p:tav tm="0">
                                          <p:val>
                                            <p:fltVal val="0"/>
                                          </p:val>
                                        </p:tav>
                                        <p:tav tm="100000">
                                          <p:val>
                                            <p:strVal val="#ppt_h"/>
                                          </p:val>
                                        </p:tav>
                                      </p:tavLst>
                                    </p:anim>
                                    <p:anim calcmode="lin" valueType="num">
                                      <p:cBhvr>
                                        <p:cTn id="465" dur="1000" fill="hold"/>
                                        <p:tgtEl>
                                          <p:spTgt spid="78"/>
                                        </p:tgtEl>
                                        <p:attrNameLst>
                                          <p:attrName>style.rotation</p:attrName>
                                        </p:attrNameLst>
                                      </p:cBhvr>
                                      <p:tavLst>
                                        <p:tav tm="0">
                                          <p:val>
                                            <p:fltVal val="90"/>
                                          </p:val>
                                        </p:tav>
                                        <p:tav tm="100000">
                                          <p:val>
                                            <p:fltVal val="0"/>
                                          </p:val>
                                        </p:tav>
                                      </p:tavLst>
                                    </p:anim>
                                    <p:animEffect transition="in" filter="fade">
                                      <p:cBhvr>
                                        <p:cTn id="466" dur="1000"/>
                                        <p:tgtEl>
                                          <p:spTgt spid="78"/>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79"/>
                                        </p:tgtEl>
                                        <p:attrNameLst>
                                          <p:attrName>style.visibility</p:attrName>
                                        </p:attrNameLst>
                                      </p:cBhvr>
                                      <p:to>
                                        <p:strVal val="visible"/>
                                      </p:to>
                                    </p:set>
                                    <p:anim calcmode="lin" valueType="num">
                                      <p:cBhvr>
                                        <p:cTn id="469" dur="1000" fill="hold"/>
                                        <p:tgtEl>
                                          <p:spTgt spid="79"/>
                                        </p:tgtEl>
                                        <p:attrNameLst>
                                          <p:attrName>ppt_w</p:attrName>
                                        </p:attrNameLst>
                                      </p:cBhvr>
                                      <p:tavLst>
                                        <p:tav tm="0">
                                          <p:val>
                                            <p:fltVal val="0"/>
                                          </p:val>
                                        </p:tav>
                                        <p:tav tm="100000">
                                          <p:val>
                                            <p:strVal val="#ppt_w"/>
                                          </p:val>
                                        </p:tav>
                                      </p:tavLst>
                                    </p:anim>
                                    <p:anim calcmode="lin" valueType="num">
                                      <p:cBhvr>
                                        <p:cTn id="470" dur="1000" fill="hold"/>
                                        <p:tgtEl>
                                          <p:spTgt spid="79"/>
                                        </p:tgtEl>
                                        <p:attrNameLst>
                                          <p:attrName>ppt_h</p:attrName>
                                        </p:attrNameLst>
                                      </p:cBhvr>
                                      <p:tavLst>
                                        <p:tav tm="0">
                                          <p:val>
                                            <p:fltVal val="0"/>
                                          </p:val>
                                        </p:tav>
                                        <p:tav tm="100000">
                                          <p:val>
                                            <p:strVal val="#ppt_h"/>
                                          </p:val>
                                        </p:tav>
                                      </p:tavLst>
                                    </p:anim>
                                    <p:anim calcmode="lin" valueType="num">
                                      <p:cBhvr>
                                        <p:cTn id="471" dur="1000" fill="hold"/>
                                        <p:tgtEl>
                                          <p:spTgt spid="79"/>
                                        </p:tgtEl>
                                        <p:attrNameLst>
                                          <p:attrName>style.rotation</p:attrName>
                                        </p:attrNameLst>
                                      </p:cBhvr>
                                      <p:tavLst>
                                        <p:tav tm="0">
                                          <p:val>
                                            <p:fltVal val="90"/>
                                          </p:val>
                                        </p:tav>
                                        <p:tav tm="100000">
                                          <p:val>
                                            <p:fltVal val="0"/>
                                          </p:val>
                                        </p:tav>
                                      </p:tavLst>
                                    </p:anim>
                                    <p:animEffect transition="in" filter="fade">
                                      <p:cBhvr>
                                        <p:cTn id="472" dur="1000"/>
                                        <p:tgtEl>
                                          <p:spTgt spid="79"/>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0"/>
                                        </p:tgtEl>
                                        <p:attrNameLst>
                                          <p:attrName>style.visibility</p:attrName>
                                        </p:attrNameLst>
                                      </p:cBhvr>
                                      <p:to>
                                        <p:strVal val="visible"/>
                                      </p:to>
                                    </p:set>
                                    <p:anim calcmode="lin" valueType="num">
                                      <p:cBhvr>
                                        <p:cTn id="475" dur="1000" fill="hold"/>
                                        <p:tgtEl>
                                          <p:spTgt spid="80"/>
                                        </p:tgtEl>
                                        <p:attrNameLst>
                                          <p:attrName>ppt_w</p:attrName>
                                        </p:attrNameLst>
                                      </p:cBhvr>
                                      <p:tavLst>
                                        <p:tav tm="0">
                                          <p:val>
                                            <p:fltVal val="0"/>
                                          </p:val>
                                        </p:tav>
                                        <p:tav tm="100000">
                                          <p:val>
                                            <p:strVal val="#ppt_w"/>
                                          </p:val>
                                        </p:tav>
                                      </p:tavLst>
                                    </p:anim>
                                    <p:anim calcmode="lin" valueType="num">
                                      <p:cBhvr>
                                        <p:cTn id="476" dur="1000" fill="hold"/>
                                        <p:tgtEl>
                                          <p:spTgt spid="80"/>
                                        </p:tgtEl>
                                        <p:attrNameLst>
                                          <p:attrName>ppt_h</p:attrName>
                                        </p:attrNameLst>
                                      </p:cBhvr>
                                      <p:tavLst>
                                        <p:tav tm="0">
                                          <p:val>
                                            <p:fltVal val="0"/>
                                          </p:val>
                                        </p:tav>
                                        <p:tav tm="100000">
                                          <p:val>
                                            <p:strVal val="#ppt_h"/>
                                          </p:val>
                                        </p:tav>
                                      </p:tavLst>
                                    </p:anim>
                                    <p:anim calcmode="lin" valueType="num">
                                      <p:cBhvr>
                                        <p:cTn id="477" dur="1000" fill="hold"/>
                                        <p:tgtEl>
                                          <p:spTgt spid="80"/>
                                        </p:tgtEl>
                                        <p:attrNameLst>
                                          <p:attrName>style.rotation</p:attrName>
                                        </p:attrNameLst>
                                      </p:cBhvr>
                                      <p:tavLst>
                                        <p:tav tm="0">
                                          <p:val>
                                            <p:fltVal val="90"/>
                                          </p:val>
                                        </p:tav>
                                        <p:tav tm="100000">
                                          <p:val>
                                            <p:fltVal val="0"/>
                                          </p:val>
                                        </p:tav>
                                      </p:tavLst>
                                    </p:anim>
                                    <p:animEffect transition="in" filter="fade">
                                      <p:cBhvr>
                                        <p:cTn id="478" dur="1000"/>
                                        <p:tgtEl>
                                          <p:spTgt spid="80"/>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1"/>
                                        </p:tgtEl>
                                        <p:attrNameLst>
                                          <p:attrName>style.visibility</p:attrName>
                                        </p:attrNameLst>
                                      </p:cBhvr>
                                      <p:to>
                                        <p:strVal val="visible"/>
                                      </p:to>
                                    </p:set>
                                    <p:anim calcmode="lin" valueType="num">
                                      <p:cBhvr>
                                        <p:cTn id="481" dur="1000" fill="hold"/>
                                        <p:tgtEl>
                                          <p:spTgt spid="81"/>
                                        </p:tgtEl>
                                        <p:attrNameLst>
                                          <p:attrName>ppt_w</p:attrName>
                                        </p:attrNameLst>
                                      </p:cBhvr>
                                      <p:tavLst>
                                        <p:tav tm="0">
                                          <p:val>
                                            <p:fltVal val="0"/>
                                          </p:val>
                                        </p:tav>
                                        <p:tav tm="100000">
                                          <p:val>
                                            <p:strVal val="#ppt_w"/>
                                          </p:val>
                                        </p:tav>
                                      </p:tavLst>
                                    </p:anim>
                                    <p:anim calcmode="lin" valueType="num">
                                      <p:cBhvr>
                                        <p:cTn id="482" dur="1000" fill="hold"/>
                                        <p:tgtEl>
                                          <p:spTgt spid="81"/>
                                        </p:tgtEl>
                                        <p:attrNameLst>
                                          <p:attrName>ppt_h</p:attrName>
                                        </p:attrNameLst>
                                      </p:cBhvr>
                                      <p:tavLst>
                                        <p:tav tm="0">
                                          <p:val>
                                            <p:fltVal val="0"/>
                                          </p:val>
                                        </p:tav>
                                        <p:tav tm="100000">
                                          <p:val>
                                            <p:strVal val="#ppt_h"/>
                                          </p:val>
                                        </p:tav>
                                      </p:tavLst>
                                    </p:anim>
                                    <p:anim calcmode="lin" valueType="num">
                                      <p:cBhvr>
                                        <p:cTn id="483" dur="1000" fill="hold"/>
                                        <p:tgtEl>
                                          <p:spTgt spid="81"/>
                                        </p:tgtEl>
                                        <p:attrNameLst>
                                          <p:attrName>style.rotation</p:attrName>
                                        </p:attrNameLst>
                                      </p:cBhvr>
                                      <p:tavLst>
                                        <p:tav tm="0">
                                          <p:val>
                                            <p:fltVal val="90"/>
                                          </p:val>
                                        </p:tav>
                                        <p:tav tm="100000">
                                          <p:val>
                                            <p:fltVal val="0"/>
                                          </p:val>
                                        </p:tav>
                                      </p:tavLst>
                                    </p:anim>
                                    <p:animEffect transition="in" filter="fade">
                                      <p:cBhvr>
                                        <p:cTn id="484" dur="1000"/>
                                        <p:tgtEl>
                                          <p:spTgt spid="81"/>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2"/>
                                        </p:tgtEl>
                                        <p:attrNameLst>
                                          <p:attrName>style.visibility</p:attrName>
                                        </p:attrNameLst>
                                      </p:cBhvr>
                                      <p:to>
                                        <p:strVal val="visible"/>
                                      </p:to>
                                    </p:set>
                                    <p:anim calcmode="lin" valueType="num">
                                      <p:cBhvr>
                                        <p:cTn id="487" dur="1000" fill="hold"/>
                                        <p:tgtEl>
                                          <p:spTgt spid="82"/>
                                        </p:tgtEl>
                                        <p:attrNameLst>
                                          <p:attrName>ppt_w</p:attrName>
                                        </p:attrNameLst>
                                      </p:cBhvr>
                                      <p:tavLst>
                                        <p:tav tm="0">
                                          <p:val>
                                            <p:fltVal val="0"/>
                                          </p:val>
                                        </p:tav>
                                        <p:tav tm="100000">
                                          <p:val>
                                            <p:strVal val="#ppt_w"/>
                                          </p:val>
                                        </p:tav>
                                      </p:tavLst>
                                    </p:anim>
                                    <p:anim calcmode="lin" valueType="num">
                                      <p:cBhvr>
                                        <p:cTn id="488" dur="1000" fill="hold"/>
                                        <p:tgtEl>
                                          <p:spTgt spid="82"/>
                                        </p:tgtEl>
                                        <p:attrNameLst>
                                          <p:attrName>ppt_h</p:attrName>
                                        </p:attrNameLst>
                                      </p:cBhvr>
                                      <p:tavLst>
                                        <p:tav tm="0">
                                          <p:val>
                                            <p:fltVal val="0"/>
                                          </p:val>
                                        </p:tav>
                                        <p:tav tm="100000">
                                          <p:val>
                                            <p:strVal val="#ppt_h"/>
                                          </p:val>
                                        </p:tav>
                                      </p:tavLst>
                                    </p:anim>
                                    <p:anim calcmode="lin" valueType="num">
                                      <p:cBhvr>
                                        <p:cTn id="489" dur="1000" fill="hold"/>
                                        <p:tgtEl>
                                          <p:spTgt spid="82"/>
                                        </p:tgtEl>
                                        <p:attrNameLst>
                                          <p:attrName>style.rotation</p:attrName>
                                        </p:attrNameLst>
                                      </p:cBhvr>
                                      <p:tavLst>
                                        <p:tav tm="0">
                                          <p:val>
                                            <p:fltVal val="90"/>
                                          </p:val>
                                        </p:tav>
                                        <p:tav tm="100000">
                                          <p:val>
                                            <p:fltVal val="0"/>
                                          </p:val>
                                        </p:tav>
                                      </p:tavLst>
                                    </p:anim>
                                    <p:animEffect transition="in" filter="fade">
                                      <p:cBhvr>
                                        <p:cTn id="490" dur="1000"/>
                                        <p:tgtEl>
                                          <p:spTgt spid="82"/>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3"/>
                                        </p:tgtEl>
                                        <p:attrNameLst>
                                          <p:attrName>style.visibility</p:attrName>
                                        </p:attrNameLst>
                                      </p:cBhvr>
                                      <p:to>
                                        <p:strVal val="visible"/>
                                      </p:to>
                                    </p:set>
                                    <p:anim calcmode="lin" valueType="num">
                                      <p:cBhvr>
                                        <p:cTn id="493" dur="1000" fill="hold"/>
                                        <p:tgtEl>
                                          <p:spTgt spid="83"/>
                                        </p:tgtEl>
                                        <p:attrNameLst>
                                          <p:attrName>ppt_w</p:attrName>
                                        </p:attrNameLst>
                                      </p:cBhvr>
                                      <p:tavLst>
                                        <p:tav tm="0">
                                          <p:val>
                                            <p:fltVal val="0"/>
                                          </p:val>
                                        </p:tav>
                                        <p:tav tm="100000">
                                          <p:val>
                                            <p:strVal val="#ppt_w"/>
                                          </p:val>
                                        </p:tav>
                                      </p:tavLst>
                                    </p:anim>
                                    <p:anim calcmode="lin" valueType="num">
                                      <p:cBhvr>
                                        <p:cTn id="494" dur="1000" fill="hold"/>
                                        <p:tgtEl>
                                          <p:spTgt spid="83"/>
                                        </p:tgtEl>
                                        <p:attrNameLst>
                                          <p:attrName>ppt_h</p:attrName>
                                        </p:attrNameLst>
                                      </p:cBhvr>
                                      <p:tavLst>
                                        <p:tav tm="0">
                                          <p:val>
                                            <p:fltVal val="0"/>
                                          </p:val>
                                        </p:tav>
                                        <p:tav tm="100000">
                                          <p:val>
                                            <p:strVal val="#ppt_h"/>
                                          </p:val>
                                        </p:tav>
                                      </p:tavLst>
                                    </p:anim>
                                    <p:anim calcmode="lin" valueType="num">
                                      <p:cBhvr>
                                        <p:cTn id="495" dur="1000" fill="hold"/>
                                        <p:tgtEl>
                                          <p:spTgt spid="83"/>
                                        </p:tgtEl>
                                        <p:attrNameLst>
                                          <p:attrName>style.rotation</p:attrName>
                                        </p:attrNameLst>
                                      </p:cBhvr>
                                      <p:tavLst>
                                        <p:tav tm="0">
                                          <p:val>
                                            <p:fltVal val="90"/>
                                          </p:val>
                                        </p:tav>
                                        <p:tav tm="100000">
                                          <p:val>
                                            <p:fltVal val="0"/>
                                          </p:val>
                                        </p:tav>
                                      </p:tavLst>
                                    </p:anim>
                                    <p:animEffect transition="in" filter="fade">
                                      <p:cBhvr>
                                        <p:cTn id="496" dur="1000"/>
                                        <p:tgtEl>
                                          <p:spTgt spid="83"/>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4"/>
                                        </p:tgtEl>
                                        <p:attrNameLst>
                                          <p:attrName>style.visibility</p:attrName>
                                        </p:attrNameLst>
                                      </p:cBhvr>
                                      <p:to>
                                        <p:strVal val="visible"/>
                                      </p:to>
                                    </p:set>
                                    <p:anim calcmode="lin" valueType="num">
                                      <p:cBhvr>
                                        <p:cTn id="499" dur="1000" fill="hold"/>
                                        <p:tgtEl>
                                          <p:spTgt spid="84"/>
                                        </p:tgtEl>
                                        <p:attrNameLst>
                                          <p:attrName>ppt_w</p:attrName>
                                        </p:attrNameLst>
                                      </p:cBhvr>
                                      <p:tavLst>
                                        <p:tav tm="0">
                                          <p:val>
                                            <p:fltVal val="0"/>
                                          </p:val>
                                        </p:tav>
                                        <p:tav tm="100000">
                                          <p:val>
                                            <p:strVal val="#ppt_w"/>
                                          </p:val>
                                        </p:tav>
                                      </p:tavLst>
                                    </p:anim>
                                    <p:anim calcmode="lin" valueType="num">
                                      <p:cBhvr>
                                        <p:cTn id="500" dur="1000" fill="hold"/>
                                        <p:tgtEl>
                                          <p:spTgt spid="84"/>
                                        </p:tgtEl>
                                        <p:attrNameLst>
                                          <p:attrName>ppt_h</p:attrName>
                                        </p:attrNameLst>
                                      </p:cBhvr>
                                      <p:tavLst>
                                        <p:tav tm="0">
                                          <p:val>
                                            <p:fltVal val="0"/>
                                          </p:val>
                                        </p:tav>
                                        <p:tav tm="100000">
                                          <p:val>
                                            <p:strVal val="#ppt_h"/>
                                          </p:val>
                                        </p:tav>
                                      </p:tavLst>
                                    </p:anim>
                                    <p:anim calcmode="lin" valueType="num">
                                      <p:cBhvr>
                                        <p:cTn id="501" dur="1000" fill="hold"/>
                                        <p:tgtEl>
                                          <p:spTgt spid="84"/>
                                        </p:tgtEl>
                                        <p:attrNameLst>
                                          <p:attrName>style.rotation</p:attrName>
                                        </p:attrNameLst>
                                      </p:cBhvr>
                                      <p:tavLst>
                                        <p:tav tm="0">
                                          <p:val>
                                            <p:fltVal val="90"/>
                                          </p:val>
                                        </p:tav>
                                        <p:tav tm="100000">
                                          <p:val>
                                            <p:fltVal val="0"/>
                                          </p:val>
                                        </p:tav>
                                      </p:tavLst>
                                    </p:anim>
                                    <p:animEffect transition="in" filter="fade">
                                      <p:cBhvr>
                                        <p:cTn id="502" dur="1000"/>
                                        <p:tgtEl>
                                          <p:spTgt spid="84"/>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5"/>
                                        </p:tgtEl>
                                        <p:attrNameLst>
                                          <p:attrName>style.visibility</p:attrName>
                                        </p:attrNameLst>
                                      </p:cBhvr>
                                      <p:to>
                                        <p:strVal val="visible"/>
                                      </p:to>
                                    </p:set>
                                    <p:anim calcmode="lin" valueType="num">
                                      <p:cBhvr>
                                        <p:cTn id="505" dur="1000" fill="hold"/>
                                        <p:tgtEl>
                                          <p:spTgt spid="85"/>
                                        </p:tgtEl>
                                        <p:attrNameLst>
                                          <p:attrName>ppt_w</p:attrName>
                                        </p:attrNameLst>
                                      </p:cBhvr>
                                      <p:tavLst>
                                        <p:tav tm="0">
                                          <p:val>
                                            <p:fltVal val="0"/>
                                          </p:val>
                                        </p:tav>
                                        <p:tav tm="100000">
                                          <p:val>
                                            <p:strVal val="#ppt_w"/>
                                          </p:val>
                                        </p:tav>
                                      </p:tavLst>
                                    </p:anim>
                                    <p:anim calcmode="lin" valueType="num">
                                      <p:cBhvr>
                                        <p:cTn id="506" dur="1000" fill="hold"/>
                                        <p:tgtEl>
                                          <p:spTgt spid="85"/>
                                        </p:tgtEl>
                                        <p:attrNameLst>
                                          <p:attrName>ppt_h</p:attrName>
                                        </p:attrNameLst>
                                      </p:cBhvr>
                                      <p:tavLst>
                                        <p:tav tm="0">
                                          <p:val>
                                            <p:fltVal val="0"/>
                                          </p:val>
                                        </p:tav>
                                        <p:tav tm="100000">
                                          <p:val>
                                            <p:strVal val="#ppt_h"/>
                                          </p:val>
                                        </p:tav>
                                      </p:tavLst>
                                    </p:anim>
                                    <p:anim calcmode="lin" valueType="num">
                                      <p:cBhvr>
                                        <p:cTn id="507" dur="1000" fill="hold"/>
                                        <p:tgtEl>
                                          <p:spTgt spid="85"/>
                                        </p:tgtEl>
                                        <p:attrNameLst>
                                          <p:attrName>style.rotation</p:attrName>
                                        </p:attrNameLst>
                                      </p:cBhvr>
                                      <p:tavLst>
                                        <p:tav tm="0">
                                          <p:val>
                                            <p:fltVal val="90"/>
                                          </p:val>
                                        </p:tav>
                                        <p:tav tm="100000">
                                          <p:val>
                                            <p:fltVal val="0"/>
                                          </p:val>
                                        </p:tav>
                                      </p:tavLst>
                                    </p:anim>
                                    <p:animEffect transition="in" filter="fade">
                                      <p:cBhvr>
                                        <p:cTn id="508" dur="1000"/>
                                        <p:tgtEl>
                                          <p:spTgt spid="85"/>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6"/>
                                        </p:tgtEl>
                                        <p:attrNameLst>
                                          <p:attrName>style.visibility</p:attrName>
                                        </p:attrNameLst>
                                      </p:cBhvr>
                                      <p:to>
                                        <p:strVal val="visible"/>
                                      </p:to>
                                    </p:set>
                                    <p:anim calcmode="lin" valueType="num">
                                      <p:cBhvr>
                                        <p:cTn id="511" dur="1000" fill="hold"/>
                                        <p:tgtEl>
                                          <p:spTgt spid="86"/>
                                        </p:tgtEl>
                                        <p:attrNameLst>
                                          <p:attrName>ppt_w</p:attrName>
                                        </p:attrNameLst>
                                      </p:cBhvr>
                                      <p:tavLst>
                                        <p:tav tm="0">
                                          <p:val>
                                            <p:fltVal val="0"/>
                                          </p:val>
                                        </p:tav>
                                        <p:tav tm="100000">
                                          <p:val>
                                            <p:strVal val="#ppt_w"/>
                                          </p:val>
                                        </p:tav>
                                      </p:tavLst>
                                    </p:anim>
                                    <p:anim calcmode="lin" valueType="num">
                                      <p:cBhvr>
                                        <p:cTn id="512" dur="1000" fill="hold"/>
                                        <p:tgtEl>
                                          <p:spTgt spid="86"/>
                                        </p:tgtEl>
                                        <p:attrNameLst>
                                          <p:attrName>ppt_h</p:attrName>
                                        </p:attrNameLst>
                                      </p:cBhvr>
                                      <p:tavLst>
                                        <p:tav tm="0">
                                          <p:val>
                                            <p:fltVal val="0"/>
                                          </p:val>
                                        </p:tav>
                                        <p:tav tm="100000">
                                          <p:val>
                                            <p:strVal val="#ppt_h"/>
                                          </p:val>
                                        </p:tav>
                                      </p:tavLst>
                                    </p:anim>
                                    <p:anim calcmode="lin" valueType="num">
                                      <p:cBhvr>
                                        <p:cTn id="513" dur="1000" fill="hold"/>
                                        <p:tgtEl>
                                          <p:spTgt spid="86"/>
                                        </p:tgtEl>
                                        <p:attrNameLst>
                                          <p:attrName>style.rotation</p:attrName>
                                        </p:attrNameLst>
                                      </p:cBhvr>
                                      <p:tavLst>
                                        <p:tav tm="0">
                                          <p:val>
                                            <p:fltVal val="90"/>
                                          </p:val>
                                        </p:tav>
                                        <p:tav tm="100000">
                                          <p:val>
                                            <p:fltVal val="0"/>
                                          </p:val>
                                        </p:tav>
                                      </p:tavLst>
                                    </p:anim>
                                    <p:animEffect transition="in" filter="fade">
                                      <p:cBhvr>
                                        <p:cTn id="514" dur="1000"/>
                                        <p:tgtEl>
                                          <p:spTgt spid="86"/>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7"/>
                                        </p:tgtEl>
                                        <p:attrNameLst>
                                          <p:attrName>style.visibility</p:attrName>
                                        </p:attrNameLst>
                                      </p:cBhvr>
                                      <p:to>
                                        <p:strVal val="visible"/>
                                      </p:to>
                                    </p:set>
                                    <p:anim calcmode="lin" valueType="num">
                                      <p:cBhvr>
                                        <p:cTn id="517" dur="1000" fill="hold"/>
                                        <p:tgtEl>
                                          <p:spTgt spid="87"/>
                                        </p:tgtEl>
                                        <p:attrNameLst>
                                          <p:attrName>ppt_w</p:attrName>
                                        </p:attrNameLst>
                                      </p:cBhvr>
                                      <p:tavLst>
                                        <p:tav tm="0">
                                          <p:val>
                                            <p:fltVal val="0"/>
                                          </p:val>
                                        </p:tav>
                                        <p:tav tm="100000">
                                          <p:val>
                                            <p:strVal val="#ppt_w"/>
                                          </p:val>
                                        </p:tav>
                                      </p:tavLst>
                                    </p:anim>
                                    <p:anim calcmode="lin" valueType="num">
                                      <p:cBhvr>
                                        <p:cTn id="518" dur="1000" fill="hold"/>
                                        <p:tgtEl>
                                          <p:spTgt spid="87"/>
                                        </p:tgtEl>
                                        <p:attrNameLst>
                                          <p:attrName>ppt_h</p:attrName>
                                        </p:attrNameLst>
                                      </p:cBhvr>
                                      <p:tavLst>
                                        <p:tav tm="0">
                                          <p:val>
                                            <p:fltVal val="0"/>
                                          </p:val>
                                        </p:tav>
                                        <p:tav tm="100000">
                                          <p:val>
                                            <p:strVal val="#ppt_h"/>
                                          </p:val>
                                        </p:tav>
                                      </p:tavLst>
                                    </p:anim>
                                    <p:anim calcmode="lin" valueType="num">
                                      <p:cBhvr>
                                        <p:cTn id="519" dur="1000" fill="hold"/>
                                        <p:tgtEl>
                                          <p:spTgt spid="87"/>
                                        </p:tgtEl>
                                        <p:attrNameLst>
                                          <p:attrName>style.rotation</p:attrName>
                                        </p:attrNameLst>
                                      </p:cBhvr>
                                      <p:tavLst>
                                        <p:tav tm="0">
                                          <p:val>
                                            <p:fltVal val="90"/>
                                          </p:val>
                                        </p:tav>
                                        <p:tav tm="100000">
                                          <p:val>
                                            <p:fltVal val="0"/>
                                          </p:val>
                                        </p:tav>
                                      </p:tavLst>
                                    </p:anim>
                                    <p:animEffect transition="in" filter="fade">
                                      <p:cBhvr>
                                        <p:cTn id="520" dur="1000"/>
                                        <p:tgtEl>
                                          <p:spTgt spid="87"/>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8"/>
                                        </p:tgtEl>
                                        <p:attrNameLst>
                                          <p:attrName>style.visibility</p:attrName>
                                        </p:attrNameLst>
                                      </p:cBhvr>
                                      <p:to>
                                        <p:strVal val="visible"/>
                                      </p:to>
                                    </p:set>
                                    <p:anim calcmode="lin" valueType="num">
                                      <p:cBhvr>
                                        <p:cTn id="523" dur="1000" fill="hold"/>
                                        <p:tgtEl>
                                          <p:spTgt spid="88"/>
                                        </p:tgtEl>
                                        <p:attrNameLst>
                                          <p:attrName>ppt_w</p:attrName>
                                        </p:attrNameLst>
                                      </p:cBhvr>
                                      <p:tavLst>
                                        <p:tav tm="0">
                                          <p:val>
                                            <p:fltVal val="0"/>
                                          </p:val>
                                        </p:tav>
                                        <p:tav tm="100000">
                                          <p:val>
                                            <p:strVal val="#ppt_w"/>
                                          </p:val>
                                        </p:tav>
                                      </p:tavLst>
                                    </p:anim>
                                    <p:anim calcmode="lin" valueType="num">
                                      <p:cBhvr>
                                        <p:cTn id="524" dur="1000" fill="hold"/>
                                        <p:tgtEl>
                                          <p:spTgt spid="88"/>
                                        </p:tgtEl>
                                        <p:attrNameLst>
                                          <p:attrName>ppt_h</p:attrName>
                                        </p:attrNameLst>
                                      </p:cBhvr>
                                      <p:tavLst>
                                        <p:tav tm="0">
                                          <p:val>
                                            <p:fltVal val="0"/>
                                          </p:val>
                                        </p:tav>
                                        <p:tav tm="100000">
                                          <p:val>
                                            <p:strVal val="#ppt_h"/>
                                          </p:val>
                                        </p:tav>
                                      </p:tavLst>
                                    </p:anim>
                                    <p:anim calcmode="lin" valueType="num">
                                      <p:cBhvr>
                                        <p:cTn id="525" dur="1000" fill="hold"/>
                                        <p:tgtEl>
                                          <p:spTgt spid="88"/>
                                        </p:tgtEl>
                                        <p:attrNameLst>
                                          <p:attrName>style.rotation</p:attrName>
                                        </p:attrNameLst>
                                      </p:cBhvr>
                                      <p:tavLst>
                                        <p:tav tm="0">
                                          <p:val>
                                            <p:fltVal val="90"/>
                                          </p:val>
                                        </p:tav>
                                        <p:tav tm="100000">
                                          <p:val>
                                            <p:fltVal val="0"/>
                                          </p:val>
                                        </p:tav>
                                      </p:tavLst>
                                    </p:anim>
                                    <p:animEffect transition="in" filter="fade">
                                      <p:cBhvr>
                                        <p:cTn id="526" dur="1000"/>
                                        <p:tgtEl>
                                          <p:spTgt spid="88"/>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89"/>
                                        </p:tgtEl>
                                        <p:attrNameLst>
                                          <p:attrName>style.visibility</p:attrName>
                                        </p:attrNameLst>
                                      </p:cBhvr>
                                      <p:to>
                                        <p:strVal val="visible"/>
                                      </p:to>
                                    </p:set>
                                    <p:anim calcmode="lin" valueType="num">
                                      <p:cBhvr>
                                        <p:cTn id="529" dur="1000" fill="hold"/>
                                        <p:tgtEl>
                                          <p:spTgt spid="89"/>
                                        </p:tgtEl>
                                        <p:attrNameLst>
                                          <p:attrName>ppt_w</p:attrName>
                                        </p:attrNameLst>
                                      </p:cBhvr>
                                      <p:tavLst>
                                        <p:tav tm="0">
                                          <p:val>
                                            <p:fltVal val="0"/>
                                          </p:val>
                                        </p:tav>
                                        <p:tav tm="100000">
                                          <p:val>
                                            <p:strVal val="#ppt_w"/>
                                          </p:val>
                                        </p:tav>
                                      </p:tavLst>
                                    </p:anim>
                                    <p:anim calcmode="lin" valueType="num">
                                      <p:cBhvr>
                                        <p:cTn id="530" dur="1000" fill="hold"/>
                                        <p:tgtEl>
                                          <p:spTgt spid="89"/>
                                        </p:tgtEl>
                                        <p:attrNameLst>
                                          <p:attrName>ppt_h</p:attrName>
                                        </p:attrNameLst>
                                      </p:cBhvr>
                                      <p:tavLst>
                                        <p:tav tm="0">
                                          <p:val>
                                            <p:fltVal val="0"/>
                                          </p:val>
                                        </p:tav>
                                        <p:tav tm="100000">
                                          <p:val>
                                            <p:strVal val="#ppt_h"/>
                                          </p:val>
                                        </p:tav>
                                      </p:tavLst>
                                    </p:anim>
                                    <p:anim calcmode="lin" valueType="num">
                                      <p:cBhvr>
                                        <p:cTn id="531" dur="1000" fill="hold"/>
                                        <p:tgtEl>
                                          <p:spTgt spid="89"/>
                                        </p:tgtEl>
                                        <p:attrNameLst>
                                          <p:attrName>style.rotation</p:attrName>
                                        </p:attrNameLst>
                                      </p:cBhvr>
                                      <p:tavLst>
                                        <p:tav tm="0">
                                          <p:val>
                                            <p:fltVal val="90"/>
                                          </p:val>
                                        </p:tav>
                                        <p:tav tm="100000">
                                          <p:val>
                                            <p:fltVal val="0"/>
                                          </p:val>
                                        </p:tav>
                                      </p:tavLst>
                                    </p:anim>
                                    <p:animEffect transition="in" filter="fade">
                                      <p:cBhvr>
                                        <p:cTn id="532" dur="1000"/>
                                        <p:tgtEl>
                                          <p:spTgt spid="89"/>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0"/>
                                        </p:tgtEl>
                                        <p:attrNameLst>
                                          <p:attrName>style.visibility</p:attrName>
                                        </p:attrNameLst>
                                      </p:cBhvr>
                                      <p:to>
                                        <p:strVal val="visible"/>
                                      </p:to>
                                    </p:set>
                                    <p:anim calcmode="lin" valueType="num">
                                      <p:cBhvr>
                                        <p:cTn id="535" dur="1000" fill="hold"/>
                                        <p:tgtEl>
                                          <p:spTgt spid="90"/>
                                        </p:tgtEl>
                                        <p:attrNameLst>
                                          <p:attrName>ppt_w</p:attrName>
                                        </p:attrNameLst>
                                      </p:cBhvr>
                                      <p:tavLst>
                                        <p:tav tm="0">
                                          <p:val>
                                            <p:fltVal val="0"/>
                                          </p:val>
                                        </p:tav>
                                        <p:tav tm="100000">
                                          <p:val>
                                            <p:strVal val="#ppt_w"/>
                                          </p:val>
                                        </p:tav>
                                      </p:tavLst>
                                    </p:anim>
                                    <p:anim calcmode="lin" valueType="num">
                                      <p:cBhvr>
                                        <p:cTn id="536" dur="1000" fill="hold"/>
                                        <p:tgtEl>
                                          <p:spTgt spid="90"/>
                                        </p:tgtEl>
                                        <p:attrNameLst>
                                          <p:attrName>ppt_h</p:attrName>
                                        </p:attrNameLst>
                                      </p:cBhvr>
                                      <p:tavLst>
                                        <p:tav tm="0">
                                          <p:val>
                                            <p:fltVal val="0"/>
                                          </p:val>
                                        </p:tav>
                                        <p:tav tm="100000">
                                          <p:val>
                                            <p:strVal val="#ppt_h"/>
                                          </p:val>
                                        </p:tav>
                                      </p:tavLst>
                                    </p:anim>
                                    <p:anim calcmode="lin" valueType="num">
                                      <p:cBhvr>
                                        <p:cTn id="537" dur="1000" fill="hold"/>
                                        <p:tgtEl>
                                          <p:spTgt spid="90"/>
                                        </p:tgtEl>
                                        <p:attrNameLst>
                                          <p:attrName>style.rotation</p:attrName>
                                        </p:attrNameLst>
                                      </p:cBhvr>
                                      <p:tavLst>
                                        <p:tav tm="0">
                                          <p:val>
                                            <p:fltVal val="90"/>
                                          </p:val>
                                        </p:tav>
                                        <p:tav tm="100000">
                                          <p:val>
                                            <p:fltVal val="0"/>
                                          </p:val>
                                        </p:tav>
                                      </p:tavLst>
                                    </p:anim>
                                    <p:animEffect transition="in" filter="fade">
                                      <p:cBhvr>
                                        <p:cTn id="538" dur="1000"/>
                                        <p:tgtEl>
                                          <p:spTgt spid="90"/>
                                        </p:tgtEl>
                                      </p:cBhvr>
                                    </p:animEffect>
                                  </p:childTnLst>
                                </p:cTn>
                              </p:par>
                              <p:par>
                                <p:cTn id="539" presetID="31" presetClass="entr" presetSubtype="0" fill="hold" grpId="0" nodeType="withEffect">
                                  <p:stCondLst>
                                    <p:cond delay="0"/>
                                  </p:stCondLst>
                                  <p:childTnLst>
                                    <p:set>
                                      <p:cBhvr>
                                        <p:cTn id="540" dur="1" fill="hold">
                                          <p:stCondLst>
                                            <p:cond delay="0"/>
                                          </p:stCondLst>
                                        </p:cTn>
                                        <p:tgtEl>
                                          <p:spTgt spid="91"/>
                                        </p:tgtEl>
                                        <p:attrNameLst>
                                          <p:attrName>style.visibility</p:attrName>
                                        </p:attrNameLst>
                                      </p:cBhvr>
                                      <p:to>
                                        <p:strVal val="visible"/>
                                      </p:to>
                                    </p:set>
                                    <p:anim calcmode="lin" valueType="num">
                                      <p:cBhvr>
                                        <p:cTn id="541" dur="1000" fill="hold"/>
                                        <p:tgtEl>
                                          <p:spTgt spid="91"/>
                                        </p:tgtEl>
                                        <p:attrNameLst>
                                          <p:attrName>ppt_w</p:attrName>
                                        </p:attrNameLst>
                                      </p:cBhvr>
                                      <p:tavLst>
                                        <p:tav tm="0">
                                          <p:val>
                                            <p:fltVal val="0"/>
                                          </p:val>
                                        </p:tav>
                                        <p:tav tm="100000">
                                          <p:val>
                                            <p:strVal val="#ppt_w"/>
                                          </p:val>
                                        </p:tav>
                                      </p:tavLst>
                                    </p:anim>
                                    <p:anim calcmode="lin" valueType="num">
                                      <p:cBhvr>
                                        <p:cTn id="542" dur="1000" fill="hold"/>
                                        <p:tgtEl>
                                          <p:spTgt spid="91"/>
                                        </p:tgtEl>
                                        <p:attrNameLst>
                                          <p:attrName>ppt_h</p:attrName>
                                        </p:attrNameLst>
                                      </p:cBhvr>
                                      <p:tavLst>
                                        <p:tav tm="0">
                                          <p:val>
                                            <p:fltVal val="0"/>
                                          </p:val>
                                        </p:tav>
                                        <p:tav tm="100000">
                                          <p:val>
                                            <p:strVal val="#ppt_h"/>
                                          </p:val>
                                        </p:tav>
                                      </p:tavLst>
                                    </p:anim>
                                    <p:anim calcmode="lin" valueType="num">
                                      <p:cBhvr>
                                        <p:cTn id="543" dur="1000" fill="hold"/>
                                        <p:tgtEl>
                                          <p:spTgt spid="91"/>
                                        </p:tgtEl>
                                        <p:attrNameLst>
                                          <p:attrName>style.rotation</p:attrName>
                                        </p:attrNameLst>
                                      </p:cBhvr>
                                      <p:tavLst>
                                        <p:tav tm="0">
                                          <p:val>
                                            <p:fltVal val="90"/>
                                          </p:val>
                                        </p:tav>
                                        <p:tav tm="100000">
                                          <p:val>
                                            <p:fltVal val="0"/>
                                          </p:val>
                                        </p:tav>
                                      </p:tavLst>
                                    </p:anim>
                                    <p:animEffect transition="in" filter="fade">
                                      <p:cBhvr>
                                        <p:cTn id="544" dur="1000"/>
                                        <p:tgtEl>
                                          <p:spTgt spid="91"/>
                                        </p:tgtEl>
                                      </p:cBhvr>
                                    </p:animEffect>
                                  </p:childTnLst>
                                </p:cTn>
                              </p:par>
                              <p:par>
                                <p:cTn id="545" presetID="31" presetClass="entr" presetSubtype="0" fill="hold" grpId="0" nodeType="withEffect">
                                  <p:stCondLst>
                                    <p:cond delay="0"/>
                                  </p:stCondLst>
                                  <p:childTnLst>
                                    <p:set>
                                      <p:cBhvr>
                                        <p:cTn id="546" dur="1" fill="hold">
                                          <p:stCondLst>
                                            <p:cond delay="0"/>
                                          </p:stCondLst>
                                        </p:cTn>
                                        <p:tgtEl>
                                          <p:spTgt spid="92"/>
                                        </p:tgtEl>
                                        <p:attrNameLst>
                                          <p:attrName>style.visibility</p:attrName>
                                        </p:attrNameLst>
                                      </p:cBhvr>
                                      <p:to>
                                        <p:strVal val="visible"/>
                                      </p:to>
                                    </p:set>
                                    <p:anim calcmode="lin" valueType="num">
                                      <p:cBhvr>
                                        <p:cTn id="547" dur="1000" fill="hold"/>
                                        <p:tgtEl>
                                          <p:spTgt spid="92"/>
                                        </p:tgtEl>
                                        <p:attrNameLst>
                                          <p:attrName>ppt_w</p:attrName>
                                        </p:attrNameLst>
                                      </p:cBhvr>
                                      <p:tavLst>
                                        <p:tav tm="0">
                                          <p:val>
                                            <p:fltVal val="0"/>
                                          </p:val>
                                        </p:tav>
                                        <p:tav tm="100000">
                                          <p:val>
                                            <p:strVal val="#ppt_w"/>
                                          </p:val>
                                        </p:tav>
                                      </p:tavLst>
                                    </p:anim>
                                    <p:anim calcmode="lin" valueType="num">
                                      <p:cBhvr>
                                        <p:cTn id="548" dur="1000" fill="hold"/>
                                        <p:tgtEl>
                                          <p:spTgt spid="92"/>
                                        </p:tgtEl>
                                        <p:attrNameLst>
                                          <p:attrName>ppt_h</p:attrName>
                                        </p:attrNameLst>
                                      </p:cBhvr>
                                      <p:tavLst>
                                        <p:tav tm="0">
                                          <p:val>
                                            <p:fltVal val="0"/>
                                          </p:val>
                                        </p:tav>
                                        <p:tav tm="100000">
                                          <p:val>
                                            <p:strVal val="#ppt_h"/>
                                          </p:val>
                                        </p:tav>
                                      </p:tavLst>
                                    </p:anim>
                                    <p:anim calcmode="lin" valueType="num">
                                      <p:cBhvr>
                                        <p:cTn id="549" dur="1000" fill="hold"/>
                                        <p:tgtEl>
                                          <p:spTgt spid="92"/>
                                        </p:tgtEl>
                                        <p:attrNameLst>
                                          <p:attrName>style.rotation</p:attrName>
                                        </p:attrNameLst>
                                      </p:cBhvr>
                                      <p:tavLst>
                                        <p:tav tm="0">
                                          <p:val>
                                            <p:fltVal val="90"/>
                                          </p:val>
                                        </p:tav>
                                        <p:tav tm="100000">
                                          <p:val>
                                            <p:fltVal val="0"/>
                                          </p:val>
                                        </p:tav>
                                      </p:tavLst>
                                    </p:anim>
                                    <p:animEffect transition="in" filter="fade">
                                      <p:cBhvr>
                                        <p:cTn id="550" dur="1000"/>
                                        <p:tgtEl>
                                          <p:spTgt spid="92"/>
                                        </p:tgtEl>
                                      </p:cBhvr>
                                    </p:animEffect>
                                  </p:childTnLst>
                                </p:cTn>
                              </p:par>
                              <p:par>
                                <p:cTn id="551" presetID="31" presetClass="entr" presetSubtype="0" fill="hold" nodeType="withEffect">
                                  <p:stCondLst>
                                    <p:cond delay="0"/>
                                  </p:stCondLst>
                                  <p:childTnLst>
                                    <p:set>
                                      <p:cBhvr>
                                        <p:cTn id="552" dur="1" fill="hold">
                                          <p:stCondLst>
                                            <p:cond delay="0"/>
                                          </p:stCondLst>
                                        </p:cTn>
                                        <p:tgtEl>
                                          <p:spTgt spid="93"/>
                                        </p:tgtEl>
                                        <p:attrNameLst>
                                          <p:attrName>style.visibility</p:attrName>
                                        </p:attrNameLst>
                                      </p:cBhvr>
                                      <p:to>
                                        <p:strVal val="visible"/>
                                      </p:to>
                                    </p:set>
                                    <p:anim calcmode="lin" valueType="num">
                                      <p:cBhvr>
                                        <p:cTn id="553" dur="1000" fill="hold"/>
                                        <p:tgtEl>
                                          <p:spTgt spid="93"/>
                                        </p:tgtEl>
                                        <p:attrNameLst>
                                          <p:attrName>ppt_w</p:attrName>
                                        </p:attrNameLst>
                                      </p:cBhvr>
                                      <p:tavLst>
                                        <p:tav tm="0">
                                          <p:val>
                                            <p:fltVal val="0"/>
                                          </p:val>
                                        </p:tav>
                                        <p:tav tm="100000">
                                          <p:val>
                                            <p:strVal val="#ppt_w"/>
                                          </p:val>
                                        </p:tav>
                                      </p:tavLst>
                                    </p:anim>
                                    <p:anim calcmode="lin" valueType="num">
                                      <p:cBhvr>
                                        <p:cTn id="554" dur="1000" fill="hold"/>
                                        <p:tgtEl>
                                          <p:spTgt spid="93"/>
                                        </p:tgtEl>
                                        <p:attrNameLst>
                                          <p:attrName>ppt_h</p:attrName>
                                        </p:attrNameLst>
                                      </p:cBhvr>
                                      <p:tavLst>
                                        <p:tav tm="0">
                                          <p:val>
                                            <p:fltVal val="0"/>
                                          </p:val>
                                        </p:tav>
                                        <p:tav tm="100000">
                                          <p:val>
                                            <p:strVal val="#ppt_h"/>
                                          </p:val>
                                        </p:tav>
                                      </p:tavLst>
                                    </p:anim>
                                    <p:anim calcmode="lin" valueType="num">
                                      <p:cBhvr>
                                        <p:cTn id="555" dur="1000" fill="hold"/>
                                        <p:tgtEl>
                                          <p:spTgt spid="93"/>
                                        </p:tgtEl>
                                        <p:attrNameLst>
                                          <p:attrName>style.rotation</p:attrName>
                                        </p:attrNameLst>
                                      </p:cBhvr>
                                      <p:tavLst>
                                        <p:tav tm="0">
                                          <p:val>
                                            <p:fltVal val="90"/>
                                          </p:val>
                                        </p:tav>
                                        <p:tav tm="100000">
                                          <p:val>
                                            <p:fltVal val="0"/>
                                          </p:val>
                                        </p:tav>
                                      </p:tavLst>
                                    </p:anim>
                                    <p:animEffect transition="in" filter="fade">
                                      <p:cBhvr>
                                        <p:cTn id="556" dur="1000"/>
                                        <p:tgtEl>
                                          <p:spTgt spid="93"/>
                                        </p:tgtEl>
                                      </p:cBhvr>
                                    </p:animEffect>
                                  </p:childTnLst>
                                </p:cTn>
                              </p:par>
                              <p:par>
                                <p:cTn id="557" presetID="31" presetClass="entr" presetSubtype="0" fill="hold" nodeType="withEffect">
                                  <p:stCondLst>
                                    <p:cond delay="0"/>
                                  </p:stCondLst>
                                  <p:childTnLst>
                                    <p:set>
                                      <p:cBhvr>
                                        <p:cTn id="558" dur="1" fill="hold">
                                          <p:stCondLst>
                                            <p:cond delay="0"/>
                                          </p:stCondLst>
                                        </p:cTn>
                                        <p:tgtEl>
                                          <p:spTgt spid="94"/>
                                        </p:tgtEl>
                                        <p:attrNameLst>
                                          <p:attrName>style.visibility</p:attrName>
                                        </p:attrNameLst>
                                      </p:cBhvr>
                                      <p:to>
                                        <p:strVal val="visible"/>
                                      </p:to>
                                    </p:set>
                                    <p:anim calcmode="lin" valueType="num">
                                      <p:cBhvr>
                                        <p:cTn id="559" dur="1000" fill="hold"/>
                                        <p:tgtEl>
                                          <p:spTgt spid="94"/>
                                        </p:tgtEl>
                                        <p:attrNameLst>
                                          <p:attrName>ppt_w</p:attrName>
                                        </p:attrNameLst>
                                      </p:cBhvr>
                                      <p:tavLst>
                                        <p:tav tm="0">
                                          <p:val>
                                            <p:fltVal val="0"/>
                                          </p:val>
                                        </p:tav>
                                        <p:tav tm="100000">
                                          <p:val>
                                            <p:strVal val="#ppt_w"/>
                                          </p:val>
                                        </p:tav>
                                      </p:tavLst>
                                    </p:anim>
                                    <p:anim calcmode="lin" valueType="num">
                                      <p:cBhvr>
                                        <p:cTn id="560" dur="1000" fill="hold"/>
                                        <p:tgtEl>
                                          <p:spTgt spid="94"/>
                                        </p:tgtEl>
                                        <p:attrNameLst>
                                          <p:attrName>ppt_h</p:attrName>
                                        </p:attrNameLst>
                                      </p:cBhvr>
                                      <p:tavLst>
                                        <p:tav tm="0">
                                          <p:val>
                                            <p:fltVal val="0"/>
                                          </p:val>
                                        </p:tav>
                                        <p:tav tm="100000">
                                          <p:val>
                                            <p:strVal val="#ppt_h"/>
                                          </p:val>
                                        </p:tav>
                                      </p:tavLst>
                                    </p:anim>
                                    <p:anim calcmode="lin" valueType="num">
                                      <p:cBhvr>
                                        <p:cTn id="561" dur="1000" fill="hold"/>
                                        <p:tgtEl>
                                          <p:spTgt spid="94"/>
                                        </p:tgtEl>
                                        <p:attrNameLst>
                                          <p:attrName>style.rotation</p:attrName>
                                        </p:attrNameLst>
                                      </p:cBhvr>
                                      <p:tavLst>
                                        <p:tav tm="0">
                                          <p:val>
                                            <p:fltVal val="90"/>
                                          </p:val>
                                        </p:tav>
                                        <p:tav tm="100000">
                                          <p:val>
                                            <p:fltVal val="0"/>
                                          </p:val>
                                        </p:tav>
                                      </p:tavLst>
                                    </p:anim>
                                    <p:animEffect transition="in" filter="fade">
                                      <p:cBhvr>
                                        <p:cTn id="562" dur="1000"/>
                                        <p:tgtEl>
                                          <p:spTgt spid="94"/>
                                        </p:tgtEl>
                                      </p:cBhvr>
                                    </p:animEffect>
                                  </p:childTnLst>
                                </p:cTn>
                              </p:par>
                              <p:par>
                                <p:cTn id="563" presetID="31" presetClass="entr" presetSubtype="0" fill="hold" grpId="0" nodeType="withEffect">
                                  <p:stCondLst>
                                    <p:cond delay="0"/>
                                  </p:stCondLst>
                                  <p:childTnLst>
                                    <p:set>
                                      <p:cBhvr>
                                        <p:cTn id="564" dur="1" fill="hold">
                                          <p:stCondLst>
                                            <p:cond delay="0"/>
                                          </p:stCondLst>
                                        </p:cTn>
                                        <p:tgtEl>
                                          <p:spTgt spid="95"/>
                                        </p:tgtEl>
                                        <p:attrNameLst>
                                          <p:attrName>style.visibility</p:attrName>
                                        </p:attrNameLst>
                                      </p:cBhvr>
                                      <p:to>
                                        <p:strVal val="visible"/>
                                      </p:to>
                                    </p:set>
                                    <p:anim calcmode="lin" valueType="num">
                                      <p:cBhvr>
                                        <p:cTn id="565" dur="1000" fill="hold"/>
                                        <p:tgtEl>
                                          <p:spTgt spid="95"/>
                                        </p:tgtEl>
                                        <p:attrNameLst>
                                          <p:attrName>ppt_w</p:attrName>
                                        </p:attrNameLst>
                                      </p:cBhvr>
                                      <p:tavLst>
                                        <p:tav tm="0">
                                          <p:val>
                                            <p:fltVal val="0"/>
                                          </p:val>
                                        </p:tav>
                                        <p:tav tm="100000">
                                          <p:val>
                                            <p:strVal val="#ppt_w"/>
                                          </p:val>
                                        </p:tav>
                                      </p:tavLst>
                                    </p:anim>
                                    <p:anim calcmode="lin" valueType="num">
                                      <p:cBhvr>
                                        <p:cTn id="566" dur="1000" fill="hold"/>
                                        <p:tgtEl>
                                          <p:spTgt spid="95"/>
                                        </p:tgtEl>
                                        <p:attrNameLst>
                                          <p:attrName>ppt_h</p:attrName>
                                        </p:attrNameLst>
                                      </p:cBhvr>
                                      <p:tavLst>
                                        <p:tav tm="0">
                                          <p:val>
                                            <p:fltVal val="0"/>
                                          </p:val>
                                        </p:tav>
                                        <p:tav tm="100000">
                                          <p:val>
                                            <p:strVal val="#ppt_h"/>
                                          </p:val>
                                        </p:tav>
                                      </p:tavLst>
                                    </p:anim>
                                    <p:anim calcmode="lin" valueType="num">
                                      <p:cBhvr>
                                        <p:cTn id="567" dur="1000" fill="hold"/>
                                        <p:tgtEl>
                                          <p:spTgt spid="95"/>
                                        </p:tgtEl>
                                        <p:attrNameLst>
                                          <p:attrName>style.rotation</p:attrName>
                                        </p:attrNameLst>
                                      </p:cBhvr>
                                      <p:tavLst>
                                        <p:tav tm="0">
                                          <p:val>
                                            <p:fltVal val="90"/>
                                          </p:val>
                                        </p:tav>
                                        <p:tav tm="100000">
                                          <p:val>
                                            <p:fltVal val="0"/>
                                          </p:val>
                                        </p:tav>
                                      </p:tavLst>
                                    </p:anim>
                                    <p:animEffect transition="in" filter="fade">
                                      <p:cBhvr>
                                        <p:cTn id="568" dur="1000"/>
                                        <p:tgtEl>
                                          <p:spTgt spid="95"/>
                                        </p:tgtEl>
                                      </p:cBhvr>
                                    </p:animEffect>
                                  </p:childTnLst>
                                </p:cTn>
                              </p:par>
                              <p:par>
                                <p:cTn id="569" presetID="31" presetClass="entr" presetSubtype="0" fill="hold" nodeType="withEffect">
                                  <p:stCondLst>
                                    <p:cond delay="0"/>
                                  </p:stCondLst>
                                  <p:childTnLst>
                                    <p:set>
                                      <p:cBhvr>
                                        <p:cTn id="570" dur="1" fill="hold">
                                          <p:stCondLst>
                                            <p:cond delay="0"/>
                                          </p:stCondLst>
                                        </p:cTn>
                                        <p:tgtEl>
                                          <p:spTgt spid="96"/>
                                        </p:tgtEl>
                                        <p:attrNameLst>
                                          <p:attrName>style.visibility</p:attrName>
                                        </p:attrNameLst>
                                      </p:cBhvr>
                                      <p:to>
                                        <p:strVal val="visible"/>
                                      </p:to>
                                    </p:set>
                                    <p:anim calcmode="lin" valueType="num">
                                      <p:cBhvr>
                                        <p:cTn id="571" dur="1000" fill="hold"/>
                                        <p:tgtEl>
                                          <p:spTgt spid="96"/>
                                        </p:tgtEl>
                                        <p:attrNameLst>
                                          <p:attrName>ppt_w</p:attrName>
                                        </p:attrNameLst>
                                      </p:cBhvr>
                                      <p:tavLst>
                                        <p:tav tm="0">
                                          <p:val>
                                            <p:fltVal val="0"/>
                                          </p:val>
                                        </p:tav>
                                        <p:tav tm="100000">
                                          <p:val>
                                            <p:strVal val="#ppt_w"/>
                                          </p:val>
                                        </p:tav>
                                      </p:tavLst>
                                    </p:anim>
                                    <p:anim calcmode="lin" valueType="num">
                                      <p:cBhvr>
                                        <p:cTn id="572" dur="1000" fill="hold"/>
                                        <p:tgtEl>
                                          <p:spTgt spid="96"/>
                                        </p:tgtEl>
                                        <p:attrNameLst>
                                          <p:attrName>ppt_h</p:attrName>
                                        </p:attrNameLst>
                                      </p:cBhvr>
                                      <p:tavLst>
                                        <p:tav tm="0">
                                          <p:val>
                                            <p:fltVal val="0"/>
                                          </p:val>
                                        </p:tav>
                                        <p:tav tm="100000">
                                          <p:val>
                                            <p:strVal val="#ppt_h"/>
                                          </p:val>
                                        </p:tav>
                                      </p:tavLst>
                                    </p:anim>
                                    <p:anim calcmode="lin" valueType="num">
                                      <p:cBhvr>
                                        <p:cTn id="573" dur="1000" fill="hold"/>
                                        <p:tgtEl>
                                          <p:spTgt spid="96"/>
                                        </p:tgtEl>
                                        <p:attrNameLst>
                                          <p:attrName>style.rotation</p:attrName>
                                        </p:attrNameLst>
                                      </p:cBhvr>
                                      <p:tavLst>
                                        <p:tav tm="0">
                                          <p:val>
                                            <p:fltVal val="90"/>
                                          </p:val>
                                        </p:tav>
                                        <p:tav tm="100000">
                                          <p:val>
                                            <p:fltVal val="0"/>
                                          </p:val>
                                        </p:tav>
                                      </p:tavLst>
                                    </p:anim>
                                    <p:animEffect transition="in" filter="fade">
                                      <p:cBhvr>
                                        <p:cTn id="574" dur="1000"/>
                                        <p:tgtEl>
                                          <p:spTgt spid="96"/>
                                        </p:tgtEl>
                                      </p:cBhvr>
                                    </p:animEffect>
                                  </p:childTnLst>
                                </p:cTn>
                              </p:par>
                              <p:par>
                                <p:cTn id="575" presetID="31" presetClass="entr" presetSubtype="0" fill="hold" nodeType="withEffect">
                                  <p:stCondLst>
                                    <p:cond delay="0"/>
                                  </p:stCondLst>
                                  <p:childTnLst>
                                    <p:set>
                                      <p:cBhvr>
                                        <p:cTn id="576" dur="1" fill="hold">
                                          <p:stCondLst>
                                            <p:cond delay="0"/>
                                          </p:stCondLst>
                                        </p:cTn>
                                        <p:tgtEl>
                                          <p:spTgt spid="97"/>
                                        </p:tgtEl>
                                        <p:attrNameLst>
                                          <p:attrName>style.visibility</p:attrName>
                                        </p:attrNameLst>
                                      </p:cBhvr>
                                      <p:to>
                                        <p:strVal val="visible"/>
                                      </p:to>
                                    </p:set>
                                    <p:anim calcmode="lin" valueType="num">
                                      <p:cBhvr>
                                        <p:cTn id="577" dur="1000" fill="hold"/>
                                        <p:tgtEl>
                                          <p:spTgt spid="97"/>
                                        </p:tgtEl>
                                        <p:attrNameLst>
                                          <p:attrName>ppt_w</p:attrName>
                                        </p:attrNameLst>
                                      </p:cBhvr>
                                      <p:tavLst>
                                        <p:tav tm="0">
                                          <p:val>
                                            <p:fltVal val="0"/>
                                          </p:val>
                                        </p:tav>
                                        <p:tav tm="100000">
                                          <p:val>
                                            <p:strVal val="#ppt_w"/>
                                          </p:val>
                                        </p:tav>
                                      </p:tavLst>
                                    </p:anim>
                                    <p:anim calcmode="lin" valueType="num">
                                      <p:cBhvr>
                                        <p:cTn id="578" dur="1000" fill="hold"/>
                                        <p:tgtEl>
                                          <p:spTgt spid="97"/>
                                        </p:tgtEl>
                                        <p:attrNameLst>
                                          <p:attrName>ppt_h</p:attrName>
                                        </p:attrNameLst>
                                      </p:cBhvr>
                                      <p:tavLst>
                                        <p:tav tm="0">
                                          <p:val>
                                            <p:fltVal val="0"/>
                                          </p:val>
                                        </p:tav>
                                        <p:tav tm="100000">
                                          <p:val>
                                            <p:strVal val="#ppt_h"/>
                                          </p:val>
                                        </p:tav>
                                      </p:tavLst>
                                    </p:anim>
                                    <p:anim calcmode="lin" valueType="num">
                                      <p:cBhvr>
                                        <p:cTn id="579" dur="1000" fill="hold"/>
                                        <p:tgtEl>
                                          <p:spTgt spid="97"/>
                                        </p:tgtEl>
                                        <p:attrNameLst>
                                          <p:attrName>style.rotation</p:attrName>
                                        </p:attrNameLst>
                                      </p:cBhvr>
                                      <p:tavLst>
                                        <p:tav tm="0">
                                          <p:val>
                                            <p:fltVal val="90"/>
                                          </p:val>
                                        </p:tav>
                                        <p:tav tm="100000">
                                          <p:val>
                                            <p:fltVal val="0"/>
                                          </p:val>
                                        </p:tav>
                                      </p:tavLst>
                                    </p:anim>
                                    <p:animEffect transition="in" filter="fade">
                                      <p:cBhvr>
                                        <p:cTn id="580" dur="1000"/>
                                        <p:tgtEl>
                                          <p:spTgt spid="97"/>
                                        </p:tgtEl>
                                      </p:cBhvr>
                                    </p:animEffect>
                                  </p:childTnLst>
                                </p:cTn>
                              </p:par>
                              <p:par>
                                <p:cTn id="581" presetID="31" presetClass="entr" presetSubtype="0" fill="hold" grpId="0" nodeType="withEffect">
                                  <p:stCondLst>
                                    <p:cond delay="0"/>
                                  </p:stCondLst>
                                  <p:childTnLst>
                                    <p:set>
                                      <p:cBhvr>
                                        <p:cTn id="582" dur="1" fill="hold">
                                          <p:stCondLst>
                                            <p:cond delay="0"/>
                                          </p:stCondLst>
                                        </p:cTn>
                                        <p:tgtEl>
                                          <p:spTgt spid="98"/>
                                        </p:tgtEl>
                                        <p:attrNameLst>
                                          <p:attrName>style.visibility</p:attrName>
                                        </p:attrNameLst>
                                      </p:cBhvr>
                                      <p:to>
                                        <p:strVal val="visible"/>
                                      </p:to>
                                    </p:set>
                                    <p:anim calcmode="lin" valueType="num">
                                      <p:cBhvr>
                                        <p:cTn id="583" dur="1000" fill="hold"/>
                                        <p:tgtEl>
                                          <p:spTgt spid="98"/>
                                        </p:tgtEl>
                                        <p:attrNameLst>
                                          <p:attrName>ppt_w</p:attrName>
                                        </p:attrNameLst>
                                      </p:cBhvr>
                                      <p:tavLst>
                                        <p:tav tm="0">
                                          <p:val>
                                            <p:fltVal val="0"/>
                                          </p:val>
                                        </p:tav>
                                        <p:tav tm="100000">
                                          <p:val>
                                            <p:strVal val="#ppt_w"/>
                                          </p:val>
                                        </p:tav>
                                      </p:tavLst>
                                    </p:anim>
                                    <p:anim calcmode="lin" valueType="num">
                                      <p:cBhvr>
                                        <p:cTn id="584" dur="1000" fill="hold"/>
                                        <p:tgtEl>
                                          <p:spTgt spid="98"/>
                                        </p:tgtEl>
                                        <p:attrNameLst>
                                          <p:attrName>ppt_h</p:attrName>
                                        </p:attrNameLst>
                                      </p:cBhvr>
                                      <p:tavLst>
                                        <p:tav tm="0">
                                          <p:val>
                                            <p:fltVal val="0"/>
                                          </p:val>
                                        </p:tav>
                                        <p:tav tm="100000">
                                          <p:val>
                                            <p:strVal val="#ppt_h"/>
                                          </p:val>
                                        </p:tav>
                                      </p:tavLst>
                                    </p:anim>
                                    <p:anim calcmode="lin" valueType="num">
                                      <p:cBhvr>
                                        <p:cTn id="585" dur="1000" fill="hold"/>
                                        <p:tgtEl>
                                          <p:spTgt spid="98"/>
                                        </p:tgtEl>
                                        <p:attrNameLst>
                                          <p:attrName>style.rotation</p:attrName>
                                        </p:attrNameLst>
                                      </p:cBhvr>
                                      <p:tavLst>
                                        <p:tav tm="0">
                                          <p:val>
                                            <p:fltVal val="90"/>
                                          </p:val>
                                        </p:tav>
                                        <p:tav tm="100000">
                                          <p:val>
                                            <p:fltVal val="0"/>
                                          </p:val>
                                        </p:tav>
                                      </p:tavLst>
                                    </p:anim>
                                    <p:animEffect transition="in" filter="fade">
                                      <p:cBhvr>
                                        <p:cTn id="586" dur="1000"/>
                                        <p:tgtEl>
                                          <p:spTgt spid="98"/>
                                        </p:tgtEl>
                                      </p:cBhvr>
                                    </p:animEffect>
                                  </p:childTnLst>
                                </p:cTn>
                              </p:par>
                              <p:par>
                                <p:cTn id="587" presetID="31" presetClass="entr" presetSubtype="0" fill="hold" nodeType="withEffect">
                                  <p:stCondLst>
                                    <p:cond delay="0"/>
                                  </p:stCondLst>
                                  <p:childTnLst>
                                    <p:set>
                                      <p:cBhvr>
                                        <p:cTn id="588" dur="1" fill="hold">
                                          <p:stCondLst>
                                            <p:cond delay="0"/>
                                          </p:stCondLst>
                                        </p:cTn>
                                        <p:tgtEl>
                                          <p:spTgt spid="99"/>
                                        </p:tgtEl>
                                        <p:attrNameLst>
                                          <p:attrName>style.visibility</p:attrName>
                                        </p:attrNameLst>
                                      </p:cBhvr>
                                      <p:to>
                                        <p:strVal val="visible"/>
                                      </p:to>
                                    </p:set>
                                    <p:anim calcmode="lin" valueType="num">
                                      <p:cBhvr>
                                        <p:cTn id="589" dur="1000" fill="hold"/>
                                        <p:tgtEl>
                                          <p:spTgt spid="99"/>
                                        </p:tgtEl>
                                        <p:attrNameLst>
                                          <p:attrName>ppt_w</p:attrName>
                                        </p:attrNameLst>
                                      </p:cBhvr>
                                      <p:tavLst>
                                        <p:tav tm="0">
                                          <p:val>
                                            <p:fltVal val="0"/>
                                          </p:val>
                                        </p:tav>
                                        <p:tav tm="100000">
                                          <p:val>
                                            <p:strVal val="#ppt_w"/>
                                          </p:val>
                                        </p:tav>
                                      </p:tavLst>
                                    </p:anim>
                                    <p:anim calcmode="lin" valueType="num">
                                      <p:cBhvr>
                                        <p:cTn id="590" dur="1000" fill="hold"/>
                                        <p:tgtEl>
                                          <p:spTgt spid="99"/>
                                        </p:tgtEl>
                                        <p:attrNameLst>
                                          <p:attrName>ppt_h</p:attrName>
                                        </p:attrNameLst>
                                      </p:cBhvr>
                                      <p:tavLst>
                                        <p:tav tm="0">
                                          <p:val>
                                            <p:fltVal val="0"/>
                                          </p:val>
                                        </p:tav>
                                        <p:tav tm="100000">
                                          <p:val>
                                            <p:strVal val="#ppt_h"/>
                                          </p:val>
                                        </p:tav>
                                      </p:tavLst>
                                    </p:anim>
                                    <p:anim calcmode="lin" valueType="num">
                                      <p:cBhvr>
                                        <p:cTn id="591" dur="1000" fill="hold"/>
                                        <p:tgtEl>
                                          <p:spTgt spid="99"/>
                                        </p:tgtEl>
                                        <p:attrNameLst>
                                          <p:attrName>style.rotation</p:attrName>
                                        </p:attrNameLst>
                                      </p:cBhvr>
                                      <p:tavLst>
                                        <p:tav tm="0">
                                          <p:val>
                                            <p:fltVal val="90"/>
                                          </p:val>
                                        </p:tav>
                                        <p:tav tm="100000">
                                          <p:val>
                                            <p:fltVal val="0"/>
                                          </p:val>
                                        </p:tav>
                                      </p:tavLst>
                                    </p:anim>
                                    <p:animEffect transition="in" filter="fade">
                                      <p:cBhvr>
                                        <p:cTn id="592" dur="1000"/>
                                        <p:tgtEl>
                                          <p:spTgt spid="99"/>
                                        </p:tgtEl>
                                      </p:cBhvr>
                                    </p:animEffect>
                                  </p:childTnLst>
                                </p:cTn>
                              </p:par>
                              <p:par>
                                <p:cTn id="593" presetID="31" presetClass="entr" presetSubtype="0" fill="hold" nodeType="withEffect">
                                  <p:stCondLst>
                                    <p:cond delay="0"/>
                                  </p:stCondLst>
                                  <p:childTnLst>
                                    <p:set>
                                      <p:cBhvr>
                                        <p:cTn id="594" dur="1" fill="hold">
                                          <p:stCondLst>
                                            <p:cond delay="0"/>
                                          </p:stCondLst>
                                        </p:cTn>
                                        <p:tgtEl>
                                          <p:spTgt spid="100"/>
                                        </p:tgtEl>
                                        <p:attrNameLst>
                                          <p:attrName>style.visibility</p:attrName>
                                        </p:attrNameLst>
                                      </p:cBhvr>
                                      <p:to>
                                        <p:strVal val="visible"/>
                                      </p:to>
                                    </p:set>
                                    <p:anim calcmode="lin" valueType="num">
                                      <p:cBhvr>
                                        <p:cTn id="595" dur="1000" fill="hold"/>
                                        <p:tgtEl>
                                          <p:spTgt spid="100"/>
                                        </p:tgtEl>
                                        <p:attrNameLst>
                                          <p:attrName>ppt_w</p:attrName>
                                        </p:attrNameLst>
                                      </p:cBhvr>
                                      <p:tavLst>
                                        <p:tav tm="0">
                                          <p:val>
                                            <p:fltVal val="0"/>
                                          </p:val>
                                        </p:tav>
                                        <p:tav tm="100000">
                                          <p:val>
                                            <p:strVal val="#ppt_w"/>
                                          </p:val>
                                        </p:tav>
                                      </p:tavLst>
                                    </p:anim>
                                    <p:anim calcmode="lin" valueType="num">
                                      <p:cBhvr>
                                        <p:cTn id="596" dur="1000" fill="hold"/>
                                        <p:tgtEl>
                                          <p:spTgt spid="100"/>
                                        </p:tgtEl>
                                        <p:attrNameLst>
                                          <p:attrName>ppt_h</p:attrName>
                                        </p:attrNameLst>
                                      </p:cBhvr>
                                      <p:tavLst>
                                        <p:tav tm="0">
                                          <p:val>
                                            <p:fltVal val="0"/>
                                          </p:val>
                                        </p:tav>
                                        <p:tav tm="100000">
                                          <p:val>
                                            <p:strVal val="#ppt_h"/>
                                          </p:val>
                                        </p:tav>
                                      </p:tavLst>
                                    </p:anim>
                                    <p:anim calcmode="lin" valueType="num">
                                      <p:cBhvr>
                                        <p:cTn id="597" dur="1000" fill="hold"/>
                                        <p:tgtEl>
                                          <p:spTgt spid="100"/>
                                        </p:tgtEl>
                                        <p:attrNameLst>
                                          <p:attrName>style.rotation</p:attrName>
                                        </p:attrNameLst>
                                      </p:cBhvr>
                                      <p:tavLst>
                                        <p:tav tm="0">
                                          <p:val>
                                            <p:fltVal val="90"/>
                                          </p:val>
                                        </p:tav>
                                        <p:tav tm="100000">
                                          <p:val>
                                            <p:fltVal val="0"/>
                                          </p:val>
                                        </p:tav>
                                      </p:tavLst>
                                    </p:anim>
                                    <p:animEffect transition="in" filter="fade">
                                      <p:cBhvr>
                                        <p:cTn id="598" dur="1000"/>
                                        <p:tgtEl>
                                          <p:spTgt spid="100"/>
                                        </p:tgtEl>
                                      </p:cBhvr>
                                    </p:animEffect>
                                  </p:childTnLst>
                                </p:cTn>
                              </p:par>
                              <p:par>
                                <p:cTn id="599" presetID="31" presetClass="entr" presetSubtype="0" fill="hold" grpId="0" nodeType="withEffect">
                                  <p:stCondLst>
                                    <p:cond delay="0"/>
                                  </p:stCondLst>
                                  <p:childTnLst>
                                    <p:set>
                                      <p:cBhvr>
                                        <p:cTn id="600" dur="1" fill="hold">
                                          <p:stCondLst>
                                            <p:cond delay="0"/>
                                          </p:stCondLst>
                                        </p:cTn>
                                        <p:tgtEl>
                                          <p:spTgt spid="101"/>
                                        </p:tgtEl>
                                        <p:attrNameLst>
                                          <p:attrName>style.visibility</p:attrName>
                                        </p:attrNameLst>
                                      </p:cBhvr>
                                      <p:to>
                                        <p:strVal val="visible"/>
                                      </p:to>
                                    </p:set>
                                    <p:anim calcmode="lin" valueType="num">
                                      <p:cBhvr>
                                        <p:cTn id="601" dur="1000" fill="hold"/>
                                        <p:tgtEl>
                                          <p:spTgt spid="101"/>
                                        </p:tgtEl>
                                        <p:attrNameLst>
                                          <p:attrName>ppt_w</p:attrName>
                                        </p:attrNameLst>
                                      </p:cBhvr>
                                      <p:tavLst>
                                        <p:tav tm="0">
                                          <p:val>
                                            <p:fltVal val="0"/>
                                          </p:val>
                                        </p:tav>
                                        <p:tav tm="100000">
                                          <p:val>
                                            <p:strVal val="#ppt_w"/>
                                          </p:val>
                                        </p:tav>
                                      </p:tavLst>
                                    </p:anim>
                                    <p:anim calcmode="lin" valueType="num">
                                      <p:cBhvr>
                                        <p:cTn id="602" dur="1000" fill="hold"/>
                                        <p:tgtEl>
                                          <p:spTgt spid="101"/>
                                        </p:tgtEl>
                                        <p:attrNameLst>
                                          <p:attrName>ppt_h</p:attrName>
                                        </p:attrNameLst>
                                      </p:cBhvr>
                                      <p:tavLst>
                                        <p:tav tm="0">
                                          <p:val>
                                            <p:fltVal val="0"/>
                                          </p:val>
                                        </p:tav>
                                        <p:tav tm="100000">
                                          <p:val>
                                            <p:strVal val="#ppt_h"/>
                                          </p:val>
                                        </p:tav>
                                      </p:tavLst>
                                    </p:anim>
                                    <p:anim calcmode="lin" valueType="num">
                                      <p:cBhvr>
                                        <p:cTn id="603" dur="1000" fill="hold"/>
                                        <p:tgtEl>
                                          <p:spTgt spid="101"/>
                                        </p:tgtEl>
                                        <p:attrNameLst>
                                          <p:attrName>style.rotation</p:attrName>
                                        </p:attrNameLst>
                                      </p:cBhvr>
                                      <p:tavLst>
                                        <p:tav tm="0">
                                          <p:val>
                                            <p:fltVal val="90"/>
                                          </p:val>
                                        </p:tav>
                                        <p:tav tm="100000">
                                          <p:val>
                                            <p:fltVal val="0"/>
                                          </p:val>
                                        </p:tav>
                                      </p:tavLst>
                                    </p:anim>
                                    <p:animEffect transition="in" filter="fade">
                                      <p:cBhvr>
                                        <p:cTn id="604" dur="1000"/>
                                        <p:tgtEl>
                                          <p:spTgt spid="101"/>
                                        </p:tgtEl>
                                      </p:cBhvr>
                                    </p:animEffect>
                                  </p:childTnLst>
                                </p:cTn>
                              </p:par>
                              <p:par>
                                <p:cTn id="605" presetID="31" presetClass="entr" presetSubtype="0" fill="hold" nodeType="withEffect">
                                  <p:stCondLst>
                                    <p:cond delay="0"/>
                                  </p:stCondLst>
                                  <p:childTnLst>
                                    <p:set>
                                      <p:cBhvr>
                                        <p:cTn id="606" dur="1" fill="hold">
                                          <p:stCondLst>
                                            <p:cond delay="0"/>
                                          </p:stCondLst>
                                        </p:cTn>
                                        <p:tgtEl>
                                          <p:spTgt spid="102"/>
                                        </p:tgtEl>
                                        <p:attrNameLst>
                                          <p:attrName>style.visibility</p:attrName>
                                        </p:attrNameLst>
                                      </p:cBhvr>
                                      <p:to>
                                        <p:strVal val="visible"/>
                                      </p:to>
                                    </p:set>
                                    <p:anim calcmode="lin" valueType="num">
                                      <p:cBhvr>
                                        <p:cTn id="607" dur="1000" fill="hold"/>
                                        <p:tgtEl>
                                          <p:spTgt spid="102"/>
                                        </p:tgtEl>
                                        <p:attrNameLst>
                                          <p:attrName>ppt_w</p:attrName>
                                        </p:attrNameLst>
                                      </p:cBhvr>
                                      <p:tavLst>
                                        <p:tav tm="0">
                                          <p:val>
                                            <p:fltVal val="0"/>
                                          </p:val>
                                        </p:tav>
                                        <p:tav tm="100000">
                                          <p:val>
                                            <p:strVal val="#ppt_w"/>
                                          </p:val>
                                        </p:tav>
                                      </p:tavLst>
                                    </p:anim>
                                    <p:anim calcmode="lin" valueType="num">
                                      <p:cBhvr>
                                        <p:cTn id="608" dur="1000" fill="hold"/>
                                        <p:tgtEl>
                                          <p:spTgt spid="102"/>
                                        </p:tgtEl>
                                        <p:attrNameLst>
                                          <p:attrName>ppt_h</p:attrName>
                                        </p:attrNameLst>
                                      </p:cBhvr>
                                      <p:tavLst>
                                        <p:tav tm="0">
                                          <p:val>
                                            <p:fltVal val="0"/>
                                          </p:val>
                                        </p:tav>
                                        <p:tav tm="100000">
                                          <p:val>
                                            <p:strVal val="#ppt_h"/>
                                          </p:val>
                                        </p:tav>
                                      </p:tavLst>
                                    </p:anim>
                                    <p:anim calcmode="lin" valueType="num">
                                      <p:cBhvr>
                                        <p:cTn id="609" dur="1000" fill="hold"/>
                                        <p:tgtEl>
                                          <p:spTgt spid="102"/>
                                        </p:tgtEl>
                                        <p:attrNameLst>
                                          <p:attrName>style.rotation</p:attrName>
                                        </p:attrNameLst>
                                      </p:cBhvr>
                                      <p:tavLst>
                                        <p:tav tm="0">
                                          <p:val>
                                            <p:fltVal val="90"/>
                                          </p:val>
                                        </p:tav>
                                        <p:tav tm="100000">
                                          <p:val>
                                            <p:fltVal val="0"/>
                                          </p:val>
                                        </p:tav>
                                      </p:tavLst>
                                    </p:anim>
                                    <p:animEffect transition="in" filter="fade">
                                      <p:cBhvr>
                                        <p:cTn id="610" dur="1000"/>
                                        <p:tgtEl>
                                          <p:spTgt spid="102"/>
                                        </p:tgtEl>
                                      </p:cBhvr>
                                    </p:animEffect>
                                  </p:childTnLst>
                                </p:cTn>
                              </p:par>
                              <p:par>
                                <p:cTn id="611" presetID="31" presetClass="entr" presetSubtype="0" fill="hold" nodeType="withEffect">
                                  <p:stCondLst>
                                    <p:cond delay="0"/>
                                  </p:stCondLst>
                                  <p:childTnLst>
                                    <p:set>
                                      <p:cBhvr>
                                        <p:cTn id="612" dur="1" fill="hold">
                                          <p:stCondLst>
                                            <p:cond delay="0"/>
                                          </p:stCondLst>
                                        </p:cTn>
                                        <p:tgtEl>
                                          <p:spTgt spid="103"/>
                                        </p:tgtEl>
                                        <p:attrNameLst>
                                          <p:attrName>style.visibility</p:attrName>
                                        </p:attrNameLst>
                                      </p:cBhvr>
                                      <p:to>
                                        <p:strVal val="visible"/>
                                      </p:to>
                                    </p:set>
                                    <p:anim calcmode="lin" valueType="num">
                                      <p:cBhvr>
                                        <p:cTn id="613" dur="1000" fill="hold"/>
                                        <p:tgtEl>
                                          <p:spTgt spid="103"/>
                                        </p:tgtEl>
                                        <p:attrNameLst>
                                          <p:attrName>ppt_w</p:attrName>
                                        </p:attrNameLst>
                                      </p:cBhvr>
                                      <p:tavLst>
                                        <p:tav tm="0">
                                          <p:val>
                                            <p:fltVal val="0"/>
                                          </p:val>
                                        </p:tav>
                                        <p:tav tm="100000">
                                          <p:val>
                                            <p:strVal val="#ppt_w"/>
                                          </p:val>
                                        </p:tav>
                                      </p:tavLst>
                                    </p:anim>
                                    <p:anim calcmode="lin" valueType="num">
                                      <p:cBhvr>
                                        <p:cTn id="614" dur="1000" fill="hold"/>
                                        <p:tgtEl>
                                          <p:spTgt spid="103"/>
                                        </p:tgtEl>
                                        <p:attrNameLst>
                                          <p:attrName>ppt_h</p:attrName>
                                        </p:attrNameLst>
                                      </p:cBhvr>
                                      <p:tavLst>
                                        <p:tav tm="0">
                                          <p:val>
                                            <p:fltVal val="0"/>
                                          </p:val>
                                        </p:tav>
                                        <p:tav tm="100000">
                                          <p:val>
                                            <p:strVal val="#ppt_h"/>
                                          </p:val>
                                        </p:tav>
                                      </p:tavLst>
                                    </p:anim>
                                    <p:anim calcmode="lin" valueType="num">
                                      <p:cBhvr>
                                        <p:cTn id="615" dur="1000" fill="hold"/>
                                        <p:tgtEl>
                                          <p:spTgt spid="103"/>
                                        </p:tgtEl>
                                        <p:attrNameLst>
                                          <p:attrName>style.rotation</p:attrName>
                                        </p:attrNameLst>
                                      </p:cBhvr>
                                      <p:tavLst>
                                        <p:tav tm="0">
                                          <p:val>
                                            <p:fltVal val="90"/>
                                          </p:val>
                                        </p:tav>
                                        <p:tav tm="100000">
                                          <p:val>
                                            <p:fltVal val="0"/>
                                          </p:val>
                                        </p:tav>
                                      </p:tavLst>
                                    </p:anim>
                                    <p:animEffect transition="in" filter="fade">
                                      <p:cBhvr>
                                        <p:cTn id="616" dur="1000"/>
                                        <p:tgtEl>
                                          <p:spTgt spid="103"/>
                                        </p:tgtEl>
                                      </p:cBhvr>
                                    </p:animEffect>
                                  </p:childTnLst>
                                </p:cTn>
                              </p:par>
                              <p:par>
                                <p:cTn id="617" presetID="31" presetClass="entr" presetSubtype="0" fill="hold" grpId="0" nodeType="withEffect">
                                  <p:stCondLst>
                                    <p:cond delay="0"/>
                                  </p:stCondLst>
                                  <p:childTnLst>
                                    <p:set>
                                      <p:cBhvr>
                                        <p:cTn id="618" dur="1" fill="hold">
                                          <p:stCondLst>
                                            <p:cond delay="0"/>
                                          </p:stCondLst>
                                        </p:cTn>
                                        <p:tgtEl>
                                          <p:spTgt spid="104"/>
                                        </p:tgtEl>
                                        <p:attrNameLst>
                                          <p:attrName>style.visibility</p:attrName>
                                        </p:attrNameLst>
                                      </p:cBhvr>
                                      <p:to>
                                        <p:strVal val="visible"/>
                                      </p:to>
                                    </p:set>
                                    <p:anim calcmode="lin" valueType="num">
                                      <p:cBhvr>
                                        <p:cTn id="619" dur="1000" fill="hold"/>
                                        <p:tgtEl>
                                          <p:spTgt spid="104"/>
                                        </p:tgtEl>
                                        <p:attrNameLst>
                                          <p:attrName>ppt_w</p:attrName>
                                        </p:attrNameLst>
                                      </p:cBhvr>
                                      <p:tavLst>
                                        <p:tav tm="0">
                                          <p:val>
                                            <p:fltVal val="0"/>
                                          </p:val>
                                        </p:tav>
                                        <p:tav tm="100000">
                                          <p:val>
                                            <p:strVal val="#ppt_w"/>
                                          </p:val>
                                        </p:tav>
                                      </p:tavLst>
                                    </p:anim>
                                    <p:anim calcmode="lin" valueType="num">
                                      <p:cBhvr>
                                        <p:cTn id="620" dur="1000" fill="hold"/>
                                        <p:tgtEl>
                                          <p:spTgt spid="104"/>
                                        </p:tgtEl>
                                        <p:attrNameLst>
                                          <p:attrName>ppt_h</p:attrName>
                                        </p:attrNameLst>
                                      </p:cBhvr>
                                      <p:tavLst>
                                        <p:tav tm="0">
                                          <p:val>
                                            <p:fltVal val="0"/>
                                          </p:val>
                                        </p:tav>
                                        <p:tav tm="100000">
                                          <p:val>
                                            <p:strVal val="#ppt_h"/>
                                          </p:val>
                                        </p:tav>
                                      </p:tavLst>
                                    </p:anim>
                                    <p:anim calcmode="lin" valueType="num">
                                      <p:cBhvr>
                                        <p:cTn id="621" dur="1000" fill="hold"/>
                                        <p:tgtEl>
                                          <p:spTgt spid="104"/>
                                        </p:tgtEl>
                                        <p:attrNameLst>
                                          <p:attrName>style.rotation</p:attrName>
                                        </p:attrNameLst>
                                      </p:cBhvr>
                                      <p:tavLst>
                                        <p:tav tm="0">
                                          <p:val>
                                            <p:fltVal val="90"/>
                                          </p:val>
                                        </p:tav>
                                        <p:tav tm="100000">
                                          <p:val>
                                            <p:fltVal val="0"/>
                                          </p:val>
                                        </p:tav>
                                      </p:tavLst>
                                    </p:anim>
                                    <p:animEffect transition="in" filter="fade">
                                      <p:cBhvr>
                                        <p:cTn id="622" dur="1000"/>
                                        <p:tgtEl>
                                          <p:spTgt spid="104"/>
                                        </p:tgtEl>
                                      </p:cBhvr>
                                    </p:animEffect>
                                  </p:childTnLst>
                                </p:cTn>
                              </p:par>
                              <p:par>
                                <p:cTn id="623" presetID="31" presetClass="entr" presetSubtype="0" fill="hold" grpId="0" nodeType="withEffect">
                                  <p:stCondLst>
                                    <p:cond delay="0"/>
                                  </p:stCondLst>
                                  <p:childTnLst>
                                    <p:set>
                                      <p:cBhvr>
                                        <p:cTn id="624" dur="1" fill="hold">
                                          <p:stCondLst>
                                            <p:cond delay="0"/>
                                          </p:stCondLst>
                                        </p:cTn>
                                        <p:tgtEl>
                                          <p:spTgt spid="105"/>
                                        </p:tgtEl>
                                        <p:attrNameLst>
                                          <p:attrName>style.visibility</p:attrName>
                                        </p:attrNameLst>
                                      </p:cBhvr>
                                      <p:to>
                                        <p:strVal val="visible"/>
                                      </p:to>
                                    </p:set>
                                    <p:anim calcmode="lin" valueType="num">
                                      <p:cBhvr>
                                        <p:cTn id="625" dur="1000" fill="hold"/>
                                        <p:tgtEl>
                                          <p:spTgt spid="105"/>
                                        </p:tgtEl>
                                        <p:attrNameLst>
                                          <p:attrName>ppt_w</p:attrName>
                                        </p:attrNameLst>
                                      </p:cBhvr>
                                      <p:tavLst>
                                        <p:tav tm="0">
                                          <p:val>
                                            <p:fltVal val="0"/>
                                          </p:val>
                                        </p:tav>
                                        <p:tav tm="100000">
                                          <p:val>
                                            <p:strVal val="#ppt_w"/>
                                          </p:val>
                                        </p:tav>
                                      </p:tavLst>
                                    </p:anim>
                                    <p:anim calcmode="lin" valueType="num">
                                      <p:cBhvr>
                                        <p:cTn id="626" dur="1000" fill="hold"/>
                                        <p:tgtEl>
                                          <p:spTgt spid="105"/>
                                        </p:tgtEl>
                                        <p:attrNameLst>
                                          <p:attrName>ppt_h</p:attrName>
                                        </p:attrNameLst>
                                      </p:cBhvr>
                                      <p:tavLst>
                                        <p:tav tm="0">
                                          <p:val>
                                            <p:fltVal val="0"/>
                                          </p:val>
                                        </p:tav>
                                        <p:tav tm="100000">
                                          <p:val>
                                            <p:strVal val="#ppt_h"/>
                                          </p:val>
                                        </p:tav>
                                      </p:tavLst>
                                    </p:anim>
                                    <p:anim calcmode="lin" valueType="num">
                                      <p:cBhvr>
                                        <p:cTn id="627" dur="1000" fill="hold"/>
                                        <p:tgtEl>
                                          <p:spTgt spid="105"/>
                                        </p:tgtEl>
                                        <p:attrNameLst>
                                          <p:attrName>style.rotation</p:attrName>
                                        </p:attrNameLst>
                                      </p:cBhvr>
                                      <p:tavLst>
                                        <p:tav tm="0">
                                          <p:val>
                                            <p:fltVal val="90"/>
                                          </p:val>
                                        </p:tav>
                                        <p:tav tm="100000">
                                          <p:val>
                                            <p:fltVal val="0"/>
                                          </p:val>
                                        </p:tav>
                                      </p:tavLst>
                                    </p:anim>
                                    <p:animEffect transition="in" filter="fade">
                                      <p:cBhvr>
                                        <p:cTn id="628" dur="1000"/>
                                        <p:tgtEl>
                                          <p:spTgt spid="105"/>
                                        </p:tgtEl>
                                      </p:cBhvr>
                                    </p:animEffect>
                                  </p:childTnLst>
                                </p:cTn>
                              </p:par>
                              <p:par>
                                <p:cTn id="629" presetID="31" presetClass="entr" presetSubtype="0" fill="hold" nodeType="withEffect">
                                  <p:stCondLst>
                                    <p:cond delay="0"/>
                                  </p:stCondLst>
                                  <p:childTnLst>
                                    <p:set>
                                      <p:cBhvr>
                                        <p:cTn id="630" dur="1" fill="hold">
                                          <p:stCondLst>
                                            <p:cond delay="0"/>
                                          </p:stCondLst>
                                        </p:cTn>
                                        <p:tgtEl>
                                          <p:spTgt spid="106"/>
                                        </p:tgtEl>
                                        <p:attrNameLst>
                                          <p:attrName>style.visibility</p:attrName>
                                        </p:attrNameLst>
                                      </p:cBhvr>
                                      <p:to>
                                        <p:strVal val="visible"/>
                                      </p:to>
                                    </p:set>
                                    <p:anim calcmode="lin" valueType="num">
                                      <p:cBhvr>
                                        <p:cTn id="631" dur="1000" fill="hold"/>
                                        <p:tgtEl>
                                          <p:spTgt spid="106"/>
                                        </p:tgtEl>
                                        <p:attrNameLst>
                                          <p:attrName>ppt_w</p:attrName>
                                        </p:attrNameLst>
                                      </p:cBhvr>
                                      <p:tavLst>
                                        <p:tav tm="0">
                                          <p:val>
                                            <p:fltVal val="0"/>
                                          </p:val>
                                        </p:tav>
                                        <p:tav tm="100000">
                                          <p:val>
                                            <p:strVal val="#ppt_w"/>
                                          </p:val>
                                        </p:tav>
                                      </p:tavLst>
                                    </p:anim>
                                    <p:anim calcmode="lin" valueType="num">
                                      <p:cBhvr>
                                        <p:cTn id="632" dur="1000" fill="hold"/>
                                        <p:tgtEl>
                                          <p:spTgt spid="106"/>
                                        </p:tgtEl>
                                        <p:attrNameLst>
                                          <p:attrName>ppt_h</p:attrName>
                                        </p:attrNameLst>
                                      </p:cBhvr>
                                      <p:tavLst>
                                        <p:tav tm="0">
                                          <p:val>
                                            <p:fltVal val="0"/>
                                          </p:val>
                                        </p:tav>
                                        <p:tav tm="100000">
                                          <p:val>
                                            <p:strVal val="#ppt_h"/>
                                          </p:val>
                                        </p:tav>
                                      </p:tavLst>
                                    </p:anim>
                                    <p:anim calcmode="lin" valueType="num">
                                      <p:cBhvr>
                                        <p:cTn id="633" dur="1000" fill="hold"/>
                                        <p:tgtEl>
                                          <p:spTgt spid="106"/>
                                        </p:tgtEl>
                                        <p:attrNameLst>
                                          <p:attrName>style.rotation</p:attrName>
                                        </p:attrNameLst>
                                      </p:cBhvr>
                                      <p:tavLst>
                                        <p:tav tm="0">
                                          <p:val>
                                            <p:fltVal val="90"/>
                                          </p:val>
                                        </p:tav>
                                        <p:tav tm="100000">
                                          <p:val>
                                            <p:fltVal val="0"/>
                                          </p:val>
                                        </p:tav>
                                      </p:tavLst>
                                    </p:anim>
                                    <p:animEffect transition="in" filter="fade">
                                      <p:cBhvr>
                                        <p:cTn id="634" dur="1000"/>
                                        <p:tgtEl>
                                          <p:spTgt spid="106"/>
                                        </p:tgtEl>
                                      </p:cBhvr>
                                    </p:animEffect>
                                  </p:childTnLst>
                                </p:cTn>
                              </p:par>
                              <p:par>
                                <p:cTn id="635" presetID="31" presetClass="entr" presetSubtype="0" fill="hold" nodeType="withEffect">
                                  <p:stCondLst>
                                    <p:cond delay="0"/>
                                  </p:stCondLst>
                                  <p:childTnLst>
                                    <p:set>
                                      <p:cBhvr>
                                        <p:cTn id="636" dur="1" fill="hold">
                                          <p:stCondLst>
                                            <p:cond delay="0"/>
                                          </p:stCondLst>
                                        </p:cTn>
                                        <p:tgtEl>
                                          <p:spTgt spid="107"/>
                                        </p:tgtEl>
                                        <p:attrNameLst>
                                          <p:attrName>style.visibility</p:attrName>
                                        </p:attrNameLst>
                                      </p:cBhvr>
                                      <p:to>
                                        <p:strVal val="visible"/>
                                      </p:to>
                                    </p:set>
                                    <p:anim calcmode="lin" valueType="num">
                                      <p:cBhvr>
                                        <p:cTn id="637" dur="1000" fill="hold"/>
                                        <p:tgtEl>
                                          <p:spTgt spid="107"/>
                                        </p:tgtEl>
                                        <p:attrNameLst>
                                          <p:attrName>ppt_w</p:attrName>
                                        </p:attrNameLst>
                                      </p:cBhvr>
                                      <p:tavLst>
                                        <p:tav tm="0">
                                          <p:val>
                                            <p:fltVal val="0"/>
                                          </p:val>
                                        </p:tav>
                                        <p:tav tm="100000">
                                          <p:val>
                                            <p:strVal val="#ppt_w"/>
                                          </p:val>
                                        </p:tav>
                                      </p:tavLst>
                                    </p:anim>
                                    <p:anim calcmode="lin" valueType="num">
                                      <p:cBhvr>
                                        <p:cTn id="638" dur="1000" fill="hold"/>
                                        <p:tgtEl>
                                          <p:spTgt spid="107"/>
                                        </p:tgtEl>
                                        <p:attrNameLst>
                                          <p:attrName>ppt_h</p:attrName>
                                        </p:attrNameLst>
                                      </p:cBhvr>
                                      <p:tavLst>
                                        <p:tav tm="0">
                                          <p:val>
                                            <p:fltVal val="0"/>
                                          </p:val>
                                        </p:tav>
                                        <p:tav tm="100000">
                                          <p:val>
                                            <p:strVal val="#ppt_h"/>
                                          </p:val>
                                        </p:tav>
                                      </p:tavLst>
                                    </p:anim>
                                    <p:anim calcmode="lin" valueType="num">
                                      <p:cBhvr>
                                        <p:cTn id="639" dur="1000" fill="hold"/>
                                        <p:tgtEl>
                                          <p:spTgt spid="107"/>
                                        </p:tgtEl>
                                        <p:attrNameLst>
                                          <p:attrName>style.rotation</p:attrName>
                                        </p:attrNameLst>
                                      </p:cBhvr>
                                      <p:tavLst>
                                        <p:tav tm="0">
                                          <p:val>
                                            <p:fltVal val="90"/>
                                          </p:val>
                                        </p:tav>
                                        <p:tav tm="100000">
                                          <p:val>
                                            <p:fltVal val="0"/>
                                          </p:val>
                                        </p:tav>
                                      </p:tavLst>
                                    </p:anim>
                                    <p:animEffect transition="in" filter="fade">
                                      <p:cBhvr>
                                        <p:cTn id="640" dur="1000"/>
                                        <p:tgtEl>
                                          <p:spTgt spid="107"/>
                                        </p:tgtEl>
                                      </p:cBhvr>
                                    </p:animEffect>
                                  </p:childTnLst>
                                </p:cTn>
                              </p:par>
                              <p:par>
                                <p:cTn id="641" presetID="31" presetClass="entr" presetSubtype="0" fill="hold" nodeType="withEffect">
                                  <p:stCondLst>
                                    <p:cond delay="0"/>
                                  </p:stCondLst>
                                  <p:childTnLst>
                                    <p:set>
                                      <p:cBhvr>
                                        <p:cTn id="642" dur="1" fill="hold">
                                          <p:stCondLst>
                                            <p:cond delay="0"/>
                                          </p:stCondLst>
                                        </p:cTn>
                                        <p:tgtEl>
                                          <p:spTgt spid="108"/>
                                        </p:tgtEl>
                                        <p:attrNameLst>
                                          <p:attrName>style.visibility</p:attrName>
                                        </p:attrNameLst>
                                      </p:cBhvr>
                                      <p:to>
                                        <p:strVal val="visible"/>
                                      </p:to>
                                    </p:set>
                                    <p:anim calcmode="lin" valueType="num">
                                      <p:cBhvr>
                                        <p:cTn id="643" dur="1000" fill="hold"/>
                                        <p:tgtEl>
                                          <p:spTgt spid="108"/>
                                        </p:tgtEl>
                                        <p:attrNameLst>
                                          <p:attrName>ppt_w</p:attrName>
                                        </p:attrNameLst>
                                      </p:cBhvr>
                                      <p:tavLst>
                                        <p:tav tm="0">
                                          <p:val>
                                            <p:fltVal val="0"/>
                                          </p:val>
                                        </p:tav>
                                        <p:tav tm="100000">
                                          <p:val>
                                            <p:strVal val="#ppt_w"/>
                                          </p:val>
                                        </p:tav>
                                      </p:tavLst>
                                    </p:anim>
                                    <p:anim calcmode="lin" valueType="num">
                                      <p:cBhvr>
                                        <p:cTn id="644" dur="1000" fill="hold"/>
                                        <p:tgtEl>
                                          <p:spTgt spid="108"/>
                                        </p:tgtEl>
                                        <p:attrNameLst>
                                          <p:attrName>ppt_h</p:attrName>
                                        </p:attrNameLst>
                                      </p:cBhvr>
                                      <p:tavLst>
                                        <p:tav tm="0">
                                          <p:val>
                                            <p:fltVal val="0"/>
                                          </p:val>
                                        </p:tav>
                                        <p:tav tm="100000">
                                          <p:val>
                                            <p:strVal val="#ppt_h"/>
                                          </p:val>
                                        </p:tav>
                                      </p:tavLst>
                                    </p:anim>
                                    <p:anim calcmode="lin" valueType="num">
                                      <p:cBhvr>
                                        <p:cTn id="645" dur="1000" fill="hold"/>
                                        <p:tgtEl>
                                          <p:spTgt spid="108"/>
                                        </p:tgtEl>
                                        <p:attrNameLst>
                                          <p:attrName>style.rotation</p:attrName>
                                        </p:attrNameLst>
                                      </p:cBhvr>
                                      <p:tavLst>
                                        <p:tav tm="0">
                                          <p:val>
                                            <p:fltVal val="90"/>
                                          </p:val>
                                        </p:tav>
                                        <p:tav tm="100000">
                                          <p:val>
                                            <p:fltVal val="0"/>
                                          </p:val>
                                        </p:tav>
                                      </p:tavLst>
                                    </p:anim>
                                    <p:animEffect transition="in" filter="fade">
                                      <p:cBhvr>
                                        <p:cTn id="646" dur="1000"/>
                                        <p:tgtEl>
                                          <p:spTgt spid="108"/>
                                        </p:tgtEl>
                                      </p:cBhvr>
                                    </p:animEffect>
                                  </p:childTnLst>
                                </p:cTn>
                              </p:par>
                              <p:par>
                                <p:cTn id="647" presetID="31" presetClass="entr" presetSubtype="0" fill="hold" nodeType="withEffect">
                                  <p:stCondLst>
                                    <p:cond delay="0"/>
                                  </p:stCondLst>
                                  <p:childTnLst>
                                    <p:set>
                                      <p:cBhvr>
                                        <p:cTn id="648" dur="1" fill="hold">
                                          <p:stCondLst>
                                            <p:cond delay="0"/>
                                          </p:stCondLst>
                                        </p:cTn>
                                        <p:tgtEl>
                                          <p:spTgt spid="109"/>
                                        </p:tgtEl>
                                        <p:attrNameLst>
                                          <p:attrName>style.visibility</p:attrName>
                                        </p:attrNameLst>
                                      </p:cBhvr>
                                      <p:to>
                                        <p:strVal val="visible"/>
                                      </p:to>
                                    </p:set>
                                    <p:anim calcmode="lin" valueType="num">
                                      <p:cBhvr>
                                        <p:cTn id="649" dur="1000" fill="hold"/>
                                        <p:tgtEl>
                                          <p:spTgt spid="109"/>
                                        </p:tgtEl>
                                        <p:attrNameLst>
                                          <p:attrName>ppt_w</p:attrName>
                                        </p:attrNameLst>
                                      </p:cBhvr>
                                      <p:tavLst>
                                        <p:tav tm="0">
                                          <p:val>
                                            <p:fltVal val="0"/>
                                          </p:val>
                                        </p:tav>
                                        <p:tav tm="100000">
                                          <p:val>
                                            <p:strVal val="#ppt_w"/>
                                          </p:val>
                                        </p:tav>
                                      </p:tavLst>
                                    </p:anim>
                                    <p:anim calcmode="lin" valueType="num">
                                      <p:cBhvr>
                                        <p:cTn id="650" dur="1000" fill="hold"/>
                                        <p:tgtEl>
                                          <p:spTgt spid="109"/>
                                        </p:tgtEl>
                                        <p:attrNameLst>
                                          <p:attrName>ppt_h</p:attrName>
                                        </p:attrNameLst>
                                      </p:cBhvr>
                                      <p:tavLst>
                                        <p:tav tm="0">
                                          <p:val>
                                            <p:fltVal val="0"/>
                                          </p:val>
                                        </p:tav>
                                        <p:tav tm="100000">
                                          <p:val>
                                            <p:strVal val="#ppt_h"/>
                                          </p:val>
                                        </p:tav>
                                      </p:tavLst>
                                    </p:anim>
                                    <p:anim calcmode="lin" valueType="num">
                                      <p:cBhvr>
                                        <p:cTn id="651" dur="1000" fill="hold"/>
                                        <p:tgtEl>
                                          <p:spTgt spid="109"/>
                                        </p:tgtEl>
                                        <p:attrNameLst>
                                          <p:attrName>style.rotation</p:attrName>
                                        </p:attrNameLst>
                                      </p:cBhvr>
                                      <p:tavLst>
                                        <p:tav tm="0">
                                          <p:val>
                                            <p:fltVal val="90"/>
                                          </p:val>
                                        </p:tav>
                                        <p:tav tm="100000">
                                          <p:val>
                                            <p:fltVal val="0"/>
                                          </p:val>
                                        </p:tav>
                                      </p:tavLst>
                                    </p:anim>
                                    <p:animEffect transition="in" filter="fade">
                                      <p:cBhvr>
                                        <p:cTn id="652" dur="1000"/>
                                        <p:tgtEl>
                                          <p:spTgt spid="109"/>
                                        </p:tgtEl>
                                      </p:cBhvr>
                                    </p:animEffect>
                                  </p:childTnLst>
                                </p:cTn>
                              </p:par>
                              <p:par>
                                <p:cTn id="653" presetID="31" presetClass="entr" presetSubtype="0" fill="hold" grpId="0" nodeType="withEffect">
                                  <p:stCondLst>
                                    <p:cond delay="0"/>
                                  </p:stCondLst>
                                  <p:childTnLst>
                                    <p:set>
                                      <p:cBhvr>
                                        <p:cTn id="654" dur="1" fill="hold">
                                          <p:stCondLst>
                                            <p:cond delay="0"/>
                                          </p:stCondLst>
                                        </p:cTn>
                                        <p:tgtEl>
                                          <p:spTgt spid="110"/>
                                        </p:tgtEl>
                                        <p:attrNameLst>
                                          <p:attrName>style.visibility</p:attrName>
                                        </p:attrNameLst>
                                      </p:cBhvr>
                                      <p:to>
                                        <p:strVal val="visible"/>
                                      </p:to>
                                    </p:set>
                                    <p:anim calcmode="lin" valueType="num">
                                      <p:cBhvr>
                                        <p:cTn id="655" dur="1000" fill="hold"/>
                                        <p:tgtEl>
                                          <p:spTgt spid="110"/>
                                        </p:tgtEl>
                                        <p:attrNameLst>
                                          <p:attrName>ppt_w</p:attrName>
                                        </p:attrNameLst>
                                      </p:cBhvr>
                                      <p:tavLst>
                                        <p:tav tm="0">
                                          <p:val>
                                            <p:fltVal val="0"/>
                                          </p:val>
                                        </p:tav>
                                        <p:tav tm="100000">
                                          <p:val>
                                            <p:strVal val="#ppt_w"/>
                                          </p:val>
                                        </p:tav>
                                      </p:tavLst>
                                    </p:anim>
                                    <p:anim calcmode="lin" valueType="num">
                                      <p:cBhvr>
                                        <p:cTn id="656" dur="1000" fill="hold"/>
                                        <p:tgtEl>
                                          <p:spTgt spid="110"/>
                                        </p:tgtEl>
                                        <p:attrNameLst>
                                          <p:attrName>ppt_h</p:attrName>
                                        </p:attrNameLst>
                                      </p:cBhvr>
                                      <p:tavLst>
                                        <p:tav tm="0">
                                          <p:val>
                                            <p:fltVal val="0"/>
                                          </p:val>
                                        </p:tav>
                                        <p:tav tm="100000">
                                          <p:val>
                                            <p:strVal val="#ppt_h"/>
                                          </p:val>
                                        </p:tav>
                                      </p:tavLst>
                                    </p:anim>
                                    <p:anim calcmode="lin" valueType="num">
                                      <p:cBhvr>
                                        <p:cTn id="657" dur="1000" fill="hold"/>
                                        <p:tgtEl>
                                          <p:spTgt spid="110"/>
                                        </p:tgtEl>
                                        <p:attrNameLst>
                                          <p:attrName>style.rotation</p:attrName>
                                        </p:attrNameLst>
                                      </p:cBhvr>
                                      <p:tavLst>
                                        <p:tav tm="0">
                                          <p:val>
                                            <p:fltVal val="90"/>
                                          </p:val>
                                        </p:tav>
                                        <p:tav tm="100000">
                                          <p:val>
                                            <p:fltVal val="0"/>
                                          </p:val>
                                        </p:tav>
                                      </p:tavLst>
                                    </p:anim>
                                    <p:animEffect transition="in" filter="fade">
                                      <p:cBhvr>
                                        <p:cTn id="658" dur="1000"/>
                                        <p:tgtEl>
                                          <p:spTgt spid="110"/>
                                        </p:tgtEl>
                                      </p:cBhvr>
                                    </p:animEffect>
                                  </p:childTnLst>
                                </p:cTn>
                              </p:par>
                              <p:par>
                                <p:cTn id="659" presetID="31" presetClass="entr" presetSubtype="0" fill="hold" grpId="0" nodeType="withEffect">
                                  <p:stCondLst>
                                    <p:cond delay="0"/>
                                  </p:stCondLst>
                                  <p:childTnLst>
                                    <p:set>
                                      <p:cBhvr>
                                        <p:cTn id="660" dur="1" fill="hold">
                                          <p:stCondLst>
                                            <p:cond delay="0"/>
                                          </p:stCondLst>
                                        </p:cTn>
                                        <p:tgtEl>
                                          <p:spTgt spid="111"/>
                                        </p:tgtEl>
                                        <p:attrNameLst>
                                          <p:attrName>style.visibility</p:attrName>
                                        </p:attrNameLst>
                                      </p:cBhvr>
                                      <p:to>
                                        <p:strVal val="visible"/>
                                      </p:to>
                                    </p:set>
                                    <p:anim calcmode="lin" valueType="num">
                                      <p:cBhvr>
                                        <p:cTn id="661" dur="1000" fill="hold"/>
                                        <p:tgtEl>
                                          <p:spTgt spid="111"/>
                                        </p:tgtEl>
                                        <p:attrNameLst>
                                          <p:attrName>ppt_w</p:attrName>
                                        </p:attrNameLst>
                                      </p:cBhvr>
                                      <p:tavLst>
                                        <p:tav tm="0">
                                          <p:val>
                                            <p:fltVal val="0"/>
                                          </p:val>
                                        </p:tav>
                                        <p:tav tm="100000">
                                          <p:val>
                                            <p:strVal val="#ppt_w"/>
                                          </p:val>
                                        </p:tav>
                                      </p:tavLst>
                                    </p:anim>
                                    <p:anim calcmode="lin" valueType="num">
                                      <p:cBhvr>
                                        <p:cTn id="662" dur="1000" fill="hold"/>
                                        <p:tgtEl>
                                          <p:spTgt spid="111"/>
                                        </p:tgtEl>
                                        <p:attrNameLst>
                                          <p:attrName>ppt_h</p:attrName>
                                        </p:attrNameLst>
                                      </p:cBhvr>
                                      <p:tavLst>
                                        <p:tav tm="0">
                                          <p:val>
                                            <p:fltVal val="0"/>
                                          </p:val>
                                        </p:tav>
                                        <p:tav tm="100000">
                                          <p:val>
                                            <p:strVal val="#ppt_h"/>
                                          </p:val>
                                        </p:tav>
                                      </p:tavLst>
                                    </p:anim>
                                    <p:anim calcmode="lin" valueType="num">
                                      <p:cBhvr>
                                        <p:cTn id="663" dur="1000" fill="hold"/>
                                        <p:tgtEl>
                                          <p:spTgt spid="111"/>
                                        </p:tgtEl>
                                        <p:attrNameLst>
                                          <p:attrName>style.rotation</p:attrName>
                                        </p:attrNameLst>
                                      </p:cBhvr>
                                      <p:tavLst>
                                        <p:tav tm="0">
                                          <p:val>
                                            <p:fltVal val="90"/>
                                          </p:val>
                                        </p:tav>
                                        <p:tav tm="100000">
                                          <p:val>
                                            <p:fltVal val="0"/>
                                          </p:val>
                                        </p:tav>
                                      </p:tavLst>
                                    </p:anim>
                                    <p:animEffect transition="in" filter="fade">
                                      <p:cBhvr>
                                        <p:cTn id="664" dur="1000"/>
                                        <p:tgtEl>
                                          <p:spTgt spid="111"/>
                                        </p:tgtEl>
                                      </p:cBhvr>
                                    </p:animEffect>
                                  </p:childTnLst>
                                </p:cTn>
                              </p:par>
                              <p:par>
                                <p:cTn id="665" presetID="31" presetClass="entr" presetSubtype="0" fill="hold" nodeType="withEffect">
                                  <p:stCondLst>
                                    <p:cond delay="0"/>
                                  </p:stCondLst>
                                  <p:childTnLst>
                                    <p:set>
                                      <p:cBhvr>
                                        <p:cTn id="666" dur="1" fill="hold">
                                          <p:stCondLst>
                                            <p:cond delay="0"/>
                                          </p:stCondLst>
                                        </p:cTn>
                                        <p:tgtEl>
                                          <p:spTgt spid="112"/>
                                        </p:tgtEl>
                                        <p:attrNameLst>
                                          <p:attrName>style.visibility</p:attrName>
                                        </p:attrNameLst>
                                      </p:cBhvr>
                                      <p:to>
                                        <p:strVal val="visible"/>
                                      </p:to>
                                    </p:set>
                                    <p:anim calcmode="lin" valueType="num">
                                      <p:cBhvr>
                                        <p:cTn id="667" dur="1000" fill="hold"/>
                                        <p:tgtEl>
                                          <p:spTgt spid="112"/>
                                        </p:tgtEl>
                                        <p:attrNameLst>
                                          <p:attrName>ppt_w</p:attrName>
                                        </p:attrNameLst>
                                      </p:cBhvr>
                                      <p:tavLst>
                                        <p:tav tm="0">
                                          <p:val>
                                            <p:fltVal val="0"/>
                                          </p:val>
                                        </p:tav>
                                        <p:tav tm="100000">
                                          <p:val>
                                            <p:strVal val="#ppt_w"/>
                                          </p:val>
                                        </p:tav>
                                      </p:tavLst>
                                    </p:anim>
                                    <p:anim calcmode="lin" valueType="num">
                                      <p:cBhvr>
                                        <p:cTn id="668" dur="1000" fill="hold"/>
                                        <p:tgtEl>
                                          <p:spTgt spid="112"/>
                                        </p:tgtEl>
                                        <p:attrNameLst>
                                          <p:attrName>ppt_h</p:attrName>
                                        </p:attrNameLst>
                                      </p:cBhvr>
                                      <p:tavLst>
                                        <p:tav tm="0">
                                          <p:val>
                                            <p:fltVal val="0"/>
                                          </p:val>
                                        </p:tav>
                                        <p:tav tm="100000">
                                          <p:val>
                                            <p:strVal val="#ppt_h"/>
                                          </p:val>
                                        </p:tav>
                                      </p:tavLst>
                                    </p:anim>
                                    <p:anim calcmode="lin" valueType="num">
                                      <p:cBhvr>
                                        <p:cTn id="669" dur="1000" fill="hold"/>
                                        <p:tgtEl>
                                          <p:spTgt spid="112"/>
                                        </p:tgtEl>
                                        <p:attrNameLst>
                                          <p:attrName>style.rotation</p:attrName>
                                        </p:attrNameLst>
                                      </p:cBhvr>
                                      <p:tavLst>
                                        <p:tav tm="0">
                                          <p:val>
                                            <p:fltVal val="90"/>
                                          </p:val>
                                        </p:tav>
                                        <p:tav tm="100000">
                                          <p:val>
                                            <p:fltVal val="0"/>
                                          </p:val>
                                        </p:tav>
                                      </p:tavLst>
                                    </p:anim>
                                    <p:animEffect transition="in" filter="fade">
                                      <p:cBhvr>
                                        <p:cTn id="670" dur="1000"/>
                                        <p:tgtEl>
                                          <p:spTgt spid="112"/>
                                        </p:tgtEl>
                                      </p:cBhvr>
                                    </p:animEffect>
                                  </p:childTnLst>
                                </p:cTn>
                              </p:par>
                              <p:par>
                                <p:cTn id="671" presetID="31" presetClass="entr" presetSubtype="0" fill="hold" nodeType="withEffect">
                                  <p:stCondLst>
                                    <p:cond delay="0"/>
                                  </p:stCondLst>
                                  <p:childTnLst>
                                    <p:set>
                                      <p:cBhvr>
                                        <p:cTn id="672" dur="1" fill="hold">
                                          <p:stCondLst>
                                            <p:cond delay="0"/>
                                          </p:stCondLst>
                                        </p:cTn>
                                        <p:tgtEl>
                                          <p:spTgt spid="113"/>
                                        </p:tgtEl>
                                        <p:attrNameLst>
                                          <p:attrName>style.visibility</p:attrName>
                                        </p:attrNameLst>
                                      </p:cBhvr>
                                      <p:to>
                                        <p:strVal val="visible"/>
                                      </p:to>
                                    </p:set>
                                    <p:anim calcmode="lin" valueType="num">
                                      <p:cBhvr>
                                        <p:cTn id="673" dur="1000" fill="hold"/>
                                        <p:tgtEl>
                                          <p:spTgt spid="113"/>
                                        </p:tgtEl>
                                        <p:attrNameLst>
                                          <p:attrName>ppt_w</p:attrName>
                                        </p:attrNameLst>
                                      </p:cBhvr>
                                      <p:tavLst>
                                        <p:tav tm="0">
                                          <p:val>
                                            <p:fltVal val="0"/>
                                          </p:val>
                                        </p:tav>
                                        <p:tav tm="100000">
                                          <p:val>
                                            <p:strVal val="#ppt_w"/>
                                          </p:val>
                                        </p:tav>
                                      </p:tavLst>
                                    </p:anim>
                                    <p:anim calcmode="lin" valueType="num">
                                      <p:cBhvr>
                                        <p:cTn id="674" dur="1000" fill="hold"/>
                                        <p:tgtEl>
                                          <p:spTgt spid="113"/>
                                        </p:tgtEl>
                                        <p:attrNameLst>
                                          <p:attrName>ppt_h</p:attrName>
                                        </p:attrNameLst>
                                      </p:cBhvr>
                                      <p:tavLst>
                                        <p:tav tm="0">
                                          <p:val>
                                            <p:fltVal val="0"/>
                                          </p:val>
                                        </p:tav>
                                        <p:tav tm="100000">
                                          <p:val>
                                            <p:strVal val="#ppt_h"/>
                                          </p:val>
                                        </p:tav>
                                      </p:tavLst>
                                    </p:anim>
                                    <p:anim calcmode="lin" valueType="num">
                                      <p:cBhvr>
                                        <p:cTn id="675" dur="1000" fill="hold"/>
                                        <p:tgtEl>
                                          <p:spTgt spid="113"/>
                                        </p:tgtEl>
                                        <p:attrNameLst>
                                          <p:attrName>style.rotation</p:attrName>
                                        </p:attrNameLst>
                                      </p:cBhvr>
                                      <p:tavLst>
                                        <p:tav tm="0">
                                          <p:val>
                                            <p:fltVal val="90"/>
                                          </p:val>
                                        </p:tav>
                                        <p:tav tm="100000">
                                          <p:val>
                                            <p:fltVal val="0"/>
                                          </p:val>
                                        </p:tav>
                                      </p:tavLst>
                                    </p:anim>
                                    <p:animEffect transition="in" filter="fade">
                                      <p:cBhvr>
                                        <p:cTn id="676" dur="1000"/>
                                        <p:tgtEl>
                                          <p:spTgt spid="113"/>
                                        </p:tgtEl>
                                      </p:cBhvr>
                                    </p:animEffect>
                                  </p:childTnLst>
                                </p:cTn>
                              </p:par>
                              <p:par>
                                <p:cTn id="677" presetID="31" presetClass="entr" presetSubtype="0" fill="hold" nodeType="withEffect">
                                  <p:stCondLst>
                                    <p:cond delay="0"/>
                                  </p:stCondLst>
                                  <p:childTnLst>
                                    <p:set>
                                      <p:cBhvr>
                                        <p:cTn id="678" dur="1" fill="hold">
                                          <p:stCondLst>
                                            <p:cond delay="0"/>
                                          </p:stCondLst>
                                        </p:cTn>
                                        <p:tgtEl>
                                          <p:spTgt spid="114"/>
                                        </p:tgtEl>
                                        <p:attrNameLst>
                                          <p:attrName>style.visibility</p:attrName>
                                        </p:attrNameLst>
                                      </p:cBhvr>
                                      <p:to>
                                        <p:strVal val="visible"/>
                                      </p:to>
                                    </p:set>
                                    <p:anim calcmode="lin" valueType="num">
                                      <p:cBhvr>
                                        <p:cTn id="679" dur="1000" fill="hold"/>
                                        <p:tgtEl>
                                          <p:spTgt spid="114"/>
                                        </p:tgtEl>
                                        <p:attrNameLst>
                                          <p:attrName>ppt_w</p:attrName>
                                        </p:attrNameLst>
                                      </p:cBhvr>
                                      <p:tavLst>
                                        <p:tav tm="0">
                                          <p:val>
                                            <p:fltVal val="0"/>
                                          </p:val>
                                        </p:tav>
                                        <p:tav tm="100000">
                                          <p:val>
                                            <p:strVal val="#ppt_w"/>
                                          </p:val>
                                        </p:tav>
                                      </p:tavLst>
                                    </p:anim>
                                    <p:anim calcmode="lin" valueType="num">
                                      <p:cBhvr>
                                        <p:cTn id="680" dur="1000" fill="hold"/>
                                        <p:tgtEl>
                                          <p:spTgt spid="114"/>
                                        </p:tgtEl>
                                        <p:attrNameLst>
                                          <p:attrName>ppt_h</p:attrName>
                                        </p:attrNameLst>
                                      </p:cBhvr>
                                      <p:tavLst>
                                        <p:tav tm="0">
                                          <p:val>
                                            <p:fltVal val="0"/>
                                          </p:val>
                                        </p:tav>
                                        <p:tav tm="100000">
                                          <p:val>
                                            <p:strVal val="#ppt_h"/>
                                          </p:val>
                                        </p:tav>
                                      </p:tavLst>
                                    </p:anim>
                                    <p:anim calcmode="lin" valueType="num">
                                      <p:cBhvr>
                                        <p:cTn id="681" dur="1000" fill="hold"/>
                                        <p:tgtEl>
                                          <p:spTgt spid="114"/>
                                        </p:tgtEl>
                                        <p:attrNameLst>
                                          <p:attrName>style.rotation</p:attrName>
                                        </p:attrNameLst>
                                      </p:cBhvr>
                                      <p:tavLst>
                                        <p:tav tm="0">
                                          <p:val>
                                            <p:fltVal val="90"/>
                                          </p:val>
                                        </p:tav>
                                        <p:tav tm="100000">
                                          <p:val>
                                            <p:fltVal val="0"/>
                                          </p:val>
                                        </p:tav>
                                      </p:tavLst>
                                    </p:anim>
                                    <p:animEffect transition="in" filter="fade">
                                      <p:cBhvr>
                                        <p:cTn id="682" dur="1000"/>
                                        <p:tgtEl>
                                          <p:spTgt spid="114"/>
                                        </p:tgtEl>
                                      </p:cBhvr>
                                    </p:animEffect>
                                  </p:childTnLst>
                                </p:cTn>
                              </p:par>
                              <p:par>
                                <p:cTn id="683" presetID="31" presetClass="entr" presetSubtype="0" fill="hold" nodeType="withEffect">
                                  <p:stCondLst>
                                    <p:cond delay="0"/>
                                  </p:stCondLst>
                                  <p:childTnLst>
                                    <p:set>
                                      <p:cBhvr>
                                        <p:cTn id="684" dur="1" fill="hold">
                                          <p:stCondLst>
                                            <p:cond delay="0"/>
                                          </p:stCondLst>
                                        </p:cTn>
                                        <p:tgtEl>
                                          <p:spTgt spid="115"/>
                                        </p:tgtEl>
                                        <p:attrNameLst>
                                          <p:attrName>style.visibility</p:attrName>
                                        </p:attrNameLst>
                                      </p:cBhvr>
                                      <p:to>
                                        <p:strVal val="visible"/>
                                      </p:to>
                                    </p:set>
                                    <p:anim calcmode="lin" valueType="num">
                                      <p:cBhvr>
                                        <p:cTn id="685" dur="1000" fill="hold"/>
                                        <p:tgtEl>
                                          <p:spTgt spid="115"/>
                                        </p:tgtEl>
                                        <p:attrNameLst>
                                          <p:attrName>ppt_w</p:attrName>
                                        </p:attrNameLst>
                                      </p:cBhvr>
                                      <p:tavLst>
                                        <p:tav tm="0">
                                          <p:val>
                                            <p:fltVal val="0"/>
                                          </p:val>
                                        </p:tav>
                                        <p:tav tm="100000">
                                          <p:val>
                                            <p:strVal val="#ppt_w"/>
                                          </p:val>
                                        </p:tav>
                                      </p:tavLst>
                                    </p:anim>
                                    <p:anim calcmode="lin" valueType="num">
                                      <p:cBhvr>
                                        <p:cTn id="686" dur="1000" fill="hold"/>
                                        <p:tgtEl>
                                          <p:spTgt spid="115"/>
                                        </p:tgtEl>
                                        <p:attrNameLst>
                                          <p:attrName>ppt_h</p:attrName>
                                        </p:attrNameLst>
                                      </p:cBhvr>
                                      <p:tavLst>
                                        <p:tav tm="0">
                                          <p:val>
                                            <p:fltVal val="0"/>
                                          </p:val>
                                        </p:tav>
                                        <p:tav tm="100000">
                                          <p:val>
                                            <p:strVal val="#ppt_h"/>
                                          </p:val>
                                        </p:tav>
                                      </p:tavLst>
                                    </p:anim>
                                    <p:anim calcmode="lin" valueType="num">
                                      <p:cBhvr>
                                        <p:cTn id="687" dur="1000" fill="hold"/>
                                        <p:tgtEl>
                                          <p:spTgt spid="115"/>
                                        </p:tgtEl>
                                        <p:attrNameLst>
                                          <p:attrName>style.rotation</p:attrName>
                                        </p:attrNameLst>
                                      </p:cBhvr>
                                      <p:tavLst>
                                        <p:tav tm="0">
                                          <p:val>
                                            <p:fltVal val="90"/>
                                          </p:val>
                                        </p:tav>
                                        <p:tav tm="100000">
                                          <p:val>
                                            <p:fltVal val="0"/>
                                          </p:val>
                                        </p:tav>
                                      </p:tavLst>
                                    </p:anim>
                                    <p:animEffect transition="in" filter="fade">
                                      <p:cBhvr>
                                        <p:cTn id="688" dur="1000"/>
                                        <p:tgtEl>
                                          <p:spTgt spid="115"/>
                                        </p:tgtEl>
                                      </p:cBhvr>
                                    </p:animEffect>
                                  </p:childTnLst>
                                </p:cTn>
                              </p:par>
                              <p:par>
                                <p:cTn id="689" presetID="31" presetClass="entr" presetSubtype="0" fill="hold" nodeType="withEffect">
                                  <p:stCondLst>
                                    <p:cond delay="0"/>
                                  </p:stCondLst>
                                  <p:childTnLst>
                                    <p:set>
                                      <p:cBhvr>
                                        <p:cTn id="690" dur="1" fill="hold">
                                          <p:stCondLst>
                                            <p:cond delay="0"/>
                                          </p:stCondLst>
                                        </p:cTn>
                                        <p:tgtEl>
                                          <p:spTgt spid="116"/>
                                        </p:tgtEl>
                                        <p:attrNameLst>
                                          <p:attrName>style.visibility</p:attrName>
                                        </p:attrNameLst>
                                      </p:cBhvr>
                                      <p:to>
                                        <p:strVal val="visible"/>
                                      </p:to>
                                    </p:set>
                                    <p:anim calcmode="lin" valueType="num">
                                      <p:cBhvr>
                                        <p:cTn id="691" dur="1000" fill="hold"/>
                                        <p:tgtEl>
                                          <p:spTgt spid="116"/>
                                        </p:tgtEl>
                                        <p:attrNameLst>
                                          <p:attrName>ppt_w</p:attrName>
                                        </p:attrNameLst>
                                      </p:cBhvr>
                                      <p:tavLst>
                                        <p:tav tm="0">
                                          <p:val>
                                            <p:fltVal val="0"/>
                                          </p:val>
                                        </p:tav>
                                        <p:tav tm="100000">
                                          <p:val>
                                            <p:strVal val="#ppt_w"/>
                                          </p:val>
                                        </p:tav>
                                      </p:tavLst>
                                    </p:anim>
                                    <p:anim calcmode="lin" valueType="num">
                                      <p:cBhvr>
                                        <p:cTn id="692" dur="1000" fill="hold"/>
                                        <p:tgtEl>
                                          <p:spTgt spid="116"/>
                                        </p:tgtEl>
                                        <p:attrNameLst>
                                          <p:attrName>ppt_h</p:attrName>
                                        </p:attrNameLst>
                                      </p:cBhvr>
                                      <p:tavLst>
                                        <p:tav tm="0">
                                          <p:val>
                                            <p:fltVal val="0"/>
                                          </p:val>
                                        </p:tav>
                                        <p:tav tm="100000">
                                          <p:val>
                                            <p:strVal val="#ppt_h"/>
                                          </p:val>
                                        </p:tav>
                                      </p:tavLst>
                                    </p:anim>
                                    <p:anim calcmode="lin" valueType="num">
                                      <p:cBhvr>
                                        <p:cTn id="693" dur="1000" fill="hold"/>
                                        <p:tgtEl>
                                          <p:spTgt spid="116"/>
                                        </p:tgtEl>
                                        <p:attrNameLst>
                                          <p:attrName>style.rotation</p:attrName>
                                        </p:attrNameLst>
                                      </p:cBhvr>
                                      <p:tavLst>
                                        <p:tav tm="0">
                                          <p:val>
                                            <p:fltVal val="90"/>
                                          </p:val>
                                        </p:tav>
                                        <p:tav tm="100000">
                                          <p:val>
                                            <p:fltVal val="0"/>
                                          </p:val>
                                        </p:tav>
                                      </p:tavLst>
                                    </p:anim>
                                    <p:animEffect transition="in" filter="fade">
                                      <p:cBhvr>
                                        <p:cTn id="694" dur="1000"/>
                                        <p:tgtEl>
                                          <p:spTgt spid="116"/>
                                        </p:tgtEl>
                                      </p:cBhvr>
                                    </p:animEffect>
                                  </p:childTnLst>
                                </p:cTn>
                              </p:par>
                              <p:par>
                                <p:cTn id="695" presetID="31" presetClass="entr" presetSubtype="0" fill="hold" nodeType="withEffect">
                                  <p:stCondLst>
                                    <p:cond delay="0"/>
                                  </p:stCondLst>
                                  <p:childTnLst>
                                    <p:set>
                                      <p:cBhvr>
                                        <p:cTn id="696" dur="1" fill="hold">
                                          <p:stCondLst>
                                            <p:cond delay="0"/>
                                          </p:stCondLst>
                                        </p:cTn>
                                        <p:tgtEl>
                                          <p:spTgt spid="117"/>
                                        </p:tgtEl>
                                        <p:attrNameLst>
                                          <p:attrName>style.visibility</p:attrName>
                                        </p:attrNameLst>
                                      </p:cBhvr>
                                      <p:to>
                                        <p:strVal val="visible"/>
                                      </p:to>
                                    </p:set>
                                    <p:anim calcmode="lin" valueType="num">
                                      <p:cBhvr>
                                        <p:cTn id="697" dur="1000" fill="hold"/>
                                        <p:tgtEl>
                                          <p:spTgt spid="117"/>
                                        </p:tgtEl>
                                        <p:attrNameLst>
                                          <p:attrName>ppt_w</p:attrName>
                                        </p:attrNameLst>
                                      </p:cBhvr>
                                      <p:tavLst>
                                        <p:tav tm="0">
                                          <p:val>
                                            <p:fltVal val="0"/>
                                          </p:val>
                                        </p:tav>
                                        <p:tav tm="100000">
                                          <p:val>
                                            <p:strVal val="#ppt_w"/>
                                          </p:val>
                                        </p:tav>
                                      </p:tavLst>
                                    </p:anim>
                                    <p:anim calcmode="lin" valueType="num">
                                      <p:cBhvr>
                                        <p:cTn id="698" dur="1000" fill="hold"/>
                                        <p:tgtEl>
                                          <p:spTgt spid="117"/>
                                        </p:tgtEl>
                                        <p:attrNameLst>
                                          <p:attrName>ppt_h</p:attrName>
                                        </p:attrNameLst>
                                      </p:cBhvr>
                                      <p:tavLst>
                                        <p:tav tm="0">
                                          <p:val>
                                            <p:fltVal val="0"/>
                                          </p:val>
                                        </p:tav>
                                        <p:tav tm="100000">
                                          <p:val>
                                            <p:strVal val="#ppt_h"/>
                                          </p:val>
                                        </p:tav>
                                      </p:tavLst>
                                    </p:anim>
                                    <p:anim calcmode="lin" valueType="num">
                                      <p:cBhvr>
                                        <p:cTn id="699" dur="1000" fill="hold"/>
                                        <p:tgtEl>
                                          <p:spTgt spid="117"/>
                                        </p:tgtEl>
                                        <p:attrNameLst>
                                          <p:attrName>style.rotation</p:attrName>
                                        </p:attrNameLst>
                                      </p:cBhvr>
                                      <p:tavLst>
                                        <p:tav tm="0">
                                          <p:val>
                                            <p:fltVal val="90"/>
                                          </p:val>
                                        </p:tav>
                                        <p:tav tm="100000">
                                          <p:val>
                                            <p:fltVal val="0"/>
                                          </p:val>
                                        </p:tav>
                                      </p:tavLst>
                                    </p:anim>
                                    <p:animEffect transition="in" filter="fade">
                                      <p:cBhvr>
                                        <p:cTn id="700" dur="1000"/>
                                        <p:tgtEl>
                                          <p:spTgt spid="117"/>
                                        </p:tgtEl>
                                      </p:cBhvr>
                                    </p:animEffect>
                                  </p:childTnLst>
                                </p:cTn>
                              </p:par>
                              <p:par>
                                <p:cTn id="701" presetID="31" presetClass="entr" presetSubtype="0" fill="hold" grpId="0" nodeType="withEffect">
                                  <p:stCondLst>
                                    <p:cond delay="0"/>
                                  </p:stCondLst>
                                  <p:childTnLst>
                                    <p:set>
                                      <p:cBhvr>
                                        <p:cTn id="702" dur="1" fill="hold">
                                          <p:stCondLst>
                                            <p:cond delay="0"/>
                                          </p:stCondLst>
                                        </p:cTn>
                                        <p:tgtEl>
                                          <p:spTgt spid="118"/>
                                        </p:tgtEl>
                                        <p:attrNameLst>
                                          <p:attrName>style.visibility</p:attrName>
                                        </p:attrNameLst>
                                      </p:cBhvr>
                                      <p:to>
                                        <p:strVal val="visible"/>
                                      </p:to>
                                    </p:set>
                                    <p:anim calcmode="lin" valueType="num">
                                      <p:cBhvr>
                                        <p:cTn id="703" dur="1000" fill="hold"/>
                                        <p:tgtEl>
                                          <p:spTgt spid="118"/>
                                        </p:tgtEl>
                                        <p:attrNameLst>
                                          <p:attrName>ppt_w</p:attrName>
                                        </p:attrNameLst>
                                      </p:cBhvr>
                                      <p:tavLst>
                                        <p:tav tm="0">
                                          <p:val>
                                            <p:fltVal val="0"/>
                                          </p:val>
                                        </p:tav>
                                        <p:tav tm="100000">
                                          <p:val>
                                            <p:strVal val="#ppt_w"/>
                                          </p:val>
                                        </p:tav>
                                      </p:tavLst>
                                    </p:anim>
                                    <p:anim calcmode="lin" valueType="num">
                                      <p:cBhvr>
                                        <p:cTn id="704" dur="1000" fill="hold"/>
                                        <p:tgtEl>
                                          <p:spTgt spid="118"/>
                                        </p:tgtEl>
                                        <p:attrNameLst>
                                          <p:attrName>ppt_h</p:attrName>
                                        </p:attrNameLst>
                                      </p:cBhvr>
                                      <p:tavLst>
                                        <p:tav tm="0">
                                          <p:val>
                                            <p:fltVal val="0"/>
                                          </p:val>
                                        </p:tav>
                                        <p:tav tm="100000">
                                          <p:val>
                                            <p:strVal val="#ppt_h"/>
                                          </p:val>
                                        </p:tav>
                                      </p:tavLst>
                                    </p:anim>
                                    <p:anim calcmode="lin" valueType="num">
                                      <p:cBhvr>
                                        <p:cTn id="705" dur="1000" fill="hold"/>
                                        <p:tgtEl>
                                          <p:spTgt spid="118"/>
                                        </p:tgtEl>
                                        <p:attrNameLst>
                                          <p:attrName>style.rotation</p:attrName>
                                        </p:attrNameLst>
                                      </p:cBhvr>
                                      <p:tavLst>
                                        <p:tav tm="0">
                                          <p:val>
                                            <p:fltVal val="90"/>
                                          </p:val>
                                        </p:tav>
                                        <p:tav tm="100000">
                                          <p:val>
                                            <p:fltVal val="0"/>
                                          </p:val>
                                        </p:tav>
                                      </p:tavLst>
                                    </p:anim>
                                    <p:animEffect transition="in" filter="fade">
                                      <p:cBhvr>
                                        <p:cTn id="706" dur="1000"/>
                                        <p:tgtEl>
                                          <p:spTgt spid="118"/>
                                        </p:tgtEl>
                                      </p:cBhvr>
                                    </p:animEffect>
                                  </p:childTnLst>
                                </p:cTn>
                              </p:par>
                              <p:par>
                                <p:cTn id="707" presetID="31" presetClass="entr" presetSubtype="0" fill="hold" grpId="0" nodeType="withEffect">
                                  <p:stCondLst>
                                    <p:cond delay="0"/>
                                  </p:stCondLst>
                                  <p:childTnLst>
                                    <p:set>
                                      <p:cBhvr>
                                        <p:cTn id="708" dur="1" fill="hold">
                                          <p:stCondLst>
                                            <p:cond delay="0"/>
                                          </p:stCondLst>
                                        </p:cTn>
                                        <p:tgtEl>
                                          <p:spTgt spid="119"/>
                                        </p:tgtEl>
                                        <p:attrNameLst>
                                          <p:attrName>style.visibility</p:attrName>
                                        </p:attrNameLst>
                                      </p:cBhvr>
                                      <p:to>
                                        <p:strVal val="visible"/>
                                      </p:to>
                                    </p:set>
                                    <p:anim calcmode="lin" valueType="num">
                                      <p:cBhvr>
                                        <p:cTn id="709" dur="1000" fill="hold"/>
                                        <p:tgtEl>
                                          <p:spTgt spid="119"/>
                                        </p:tgtEl>
                                        <p:attrNameLst>
                                          <p:attrName>ppt_w</p:attrName>
                                        </p:attrNameLst>
                                      </p:cBhvr>
                                      <p:tavLst>
                                        <p:tav tm="0">
                                          <p:val>
                                            <p:fltVal val="0"/>
                                          </p:val>
                                        </p:tav>
                                        <p:tav tm="100000">
                                          <p:val>
                                            <p:strVal val="#ppt_w"/>
                                          </p:val>
                                        </p:tav>
                                      </p:tavLst>
                                    </p:anim>
                                    <p:anim calcmode="lin" valueType="num">
                                      <p:cBhvr>
                                        <p:cTn id="710" dur="1000" fill="hold"/>
                                        <p:tgtEl>
                                          <p:spTgt spid="119"/>
                                        </p:tgtEl>
                                        <p:attrNameLst>
                                          <p:attrName>ppt_h</p:attrName>
                                        </p:attrNameLst>
                                      </p:cBhvr>
                                      <p:tavLst>
                                        <p:tav tm="0">
                                          <p:val>
                                            <p:fltVal val="0"/>
                                          </p:val>
                                        </p:tav>
                                        <p:tav tm="100000">
                                          <p:val>
                                            <p:strVal val="#ppt_h"/>
                                          </p:val>
                                        </p:tav>
                                      </p:tavLst>
                                    </p:anim>
                                    <p:anim calcmode="lin" valueType="num">
                                      <p:cBhvr>
                                        <p:cTn id="711" dur="1000" fill="hold"/>
                                        <p:tgtEl>
                                          <p:spTgt spid="119"/>
                                        </p:tgtEl>
                                        <p:attrNameLst>
                                          <p:attrName>style.rotation</p:attrName>
                                        </p:attrNameLst>
                                      </p:cBhvr>
                                      <p:tavLst>
                                        <p:tav tm="0">
                                          <p:val>
                                            <p:fltVal val="90"/>
                                          </p:val>
                                        </p:tav>
                                        <p:tav tm="100000">
                                          <p:val>
                                            <p:fltVal val="0"/>
                                          </p:val>
                                        </p:tav>
                                      </p:tavLst>
                                    </p:anim>
                                    <p:animEffect transition="in" filter="fade">
                                      <p:cBhvr>
                                        <p:cTn id="712" dur="1000"/>
                                        <p:tgtEl>
                                          <p:spTgt spid="119"/>
                                        </p:tgtEl>
                                      </p:cBhvr>
                                    </p:animEffect>
                                  </p:childTnLst>
                                </p:cTn>
                              </p:par>
                              <p:par>
                                <p:cTn id="713" presetID="31" presetClass="entr" presetSubtype="0" fill="hold" nodeType="withEffect">
                                  <p:stCondLst>
                                    <p:cond delay="0"/>
                                  </p:stCondLst>
                                  <p:childTnLst>
                                    <p:set>
                                      <p:cBhvr>
                                        <p:cTn id="714" dur="1" fill="hold">
                                          <p:stCondLst>
                                            <p:cond delay="0"/>
                                          </p:stCondLst>
                                        </p:cTn>
                                        <p:tgtEl>
                                          <p:spTgt spid="120"/>
                                        </p:tgtEl>
                                        <p:attrNameLst>
                                          <p:attrName>style.visibility</p:attrName>
                                        </p:attrNameLst>
                                      </p:cBhvr>
                                      <p:to>
                                        <p:strVal val="visible"/>
                                      </p:to>
                                    </p:set>
                                    <p:anim calcmode="lin" valueType="num">
                                      <p:cBhvr>
                                        <p:cTn id="715" dur="1000" fill="hold"/>
                                        <p:tgtEl>
                                          <p:spTgt spid="120"/>
                                        </p:tgtEl>
                                        <p:attrNameLst>
                                          <p:attrName>ppt_w</p:attrName>
                                        </p:attrNameLst>
                                      </p:cBhvr>
                                      <p:tavLst>
                                        <p:tav tm="0">
                                          <p:val>
                                            <p:fltVal val="0"/>
                                          </p:val>
                                        </p:tav>
                                        <p:tav tm="100000">
                                          <p:val>
                                            <p:strVal val="#ppt_w"/>
                                          </p:val>
                                        </p:tav>
                                      </p:tavLst>
                                    </p:anim>
                                    <p:anim calcmode="lin" valueType="num">
                                      <p:cBhvr>
                                        <p:cTn id="716" dur="1000" fill="hold"/>
                                        <p:tgtEl>
                                          <p:spTgt spid="120"/>
                                        </p:tgtEl>
                                        <p:attrNameLst>
                                          <p:attrName>ppt_h</p:attrName>
                                        </p:attrNameLst>
                                      </p:cBhvr>
                                      <p:tavLst>
                                        <p:tav tm="0">
                                          <p:val>
                                            <p:fltVal val="0"/>
                                          </p:val>
                                        </p:tav>
                                        <p:tav tm="100000">
                                          <p:val>
                                            <p:strVal val="#ppt_h"/>
                                          </p:val>
                                        </p:tav>
                                      </p:tavLst>
                                    </p:anim>
                                    <p:anim calcmode="lin" valueType="num">
                                      <p:cBhvr>
                                        <p:cTn id="717" dur="1000" fill="hold"/>
                                        <p:tgtEl>
                                          <p:spTgt spid="120"/>
                                        </p:tgtEl>
                                        <p:attrNameLst>
                                          <p:attrName>style.rotation</p:attrName>
                                        </p:attrNameLst>
                                      </p:cBhvr>
                                      <p:tavLst>
                                        <p:tav tm="0">
                                          <p:val>
                                            <p:fltVal val="90"/>
                                          </p:val>
                                        </p:tav>
                                        <p:tav tm="100000">
                                          <p:val>
                                            <p:fltVal val="0"/>
                                          </p:val>
                                        </p:tav>
                                      </p:tavLst>
                                    </p:anim>
                                    <p:animEffect transition="in" filter="fade">
                                      <p:cBhvr>
                                        <p:cTn id="718" dur="1000"/>
                                        <p:tgtEl>
                                          <p:spTgt spid="120"/>
                                        </p:tgtEl>
                                      </p:cBhvr>
                                    </p:animEffect>
                                  </p:childTnLst>
                                </p:cTn>
                              </p:par>
                              <p:par>
                                <p:cTn id="719" presetID="31" presetClass="entr" presetSubtype="0" fill="hold" nodeType="withEffect">
                                  <p:stCondLst>
                                    <p:cond delay="0"/>
                                  </p:stCondLst>
                                  <p:childTnLst>
                                    <p:set>
                                      <p:cBhvr>
                                        <p:cTn id="720" dur="1" fill="hold">
                                          <p:stCondLst>
                                            <p:cond delay="0"/>
                                          </p:stCondLst>
                                        </p:cTn>
                                        <p:tgtEl>
                                          <p:spTgt spid="121"/>
                                        </p:tgtEl>
                                        <p:attrNameLst>
                                          <p:attrName>style.visibility</p:attrName>
                                        </p:attrNameLst>
                                      </p:cBhvr>
                                      <p:to>
                                        <p:strVal val="visible"/>
                                      </p:to>
                                    </p:set>
                                    <p:anim calcmode="lin" valueType="num">
                                      <p:cBhvr>
                                        <p:cTn id="721" dur="1000" fill="hold"/>
                                        <p:tgtEl>
                                          <p:spTgt spid="121"/>
                                        </p:tgtEl>
                                        <p:attrNameLst>
                                          <p:attrName>ppt_w</p:attrName>
                                        </p:attrNameLst>
                                      </p:cBhvr>
                                      <p:tavLst>
                                        <p:tav tm="0">
                                          <p:val>
                                            <p:fltVal val="0"/>
                                          </p:val>
                                        </p:tav>
                                        <p:tav tm="100000">
                                          <p:val>
                                            <p:strVal val="#ppt_w"/>
                                          </p:val>
                                        </p:tav>
                                      </p:tavLst>
                                    </p:anim>
                                    <p:anim calcmode="lin" valueType="num">
                                      <p:cBhvr>
                                        <p:cTn id="722" dur="1000" fill="hold"/>
                                        <p:tgtEl>
                                          <p:spTgt spid="121"/>
                                        </p:tgtEl>
                                        <p:attrNameLst>
                                          <p:attrName>ppt_h</p:attrName>
                                        </p:attrNameLst>
                                      </p:cBhvr>
                                      <p:tavLst>
                                        <p:tav tm="0">
                                          <p:val>
                                            <p:fltVal val="0"/>
                                          </p:val>
                                        </p:tav>
                                        <p:tav tm="100000">
                                          <p:val>
                                            <p:strVal val="#ppt_h"/>
                                          </p:val>
                                        </p:tav>
                                      </p:tavLst>
                                    </p:anim>
                                    <p:anim calcmode="lin" valueType="num">
                                      <p:cBhvr>
                                        <p:cTn id="723" dur="1000" fill="hold"/>
                                        <p:tgtEl>
                                          <p:spTgt spid="121"/>
                                        </p:tgtEl>
                                        <p:attrNameLst>
                                          <p:attrName>style.rotation</p:attrName>
                                        </p:attrNameLst>
                                      </p:cBhvr>
                                      <p:tavLst>
                                        <p:tav tm="0">
                                          <p:val>
                                            <p:fltVal val="90"/>
                                          </p:val>
                                        </p:tav>
                                        <p:tav tm="100000">
                                          <p:val>
                                            <p:fltVal val="0"/>
                                          </p:val>
                                        </p:tav>
                                      </p:tavLst>
                                    </p:anim>
                                    <p:animEffect transition="in" filter="fade">
                                      <p:cBhvr>
                                        <p:cTn id="724" dur="1000"/>
                                        <p:tgtEl>
                                          <p:spTgt spid="121"/>
                                        </p:tgtEl>
                                      </p:cBhvr>
                                    </p:animEffect>
                                  </p:childTnLst>
                                </p:cTn>
                              </p:par>
                              <p:par>
                                <p:cTn id="725" presetID="31" presetClass="entr" presetSubtype="0" fill="hold" nodeType="withEffect">
                                  <p:stCondLst>
                                    <p:cond delay="0"/>
                                  </p:stCondLst>
                                  <p:childTnLst>
                                    <p:set>
                                      <p:cBhvr>
                                        <p:cTn id="726" dur="1" fill="hold">
                                          <p:stCondLst>
                                            <p:cond delay="0"/>
                                          </p:stCondLst>
                                        </p:cTn>
                                        <p:tgtEl>
                                          <p:spTgt spid="122"/>
                                        </p:tgtEl>
                                        <p:attrNameLst>
                                          <p:attrName>style.visibility</p:attrName>
                                        </p:attrNameLst>
                                      </p:cBhvr>
                                      <p:to>
                                        <p:strVal val="visible"/>
                                      </p:to>
                                    </p:set>
                                    <p:anim calcmode="lin" valueType="num">
                                      <p:cBhvr>
                                        <p:cTn id="727" dur="1000" fill="hold"/>
                                        <p:tgtEl>
                                          <p:spTgt spid="122"/>
                                        </p:tgtEl>
                                        <p:attrNameLst>
                                          <p:attrName>ppt_w</p:attrName>
                                        </p:attrNameLst>
                                      </p:cBhvr>
                                      <p:tavLst>
                                        <p:tav tm="0">
                                          <p:val>
                                            <p:fltVal val="0"/>
                                          </p:val>
                                        </p:tav>
                                        <p:tav tm="100000">
                                          <p:val>
                                            <p:strVal val="#ppt_w"/>
                                          </p:val>
                                        </p:tav>
                                      </p:tavLst>
                                    </p:anim>
                                    <p:anim calcmode="lin" valueType="num">
                                      <p:cBhvr>
                                        <p:cTn id="728" dur="1000" fill="hold"/>
                                        <p:tgtEl>
                                          <p:spTgt spid="122"/>
                                        </p:tgtEl>
                                        <p:attrNameLst>
                                          <p:attrName>ppt_h</p:attrName>
                                        </p:attrNameLst>
                                      </p:cBhvr>
                                      <p:tavLst>
                                        <p:tav tm="0">
                                          <p:val>
                                            <p:fltVal val="0"/>
                                          </p:val>
                                        </p:tav>
                                        <p:tav tm="100000">
                                          <p:val>
                                            <p:strVal val="#ppt_h"/>
                                          </p:val>
                                        </p:tav>
                                      </p:tavLst>
                                    </p:anim>
                                    <p:anim calcmode="lin" valueType="num">
                                      <p:cBhvr>
                                        <p:cTn id="729" dur="1000" fill="hold"/>
                                        <p:tgtEl>
                                          <p:spTgt spid="122"/>
                                        </p:tgtEl>
                                        <p:attrNameLst>
                                          <p:attrName>style.rotation</p:attrName>
                                        </p:attrNameLst>
                                      </p:cBhvr>
                                      <p:tavLst>
                                        <p:tav tm="0">
                                          <p:val>
                                            <p:fltVal val="90"/>
                                          </p:val>
                                        </p:tav>
                                        <p:tav tm="100000">
                                          <p:val>
                                            <p:fltVal val="0"/>
                                          </p:val>
                                        </p:tav>
                                      </p:tavLst>
                                    </p:anim>
                                    <p:animEffect transition="in" filter="fade">
                                      <p:cBhvr>
                                        <p:cTn id="730" dur="1000"/>
                                        <p:tgtEl>
                                          <p:spTgt spid="122"/>
                                        </p:tgtEl>
                                      </p:cBhvr>
                                    </p:animEffect>
                                  </p:childTnLst>
                                </p:cTn>
                              </p:par>
                              <p:par>
                                <p:cTn id="731" presetID="31" presetClass="entr" presetSubtype="0" fill="hold" nodeType="withEffect">
                                  <p:stCondLst>
                                    <p:cond delay="0"/>
                                  </p:stCondLst>
                                  <p:childTnLst>
                                    <p:set>
                                      <p:cBhvr>
                                        <p:cTn id="732" dur="1" fill="hold">
                                          <p:stCondLst>
                                            <p:cond delay="0"/>
                                          </p:stCondLst>
                                        </p:cTn>
                                        <p:tgtEl>
                                          <p:spTgt spid="123"/>
                                        </p:tgtEl>
                                        <p:attrNameLst>
                                          <p:attrName>style.visibility</p:attrName>
                                        </p:attrNameLst>
                                      </p:cBhvr>
                                      <p:to>
                                        <p:strVal val="visible"/>
                                      </p:to>
                                    </p:set>
                                    <p:anim calcmode="lin" valueType="num">
                                      <p:cBhvr>
                                        <p:cTn id="733" dur="1000" fill="hold"/>
                                        <p:tgtEl>
                                          <p:spTgt spid="123"/>
                                        </p:tgtEl>
                                        <p:attrNameLst>
                                          <p:attrName>ppt_w</p:attrName>
                                        </p:attrNameLst>
                                      </p:cBhvr>
                                      <p:tavLst>
                                        <p:tav tm="0">
                                          <p:val>
                                            <p:fltVal val="0"/>
                                          </p:val>
                                        </p:tav>
                                        <p:tav tm="100000">
                                          <p:val>
                                            <p:strVal val="#ppt_w"/>
                                          </p:val>
                                        </p:tav>
                                      </p:tavLst>
                                    </p:anim>
                                    <p:anim calcmode="lin" valueType="num">
                                      <p:cBhvr>
                                        <p:cTn id="734" dur="1000" fill="hold"/>
                                        <p:tgtEl>
                                          <p:spTgt spid="123"/>
                                        </p:tgtEl>
                                        <p:attrNameLst>
                                          <p:attrName>ppt_h</p:attrName>
                                        </p:attrNameLst>
                                      </p:cBhvr>
                                      <p:tavLst>
                                        <p:tav tm="0">
                                          <p:val>
                                            <p:fltVal val="0"/>
                                          </p:val>
                                        </p:tav>
                                        <p:tav tm="100000">
                                          <p:val>
                                            <p:strVal val="#ppt_h"/>
                                          </p:val>
                                        </p:tav>
                                      </p:tavLst>
                                    </p:anim>
                                    <p:anim calcmode="lin" valueType="num">
                                      <p:cBhvr>
                                        <p:cTn id="735" dur="1000" fill="hold"/>
                                        <p:tgtEl>
                                          <p:spTgt spid="123"/>
                                        </p:tgtEl>
                                        <p:attrNameLst>
                                          <p:attrName>style.rotation</p:attrName>
                                        </p:attrNameLst>
                                      </p:cBhvr>
                                      <p:tavLst>
                                        <p:tav tm="0">
                                          <p:val>
                                            <p:fltVal val="90"/>
                                          </p:val>
                                        </p:tav>
                                        <p:tav tm="100000">
                                          <p:val>
                                            <p:fltVal val="0"/>
                                          </p:val>
                                        </p:tav>
                                      </p:tavLst>
                                    </p:anim>
                                    <p:animEffect transition="in" filter="fade">
                                      <p:cBhvr>
                                        <p:cTn id="736" dur="1000"/>
                                        <p:tgtEl>
                                          <p:spTgt spid="123"/>
                                        </p:tgtEl>
                                      </p:cBhvr>
                                    </p:animEffect>
                                  </p:childTnLst>
                                </p:cTn>
                              </p:par>
                              <p:par>
                                <p:cTn id="737" presetID="31" presetClass="entr" presetSubtype="0" fill="hold" nodeType="withEffect">
                                  <p:stCondLst>
                                    <p:cond delay="0"/>
                                  </p:stCondLst>
                                  <p:childTnLst>
                                    <p:set>
                                      <p:cBhvr>
                                        <p:cTn id="738" dur="1" fill="hold">
                                          <p:stCondLst>
                                            <p:cond delay="0"/>
                                          </p:stCondLst>
                                        </p:cTn>
                                        <p:tgtEl>
                                          <p:spTgt spid="124"/>
                                        </p:tgtEl>
                                        <p:attrNameLst>
                                          <p:attrName>style.visibility</p:attrName>
                                        </p:attrNameLst>
                                      </p:cBhvr>
                                      <p:to>
                                        <p:strVal val="visible"/>
                                      </p:to>
                                    </p:set>
                                    <p:anim calcmode="lin" valueType="num">
                                      <p:cBhvr>
                                        <p:cTn id="739" dur="1000" fill="hold"/>
                                        <p:tgtEl>
                                          <p:spTgt spid="124"/>
                                        </p:tgtEl>
                                        <p:attrNameLst>
                                          <p:attrName>ppt_w</p:attrName>
                                        </p:attrNameLst>
                                      </p:cBhvr>
                                      <p:tavLst>
                                        <p:tav tm="0">
                                          <p:val>
                                            <p:fltVal val="0"/>
                                          </p:val>
                                        </p:tav>
                                        <p:tav tm="100000">
                                          <p:val>
                                            <p:strVal val="#ppt_w"/>
                                          </p:val>
                                        </p:tav>
                                      </p:tavLst>
                                    </p:anim>
                                    <p:anim calcmode="lin" valueType="num">
                                      <p:cBhvr>
                                        <p:cTn id="740" dur="1000" fill="hold"/>
                                        <p:tgtEl>
                                          <p:spTgt spid="124"/>
                                        </p:tgtEl>
                                        <p:attrNameLst>
                                          <p:attrName>ppt_h</p:attrName>
                                        </p:attrNameLst>
                                      </p:cBhvr>
                                      <p:tavLst>
                                        <p:tav tm="0">
                                          <p:val>
                                            <p:fltVal val="0"/>
                                          </p:val>
                                        </p:tav>
                                        <p:tav tm="100000">
                                          <p:val>
                                            <p:strVal val="#ppt_h"/>
                                          </p:val>
                                        </p:tav>
                                      </p:tavLst>
                                    </p:anim>
                                    <p:anim calcmode="lin" valueType="num">
                                      <p:cBhvr>
                                        <p:cTn id="741" dur="1000" fill="hold"/>
                                        <p:tgtEl>
                                          <p:spTgt spid="124"/>
                                        </p:tgtEl>
                                        <p:attrNameLst>
                                          <p:attrName>style.rotation</p:attrName>
                                        </p:attrNameLst>
                                      </p:cBhvr>
                                      <p:tavLst>
                                        <p:tav tm="0">
                                          <p:val>
                                            <p:fltVal val="90"/>
                                          </p:val>
                                        </p:tav>
                                        <p:tav tm="100000">
                                          <p:val>
                                            <p:fltVal val="0"/>
                                          </p:val>
                                        </p:tav>
                                      </p:tavLst>
                                    </p:anim>
                                    <p:animEffect transition="in" filter="fade">
                                      <p:cBhvr>
                                        <p:cTn id="742" dur="1000"/>
                                        <p:tgtEl>
                                          <p:spTgt spid="124"/>
                                        </p:tgtEl>
                                      </p:cBhvr>
                                    </p:animEffect>
                                  </p:childTnLst>
                                </p:cTn>
                              </p:par>
                              <p:par>
                                <p:cTn id="743" presetID="31" presetClass="entr" presetSubtype="0" fill="hold" nodeType="withEffect">
                                  <p:stCondLst>
                                    <p:cond delay="0"/>
                                  </p:stCondLst>
                                  <p:childTnLst>
                                    <p:set>
                                      <p:cBhvr>
                                        <p:cTn id="744" dur="1" fill="hold">
                                          <p:stCondLst>
                                            <p:cond delay="0"/>
                                          </p:stCondLst>
                                        </p:cTn>
                                        <p:tgtEl>
                                          <p:spTgt spid="125"/>
                                        </p:tgtEl>
                                        <p:attrNameLst>
                                          <p:attrName>style.visibility</p:attrName>
                                        </p:attrNameLst>
                                      </p:cBhvr>
                                      <p:to>
                                        <p:strVal val="visible"/>
                                      </p:to>
                                    </p:set>
                                    <p:anim calcmode="lin" valueType="num">
                                      <p:cBhvr>
                                        <p:cTn id="745" dur="1000" fill="hold"/>
                                        <p:tgtEl>
                                          <p:spTgt spid="125"/>
                                        </p:tgtEl>
                                        <p:attrNameLst>
                                          <p:attrName>ppt_w</p:attrName>
                                        </p:attrNameLst>
                                      </p:cBhvr>
                                      <p:tavLst>
                                        <p:tav tm="0">
                                          <p:val>
                                            <p:fltVal val="0"/>
                                          </p:val>
                                        </p:tav>
                                        <p:tav tm="100000">
                                          <p:val>
                                            <p:strVal val="#ppt_w"/>
                                          </p:val>
                                        </p:tav>
                                      </p:tavLst>
                                    </p:anim>
                                    <p:anim calcmode="lin" valueType="num">
                                      <p:cBhvr>
                                        <p:cTn id="746" dur="1000" fill="hold"/>
                                        <p:tgtEl>
                                          <p:spTgt spid="125"/>
                                        </p:tgtEl>
                                        <p:attrNameLst>
                                          <p:attrName>ppt_h</p:attrName>
                                        </p:attrNameLst>
                                      </p:cBhvr>
                                      <p:tavLst>
                                        <p:tav tm="0">
                                          <p:val>
                                            <p:fltVal val="0"/>
                                          </p:val>
                                        </p:tav>
                                        <p:tav tm="100000">
                                          <p:val>
                                            <p:strVal val="#ppt_h"/>
                                          </p:val>
                                        </p:tav>
                                      </p:tavLst>
                                    </p:anim>
                                    <p:anim calcmode="lin" valueType="num">
                                      <p:cBhvr>
                                        <p:cTn id="747" dur="1000" fill="hold"/>
                                        <p:tgtEl>
                                          <p:spTgt spid="125"/>
                                        </p:tgtEl>
                                        <p:attrNameLst>
                                          <p:attrName>style.rotation</p:attrName>
                                        </p:attrNameLst>
                                      </p:cBhvr>
                                      <p:tavLst>
                                        <p:tav tm="0">
                                          <p:val>
                                            <p:fltVal val="90"/>
                                          </p:val>
                                        </p:tav>
                                        <p:tav tm="100000">
                                          <p:val>
                                            <p:fltVal val="0"/>
                                          </p:val>
                                        </p:tav>
                                      </p:tavLst>
                                    </p:anim>
                                    <p:animEffect transition="in" filter="fade">
                                      <p:cBhvr>
                                        <p:cTn id="748" dur="1000"/>
                                        <p:tgtEl>
                                          <p:spTgt spid="125"/>
                                        </p:tgtEl>
                                      </p:cBhvr>
                                    </p:animEffect>
                                  </p:childTnLst>
                                </p:cTn>
                              </p:par>
                              <p:par>
                                <p:cTn id="749" presetID="31" presetClass="entr" presetSubtype="0" fill="hold" grpId="0" nodeType="withEffect">
                                  <p:stCondLst>
                                    <p:cond delay="0"/>
                                  </p:stCondLst>
                                  <p:childTnLst>
                                    <p:set>
                                      <p:cBhvr>
                                        <p:cTn id="750" dur="1" fill="hold">
                                          <p:stCondLst>
                                            <p:cond delay="0"/>
                                          </p:stCondLst>
                                        </p:cTn>
                                        <p:tgtEl>
                                          <p:spTgt spid="126"/>
                                        </p:tgtEl>
                                        <p:attrNameLst>
                                          <p:attrName>style.visibility</p:attrName>
                                        </p:attrNameLst>
                                      </p:cBhvr>
                                      <p:to>
                                        <p:strVal val="visible"/>
                                      </p:to>
                                    </p:set>
                                    <p:anim calcmode="lin" valueType="num">
                                      <p:cBhvr>
                                        <p:cTn id="751" dur="1000" fill="hold"/>
                                        <p:tgtEl>
                                          <p:spTgt spid="126"/>
                                        </p:tgtEl>
                                        <p:attrNameLst>
                                          <p:attrName>ppt_w</p:attrName>
                                        </p:attrNameLst>
                                      </p:cBhvr>
                                      <p:tavLst>
                                        <p:tav tm="0">
                                          <p:val>
                                            <p:fltVal val="0"/>
                                          </p:val>
                                        </p:tav>
                                        <p:tav tm="100000">
                                          <p:val>
                                            <p:strVal val="#ppt_w"/>
                                          </p:val>
                                        </p:tav>
                                      </p:tavLst>
                                    </p:anim>
                                    <p:anim calcmode="lin" valueType="num">
                                      <p:cBhvr>
                                        <p:cTn id="752" dur="1000" fill="hold"/>
                                        <p:tgtEl>
                                          <p:spTgt spid="126"/>
                                        </p:tgtEl>
                                        <p:attrNameLst>
                                          <p:attrName>ppt_h</p:attrName>
                                        </p:attrNameLst>
                                      </p:cBhvr>
                                      <p:tavLst>
                                        <p:tav tm="0">
                                          <p:val>
                                            <p:fltVal val="0"/>
                                          </p:val>
                                        </p:tav>
                                        <p:tav tm="100000">
                                          <p:val>
                                            <p:strVal val="#ppt_h"/>
                                          </p:val>
                                        </p:tav>
                                      </p:tavLst>
                                    </p:anim>
                                    <p:anim calcmode="lin" valueType="num">
                                      <p:cBhvr>
                                        <p:cTn id="753" dur="1000" fill="hold"/>
                                        <p:tgtEl>
                                          <p:spTgt spid="126"/>
                                        </p:tgtEl>
                                        <p:attrNameLst>
                                          <p:attrName>style.rotation</p:attrName>
                                        </p:attrNameLst>
                                      </p:cBhvr>
                                      <p:tavLst>
                                        <p:tav tm="0">
                                          <p:val>
                                            <p:fltVal val="90"/>
                                          </p:val>
                                        </p:tav>
                                        <p:tav tm="100000">
                                          <p:val>
                                            <p:fltVal val="0"/>
                                          </p:val>
                                        </p:tav>
                                      </p:tavLst>
                                    </p:anim>
                                    <p:animEffect transition="in" filter="fade">
                                      <p:cBhvr>
                                        <p:cTn id="754" dur="1000"/>
                                        <p:tgtEl>
                                          <p:spTgt spid="126"/>
                                        </p:tgtEl>
                                      </p:cBhvr>
                                    </p:animEffect>
                                  </p:childTnLst>
                                </p:cTn>
                              </p:par>
                              <p:par>
                                <p:cTn id="755" presetID="31" presetClass="entr" presetSubtype="0" fill="hold" nodeType="withEffect">
                                  <p:stCondLst>
                                    <p:cond delay="0"/>
                                  </p:stCondLst>
                                  <p:childTnLst>
                                    <p:set>
                                      <p:cBhvr>
                                        <p:cTn id="756" dur="1" fill="hold">
                                          <p:stCondLst>
                                            <p:cond delay="0"/>
                                          </p:stCondLst>
                                        </p:cTn>
                                        <p:tgtEl>
                                          <p:spTgt spid="127"/>
                                        </p:tgtEl>
                                        <p:attrNameLst>
                                          <p:attrName>style.visibility</p:attrName>
                                        </p:attrNameLst>
                                      </p:cBhvr>
                                      <p:to>
                                        <p:strVal val="visible"/>
                                      </p:to>
                                    </p:set>
                                    <p:anim calcmode="lin" valueType="num">
                                      <p:cBhvr>
                                        <p:cTn id="757" dur="1000" fill="hold"/>
                                        <p:tgtEl>
                                          <p:spTgt spid="127"/>
                                        </p:tgtEl>
                                        <p:attrNameLst>
                                          <p:attrName>ppt_w</p:attrName>
                                        </p:attrNameLst>
                                      </p:cBhvr>
                                      <p:tavLst>
                                        <p:tav tm="0">
                                          <p:val>
                                            <p:fltVal val="0"/>
                                          </p:val>
                                        </p:tav>
                                        <p:tav tm="100000">
                                          <p:val>
                                            <p:strVal val="#ppt_w"/>
                                          </p:val>
                                        </p:tav>
                                      </p:tavLst>
                                    </p:anim>
                                    <p:anim calcmode="lin" valueType="num">
                                      <p:cBhvr>
                                        <p:cTn id="758" dur="1000" fill="hold"/>
                                        <p:tgtEl>
                                          <p:spTgt spid="127"/>
                                        </p:tgtEl>
                                        <p:attrNameLst>
                                          <p:attrName>ppt_h</p:attrName>
                                        </p:attrNameLst>
                                      </p:cBhvr>
                                      <p:tavLst>
                                        <p:tav tm="0">
                                          <p:val>
                                            <p:fltVal val="0"/>
                                          </p:val>
                                        </p:tav>
                                        <p:tav tm="100000">
                                          <p:val>
                                            <p:strVal val="#ppt_h"/>
                                          </p:val>
                                        </p:tav>
                                      </p:tavLst>
                                    </p:anim>
                                    <p:anim calcmode="lin" valueType="num">
                                      <p:cBhvr>
                                        <p:cTn id="759" dur="1000" fill="hold"/>
                                        <p:tgtEl>
                                          <p:spTgt spid="127"/>
                                        </p:tgtEl>
                                        <p:attrNameLst>
                                          <p:attrName>style.rotation</p:attrName>
                                        </p:attrNameLst>
                                      </p:cBhvr>
                                      <p:tavLst>
                                        <p:tav tm="0">
                                          <p:val>
                                            <p:fltVal val="90"/>
                                          </p:val>
                                        </p:tav>
                                        <p:tav tm="100000">
                                          <p:val>
                                            <p:fltVal val="0"/>
                                          </p:val>
                                        </p:tav>
                                      </p:tavLst>
                                    </p:anim>
                                    <p:animEffect transition="in" filter="fade">
                                      <p:cBhvr>
                                        <p:cTn id="760" dur="1000"/>
                                        <p:tgtEl>
                                          <p:spTgt spid="127"/>
                                        </p:tgtEl>
                                      </p:cBhvr>
                                    </p:animEffect>
                                  </p:childTnLst>
                                </p:cTn>
                              </p:par>
                              <p:par>
                                <p:cTn id="761" presetID="31" presetClass="entr" presetSubtype="0" fill="hold" nodeType="withEffect">
                                  <p:stCondLst>
                                    <p:cond delay="0"/>
                                  </p:stCondLst>
                                  <p:childTnLst>
                                    <p:set>
                                      <p:cBhvr>
                                        <p:cTn id="762" dur="1" fill="hold">
                                          <p:stCondLst>
                                            <p:cond delay="0"/>
                                          </p:stCondLst>
                                        </p:cTn>
                                        <p:tgtEl>
                                          <p:spTgt spid="128"/>
                                        </p:tgtEl>
                                        <p:attrNameLst>
                                          <p:attrName>style.visibility</p:attrName>
                                        </p:attrNameLst>
                                      </p:cBhvr>
                                      <p:to>
                                        <p:strVal val="visible"/>
                                      </p:to>
                                    </p:set>
                                    <p:anim calcmode="lin" valueType="num">
                                      <p:cBhvr>
                                        <p:cTn id="763" dur="1000" fill="hold"/>
                                        <p:tgtEl>
                                          <p:spTgt spid="128"/>
                                        </p:tgtEl>
                                        <p:attrNameLst>
                                          <p:attrName>ppt_w</p:attrName>
                                        </p:attrNameLst>
                                      </p:cBhvr>
                                      <p:tavLst>
                                        <p:tav tm="0">
                                          <p:val>
                                            <p:fltVal val="0"/>
                                          </p:val>
                                        </p:tav>
                                        <p:tav tm="100000">
                                          <p:val>
                                            <p:strVal val="#ppt_w"/>
                                          </p:val>
                                        </p:tav>
                                      </p:tavLst>
                                    </p:anim>
                                    <p:anim calcmode="lin" valueType="num">
                                      <p:cBhvr>
                                        <p:cTn id="764" dur="1000" fill="hold"/>
                                        <p:tgtEl>
                                          <p:spTgt spid="128"/>
                                        </p:tgtEl>
                                        <p:attrNameLst>
                                          <p:attrName>ppt_h</p:attrName>
                                        </p:attrNameLst>
                                      </p:cBhvr>
                                      <p:tavLst>
                                        <p:tav tm="0">
                                          <p:val>
                                            <p:fltVal val="0"/>
                                          </p:val>
                                        </p:tav>
                                        <p:tav tm="100000">
                                          <p:val>
                                            <p:strVal val="#ppt_h"/>
                                          </p:val>
                                        </p:tav>
                                      </p:tavLst>
                                    </p:anim>
                                    <p:anim calcmode="lin" valueType="num">
                                      <p:cBhvr>
                                        <p:cTn id="765" dur="1000" fill="hold"/>
                                        <p:tgtEl>
                                          <p:spTgt spid="128"/>
                                        </p:tgtEl>
                                        <p:attrNameLst>
                                          <p:attrName>style.rotation</p:attrName>
                                        </p:attrNameLst>
                                      </p:cBhvr>
                                      <p:tavLst>
                                        <p:tav tm="0">
                                          <p:val>
                                            <p:fltVal val="90"/>
                                          </p:val>
                                        </p:tav>
                                        <p:tav tm="100000">
                                          <p:val>
                                            <p:fltVal val="0"/>
                                          </p:val>
                                        </p:tav>
                                      </p:tavLst>
                                    </p:anim>
                                    <p:animEffect transition="in" filter="fade">
                                      <p:cBhvr>
                                        <p:cTn id="766" dur="1000"/>
                                        <p:tgtEl>
                                          <p:spTgt spid="128"/>
                                        </p:tgtEl>
                                      </p:cBhvr>
                                    </p:animEffect>
                                  </p:childTnLst>
                                </p:cTn>
                              </p:par>
                              <p:par>
                                <p:cTn id="767" presetID="31" presetClass="entr" presetSubtype="0" fill="hold" nodeType="withEffect">
                                  <p:stCondLst>
                                    <p:cond delay="0"/>
                                  </p:stCondLst>
                                  <p:childTnLst>
                                    <p:set>
                                      <p:cBhvr>
                                        <p:cTn id="768" dur="1" fill="hold">
                                          <p:stCondLst>
                                            <p:cond delay="0"/>
                                          </p:stCondLst>
                                        </p:cTn>
                                        <p:tgtEl>
                                          <p:spTgt spid="129"/>
                                        </p:tgtEl>
                                        <p:attrNameLst>
                                          <p:attrName>style.visibility</p:attrName>
                                        </p:attrNameLst>
                                      </p:cBhvr>
                                      <p:to>
                                        <p:strVal val="visible"/>
                                      </p:to>
                                    </p:set>
                                    <p:anim calcmode="lin" valueType="num">
                                      <p:cBhvr>
                                        <p:cTn id="769" dur="1000" fill="hold"/>
                                        <p:tgtEl>
                                          <p:spTgt spid="129"/>
                                        </p:tgtEl>
                                        <p:attrNameLst>
                                          <p:attrName>ppt_w</p:attrName>
                                        </p:attrNameLst>
                                      </p:cBhvr>
                                      <p:tavLst>
                                        <p:tav tm="0">
                                          <p:val>
                                            <p:fltVal val="0"/>
                                          </p:val>
                                        </p:tav>
                                        <p:tav tm="100000">
                                          <p:val>
                                            <p:strVal val="#ppt_w"/>
                                          </p:val>
                                        </p:tav>
                                      </p:tavLst>
                                    </p:anim>
                                    <p:anim calcmode="lin" valueType="num">
                                      <p:cBhvr>
                                        <p:cTn id="770" dur="1000" fill="hold"/>
                                        <p:tgtEl>
                                          <p:spTgt spid="129"/>
                                        </p:tgtEl>
                                        <p:attrNameLst>
                                          <p:attrName>ppt_h</p:attrName>
                                        </p:attrNameLst>
                                      </p:cBhvr>
                                      <p:tavLst>
                                        <p:tav tm="0">
                                          <p:val>
                                            <p:fltVal val="0"/>
                                          </p:val>
                                        </p:tav>
                                        <p:tav tm="100000">
                                          <p:val>
                                            <p:strVal val="#ppt_h"/>
                                          </p:val>
                                        </p:tav>
                                      </p:tavLst>
                                    </p:anim>
                                    <p:anim calcmode="lin" valueType="num">
                                      <p:cBhvr>
                                        <p:cTn id="771" dur="1000" fill="hold"/>
                                        <p:tgtEl>
                                          <p:spTgt spid="129"/>
                                        </p:tgtEl>
                                        <p:attrNameLst>
                                          <p:attrName>style.rotation</p:attrName>
                                        </p:attrNameLst>
                                      </p:cBhvr>
                                      <p:tavLst>
                                        <p:tav tm="0">
                                          <p:val>
                                            <p:fltVal val="90"/>
                                          </p:val>
                                        </p:tav>
                                        <p:tav tm="100000">
                                          <p:val>
                                            <p:fltVal val="0"/>
                                          </p:val>
                                        </p:tav>
                                      </p:tavLst>
                                    </p:anim>
                                    <p:animEffect transition="in" filter="fade">
                                      <p:cBhvr>
                                        <p:cTn id="772" dur="1000"/>
                                        <p:tgtEl>
                                          <p:spTgt spid="129"/>
                                        </p:tgtEl>
                                      </p:cBhvr>
                                    </p:animEffect>
                                  </p:childTnLst>
                                </p:cTn>
                              </p:par>
                              <p:par>
                                <p:cTn id="773" presetID="31" presetClass="entr" presetSubtype="0" fill="hold" nodeType="withEffect">
                                  <p:stCondLst>
                                    <p:cond delay="0"/>
                                  </p:stCondLst>
                                  <p:childTnLst>
                                    <p:set>
                                      <p:cBhvr>
                                        <p:cTn id="774" dur="1" fill="hold">
                                          <p:stCondLst>
                                            <p:cond delay="0"/>
                                          </p:stCondLst>
                                        </p:cTn>
                                        <p:tgtEl>
                                          <p:spTgt spid="130"/>
                                        </p:tgtEl>
                                        <p:attrNameLst>
                                          <p:attrName>style.visibility</p:attrName>
                                        </p:attrNameLst>
                                      </p:cBhvr>
                                      <p:to>
                                        <p:strVal val="visible"/>
                                      </p:to>
                                    </p:set>
                                    <p:anim calcmode="lin" valueType="num">
                                      <p:cBhvr>
                                        <p:cTn id="775" dur="1000" fill="hold"/>
                                        <p:tgtEl>
                                          <p:spTgt spid="130"/>
                                        </p:tgtEl>
                                        <p:attrNameLst>
                                          <p:attrName>ppt_w</p:attrName>
                                        </p:attrNameLst>
                                      </p:cBhvr>
                                      <p:tavLst>
                                        <p:tav tm="0">
                                          <p:val>
                                            <p:fltVal val="0"/>
                                          </p:val>
                                        </p:tav>
                                        <p:tav tm="100000">
                                          <p:val>
                                            <p:strVal val="#ppt_w"/>
                                          </p:val>
                                        </p:tav>
                                      </p:tavLst>
                                    </p:anim>
                                    <p:anim calcmode="lin" valueType="num">
                                      <p:cBhvr>
                                        <p:cTn id="776" dur="1000" fill="hold"/>
                                        <p:tgtEl>
                                          <p:spTgt spid="130"/>
                                        </p:tgtEl>
                                        <p:attrNameLst>
                                          <p:attrName>ppt_h</p:attrName>
                                        </p:attrNameLst>
                                      </p:cBhvr>
                                      <p:tavLst>
                                        <p:tav tm="0">
                                          <p:val>
                                            <p:fltVal val="0"/>
                                          </p:val>
                                        </p:tav>
                                        <p:tav tm="100000">
                                          <p:val>
                                            <p:strVal val="#ppt_h"/>
                                          </p:val>
                                        </p:tav>
                                      </p:tavLst>
                                    </p:anim>
                                    <p:anim calcmode="lin" valueType="num">
                                      <p:cBhvr>
                                        <p:cTn id="777" dur="1000" fill="hold"/>
                                        <p:tgtEl>
                                          <p:spTgt spid="130"/>
                                        </p:tgtEl>
                                        <p:attrNameLst>
                                          <p:attrName>style.rotation</p:attrName>
                                        </p:attrNameLst>
                                      </p:cBhvr>
                                      <p:tavLst>
                                        <p:tav tm="0">
                                          <p:val>
                                            <p:fltVal val="90"/>
                                          </p:val>
                                        </p:tav>
                                        <p:tav tm="100000">
                                          <p:val>
                                            <p:fltVal val="0"/>
                                          </p:val>
                                        </p:tav>
                                      </p:tavLst>
                                    </p:anim>
                                    <p:animEffect transition="in" filter="fade">
                                      <p:cBhvr>
                                        <p:cTn id="778" dur="1000"/>
                                        <p:tgtEl>
                                          <p:spTgt spid="130"/>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1"/>
                                        </p:tgtEl>
                                        <p:attrNameLst>
                                          <p:attrName>style.visibility</p:attrName>
                                        </p:attrNameLst>
                                      </p:cBhvr>
                                      <p:to>
                                        <p:strVal val="visible"/>
                                      </p:to>
                                    </p:set>
                                    <p:anim calcmode="lin" valueType="num">
                                      <p:cBhvr>
                                        <p:cTn id="781" dur="1000" fill="hold"/>
                                        <p:tgtEl>
                                          <p:spTgt spid="131"/>
                                        </p:tgtEl>
                                        <p:attrNameLst>
                                          <p:attrName>ppt_w</p:attrName>
                                        </p:attrNameLst>
                                      </p:cBhvr>
                                      <p:tavLst>
                                        <p:tav tm="0">
                                          <p:val>
                                            <p:fltVal val="0"/>
                                          </p:val>
                                        </p:tav>
                                        <p:tav tm="100000">
                                          <p:val>
                                            <p:strVal val="#ppt_w"/>
                                          </p:val>
                                        </p:tav>
                                      </p:tavLst>
                                    </p:anim>
                                    <p:anim calcmode="lin" valueType="num">
                                      <p:cBhvr>
                                        <p:cTn id="782" dur="1000" fill="hold"/>
                                        <p:tgtEl>
                                          <p:spTgt spid="131"/>
                                        </p:tgtEl>
                                        <p:attrNameLst>
                                          <p:attrName>ppt_h</p:attrName>
                                        </p:attrNameLst>
                                      </p:cBhvr>
                                      <p:tavLst>
                                        <p:tav tm="0">
                                          <p:val>
                                            <p:fltVal val="0"/>
                                          </p:val>
                                        </p:tav>
                                        <p:tav tm="100000">
                                          <p:val>
                                            <p:strVal val="#ppt_h"/>
                                          </p:val>
                                        </p:tav>
                                      </p:tavLst>
                                    </p:anim>
                                    <p:anim calcmode="lin" valueType="num">
                                      <p:cBhvr>
                                        <p:cTn id="783" dur="1000" fill="hold"/>
                                        <p:tgtEl>
                                          <p:spTgt spid="131"/>
                                        </p:tgtEl>
                                        <p:attrNameLst>
                                          <p:attrName>style.rotation</p:attrName>
                                        </p:attrNameLst>
                                      </p:cBhvr>
                                      <p:tavLst>
                                        <p:tav tm="0">
                                          <p:val>
                                            <p:fltVal val="90"/>
                                          </p:val>
                                        </p:tav>
                                        <p:tav tm="100000">
                                          <p:val>
                                            <p:fltVal val="0"/>
                                          </p:val>
                                        </p:tav>
                                      </p:tavLst>
                                    </p:anim>
                                    <p:animEffect transition="in" filter="fade">
                                      <p:cBhvr>
                                        <p:cTn id="784" dur="1000"/>
                                        <p:tgtEl>
                                          <p:spTgt spid="131"/>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2"/>
                                        </p:tgtEl>
                                        <p:attrNameLst>
                                          <p:attrName>style.visibility</p:attrName>
                                        </p:attrNameLst>
                                      </p:cBhvr>
                                      <p:to>
                                        <p:strVal val="visible"/>
                                      </p:to>
                                    </p:set>
                                    <p:anim calcmode="lin" valueType="num">
                                      <p:cBhvr>
                                        <p:cTn id="787" dur="1000" fill="hold"/>
                                        <p:tgtEl>
                                          <p:spTgt spid="132"/>
                                        </p:tgtEl>
                                        <p:attrNameLst>
                                          <p:attrName>ppt_w</p:attrName>
                                        </p:attrNameLst>
                                      </p:cBhvr>
                                      <p:tavLst>
                                        <p:tav tm="0">
                                          <p:val>
                                            <p:fltVal val="0"/>
                                          </p:val>
                                        </p:tav>
                                        <p:tav tm="100000">
                                          <p:val>
                                            <p:strVal val="#ppt_w"/>
                                          </p:val>
                                        </p:tav>
                                      </p:tavLst>
                                    </p:anim>
                                    <p:anim calcmode="lin" valueType="num">
                                      <p:cBhvr>
                                        <p:cTn id="788" dur="1000" fill="hold"/>
                                        <p:tgtEl>
                                          <p:spTgt spid="132"/>
                                        </p:tgtEl>
                                        <p:attrNameLst>
                                          <p:attrName>ppt_h</p:attrName>
                                        </p:attrNameLst>
                                      </p:cBhvr>
                                      <p:tavLst>
                                        <p:tav tm="0">
                                          <p:val>
                                            <p:fltVal val="0"/>
                                          </p:val>
                                        </p:tav>
                                        <p:tav tm="100000">
                                          <p:val>
                                            <p:strVal val="#ppt_h"/>
                                          </p:val>
                                        </p:tav>
                                      </p:tavLst>
                                    </p:anim>
                                    <p:anim calcmode="lin" valueType="num">
                                      <p:cBhvr>
                                        <p:cTn id="789" dur="1000" fill="hold"/>
                                        <p:tgtEl>
                                          <p:spTgt spid="132"/>
                                        </p:tgtEl>
                                        <p:attrNameLst>
                                          <p:attrName>style.rotation</p:attrName>
                                        </p:attrNameLst>
                                      </p:cBhvr>
                                      <p:tavLst>
                                        <p:tav tm="0">
                                          <p:val>
                                            <p:fltVal val="90"/>
                                          </p:val>
                                        </p:tav>
                                        <p:tav tm="100000">
                                          <p:val>
                                            <p:fltVal val="0"/>
                                          </p:val>
                                        </p:tav>
                                      </p:tavLst>
                                    </p:anim>
                                    <p:animEffect transition="in" filter="fade">
                                      <p:cBhvr>
                                        <p:cTn id="790" dur="1000"/>
                                        <p:tgtEl>
                                          <p:spTgt spid="132"/>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3"/>
                                        </p:tgtEl>
                                        <p:attrNameLst>
                                          <p:attrName>style.visibility</p:attrName>
                                        </p:attrNameLst>
                                      </p:cBhvr>
                                      <p:to>
                                        <p:strVal val="visible"/>
                                      </p:to>
                                    </p:set>
                                    <p:anim calcmode="lin" valueType="num">
                                      <p:cBhvr>
                                        <p:cTn id="793" dur="1000" fill="hold"/>
                                        <p:tgtEl>
                                          <p:spTgt spid="133"/>
                                        </p:tgtEl>
                                        <p:attrNameLst>
                                          <p:attrName>ppt_w</p:attrName>
                                        </p:attrNameLst>
                                      </p:cBhvr>
                                      <p:tavLst>
                                        <p:tav tm="0">
                                          <p:val>
                                            <p:fltVal val="0"/>
                                          </p:val>
                                        </p:tav>
                                        <p:tav tm="100000">
                                          <p:val>
                                            <p:strVal val="#ppt_w"/>
                                          </p:val>
                                        </p:tav>
                                      </p:tavLst>
                                    </p:anim>
                                    <p:anim calcmode="lin" valueType="num">
                                      <p:cBhvr>
                                        <p:cTn id="794" dur="1000" fill="hold"/>
                                        <p:tgtEl>
                                          <p:spTgt spid="133"/>
                                        </p:tgtEl>
                                        <p:attrNameLst>
                                          <p:attrName>ppt_h</p:attrName>
                                        </p:attrNameLst>
                                      </p:cBhvr>
                                      <p:tavLst>
                                        <p:tav tm="0">
                                          <p:val>
                                            <p:fltVal val="0"/>
                                          </p:val>
                                        </p:tav>
                                        <p:tav tm="100000">
                                          <p:val>
                                            <p:strVal val="#ppt_h"/>
                                          </p:val>
                                        </p:tav>
                                      </p:tavLst>
                                    </p:anim>
                                    <p:anim calcmode="lin" valueType="num">
                                      <p:cBhvr>
                                        <p:cTn id="795" dur="1000" fill="hold"/>
                                        <p:tgtEl>
                                          <p:spTgt spid="133"/>
                                        </p:tgtEl>
                                        <p:attrNameLst>
                                          <p:attrName>style.rotation</p:attrName>
                                        </p:attrNameLst>
                                      </p:cBhvr>
                                      <p:tavLst>
                                        <p:tav tm="0">
                                          <p:val>
                                            <p:fltVal val="90"/>
                                          </p:val>
                                        </p:tav>
                                        <p:tav tm="100000">
                                          <p:val>
                                            <p:fltVal val="0"/>
                                          </p:val>
                                        </p:tav>
                                      </p:tavLst>
                                    </p:anim>
                                    <p:animEffect transition="in" filter="fade">
                                      <p:cBhvr>
                                        <p:cTn id="796" dur="1000"/>
                                        <p:tgtEl>
                                          <p:spTgt spid="133"/>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4"/>
                                        </p:tgtEl>
                                        <p:attrNameLst>
                                          <p:attrName>style.visibility</p:attrName>
                                        </p:attrNameLst>
                                      </p:cBhvr>
                                      <p:to>
                                        <p:strVal val="visible"/>
                                      </p:to>
                                    </p:set>
                                    <p:anim calcmode="lin" valueType="num">
                                      <p:cBhvr>
                                        <p:cTn id="799" dur="1000" fill="hold"/>
                                        <p:tgtEl>
                                          <p:spTgt spid="134"/>
                                        </p:tgtEl>
                                        <p:attrNameLst>
                                          <p:attrName>ppt_w</p:attrName>
                                        </p:attrNameLst>
                                      </p:cBhvr>
                                      <p:tavLst>
                                        <p:tav tm="0">
                                          <p:val>
                                            <p:fltVal val="0"/>
                                          </p:val>
                                        </p:tav>
                                        <p:tav tm="100000">
                                          <p:val>
                                            <p:strVal val="#ppt_w"/>
                                          </p:val>
                                        </p:tav>
                                      </p:tavLst>
                                    </p:anim>
                                    <p:anim calcmode="lin" valueType="num">
                                      <p:cBhvr>
                                        <p:cTn id="800" dur="1000" fill="hold"/>
                                        <p:tgtEl>
                                          <p:spTgt spid="134"/>
                                        </p:tgtEl>
                                        <p:attrNameLst>
                                          <p:attrName>ppt_h</p:attrName>
                                        </p:attrNameLst>
                                      </p:cBhvr>
                                      <p:tavLst>
                                        <p:tav tm="0">
                                          <p:val>
                                            <p:fltVal val="0"/>
                                          </p:val>
                                        </p:tav>
                                        <p:tav tm="100000">
                                          <p:val>
                                            <p:strVal val="#ppt_h"/>
                                          </p:val>
                                        </p:tav>
                                      </p:tavLst>
                                    </p:anim>
                                    <p:anim calcmode="lin" valueType="num">
                                      <p:cBhvr>
                                        <p:cTn id="801" dur="1000" fill="hold"/>
                                        <p:tgtEl>
                                          <p:spTgt spid="134"/>
                                        </p:tgtEl>
                                        <p:attrNameLst>
                                          <p:attrName>style.rotation</p:attrName>
                                        </p:attrNameLst>
                                      </p:cBhvr>
                                      <p:tavLst>
                                        <p:tav tm="0">
                                          <p:val>
                                            <p:fltVal val="90"/>
                                          </p:val>
                                        </p:tav>
                                        <p:tav tm="100000">
                                          <p:val>
                                            <p:fltVal val="0"/>
                                          </p:val>
                                        </p:tav>
                                      </p:tavLst>
                                    </p:anim>
                                    <p:animEffect transition="in" filter="fade">
                                      <p:cBhvr>
                                        <p:cTn id="802" dur="1000"/>
                                        <p:tgtEl>
                                          <p:spTgt spid="134"/>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5"/>
                                        </p:tgtEl>
                                        <p:attrNameLst>
                                          <p:attrName>style.visibility</p:attrName>
                                        </p:attrNameLst>
                                      </p:cBhvr>
                                      <p:to>
                                        <p:strVal val="visible"/>
                                      </p:to>
                                    </p:set>
                                    <p:anim calcmode="lin" valueType="num">
                                      <p:cBhvr>
                                        <p:cTn id="805" dur="1000" fill="hold"/>
                                        <p:tgtEl>
                                          <p:spTgt spid="135"/>
                                        </p:tgtEl>
                                        <p:attrNameLst>
                                          <p:attrName>ppt_w</p:attrName>
                                        </p:attrNameLst>
                                      </p:cBhvr>
                                      <p:tavLst>
                                        <p:tav tm="0">
                                          <p:val>
                                            <p:fltVal val="0"/>
                                          </p:val>
                                        </p:tav>
                                        <p:tav tm="100000">
                                          <p:val>
                                            <p:strVal val="#ppt_w"/>
                                          </p:val>
                                        </p:tav>
                                      </p:tavLst>
                                    </p:anim>
                                    <p:anim calcmode="lin" valueType="num">
                                      <p:cBhvr>
                                        <p:cTn id="806" dur="1000" fill="hold"/>
                                        <p:tgtEl>
                                          <p:spTgt spid="135"/>
                                        </p:tgtEl>
                                        <p:attrNameLst>
                                          <p:attrName>ppt_h</p:attrName>
                                        </p:attrNameLst>
                                      </p:cBhvr>
                                      <p:tavLst>
                                        <p:tav tm="0">
                                          <p:val>
                                            <p:fltVal val="0"/>
                                          </p:val>
                                        </p:tav>
                                        <p:tav tm="100000">
                                          <p:val>
                                            <p:strVal val="#ppt_h"/>
                                          </p:val>
                                        </p:tav>
                                      </p:tavLst>
                                    </p:anim>
                                    <p:anim calcmode="lin" valueType="num">
                                      <p:cBhvr>
                                        <p:cTn id="807" dur="1000" fill="hold"/>
                                        <p:tgtEl>
                                          <p:spTgt spid="135"/>
                                        </p:tgtEl>
                                        <p:attrNameLst>
                                          <p:attrName>style.rotation</p:attrName>
                                        </p:attrNameLst>
                                      </p:cBhvr>
                                      <p:tavLst>
                                        <p:tav tm="0">
                                          <p:val>
                                            <p:fltVal val="90"/>
                                          </p:val>
                                        </p:tav>
                                        <p:tav tm="100000">
                                          <p:val>
                                            <p:fltVal val="0"/>
                                          </p:val>
                                        </p:tav>
                                      </p:tavLst>
                                    </p:anim>
                                    <p:animEffect transition="in" filter="fade">
                                      <p:cBhvr>
                                        <p:cTn id="808" dur="1000"/>
                                        <p:tgtEl>
                                          <p:spTgt spid="135"/>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6"/>
                                        </p:tgtEl>
                                        <p:attrNameLst>
                                          <p:attrName>style.visibility</p:attrName>
                                        </p:attrNameLst>
                                      </p:cBhvr>
                                      <p:to>
                                        <p:strVal val="visible"/>
                                      </p:to>
                                    </p:set>
                                    <p:anim calcmode="lin" valueType="num">
                                      <p:cBhvr>
                                        <p:cTn id="811" dur="1000" fill="hold"/>
                                        <p:tgtEl>
                                          <p:spTgt spid="136"/>
                                        </p:tgtEl>
                                        <p:attrNameLst>
                                          <p:attrName>ppt_w</p:attrName>
                                        </p:attrNameLst>
                                      </p:cBhvr>
                                      <p:tavLst>
                                        <p:tav tm="0">
                                          <p:val>
                                            <p:fltVal val="0"/>
                                          </p:val>
                                        </p:tav>
                                        <p:tav tm="100000">
                                          <p:val>
                                            <p:strVal val="#ppt_w"/>
                                          </p:val>
                                        </p:tav>
                                      </p:tavLst>
                                    </p:anim>
                                    <p:anim calcmode="lin" valueType="num">
                                      <p:cBhvr>
                                        <p:cTn id="812" dur="1000" fill="hold"/>
                                        <p:tgtEl>
                                          <p:spTgt spid="136"/>
                                        </p:tgtEl>
                                        <p:attrNameLst>
                                          <p:attrName>ppt_h</p:attrName>
                                        </p:attrNameLst>
                                      </p:cBhvr>
                                      <p:tavLst>
                                        <p:tav tm="0">
                                          <p:val>
                                            <p:fltVal val="0"/>
                                          </p:val>
                                        </p:tav>
                                        <p:tav tm="100000">
                                          <p:val>
                                            <p:strVal val="#ppt_h"/>
                                          </p:val>
                                        </p:tav>
                                      </p:tavLst>
                                    </p:anim>
                                    <p:anim calcmode="lin" valueType="num">
                                      <p:cBhvr>
                                        <p:cTn id="813" dur="1000" fill="hold"/>
                                        <p:tgtEl>
                                          <p:spTgt spid="136"/>
                                        </p:tgtEl>
                                        <p:attrNameLst>
                                          <p:attrName>style.rotation</p:attrName>
                                        </p:attrNameLst>
                                      </p:cBhvr>
                                      <p:tavLst>
                                        <p:tav tm="0">
                                          <p:val>
                                            <p:fltVal val="90"/>
                                          </p:val>
                                        </p:tav>
                                        <p:tav tm="100000">
                                          <p:val>
                                            <p:fltVal val="0"/>
                                          </p:val>
                                        </p:tav>
                                      </p:tavLst>
                                    </p:anim>
                                    <p:animEffect transition="in" filter="fade">
                                      <p:cBhvr>
                                        <p:cTn id="814" dur="1000"/>
                                        <p:tgtEl>
                                          <p:spTgt spid="136"/>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7"/>
                                        </p:tgtEl>
                                        <p:attrNameLst>
                                          <p:attrName>style.visibility</p:attrName>
                                        </p:attrNameLst>
                                      </p:cBhvr>
                                      <p:to>
                                        <p:strVal val="visible"/>
                                      </p:to>
                                    </p:set>
                                    <p:anim calcmode="lin" valueType="num">
                                      <p:cBhvr>
                                        <p:cTn id="817" dur="1000" fill="hold"/>
                                        <p:tgtEl>
                                          <p:spTgt spid="137"/>
                                        </p:tgtEl>
                                        <p:attrNameLst>
                                          <p:attrName>ppt_w</p:attrName>
                                        </p:attrNameLst>
                                      </p:cBhvr>
                                      <p:tavLst>
                                        <p:tav tm="0">
                                          <p:val>
                                            <p:fltVal val="0"/>
                                          </p:val>
                                        </p:tav>
                                        <p:tav tm="100000">
                                          <p:val>
                                            <p:strVal val="#ppt_w"/>
                                          </p:val>
                                        </p:tav>
                                      </p:tavLst>
                                    </p:anim>
                                    <p:anim calcmode="lin" valueType="num">
                                      <p:cBhvr>
                                        <p:cTn id="818" dur="1000" fill="hold"/>
                                        <p:tgtEl>
                                          <p:spTgt spid="137"/>
                                        </p:tgtEl>
                                        <p:attrNameLst>
                                          <p:attrName>ppt_h</p:attrName>
                                        </p:attrNameLst>
                                      </p:cBhvr>
                                      <p:tavLst>
                                        <p:tav tm="0">
                                          <p:val>
                                            <p:fltVal val="0"/>
                                          </p:val>
                                        </p:tav>
                                        <p:tav tm="100000">
                                          <p:val>
                                            <p:strVal val="#ppt_h"/>
                                          </p:val>
                                        </p:tav>
                                      </p:tavLst>
                                    </p:anim>
                                    <p:anim calcmode="lin" valueType="num">
                                      <p:cBhvr>
                                        <p:cTn id="819" dur="1000" fill="hold"/>
                                        <p:tgtEl>
                                          <p:spTgt spid="137"/>
                                        </p:tgtEl>
                                        <p:attrNameLst>
                                          <p:attrName>style.rotation</p:attrName>
                                        </p:attrNameLst>
                                      </p:cBhvr>
                                      <p:tavLst>
                                        <p:tav tm="0">
                                          <p:val>
                                            <p:fltVal val="90"/>
                                          </p:val>
                                        </p:tav>
                                        <p:tav tm="100000">
                                          <p:val>
                                            <p:fltVal val="0"/>
                                          </p:val>
                                        </p:tav>
                                      </p:tavLst>
                                    </p:anim>
                                    <p:animEffect transition="in" filter="fade">
                                      <p:cBhvr>
                                        <p:cTn id="820" dur="1000"/>
                                        <p:tgtEl>
                                          <p:spTgt spid="137"/>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8"/>
                                        </p:tgtEl>
                                        <p:attrNameLst>
                                          <p:attrName>style.visibility</p:attrName>
                                        </p:attrNameLst>
                                      </p:cBhvr>
                                      <p:to>
                                        <p:strVal val="visible"/>
                                      </p:to>
                                    </p:set>
                                    <p:anim calcmode="lin" valueType="num">
                                      <p:cBhvr>
                                        <p:cTn id="823" dur="1000" fill="hold"/>
                                        <p:tgtEl>
                                          <p:spTgt spid="138"/>
                                        </p:tgtEl>
                                        <p:attrNameLst>
                                          <p:attrName>ppt_w</p:attrName>
                                        </p:attrNameLst>
                                      </p:cBhvr>
                                      <p:tavLst>
                                        <p:tav tm="0">
                                          <p:val>
                                            <p:fltVal val="0"/>
                                          </p:val>
                                        </p:tav>
                                        <p:tav tm="100000">
                                          <p:val>
                                            <p:strVal val="#ppt_w"/>
                                          </p:val>
                                        </p:tav>
                                      </p:tavLst>
                                    </p:anim>
                                    <p:anim calcmode="lin" valueType="num">
                                      <p:cBhvr>
                                        <p:cTn id="824" dur="1000" fill="hold"/>
                                        <p:tgtEl>
                                          <p:spTgt spid="138"/>
                                        </p:tgtEl>
                                        <p:attrNameLst>
                                          <p:attrName>ppt_h</p:attrName>
                                        </p:attrNameLst>
                                      </p:cBhvr>
                                      <p:tavLst>
                                        <p:tav tm="0">
                                          <p:val>
                                            <p:fltVal val="0"/>
                                          </p:val>
                                        </p:tav>
                                        <p:tav tm="100000">
                                          <p:val>
                                            <p:strVal val="#ppt_h"/>
                                          </p:val>
                                        </p:tav>
                                      </p:tavLst>
                                    </p:anim>
                                    <p:anim calcmode="lin" valueType="num">
                                      <p:cBhvr>
                                        <p:cTn id="825" dur="1000" fill="hold"/>
                                        <p:tgtEl>
                                          <p:spTgt spid="138"/>
                                        </p:tgtEl>
                                        <p:attrNameLst>
                                          <p:attrName>style.rotation</p:attrName>
                                        </p:attrNameLst>
                                      </p:cBhvr>
                                      <p:tavLst>
                                        <p:tav tm="0">
                                          <p:val>
                                            <p:fltVal val="90"/>
                                          </p:val>
                                        </p:tav>
                                        <p:tav tm="100000">
                                          <p:val>
                                            <p:fltVal val="0"/>
                                          </p:val>
                                        </p:tav>
                                      </p:tavLst>
                                    </p:anim>
                                    <p:animEffect transition="in" filter="fade">
                                      <p:cBhvr>
                                        <p:cTn id="826" dur="1000"/>
                                        <p:tgtEl>
                                          <p:spTgt spid="138"/>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39"/>
                                        </p:tgtEl>
                                        <p:attrNameLst>
                                          <p:attrName>style.visibility</p:attrName>
                                        </p:attrNameLst>
                                      </p:cBhvr>
                                      <p:to>
                                        <p:strVal val="visible"/>
                                      </p:to>
                                    </p:set>
                                    <p:anim calcmode="lin" valueType="num">
                                      <p:cBhvr>
                                        <p:cTn id="829" dur="1000" fill="hold"/>
                                        <p:tgtEl>
                                          <p:spTgt spid="139"/>
                                        </p:tgtEl>
                                        <p:attrNameLst>
                                          <p:attrName>ppt_w</p:attrName>
                                        </p:attrNameLst>
                                      </p:cBhvr>
                                      <p:tavLst>
                                        <p:tav tm="0">
                                          <p:val>
                                            <p:fltVal val="0"/>
                                          </p:val>
                                        </p:tav>
                                        <p:tav tm="100000">
                                          <p:val>
                                            <p:strVal val="#ppt_w"/>
                                          </p:val>
                                        </p:tav>
                                      </p:tavLst>
                                    </p:anim>
                                    <p:anim calcmode="lin" valueType="num">
                                      <p:cBhvr>
                                        <p:cTn id="830" dur="1000" fill="hold"/>
                                        <p:tgtEl>
                                          <p:spTgt spid="139"/>
                                        </p:tgtEl>
                                        <p:attrNameLst>
                                          <p:attrName>ppt_h</p:attrName>
                                        </p:attrNameLst>
                                      </p:cBhvr>
                                      <p:tavLst>
                                        <p:tav tm="0">
                                          <p:val>
                                            <p:fltVal val="0"/>
                                          </p:val>
                                        </p:tav>
                                        <p:tav tm="100000">
                                          <p:val>
                                            <p:strVal val="#ppt_h"/>
                                          </p:val>
                                        </p:tav>
                                      </p:tavLst>
                                    </p:anim>
                                    <p:anim calcmode="lin" valueType="num">
                                      <p:cBhvr>
                                        <p:cTn id="831" dur="1000" fill="hold"/>
                                        <p:tgtEl>
                                          <p:spTgt spid="139"/>
                                        </p:tgtEl>
                                        <p:attrNameLst>
                                          <p:attrName>style.rotation</p:attrName>
                                        </p:attrNameLst>
                                      </p:cBhvr>
                                      <p:tavLst>
                                        <p:tav tm="0">
                                          <p:val>
                                            <p:fltVal val="90"/>
                                          </p:val>
                                        </p:tav>
                                        <p:tav tm="100000">
                                          <p:val>
                                            <p:fltVal val="0"/>
                                          </p:val>
                                        </p:tav>
                                      </p:tavLst>
                                    </p:anim>
                                    <p:animEffect transition="in" filter="fade">
                                      <p:cBhvr>
                                        <p:cTn id="832" dur="1000"/>
                                        <p:tgtEl>
                                          <p:spTgt spid="139"/>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0"/>
                                        </p:tgtEl>
                                        <p:attrNameLst>
                                          <p:attrName>style.visibility</p:attrName>
                                        </p:attrNameLst>
                                      </p:cBhvr>
                                      <p:to>
                                        <p:strVal val="visible"/>
                                      </p:to>
                                    </p:set>
                                    <p:anim calcmode="lin" valueType="num">
                                      <p:cBhvr>
                                        <p:cTn id="835" dur="1000" fill="hold"/>
                                        <p:tgtEl>
                                          <p:spTgt spid="140"/>
                                        </p:tgtEl>
                                        <p:attrNameLst>
                                          <p:attrName>ppt_w</p:attrName>
                                        </p:attrNameLst>
                                      </p:cBhvr>
                                      <p:tavLst>
                                        <p:tav tm="0">
                                          <p:val>
                                            <p:fltVal val="0"/>
                                          </p:val>
                                        </p:tav>
                                        <p:tav tm="100000">
                                          <p:val>
                                            <p:strVal val="#ppt_w"/>
                                          </p:val>
                                        </p:tav>
                                      </p:tavLst>
                                    </p:anim>
                                    <p:anim calcmode="lin" valueType="num">
                                      <p:cBhvr>
                                        <p:cTn id="836" dur="1000" fill="hold"/>
                                        <p:tgtEl>
                                          <p:spTgt spid="140"/>
                                        </p:tgtEl>
                                        <p:attrNameLst>
                                          <p:attrName>ppt_h</p:attrName>
                                        </p:attrNameLst>
                                      </p:cBhvr>
                                      <p:tavLst>
                                        <p:tav tm="0">
                                          <p:val>
                                            <p:fltVal val="0"/>
                                          </p:val>
                                        </p:tav>
                                        <p:tav tm="100000">
                                          <p:val>
                                            <p:strVal val="#ppt_h"/>
                                          </p:val>
                                        </p:tav>
                                      </p:tavLst>
                                    </p:anim>
                                    <p:anim calcmode="lin" valueType="num">
                                      <p:cBhvr>
                                        <p:cTn id="837" dur="1000" fill="hold"/>
                                        <p:tgtEl>
                                          <p:spTgt spid="140"/>
                                        </p:tgtEl>
                                        <p:attrNameLst>
                                          <p:attrName>style.rotation</p:attrName>
                                        </p:attrNameLst>
                                      </p:cBhvr>
                                      <p:tavLst>
                                        <p:tav tm="0">
                                          <p:val>
                                            <p:fltVal val="90"/>
                                          </p:val>
                                        </p:tav>
                                        <p:tav tm="100000">
                                          <p:val>
                                            <p:fltVal val="0"/>
                                          </p:val>
                                        </p:tav>
                                      </p:tavLst>
                                    </p:anim>
                                    <p:animEffect transition="in" filter="fade">
                                      <p:cBhvr>
                                        <p:cTn id="838" dur="1000"/>
                                        <p:tgtEl>
                                          <p:spTgt spid="140"/>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141"/>
                                        </p:tgtEl>
                                        <p:attrNameLst>
                                          <p:attrName>style.visibility</p:attrName>
                                        </p:attrNameLst>
                                      </p:cBhvr>
                                      <p:to>
                                        <p:strVal val="visible"/>
                                      </p:to>
                                    </p:set>
                                    <p:anim calcmode="lin" valueType="num">
                                      <p:cBhvr>
                                        <p:cTn id="841" dur="1000" fill="hold"/>
                                        <p:tgtEl>
                                          <p:spTgt spid="141"/>
                                        </p:tgtEl>
                                        <p:attrNameLst>
                                          <p:attrName>ppt_w</p:attrName>
                                        </p:attrNameLst>
                                      </p:cBhvr>
                                      <p:tavLst>
                                        <p:tav tm="0">
                                          <p:val>
                                            <p:fltVal val="0"/>
                                          </p:val>
                                        </p:tav>
                                        <p:tav tm="100000">
                                          <p:val>
                                            <p:strVal val="#ppt_w"/>
                                          </p:val>
                                        </p:tav>
                                      </p:tavLst>
                                    </p:anim>
                                    <p:anim calcmode="lin" valueType="num">
                                      <p:cBhvr>
                                        <p:cTn id="842" dur="1000" fill="hold"/>
                                        <p:tgtEl>
                                          <p:spTgt spid="141"/>
                                        </p:tgtEl>
                                        <p:attrNameLst>
                                          <p:attrName>ppt_h</p:attrName>
                                        </p:attrNameLst>
                                      </p:cBhvr>
                                      <p:tavLst>
                                        <p:tav tm="0">
                                          <p:val>
                                            <p:fltVal val="0"/>
                                          </p:val>
                                        </p:tav>
                                        <p:tav tm="100000">
                                          <p:val>
                                            <p:strVal val="#ppt_h"/>
                                          </p:val>
                                        </p:tav>
                                      </p:tavLst>
                                    </p:anim>
                                    <p:anim calcmode="lin" valueType="num">
                                      <p:cBhvr>
                                        <p:cTn id="843" dur="1000" fill="hold"/>
                                        <p:tgtEl>
                                          <p:spTgt spid="141"/>
                                        </p:tgtEl>
                                        <p:attrNameLst>
                                          <p:attrName>style.rotation</p:attrName>
                                        </p:attrNameLst>
                                      </p:cBhvr>
                                      <p:tavLst>
                                        <p:tav tm="0">
                                          <p:val>
                                            <p:fltVal val="90"/>
                                          </p:val>
                                        </p:tav>
                                        <p:tav tm="100000">
                                          <p:val>
                                            <p:fltVal val="0"/>
                                          </p:val>
                                        </p:tav>
                                      </p:tavLst>
                                    </p:anim>
                                    <p:animEffect transition="in" filter="fade">
                                      <p:cBhvr>
                                        <p:cTn id="844" dur="1000"/>
                                        <p:tgtEl>
                                          <p:spTgt spid="141"/>
                                        </p:tgtEl>
                                      </p:cBhvr>
                                    </p:animEffect>
                                  </p:childTnLst>
                                </p:cTn>
                              </p:par>
                              <p:par>
                                <p:cTn id="845" presetID="31" presetClass="entr" presetSubtype="0" fill="hold" grpId="0" nodeType="withEffect">
                                  <p:stCondLst>
                                    <p:cond delay="0"/>
                                  </p:stCondLst>
                                  <p:childTnLst>
                                    <p:set>
                                      <p:cBhvr>
                                        <p:cTn id="846" dur="1" fill="hold">
                                          <p:stCondLst>
                                            <p:cond delay="0"/>
                                          </p:stCondLst>
                                        </p:cTn>
                                        <p:tgtEl>
                                          <p:spTgt spid="142"/>
                                        </p:tgtEl>
                                        <p:attrNameLst>
                                          <p:attrName>style.visibility</p:attrName>
                                        </p:attrNameLst>
                                      </p:cBhvr>
                                      <p:to>
                                        <p:strVal val="visible"/>
                                      </p:to>
                                    </p:set>
                                    <p:anim calcmode="lin" valueType="num">
                                      <p:cBhvr>
                                        <p:cTn id="847" dur="1000" fill="hold"/>
                                        <p:tgtEl>
                                          <p:spTgt spid="142"/>
                                        </p:tgtEl>
                                        <p:attrNameLst>
                                          <p:attrName>ppt_w</p:attrName>
                                        </p:attrNameLst>
                                      </p:cBhvr>
                                      <p:tavLst>
                                        <p:tav tm="0">
                                          <p:val>
                                            <p:fltVal val="0"/>
                                          </p:val>
                                        </p:tav>
                                        <p:tav tm="100000">
                                          <p:val>
                                            <p:strVal val="#ppt_w"/>
                                          </p:val>
                                        </p:tav>
                                      </p:tavLst>
                                    </p:anim>
                                    <p:anim calcmode="lin" valueType="num">
                                      <p:cBhvr>
                                        <p:cTn id="848" dur="1000" fill="hold"/>
                                        <p:tgtEl>
                                          <p:spTgt spid="142"/>
                                        </p:tgtEl>
                                        <p:attrNameLst>
                                          <p:attrName>ppt_h</p:attrName>
                                        </p:attrNameLst>
                                      </p:cBhvr>
                                      <p:tavLst>
                                        <p:tav tm="0">
                                          <p:val>
                                            <p:fltVal val="0"/>
                                          </p:val>
                                        </p:tav>
                                        <p:tav tm="100000">
                                          <p:val>
                                            <p:strVal val="#ppt_h"/>
                                          </p:val>
                                        </p:tav>
                                      </p:tavLst>
                                    </p:anim>
                                    <p:anim calcmode="lin" valueType="num">
                                      <p:cBhvr>
                                        <p:cTn id="849" dur="1000" fill="hold"/>
                                        <p:tgtEl>
                                          <p:spTgt spid="142"/>
                                        </p:tgtEl>
                                        <p:attrNameLst>
                                          <p:attrName>style.rotation</p:attrName>
                                        </p:attrNameLst>
                                      </p:cBhvr>
                                      <p:tavLst>
                                        <p:tav tm="0">
                                          <p:val>
                                            <p:fltVal val="90"/>
                                          </p:val>
                                        </p:tav>
                                        <p:tav tm="100000">
                                          <p:val>
                                            <p:fltVal val="0"/>
                                          </p:val>
                                        </p:tav>
                                      </p:tavLst>
                                    </p:anim>
                                    <p:animEffect transition="in" filter="fade">
                                      <p:cBhvr>
                                        <p:cTn id="850" dur="1000"/>
                                        <p:tgtEl>
                                          <p:spTgt spid="142"/>
                                        </p:tgtEl>
                                      </p:cBhvr>
                                    </p:animEffect>
                                  </p:childTnLst>
                                </p:cTn>
                              </p:par>
                            </p:childTnLst>
                          </p:cTn>
                        </p:par>
                      </p:childTnLst>
                    </p:cTn>
                  </p:par>
                  <p:par>
                    <p:cTn id="851" fill="hold">
                      <p:stCondLst>
                        <p:cond delay="indefinite"/>
                      </p:stCondLst>
                      <p:childTnLst>
                        <p:par>
                          <p:cTn id="852" fill="hold">
                            <p:stCondLst>
                              <p:cond delay="0"/>
                            </p:stCondLst>
                            <p:childTnLst>
                              <p:par>
                                <p:cTn id="853" presetID="31" presetClass="entr" presetSubtype="0" fill="hold" nodeType="clickEffect">
                                  <p:stCondLst>
                                    <p:cond delay="0"/>
                                  </p:stCondLst>
                                  <p:childTnLst>
                                    <p:set>
                                      <p:cBhvr>
                                        <p:cTn id="854" dur="1" fill="hold">
                                          <p:stCondLst>
                                            <p:cond delay="0"/>
                                          </p:stCondLst>
                                        </p:cTn>
                                        <p:tgtEl>
                                          <p:spTgt spid="144"/>
                                        </p:tgtEl>
                                        <p:attrNameLst>
                                          <p:attrName>style.visibility</p:attrName>
                                        </p:attrNameLst>
                                      </p:cBhvr>
                                      <p:to>
                                        <p:strVal val="visible"/>
                                      </p:to>
                                    </p:set>
                                    <p:anim calcmode="lin" valueType="num">
                                      <p:cBhvr>
                                        <p:cTn id="855" dur="1000" fill="hold"/>
                                        <p:tgtEl>
                                          <p:spTgt spid="144"/>
                                        </p:tgtEl>
                                        <p:attrNameLst>
                                          <p:attrName>ppt_w</p:attrName>
                                        </p:attrNameLst>
                                      </p:cBhvr>
                                      <p:tavLst>
                                        <p:tav tm="0">
                                          <p:val>
                                            <p:fltVal val="0"/>
                                          </p:val>
                                        </p:tav>
                                        <p:tav tm="100000">
                                          <p:val>
                                            <p:strVal val="#ppt_w"/>
                                          </p:val>
                                        </p:tav>
                                      </p:tavLst>
                                    </p:anim>
                                    <p:anim calcmode="lin" valueType="num">
                                      <p:cBhvr>
                                        <p:cTn id="856" dur="1000" fill="hold"/>
                                        <p:tgtEl>
                                          <p:spTgt spid="144"/>
                                        </p:tgtEl>
                                        <p:attrNameLst>
                                          <p:attrName>ppt_h</p:attrName>
                                        </p:attrNameLst>
                                      </p:cBhvr>
                                      <p:tavLst>
                                        <p:tav tm="0">
                                          <p:val>
                                            <p:fltVal val="0"/>
                                          </p:val>
                                        </p:tav>
                                        <p:tav tm="100000">
                                          <p:val>
                                            <p:strVal val="#ppt_h"/>
                                          </p:val>
                                        </p:tav>
                                      </p:tavLst>
                                    </p:anim>
                                    <p:anim calcmode="lin" valueType="num">
                                      <p:cBhvr>
                                        <p:cTn id="857" dur="1000" fill="hold"/>
                                        <p:tgtEl>
                                          <p:spTgt spid="144"/>
                                        </p:tgtEl>
                                        <p:attrNameLst>
                                          <p:attrName>style.rotation</p:attrName>
                                        </p:attrNameLst>
                                      </p:cBhvr>
                                      <p:tavLst>
                                        <p:tav tm="0">
                                          <p:val>
                                            <p:fltVal val="90"/>
                                          </p:val>
                                        </p:tav>
                                        <p:tav tm="100000">
                                          <p:val>
                                            <p:fltVal val="0"/>
                                          </p:val>
                                        </p:tav>
                                      </p:tavLst>
                                    </p:anim>
                                    <p:animEffect transition="in" filter="fade">
                                      <p:cBhvr>
                                        <p:cTn id="858" dur="1000"/>
                                        <p:tgtEl>
                                          <p:spTgt spid="144"/>
                                        </p:tgtEl>
                                      </p:cBhvr>
                                    </p:animEffect>
                                  </p:childTnLst>
                                </p:cTn>
                              </p:par>
                            </p:childTnLst>
                          </p:cTn>
                        </p:par>
                      </p:childTnLst>
                    </p:cTn>
                  </p:par>
                  <p:par>
                    <p:cTn id="859" fill="hold">
                      <p:stCondLst>
                        <p:cond delay="indefinite"/>
                      </p:stCondLst>
                      <p:childTnLst>
                        <p:par>
                          <p:cTn id="860" fill="hold">
                            <p:stCondLst>
                              <p:cond delay="0"/>
                            </p:stCondLst>
                            <p:childTnLst>
                              <p:par>
                                <p:cTn id="861" presetID="31" presetClass="entr" presetSubtype="0" fill="hold" nodeType="clickEffect">
                                  <p:stCondLst>
                                    <p:cond delay="0"/>
                                  </p:stCondLst>
                                  <p:childTnLst>
                                    <p:set>
                                      <p:cBhvr>
                                        <p:cTn id="862" dur="1" fill="hold">
                                          <p:stCondLst>
                                            <p:cond delay="0"/>
                                          </p:stCondLst>
                                        </p:cTn>
                                        <p:tgtEl>
                                          <p:spTgt spid="146"/>
                                        </p:tgtEl>
                                        <p:attrNameLst>
                                          <p:attrName>style.visibility</p:attrName>
                                        </p:attrNameLst>
                                      </p:cBhvr>
                                      <p:to>
                                        <p:strVal val="visible"/>
                                      </p:to>
                                    </p:set>
                                    <p:anim calcmode="lin" valueType="num">
                                      <p:cBhvr>
                                        <p:cTn id="863" dur="1000" fill="hold"/>
                                        <p:tgtEl>
                                          <p:spTgt spid="146"/>
                                        </p:tgtEl>
                                        <p:attrNameLst>
                                          <p:attrName>ppt_w</p:attrName>
                                        </p:attrNameLst>
                                      </p:cBhvr>
                                      <p:tavLst>
                                        <p:tav tm="0">
                                          <p:val>
                                            <p:fltVal val="0"/>
                                          </p:val>
                                        </p:tav>
                                        <p:tav tm="100000">
                                          <p:val>
                                            <p:strVal val="#ppt_w"/>
                                          </p:val>
                                        </p:tav>
                                      </p:tavLst>
                                    </p:anim>
                                    <p:anim calcmode="lin" valueType="num">
                                      <p:cBhvr>
                                        <p:cTn id="864" dur="1000" fill="hold"/>
                                        <p:tgtEl>
                                          <p:spTgt spid="146"/>
                                        </p:tgtEl>
                                        <p:attrNameLst>
                                          <p:attrName>ppt_h</p:attrName>
                                        </p:attrNameLst>
                                      </p:cBhvr>
                                      <p:tavLst>
                                        <p:tav tm="0">
                                          <p:val>
                                            <p:fltVal val="0"/>
                                          </p:val>
                                        </p:tav>
                                        <p:tav tm="100000">
                                          <p:val>
                                            <p:strVal val="#ppt_h"/>
                                          </p:val>
                                        </p:tav>
                                      </p:tavLst>
                                    </p:anim>
                                    <p:anim calcmode="lin" valueType="num">
                                      <p:cBhvr>
                                        <p:cTn id="865" dur="1000" fill="hold"/>
                                        <p:tgtEl>
                                          <p:spTgt spid="146"/>
                                        </p:tgtEl>
                                        <p:attrNameLst>
                                          <p:attrName>style.rotation</p:attrName>
                                        </p:attrNameLst>
                                      </p:cBhvr>
                                      <p:tavLst>
                                        <p:tav tm="0">
                                          <p:val>
                                            <p:fltVal val="90"/>
                                          </p:val>
                                        </p:tav>
                                        <p:tav tm="100000">
                                          <p:val>
                                            <p:fltVal val="0"/>
                                          </p:val>
                                        </p:tav>
                                      </p:tavLst>
                                    </p:anim>
                                    <p:animEffect transition="in" filter="fade">
                                      <p:cBhvr>
                                        <p:cTn id="866" dur="1000"/>
                                        <p:tgtEl>
                                          <p:spTgt spid="146"/>
                                        </p:tgtEl>
                                      </p:cBhvr>
                                    </p:animEffect>
                                  </p:childTnLst>
                                </p:cTn>
                              </p:par>
                            </p:childTnLst>
                          </p:cTn>
                        </p:par>
                      </p:childTnLst>
                    </p:cTn>
                  </p:par>
                  <p:par>
                    <p:cTn id="867" fill="hold">
                      <p:stCondLst>
                        <p:cond delay="indefinite"/>
                      </p:stCondLst>
                      <p:childTnLst>
                        <p:par>
                          <p:cTn id="868" fill="hold">
                            <p:stCondLst>
                              <p:cond delay="0"/>
                            </p:stCondLst>
                            <p:childTnLst>
                              <p:par>
                                <p:cTn id="869" presetID="31" presetClass="entr" presetSubtype="0" fill="hold" grpId="0" nodeType="clickEffect">
                                  <p:stCondLst>
                                    <p:cond delay="0"/>
                                  </p:stCondLst>
                                  <p:childTnLst>
                                    <p:set>
                                      <p:cBhvr>
                                        <p:cTn id="870" dur="1" fill="hold">
                                          <p:stCondLst>
                                            <p:cond delay="0"/>
                                          </p:stCondLst>
                                        </p:cTn>
                                        <p:tgtEl>
                                          <p:spTgt spid="147"/>
                                        </p:tgtEl>
                                        <p:attrNameLst>
                                          <p:attrName>style.visibility</p:attrName>
                                        </p:attrNameLst>
                                      </p:cBhvr>
                                      <p:to>
                                        <p:strVal val="visible"/>
                                      </p:to>
                                    </p:set>
                                    <p:anim calcmode="lin" valueType="num">
                                      <p:cBhvr>
                                        <p:cTn id="871" dur="1000" fill="hold"/>
                                        <p:tgtEl>
                                          <p:spTgt spid="147"/>
                                        </p:tgtEl>
                                        <p:attrNameLst>
                                          <p:attrName>ppt_w</p:attrName>
                                        </p:attrNameLst>
                                      </p:cBhvr>
                                      <p:tavLst>
                                        <p:tav tm="0">
                                          <p:val>
                                            <p:fltVal val="0"/>
                                          </p:val>
                                        </p:tav>
                                        <p:tav tm="100000">
                                          <p:val>
                                            <p:strVal val="#ppt_w"/>
                                          </p:val>
                                        </p:tav>
                                      </p:tavLst>
                                    </p:anim>
                                    <p:anim calcmode="lin" valueType="num">
                                      <p:cBhvr>
                                        <p:cTn id="872" dur="1000" fill="hold"/>
                                        <p:tgtEl>
                                          <p:spTgt spid="147"/>
                                        </p:tgtEl>
                                        <p:attrNameLst>
                                          <p:attrName>ppt_h</p:attrName>
                                        </p:attrNameLst>
                                      </p:cBhvr>
                                      <p:tavLst>
                                        <p:tav tm="0">
                                          <p:val>
                                            <p:fltVal val="0"/>
                                          </p:val>
                                        </p:tav>
                                        <p:tav tm="100000">
                                          <p:val>
                                            <p:strVal val="#ppt_h"/>
                                          </p:val>
                                        </p:tav>
                                      </p:tavLst>
                                    </p:anim>
                                    <p:anim calcmode="lin" valueType="num">
                                      <p:cBhvr>
                                        <p:cTn id="873" dur="1000" fill="hold"/>
                                        <p:tgtEl>
                                          <p:spTgt spid="147"/>
                                        </p:tgtEl>
                                        <p:attrNameLst>
                                          <p:attrName>style.rotation</p:attrName>
                                        </p:attrNameLst>
                                      </p:cBhvr>
                                      <p:tavLst>
                                        <p:tav tm="0">
                                          <p:val>
                                            <p:fltVal val="90"/>
                                          </p:val>
                                        </p:tav>
                                        <p:tav tm="100000">
                                          <p:val>
                                            <p:fltVal val="0"/>
                                          </p:val>
                                        </p:tav>
                                      </p:tavLst>
                                    </p:anim>
                                    <p:animEffect transition="in" filter="fade">
                                      <p:cBhvr>
                                        <p:cTn id="874" dur="1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P spid="14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18D56C-7991-4FD0-9C44-FF1FB9234EB7}"/>
              </a:ext>
            </a:extLst>
          </p:cNvPr>
          <p:cNvSpPr>
            <a:spLocks noGrp="1"/>
          </p:cNvSpPr>
          <p:nvPr>
            <p:ph type="sldNum" sz="quarter" idx="12"/>
          </p:nvPr>
        </p:nvSpPr>
        <p:spPr/>
        <p:txBody>
          <a:bodyPr/>
          <a:lstStyle/>
          <a:p>
            <a:fld id="{1E1B8BD3-EEEF-4896-BEE3-06C250004F3C}" type="slidenum">
              <a:rPr lang="en-US" smtClean="0"/>
              <a:pPr/>
              <a:t>29</a:t>
            </a:fld>
            <a:endParaRPr lang="en-US"/>
          </a:p>
        </p:txBody>
      </p:sp>
      <p:sp>
        <p:nvSpPr>
          <p:cNvPr id="3" name="TextBox 2">
            <a:extLst>
              <a:ext uri="{FF2B5EF4-FFF2-40B4-BE49-F238E27FC236}">
                <a16:creationId xmlns:a16="http://schemas.microsoft.com/office/drawing/2014/main" id="{5DF5E0BA-7212-49CA-80BF-FB7300D9E93B}"/>
              </a:ext>
            </a:extLst>
          </p:cNvPr>
          <p:cNvSpPr txBox="1"/>
          <p:nvPr/>
        </p:nvSpPr>
        <p:spPr>
          <a:xfrm>
            <a:off x="217109" y="422156"/>
            <a:ext cx="11845255" cy="1723549"/>
          </a:xfrm>
          <a:prstGeom prst="rect">
            <a:avLst/>
          </a:prstGeom>
          <a:noFill/>
        </p:spPr>
        <p:txBody>
          <a:bodyPr wrap="square" rtlCol="0">
            <a:spAutoFit/>
          </a:bodyPr>
          <a:lstStyle/>
          <a:p>
            <a:r>
              <a:rPr lang="en-US" sz="1400" dirty="0">
                <a:latin typeface="Arial Narrow" panose="020B0606020202030204" pitchFamily="34" charset="0"/>
              </a:rPr>
              <a:t>Question:   Can you pass 2019 with known sin because people are talking about Raphia as the closed door, also as a moral or your character test, people talk about being prepared and having a perfect character to pass 2019.</a:t>
            </a:r>
          </a:p>
          <a:p>
            <a:br>
              <a:rPr lang="en-US" sz="1400" dirty="0">
                <a:latin typeface="Arial Narrow" panose="020B0606020202030204" pitchFamily="34" charset="0"/>
              </a:rPr>
            </a:br>
            <a:r>
              <a:rPr lang="en-US" sz="1400" dirty="0">
                <a:latin typeface="Arial Narrow" panose="020B0606020202030204" pitchFamily="34" charset="0"/>
              </a:rPr>
              <a:t>If we have known sin, in what condition are we in? Lost or saved? If we're not putting away sin then are we even on this reform line? That's a work that gets done in this history. If we start bringing sin into the model we're going to have problems.</a:t>
            </a:r>
          </a:p>
          <a:p>
            <a:r>
              <a:rPr lang="en-US" dirty="0"/>
              <a:t> </a:t>
            </a:r>
          </a:p>
          <a:p>
            <a:r>
              <a:rPr lang="en-US" dirty="0"/>
              <a:t> </a:t>
            </a:r>
          </a:p>
        </p:txBody>
      </p:sp>
      <p:sp>
        <p:nvSpPr>
          <p:cNvPr id="4" name="Text Box 2">
            <a:extLst>
              <a:ext uri="{FF2B5EF4-FFF2-40B4-BE49-F238E27FC236}">
                <a16:creationId xmlns:a16="http://schemas.microsoft.com/office/drawing/2014/main" id="{41157002-54DB-4B9F-AF86-8F44345091CF}"/>
              </a:ext>
            </a:extLst>
          </p:cNvPr>
          <p:cNvSpPr txBox="1">
            <a:spLocks noChangeArrowheads="1"/>
          </p:cNvSpPr>
          <p:nvPr/>
        </p:nvSpPr>
        <p:spPr bwMode="auto">
          <a:xfrm>
            <a:off x="2882187" y="2527300"/>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9F7E3986-64CF-4561-BE8D-A52E975E44D7}"/>
              </a:ext>
            </a:extLst>
          </p:cNvPr>
          <p:cNvSpPr>
            <a:spLocks noChangeShapeType="1"/>
          </p:cNvSpPr>
          <p:nvPr/>
        </p:nvSpPr>
        <p:spPr bwMode="auto">
          <a:xfrm>
            <a:off x="3110787" y="3041650"/>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31164AC9-0903-44F5-961B-2EB3BDD68FF9}"/>
              </a:ext>
            </a:extLst>
          </p:cNvPr>
          <p:cNvSpPr>
            <a:spLocks noChangeShapeType="1"/>
          </p:cNvSpPr>
          <p:nvPr/>
        </p:nvSpPr>
        <p:spPr bwMode="auto">
          <a:xfrm>
            <a:off x="3110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C9B19DAE-9A05-4CD6-92B9-9D548C3493C7}"/>
              </a:ext>
            </a:extLst>
          </p:cNvPr>
          <p:cNvSpPr>
            <a:spLocks noChangeShapeType="1"/>
          </p:cNvSpPr>
          <p:nvPr/>
        </p:nvSpPr>
        <p:spPr bwMode="auto">
          <a:xfrm>
            <a:off x="83685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A6EC5C05-5C64-41CE-989C-C28E6028E8A9}"/>
              </a:ext>
            </a:extLst>
          </p:cNvPr>
          <p:cNvSpPr>
            <a:spLocks noChangeShapeType="1"/>
          </p:cNvSpPr>
          <p:nvPr/>
        </p:nvSpPr>
        <p:spPr bwMode="auto">
          <a:xfrm>
            <a:off x="3021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4F84066C-5855-44B5-BD88-740D1D55317A}"/>
              </a:ext>
            </a:extLst>
          </p:cNvPr>
          <p:cNvSpPr>
            <a:spLocks noChangeShapeType="1"/>
          </p:cNvSpPr>
          <p:nvPr/>
        </p:nvSpPr>
        <p:spPr bwMode="auto">
          <a:xfrm>
            <a:off x="8254287" y="28130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D1777D86-AB83-4A7D-94BD-AE90E7346F69}"/>
              </a:ext>
            </a:extLst>
          </p:cNvPr>
          <p:cNvSpPr>
            <a:spLocks noChangeShapeType="1"/>
          </p:cNvSpPr>
          <p:nvPr/>
        </p:nvSpPr>
        <p:spPr bwMode="auto">
          <a:xfrm>
            <a:off x="8889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80E61037-6558-4910-BBF6-D71328862288}"/>
              </a:ext>
            </a:extLst>
          </p:cNvPr>
          <p:cNvSpPr>
            <a:spLocks noChangeShapeType="1"/>
          </p:cNvSpPr>
          <p:nvPr/>
        </p:nvSpPr>
        <p:spPr bwMode="auto">
          <a:xfrm>
            <a:off x="8801974" y="2813050"/>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EA00EEE9-6967-4A59-BBDF-2535069941FC}"/>
              </a:ext>
            </a:extLst>
          </p:cNvPr>
          <p:cNvSpPr>
            <a:spLocks noChangeShapeType="1"/>
          </p:cNvSpPr>
          <p:nvPr/>
        </p:nvSpPr>
        <p:spPr bwMode="auto">
          <a:xfrm>
            <a:off x="385373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47E9C807-30C8-4FB2-821C-5162A921D4F8}"/>
              </a:ext>
            </a:extLst>
          </p:cNvPr>
          <p:cNvSpPr>
            <a:spLocks noChangeShapeType="1"/>
          </p:cNvSpPr>
          <p:nvPr/>
        </p:nvSpPr>
        <p:spPr bwMode="auto">
          <a:xfrm>
            <a:off x="376483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BDA6940B-202D-4BB4-B427-CC622F1160E8}"/>
              </a:ext>
            </a:extLst>
          </p:cNvPr>
          <p:cNvSpPr>
            <a:spLocks noChangeShapeType="1"/>
          </p:cNvSpPr>
          <p:nvPr/>
        </p:nvSpPr>
        <p:spPr bwMode="auto">
          <a:xfrm>
            <a:off x="9397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66DC2D6F-1832-4573-AE6B-005D9ECA0C6B}"/>
              </a:ext>
            </a:extLst>
          </p:cNvPr>
          <p:cNvSpPr>
            <a:spLocks noChangeShapeType="1"/>
          </p:cNvSpPr>
          <p:nvPr/>
        </p:nvSpPr>
        <p:spPr bwMode="auto">
          <a:xfrm>
            <a:off x="93083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68DACB9E-7FB2-4DB5-8404-EB4C2F6B7859}"/>
              </a:ext>
            </a:extLst>
          </p:cNvPr>
          <p:cNvSpPr txBox="1">
            <a:spLocks noChangeArrowheads="1"/>
          </p:cNvSpPr>
          <p:nvPr/>
        </p:nvSpPr>
        <p:spPr bwMode="auto">
          <a:xfrm>
            <a:off x="28821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7FC36A7E-18E0-4E00-AA44-7AFD862E39C9}"/>
              </a:ext>
            </a:extLst>
          </p:cNvPr>
          <p:cNvSpPr txBox="1">
            <a:spLocks noChangeArrowheads="1"/>
          </p:cNvSpPr>
          <p:nvPr/>
        </p:nvSpPr>
        <p:spPr bwMode="auto">
          <a:xfrm>
            <a:off x="35679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6929F253-ADBE-4EC6-9A57-EBE15DFD8EC9}"/>
              </a:ext>
            </a:extLst>
          </p:cNvPr>
          <p:cNvSpPr txBox="1">
            <a:spLocks noChangeArrowheads="1"/>
          </p:cNvSpPr>
          <p:nvPr/>
        </p:nvSpPr>
        <p:spPr bwMode="auto">
          <a:xfrm>
            <a:off x="8197137" y="25273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FB6B7AF0-5D74-4A13-8660-1CC09FB0F223}"/>
              </a:ext>
            </a:extLst>
          </p:cNvPr>
          <p:cNvSpPr txBox="1">
            <a:spLocks noChangeArrowheads="1"/>
          </p:cNvSpPr>
          <p:nvPr/>
        </p:nvSpPr>
        <p:spPr bwMode="auto">
          <a:xfrm>
            <a:off x="8654337" y="2527300"/>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6E6D3E8B-0F31-4856-98F0-9FD40AF1C52F}"/>
              </a:ext>
            </a:extLst>
          </p:cNvPr>
          <p:cNvSpPr txBox="1">
            <a:spLocks noChangeArrowheads="1"/>
          </p:cNvSpPr>
          <p:nvPr/>
        </p:nvSpPr>
        <p:spPr bwMode="auto">
          <a:xfrm>
            <a:off x="91686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E7B4B959-7779-4F76-B1FA-66FB946A62F1}"/>
              </a:ext>
            </a:extLst>
          </p:cNvPr>
          <p:cNvSpPr>
            <a:spLocks noChangeShapeType="1"/>
          </p:cNvSpPr>
          <p:nvPr/>
        </p:nvSpPr>
        <p:spPr bwMode="auto">
          <a:xfrm>
            <a:off x="7682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FABA3A42-E085-49C4-AEE0-E7B48E45A8D8}"/>
              </a:ext>
            </a:extLst>
          </p:cNvPr>
          <p:cNvSpPr>
            <a:spLocks noChangeShapeType="1"/>
          </p:cNvSpPr>
          <p:nvPr/>
        </p:nvSpPr>
        <p:spPr bwMode="auto">
          <a:xfrm>
            <a:off x="7593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E728A98C-3E48-4128-B81E-288107F5FA1E}"/>
              </a:ext>
            </a:extLst>
          </p:cNvPr>
          <p:cNvSpPr txBox="1">
            <a:spLocks noChangeArrowheads="1"/>
          </p:cNvSpPr>
          <p:nvPr/>
        </p:nvSpPr>
        <p:spPr bwMode="auto">
          <a:xfrm>
            <a:off x="74541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69D33508-6AEF-4200-A281-6691BBD8093B}"/>
              </a:ext>
            </a:extLst>
          </p:cNvPr>
          <p:cNvSpPr>
            <a:spLocks noChangeShapeType="1"/>
          </p:cNvSpPr>
          <p:nvPr/>
        </p:nvSpPr>
        <p:spPr bwMode="auto">
          <a:xfrm flipV="1">
            <a:off x="7682787" y="287020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47A4F732-00D1-43BD-930D-1D5EE2F4A509}"/>
              </a:ext>
            </a:extLst>
          </p:cNvPr>
          <p:cNvSpPr>
            <a:spLocks noChangeShapeType="1"/>
          </p:cNvSpPr>
          <p:nvPr/>
        </p:nvSpPr>
        <p:spPr bwMode="auto">
          <a:xfrm>
            <a:off x="3110787" y="4013200"/>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B4C68D57-16EF-49D3-8BFB-25675B1860D8}"/>
              </a:ext>
            </a:extLst>
          </p:cNvPr>
          <p:cNvSpPr>
            <a:spLocks noChangeShapeType="1"/>
          </p:cNvSpPr>
          <p:nvPr/>
        </p:nvSpPr>
        <p:spPr bwMode="auto">
          <a:xfrm>
            <a:off x="311078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D9699D2A-5B2A-4B4E-98B0-A119861A6ECA}"/>
              </a:ext>
            </a:extLst>
          </p:cNvPr>
          <p:cNvSpPr>
            <a:spLocks noChangeShapeType="1"/>
          </p:cNvSpPr>
          <p:nvPr/>
        </p:nvSpPr>
        <p:spPr bwMode="auto">
          <a:xfrm>
            <a:off x="5339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F1F250A6-DABF-44D0-807D-C04864626914}"/>
              </a:ext>
            </a:extLst>
          </p:cNvPr>
          <p:cNvSpPr>
            <a:spLocks noChangeShapeType="1"/>
          </p:cNvSpPr>
          <p:nvPr/>
        </p:nvSpPr>
        <p:spPr bwMode="auto">
          <a:xfrm>
            <a:off x="302188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F588543-21DA-4AF5-A967-1166DFE70C0C}"/>
              </a:ext>
            </a:extLst>
          </p:cNvPr>
          <p:cNvSpPr>
            <a:spLocks noChangeShapeType="1"/>
          </p:cNvSpPr>
          <p:nvPr/>
        </p:nvSpPr>
        <p:spPr bwMode="auto">
          <a:xfrm>
            <a:off x="5225337" y="37846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56625823-9AD2-4E8E-A526-0AECB391598A}"/>
              </a:ext>
            </a:extLst>
          </p:cNvPr>
          <p:cNvSpPr>
            <a:spLocks noChangeShapeType="1"/>
          </p:cNvSpPr>
          <p:nvPr/>
        </p:nvSpPr>
        <p:spPr bwMode="auto">
          <a:xfrm>
            <a:off x="5974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859A89D8-38ED-432C-9354-807E0A444A44}"/>
              </a:ext>
            </a:extLst>
          </p:cNvPr>
          <p:cNvSpPr>
            <a:spLocks noChangeShapeType="1"/>
          </p:cNvSpPr>
          <p:nvPr/>
        </p:nvSpPr>
        <p:spPr bwMode="auto">
          <a:xfrm>
            <a:off x="5911137" y="37846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CEDBF1C0-0934-4C5F-9ADD-BCCFF20FC38D}"/>
              </a:ext>
            </a:extLst>
          </p:cNvPr>
          <p:cNvSpPr>
            <a:spLocks noChangeShapeType="1"/>
          </p:cNvSpPr>
          <p:nvPr/>
        </p:nvSpPr>
        <p:spPr bwMode="auto">
          <a:xfrm>
            <a:off x="38537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A168A84C-6D24-4B70-85C6-5952EAD6724B}"/>
              </a:ext>
            </a:extLst>
          </p:cNvPr>
          <p:cNvSpPr>
            <a:spLocks noChangeShapeType="1"/>
          </p:cNvSpPr>
          <p:nvPr/>
        </p:nvSpPr>
        <p:spPr bwMode="auto">
          <a:xfrm>
            <a:off x="37648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F1ECBDDB-3EC7-455A-AAFD-BCFD0DDBCF5B}"/>
              </a:ext>
            </a:extLst>
          </p:cNvPr>
          <p:cNvSpPr>
            <a:spLocks noChangeShapeType="1"/>
          </p:cNvSpPr>
          <p:nvPr/>
        </p:nvSpPr>
        <p:spPr bwMode="auto">
          <a:xfrm>
            <a:off x="67112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F5F2D7DB-97E0-4E90-8EDB-C4DBBBA163DE}"/>
              </a:ext>
            </a:extLst>
          </p:cNvPr>
          <p:cNvSpPr>
            <a:spLocks noChangeShapeType="1"/>
          </p:cNvSpPr>
          <p:nvPr/>
        </p:nvSpPr>
        <p:spPr bwMode="auto">
          <a:xfrm>
            <a:off x="66223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C5314F15-CB28-4812-BF03-C5AEAA796D43}"/>
              </a:ext>
            </a:extLst>
          </p:cNvPr>
          <p:cNvSpPr>
            <a:spLocks noChangeShapeType="1"/>
          </p:cNvSpPr>
          <p:nvPr/>
        </p:nvSpPr>
        <p:spPr bwMode="auto">
          <a:xfrm>
            <a:off x="46538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76CC9FE-7336-4394-8017-B4D62E71B928}"/>
              </a:ext>
            </a:extLst>
          </p:cNvPr>
          <p:cNvSpPr>
            <a:spLocks noChangeShapeType="1"/>
          </p:cNvSpPr>
          <p:nvPr/>
        </p:nvSpPr>
        <p:spPr bwMode="auto">
          <a:xfrm>
            <a:off x="45649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00B30D50-D7DD-4277-9574-9605ADE3B63F}"/>
              </a:ext>
            </a:extLst>
          </p:cNvPr>
          <p:cNvSpPr>
            <a:spLocks noChangeShapeType="1"/>
          </p:cNvSpPr>
          <p:nvPr/>
        </p:nvSpPr>
        <p:spPr bwMode="auto">
          <a:xfrm flipV="1">
            <a:off x="4653837" y="384175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2242C907-1889-4270-B16B-D5734282904F}"/>
              </a:ext>
            </a:extLst>
          </p:cNvPr>
          <p:cNvSpPr txBox="1">
            <a:spLocks noChangeArrowheads="1"/>
          </p:cNvSpPr>
          <p:nvPr/>
        </p:nvSpPr>
        <p:spPr bwMode="auto">
          <a:xfrm>
            <a:off x="28821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E751A720-CB66-47CE-B6B0-301354199800}"/>
              </a:ext>
            </a:extLst>
          </p:cNvPr>
          <p:cNvSpPr txBox="1">
            <a:spLocks noChangeArrowheads="1"/>
          </p:cNvSpPr>
          <p:nvPr/>
        </p:nvSpPr>
        <p:spPr bwMode="auto">
          <a:xfrm>
            <a:off x="37394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000071A9-AAD4-4DD5-AC5D-A2865FC5A1A1}"/>
              </a:ext>
            </a:extLst>
          </p:cNvPr>
          <p:cNvSpPr txBox="1">
            <a:spLocks noChangeArrowheads="1"/>
          </p:cNvSpPr>
          <p:nvPr/>
        </p:nvSpPr>
        <p:spPr bwMode="auto">
          <a:xfrm>
            <a:off x="43680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58BE022F-069A-4825-BFA0-593004D93037}"/>
              </a:ext>
            </a:extLst>
          </p:cNvPr>
          <p:cNvSpPr txBox="1">
            <a:spLocks noChangeArrowheads="1"/>
          </p:cNvSpPr>
          <p:nvPr/>
        </p:nvSpPr>
        <p:spPr bwMode="auto">
          <a:xfrm>
            <a:off x="516818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E04120DE-31E4-4725-9254-F00DA3E18C8B}"/>
              </a:ext>
            </a:extLst>
          </p:cNvPr>
          <p:cNvSpPr txBox="1">
            <a:spLocks noChangeArrowheads="1"/>
          </p:cNvSpPr>
          <p:nvPr/>
        </p:nvSpPr>
        <p:spPr bwMode="auto">
          <a:xfrm>
            <a:off x="57968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3BB42626-54C1-4980-A4F7-95EDA81AF957}"/>
              </a:ext>
            </a:extLst>
          </p:cNvPr>
          <p:cNvSpPr txBox="1">
            <a:spLocks noChangeArrowheads="1"/>
          </p:cNvSpPr>
          <p:nvPr/>
        </p:nvSpPr>
        <p:spPr bwMode="auto">
          <a:xfrm>
            <a:off x="6025437" y="37846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11B40D38-BEDD-4892-887A-03FBC6994E0D}"/>
              </a:ext>
            </a:extLst>
          </p:cNvPr>
          <p:cNvSpPr>
            <a:spLocks noChangeShapeType="1"/>
          </p:cNvSpPr>
          <p:nvPr/>
        </p:nvSpPr>
        <p:spPr bwMode="auto">
          <a:xfrm>
            <a:off x="3796587" y="5270500"/>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41DA81C3-824C-4B82-B1D7-CCA8E21CD2CD}"/>
              </a:ext>
            </a:extLst>
          </p:cNvPr>
          <p:cNvSpPr>
            <a:spLocks noChangeShapeType="1"/>
          </p:cNvSpPr>
          <p:nvPr/>
        </p:nvSpPr>
        <p:spPr bwMode="auto">
          <a:xfrm>
            <a:off x="37965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3E34BE50-CF6C-4E79-91A0-3F9026C6B5F9}"/>
              </a:ext>
            </a:extLst>
          </p:cNvPr>
          <p:cNvSpPr>
            <a:spLocks noChangeShapeType="1"/>
          </p:cNvSpPr>
          <p:nvPr/>
        </p:nvSpPr>
        <p:spPr bwMode="auto">
          <a:xfrm>
            <a:off x="6025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30373AF4-6174-4AFB-AB5F-54614FEA51DB}"/>
              </a:ext>
            </a:extLst>
          </p:cNvPr>
          <p:cNvSpPr>
            <a:spLocks noChangeShapeType="1"/>
          </p:cNvSpPr>
          <p:nvPr/>
        </p:nvSpPr>
        <p:spPr bwMode="auto">
          <a:xfrm>
            <a:off x="37076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38CB4285-1F5E-44FD-B2C5-8A5B9AF9FA3E}"/>
              </a:ext>
            </a:extLst>
          </p:cNvPr>
          <p:cNvSpPr>
            <a:spLocks noChangeShapeType="1"/>
          </p:cNvSpPr>
          <p:nvPr/>
        </p:nvSpPr>
        <p:spPr bwMode="auto">
          <a:xfrm>
            <a:off x="5911137" y="50419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ED2D0A5B-B2DB-4123-BCCE-E6997FE1E444}"/>
              </a:ext>
            </a:extLst>
          </p:cNvPr>
          <p:cNvSpPr>
            <a:spLocks noChangeShapeType="1"/>
          </p:cNvSpPr>
          <p:nvPr/>
        </p:nvSpPr>
        <p:spPr bwMode="auto">
          <a:xfrm>
            <a:off x="6660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C0732D16-66EE-4707-A837-646951B0134F}"/>
              </a:ext>
            </a:extLst>
          </p:cNvPr>
          <p:cNvSpPr>
            <a:spLocks noChangeShapeType="1"/>
          </p:cNvSpPr>
          <p:nvPr/>
        </p:nvSpPr>
        <p:spPr bwMode="auto">
          <a:xfrm>
            <a:off x="6596937" y="50419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92DB1656-A5A0-4B8D-B4D0-9E223928EE7A}"/>
              </a:ext>
            </a:extLst>
          </p:cNvPr>
          <p:cNvSpPr>
            <a:spLocks noChangeShapeType="1"/>
          </p:cNvSpPr>
          <p:nvPr/>
        </p:nvSpPr>
        <p:spPr bwMode="auto">
          <a:xfrm>
            <a:off x="45966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8DFDD49C-3FBD-420D-9A6C-BE5F78FB2594}"/>
              </a:ext>
            </a:extLst>
          </p:cNvPr>
          <p:cNvSpPr>
            <a:spLocks noChangeShapeType="1"/>
          </p:cNvSpPr>
          <p:nvPr/>
        </p:nvSpPr>
        <p:spPr bwMode="auto">
          <a:xfrm>
            <a:off x="45077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D94A4BBF-5308-47BA-A556-D343B4A84138}"/>
              </a:ext>
            </a:extLst>
          </p:cNvPr>
          <p:cNvSpPr>
            <a:spLocks noChangeShapeType="1"/>
          </p:cNvSpPr>
          <p:nvPr/>
        </p:nvSpPr>
        <p:spPr bwMode="auto">
          <a:xfrm>
            <a:off x="76256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94E771A7-9156-410F-A253-29C09B3B85AD}"/>
              </a:ext>
            </a:extLst>
          </p:cNvPr>
          <p:cNvSpPr>
            <a:spLocks noChangeShapeType="1"/>
          </p:cNvSpPr>
          <p:nvPr/>
        </p:nvSpPr>
        <p:spPr bwMode="auto">
          <a:xfrm>
            <a:off x="753673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6ADA0894-F4B4-4378-8900-C12D8AB80EC1}"/>
              </a:ext>
            </a:extLst>
          </p:cNvPr>
          <p:cNvSpPr txBox="1">
            <a:spLocks noChangeArrowheads="1"/>
          </p:cNvSpPr>
          <p:nvPr/>
        </p:nvSpPr>
        <p:spPr bwMode="auto">
          <a:xfrm>
            <a:off x="3625137" y="4756150"/>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4DF75E85-02A0-4F2C-ACD2-8169647B67B0}"/>
              </a:ext>
            </a:extLst>
          </p:cNvPr>
          <p:cNvSpPr txBox="1">
            <a:spLocks noChangeArrowheads="1"/>
          </p:cNvSpPr>
          <p:nvPr/>
        </p:nvSpPr>
        <p:spPr bwMode="auto">
          <a:xfrm>
            <a:off x="44252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D5148472-A422-43A9-AAD9-95615B130B37}"/>
              </a:ext>
            </a:extLst>
          </p:cNvPr>
          <p:cNvSpPr txBox="1">
            <a:spLocks noChangeArrowheads="1"/>
          </p:cNvSpPr>
          <p:nvPr/>
        </p:nvSpPr>
        <p:spPr bwMode="auto">
          <a:xfrm>
            <a:off x="57968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808C36E7-8E37-474C-925B-575184F7B15B}"/>
              </a:ext>
            </a:extLst>
          </p:cNvPr>
          <p:cNvSpPr txBox="1">
            <a:spLocks noChangeArrowheads="1"/>
          </p:cNvSpPr>
          <p:nvPr/>
        </p:nvSpPr>
        <p:spPr bwMode="auto">
          <a:xfrm>
            <a:off x="6425487" y="47561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5C088E35-2A3B-4D1A-B67B-EF9EC5821281}"/>
              </a:ext>
            </a:extLst>
          </p:cNvPr>
          <p:cNvSpPr txBox="1">
            <a:spLocks noChangeArrowheads="1"/>
          </p:cNvSpPr>
          <p:nvPr/>
        </p:nvSpPr>
        <p:spPr bwMode="auto">
          <a:xfrm>
            <a:off x="745418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A5B822B2-D218-4B56-8A04-0D29F6803730}"/>
              </a:ext>
            </a:extLst>
          </p:cNvPr>
          <p:cNvSpPr txBox="1">
            <a:spLocks noChangeArrowheads="1"/>
          </p:cNvSpPr>
          <p:nvPr/>
        </p:nvSpPr>
        <p:spPr bwMode="auto">
          <a:xfrm>
            <a:off x="6711237" y="50419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FABA7542-A81F-44B9-85C1-D7C496BEC512}"/>
              </a:ext>
            </a:extLst>
          </p:cNvPr>
          <p:cNvSpPr txBox="1">
            <a:spLocks noChangeArrowheads="1"/>
          </p:cNvSpPr>
          <p:nvPr/>
        </p:nvSpPr>
        <p:spPr bwMode="auto">
          <a:xfrm>
            <a:off x="6425487" y="33845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9FAA09C0-7BA5-4FA7-9D24-72E2CB3643E6}"/>
              </a:ext>
            </a:extLst>
          </p:cNvPr>
          <p:cNvSpPr>
            <a:spLocks noChangeShapeType="1"/>
          </p:cNvSpPr>
          <p:nvPr/>
        </p:nvSpPr>
        <p:spPr bwMode="auto">
          <a:xfrm>
            <a:off x="4539537" y="6356350"/>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125192EF-8B32-4021-8099-8E5C261807F4}"/>
              </a:ext>
            </a:extLst>
          </p:cNvPr>
          <p:cNvSpPr>
            <a:spLocks noChangeShapeType="1"/>
          </p:cNvSpPr>
          <p:nvPr/>
        </p:nvSpPr>
        <p:spPr bwMode="auto">
          <a:xfrm>
            <a:off x="45966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1AC0F69B-1AD3-466C-A416-C15CFC70FDAD}"/>
              </a:ext>
            </a:extLst>
          </p:cNvPr>
          <p:cNvSpPr>
            <a:spLocks noChangeShapeType="1"/>
          </p:cNvSpPr>
          <p:nvPr/>
        </p:nvSpPr>
        <p:spPr bwMode="auto">
          <a:xfrm>
            <a:off x="6025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226936BB-D694-44AF-A325-A358245FCB33}"/>
              </a:ext>
            </a:extLst>
          </p:cNvPr>
          <p:cNvSpPr>
            <a:spLocks noChangeShapeType="1"/>
          </p:cNvSpPr>
          <p:nvPr/>
        </p:nvSpPr>
        <p:spPr bwMode="auto">
          <a:xfrm>
            <a:off x="45077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6BD6B2A0-D6E0-4ACD-A85E-5FDBF8BD83CA}"/>
              </a:ext>
            </a:extLst>
          </p:cNvPr>
          <p:cNvSpPr>
            <a:spLocks noChangeShapeType="1"/>
          </p:cNvSpPr>
          <p:nvPr/>
        </p:nvSpPr>
        <p:spPr bwMode="auto">
          <a:xfrm>
            <a:off x="5911137" y="61277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BB9AA88D-456B-4383-AFDD-BDC94E0488B1}"/>
              </a:ext>
            </a:extLst>
          </p:cNvPr>
          <p:cNvSpPr>
            <a:spLocks noChangeShapeType="1"/>
          </p:cNvSpPr>
          <p:nvPr/>
        </p:nvSpPr>
        <p:spPr bwMode="auto">
          <a:xfrm>
            <a:off x="6660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52D955BC-16B9-4BE7-95AB-5D675EB1D1C9}"/>
              </a:ext>
            </a:extLst>
          </p:cNvPr>
          <p:cNvSpPr>
            <a:spLocks noChangeShapeType="1"/>
          </p:cNvSpPr>
          <p:nvPr/>
        </p:nvSpPr>
        <p:spPr bwMode="auto">
          <a:xfrm>
            <a:off x="6596937" y="612775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AB31387A-8DAD-4EAD-ACA5-E0D24BCE6083}"/>
              </a:ext>
            </a:extLst>
          </p:cNvPr>
          <p:cNvSpPr>
            <a:spLocks noChangeShapeType="1"/>
          </p:cNvSpPr>
          <p:nvPr/>
        </p:nvSpPr>
        <p:spPr bwMode="auto">
          <a:xfrm>
            <a:off x="76256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8B57F288-110A-4D67-9083-632A1349AF04}"/>
              </a:ext>
            </a:extLst>
          </p:cNvPr>
          <p:cNvSpPr>
            <a:spLocks noChangeShapeType="1"/>
          </p:cNvSpPr>
          <p:nvPr/>
        </p:nvSpPr>
        <p:spPr bwMode="auto">
          <a:xfrm>
            <a:off x="753673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148920B5-2F63-4BFC-BC6D-23D1BE3CB972}"/>
              </a:ext>
            </a:extLst>
          </p:cNvPr>
          <p:cNvSpPr txBox="1">
            <a:spLocks noChangeArrowheads="1"/>
          </p:cNvSpPr>
          <p:nvPr/>
        </p:nvSpPr>
        <p:spPr bwMode="auto">
          <a:xfrm>
            <a:off x="4368087" y="5842000"/>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7E7C2E12-2B29-4293-A0DF-4EB5913C346E}"/>
              </a:ext>
            </a:extLst>
          </p:cNvPr>
          <p:cNvSpPr txBox="1">
            <a:spLocks noChangeArrowheads="1"/>
          </p:cNvSpPr>
          <p:nvPr/>
        </p:nvSpPr>
        <p:spPr bwMode="auto">
          <a:xfrm>
            <a:off x="57968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08AA044C-5B44-405B-B1C2-30F40F306760}"/>
              </a:ext>
            </a:extLst>
          </p:cNvPr>
          <p:cNvSpPr txBox="1">
            <a:spLocks noChangeArrowheads="1"/>
          </p:cNvSpPr>
          <p:nvPr/>
        </p:nvSpPr>
        <p:spPr bwMode="auto">
          <a:xfrm>
            <a:off x="6368337" y="584200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F8BBFAAE-14B1-416D-A1B2-5C60E614CEBE}"/>
              </a:ext>
            </a:extLst>
          </p:cNvPr>
          <p:cNvSpPr txBox="1">
            <a:spLocks noChangeArrowheads="1"/>
          </p:cNvSpPr>
          <p:nvPr/>
        </p:nvSpPr>
        <p:spPr bwMode="auto">
          <a:xfrm>
            <a:off x="745418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5B488F8F-CA57-483E-AA55-BE2F74A2F07D}"/>
              </a:ext>
            </a:extLst>
          </p:cNvPr>
          <p:cNvSpPr txBox="1">
            <a:spLocks noChangeArrowheads="1"/>
          </p:cNvSpPr>
          <p:nvPr/>
        </p:nvSpPr>
        <p:spPr bwMode="auto">
          <a:xfrm>
            <a:off x="7682787" y="61277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6FBC41CA-12A2-4CF4-9AC8-C0EDAA24B97D}"/>
              </a:ext>
            </a:extLst>
          </p:cNvPr>
          <p:cNvSpPr>
            <a:spLocks noChangeShapeType="1"/>
          </p:cNvSpPr>
          <p:nvPr/>
        </p:nvSpPr>
        <p:spPr bwMode="auto">
          <a:xfrm>
            <a:off x="89400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AF22EC32-AF7C-4285-B315-00BD73861B8E}"/>
              </a:ext>
            </a:extLst>
          </p:cNvPr>
          <p:cNvSpPr>
            <a:spLocks noChangeShapeType="1"/>
          </p:cNvSpPr>
          <p:nvPr/>
        </p:nvSpPr>
        <p:spPr bwMode="auto">
          <a:xfrm>
            <a:off x="88511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C7F35038-1749-43C0-B03E-7324D20984BF}"/>
              </a:ext>
            </a:extLst>
          </p:cNvPr>
          <p:cNvSpPr txBox="1">
            <a:spLocks noChangeArrowheads="1"/>
          </p:cNvSpPr>
          <p:nvPr/>
        </p:nvSpPr>
        <p:spPr bwMode="auto">
          <a:xfrm>
            <a:off x="87686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B8CF2F28-28DF-44A5-81FF-276D4B47282E}"/>
              </a:ext>
            </a:extLst>
          </p:cNvPr>
          <p:cNvSpPr txBox="1">
            <a:spLocks noChangeArrowheads="1"/>
          </p:cNvSpPr>
          <p:nvPr/>
        </p:nvSpPr>
        <p:spPr bwMode="auto">
          <a:xfrm>
            <a:off x="49967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89437A24-F584-47ED-A80C-730B96FC0300}"/>
              </a:ext>
            </a:extLst>
          </p:cNvPr>
          <p:cNvSpPr txBox="1">
            <a:spLocks noChangeArrowheads="1"/>
          </p:cNvSpPr>
          <p:nvPr/>
        </p:nvSpPr>
        <p:spPr bwMode="auto">
          <a:xfrm>
            <a:off x="60254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A7662FB0-2325-4EE9-ABE9-49830ECB7ED7}"/>
              </a:ext>
            </a:extLst>
          </p:cNvPr>
          <p:cNvSpPr txBox="1">
            <a:spLocks noChangeArrowheads="1"/>
          </p:cNvSpPr>
          <p:nvPr/>
        </p:nvSpPr>
        <p:spPr bwMode="auto">
          <a:xfrm>
            <a:off x="688268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97E22AF5-8FD8-4BF5-9F32-183A776A0128}"/>
              </a:ext>
            </a:extLst>
          </p:cNvPr>
          <p:cNvSpPr txBox="1">
            <a:spLocks noChangeArrowheads="1"/>
          </p:cNvSpPr>
          <p:nvPr/>
        </p:nvSpPr>
        <p:spPr bwMode="auto">
          <a:xfrm>
            <a:off x="8114587" y="60991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CD3B58AC-E66A-4B0D-AB08-CBAA3C4AFB91}"/>
              </a:ext>
            </a:extLst>
          </p:cNvPr>
          <p:cNvSpPr txBox="1">
            <a:spLocks noChangeArrowheads="1"/>
          </p:cNvSpPr>
          <p:nvPr/>
        </p:nvSpPr>
        <p:spPr bwMode="auto">
          <a:xfrm>
            <a:off x="8882937" y="22987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4C357A5-6D3F-473B-97F2-2AD5FE1DF28C}"/>
              </a:ext>
            </a:extLst>
          </p:cNvPr>
          <p:cNvSpPr txBox="1">
            <a:spLocks noChangeArrowheads="1"/>
          </p:cNvSpPr>
          <p:nvPr/>
        </p:nvSpPr>
        <p:spPr bwMode="auto">
          <a:xfrm>
            <a:off x="8940087" y="28130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728A9E88-D1C7-4B1F-993C-F0B2C24591BB}"/>
              </a:ext>
            </a:extLst>
          </p:cNvPr>
          <p:cNvSpPr txBox="1">
            <a:spLocks noChangeArrowheads="1"/>
          </p:cNvSpPr>
          <p:nvPr/>
        </p:nvSpPr>
        <p:spPr bwMode="auto">
          <a:xfrm>
            <a:off x="8597187" y="3384550"/>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6B79306F-3535-4FF4-8C49-A593A6F63A10}"/>
              </a:ext>
            </a:extLst>
          </p:cNvPr>
          <p:cNvSpPr>
            <a:spLocks noChangeShapeType="1"/>
          </p:cNvSpPr>
          <p:nvPr/>
        </p:nvSpPr>
        <p:spPr bwMode="auto">
          <a:xfrm>
            <a:off x="8882937" y="3098800"/>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2F0395AE-CDD5-47D6-8556-D9EE40BBC74F}"/>
              </a:ext>
            </a:extLst>
          </p:cNvPr>
          <p:cNvSpPr txBox="1">
            <a:spLocks noChangeArrowheads="1"/>
          </p:cNvSpPr>
          <p:nvPr/>
        </p:nvSpPr>
        <p:spPr bwMode="auto">
          <a:xfrm>
            <a:off x="4825287" y="3784600"/>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14CA6EE1-09C1-487A-8B09-10170CAEAA62}"/>
              </a:ext>
            </a:extLst>
          </p:cNvPr>
          <p:cNvSpPr>
            <a:spLocks noChangeShapeType="1"/>
          </p:cNvSpPr>
          <p:nvPr/>
        </p:nvSpPr>
        <p:spPr bwMode="auto">
          <a:xfrm flipV="1">
            <a:off x="5053887" y="4013200"/>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512634D8-134E-487E-BA7D-60FBC74097DD}"/>
              </a:ext>
            </a:extLst>
          </p:cNvPr>
          <p:cNvSpPr txBox="1">
            <a:spLocks noChangeArrowheads="1"/>
          </p:cNvSpPr>
          <p:nvPr/>
        </p:nvSpPr>
        <p:spPr bwMode="auto">
          <a:xfrm>
            <a:off x="44252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87AF4EE5-782F-457A-9A03-767250917233}"/>
              </a:ext>
            </a:extLst>
          </p:cNvPr>
          <p:cNvSpPr txBox="1">
            <a:spLocks noChangeArrowheads="1"/>
          </p:cNvSpPr>
          <p:nvPr/>
        </p:nvSpPr>
        <p:spPr bwMode="auto">
          <a:xfrm>
            <a:off x="51110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79C90769-186F-4475-8779-BFD1835EEA5F}"/>
              </a:ext>
            </a:extLst>
          </p:cNvPr>
          <p:cNvSpPr txBox="1">
            <a:spLocks noChangeArrowheads="1"/>
          </p:cNvSpPr>
          <p:nvPr/>
        </p:nvSpPr>
        <p:spPr bwMode="auto">
          <a:xfrm>
            <a:off x="4768137" y="4241800"/>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6CBE4C7F-C38B-444B-A9DF-47C253FD9A6A}"/>
              </a:ext>
            </a:extLst>
          </p:cNvPr>
          <p:cNvCxnSpPr>
            <a:cxnSpLocks noChangeShapeType="1"/>
          </p:cNvCxnSpPr>
          <p:nvPr/>
        </p:nvCxnSpPr>
        <p:spPr bwMode="auto">
          <a:xfrm>
            <a:off x="50253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AB6C14D7-DC89-424F-8760-02642CB908AF}"/>
              </a:ext>
            </a:extLst>
          </p:cNvPr>
          <p:cNvCxnSpPr>
            <a:cxnSpLocks noChangeShapeType="1"/>
          </p:cNvCxnSpPr>
          <p:nvPr/>
        </p:nvCxnSpPr>
        <p:spPr bwMode="auto">
          <a:xfrm>
            <a:off x="49300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8DCF915B-4111-4A8C-8D2E-407206CF0716}"/>
              </a:ext>
            </a:extLst>
          </p:cNvPr>
          <p:cNvSpPr txBox="1">
            <a:spLocks noChangeArrowheads="1"/>
          </p:cNvSpPr>
          <p:nvPr/>
        </p:nvSpPr>
        <p:spPr bwMode="auto">
          <a:xfrm>
            <a:off x="4841162" y="5680075"/>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38291632-55B0-44B6-A1F9-363CD128E840}"/>
              </a:ext>
            </a:extLst>
          </p:cNvPr>
          <p:cNvCxnSpPr>
            <a:cxnSpLocks noChangeShapeType="1"/>
          </p:cNvCxnSpPr>
          <p:nvPr/>
        </p:nvCxnSpPr>
        <p:spPr bwMode="auto">
          <a:xfrm>
            <a:off x="5466637"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17483922-DCBA-46D4-B7A1-335BF11E4B1D}"/>
              </a:ext>
            </a:extLst>
          </p:cNvPr>
          <p:cNvCxnSpPr>
            <a:cxnSpLocks noChangeShapeType="1"/>
          </p:cNvCxnSpPr>
          <p:nvPr/>
        </p:nvCxnSpPr>
        <p:spPr bwMode="auto">
          <a:xfrm>
            <a:off x="5371387"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77C96F4E-4988-45EA-BC27-5627265C5913}"/>
              </a:ext>
            </a:extLst>
          </p:cNvPr>
          <p:cNvSpPr txBox="1">
            <a:spLocks noChangeArrowheads="1"/>
          </p:cNvSpPr>
          <p:nvPr/>
        </p:nvSpPr>
        <p:spPr bwMode="auto">
          <a:xfrm>
            <a:off x="5282487" y="5622925"/>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85FF793D-7F27-47C1-87AA-7BFEF89346F4}"/>
              </a:ext>
            </a:extLst>
          </p:cNvPr>
          <p:cNvCxnSpPr>
            <a:cxnSpLocks noChangeShapeType="1"/>
          </p:cNvCxnSpPr>
          <p:nvPr/>
        </p:nvCxnSpPr>
        <p:spPr bwMode="auto">
          <a:xfrm>
            <a:off x="3352087"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4EB95B7C-DE46-4AC4-926E-7F150AEAAD71}"/>
              </a:ext>
            </a:extLst>
          </p:cNvPr>
          <p:cNvCxnSpPr>
            <a:cxnSpLocks noChangeShapeType="1"/>
          </p:cNvCxnSpPr>
          <p:nvPr/>
        </p:nvCxnSpPr>
        <p:spPr bwMode="auto">
          <a:xfrm>
            <a:off x="3256837" y="37750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81C83E14-E132-4633-BC4B-EAC58D241D99}"/>
              </a:ext>
            </a:extLst>
          </p:cNvPr>
          <p:cNvSpPr txBox="1">
            <a:spLocks noChangeArrowheads="1"/>
          </p:cNvSpPr>
          <p:nvPr/>
        </p:nvSpPr>
        <p:spPr bwMode="auto">
          <a:xfrm>
            <a:off x="3247312" y="3546475"/>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DBCAD241-AD7E-4D18-8A7B-1A0C9F0857BC}"/>
              </a:ext>
            </a:extLst>
          </p:cNvPr>
          <p:cNvCxnSpPr>
            <a:cxnSpLocks noChangeShapeType="1"/>
          </p:cNvCxnSpPr>
          <p:nvPr/>
        </p:nvCxnSpPr>
        <p:spPr bwMode="auto">
          <a:xfrm>
            <a:off x="3601324"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F67F448E-CC3C-4D86-B76B-D5D8FBC62F23}"/>
              </a:ext>
            </a:extLst>
          </p:cNvPr>
          <p:cNvCxnSpPr>
            <a:cxnSpLocks noChangeShapeType="1"/>
          </p:cNvCxnSpPr>
          <p:nvPr/>
        </p:nvCxnSpPr>
        <p:spPr bwMode="auto">
          <a:xfrm>
            <a:off x="3517187" y="37655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1502F510-8DD1-4F97-989F-D563EB8EAC50}"/>
              </a:ext>
            </a:extLst>
          </p:cNvPr>
          <p:cNvSpPr txBox="1">
            <a:spLocks noChangeArrowheads="1"/>
          </p:cNvSpPr>
          <p:nvPr/>
        </p:nvSpPr>
        <p:spPr bwMode="auto">
          <a:xfrm>
            <a:off x="3421937" y="3546475"/>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317E887A-2168-4922-9943-C7CA387FF250}"/>
              </a:ext>
            </a:extLst>
          </p:cNvPr>
          <p:cNvSpPr>
            <a:spLocks noChangeShapeType="1"/>
          </p:cNvSpPr>
          <p:nvPr/>
        </p:nvSpPr>
        <p:spPr bwMode="auto">
          <a:xfrm flipV="1">
            <a:off x="3110787" y="387032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41DC4591-C77B-42C8-A90E-4B1698F7244B}"/>
              </a:ext>
            </a:extLst>
          </p:cNvPr>
          <p:cNvCxnSpPr>
            <a:cxnSpLocks noChangeShapeType="1"/>
          </p:cNvCxnSpPr>
          <p:nvPr/>
        </p:nvCxnSpPr>
        <p:spPr bwMode="auto">
          <a:xfrm>
            <a:off x="4009312"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B9697595-86DC-4984-9D1E-040AA5F9DEB0}"/>
              </a:ext>
            </a:extLst>
          </p:cNvPr>
          <p:cNvCxnSpPr>
            <a:cxnSpLocks noChangeShapeType="1"/>
          </p:cNvCxnSpPr>
          <p:nvPr/>
        </p:nvCxnSpPr>
        <p:spPr bwMode="auto">
          <a:xfrm>
            <a:off x="3914062" y="50323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AA596655-35CC-44F0-897A-9308A7C3BE69}"/>
              </a:ext>
            </a:extLst>
          </p:cNvPr>
          <p:cNvCxnSpPr>
            <a:cxnSpLocks noChangeShapeType="1"/>
          </p:cNvCxnSpPr>
          <p:nvPr/>
        </p:nvCxnSpPr>
        <p:spPr bwMode="auto">
          <a:xfrm>
            <a:off x="4258549"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8609C8C7-2718-46AE-8A00-551D07FB14A5}"/>
              </a:ext>
            </a:extLst>
          </p:cNvPr>
          <p:cNvCxnSpPr>
            <a:cxnSpLocks noChangeShapeType="1"/>
          </p:cNvCxnSpPr>
          <p:nvPr/>
        </p:nvCxnSpPr>
        <p:spPr bwMode="auto">
          <a:xfrm>
            <a:off x="4174412" y="50228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E1D728E0-7135-49C7-9D09-1EA72243327F}"/>
              </a:ext>
            </a:extLst>
          </p:cNvPr>
          <p:cNvSpPr txBox="1">
            <a:spLocks noChangeArrowheads="1"/>
          </p:cNvSpPr>
          <p:nvPr/>
        </p:nvSpPr>
        <p:spPr bwMode="auto">
          <a:xfrm>
            <a:off x="4082337" y="4641850"/>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29C0F1D2-8BF3-4013-AF8E-DA605DDBE22D}"/>
              </a:ext>
            </a:extLst>
          </p:cNvPr>
          <p:cNvSpPr>
            <a:spLocks noChangeShapeType="1"/>
          </p:cNvSpPr>
          <p:nvPr/>
        </p:nvSpPr>
        <p:spPr bwMode="auto">
          <a:xfrm flipV="1">
            <a:off x="3791824" y="510857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3ACB19CE-2D97-4B17-933C-C97FF3515055}"/>
              </a:ext>
            </a:extLst>
          </p:cNvPr>
          <p:cNvCxnSpPr>
            <a:cxnSpLocks noChangeShapeType="1"/>
          </p:cNvCxnSpPr>
          <p:nvPr/>
        </p:nvCxnSpPr>
        <p:spPr bwMode="auto">
          <a:xfrm>
            <a:off x="6206412"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AA36A646-3A95-4AB3-B088-999E84987580}"/>
              </a:ext>
            </a:extLst>
          </p:cNvPr>
          <p:cNvCxnSpPr>
            <a:cxnSpLocks noChangeShapeType="1"/>
          </p:cNvCxnSpPr>
          <p:nvPr/>
        </p:nvCxnSpPr>
        <p:spPr bwMode="auto">
          <a:xfrm>
            <a:off x="6111162"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4223AF38-1EC1-420C-ABA2-4463C6113600}"/>
              </a:ext>
            </a:extLst>
          </p:cNvPr>
          <p:cNvCxnSpPr>
            <a:cxnSpLocks noChangeShapeType="1"/>
          </p:cNvCxnSpPr>
          <p:nvPr/>
        </p:nvCxnSpPr>
        <p:spPr bwMode="auto">
          <a:xfrm>
            <a:off x="6463587"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61F7A814-2395-498E-9859-403DF049A2D3}"/>
              </a:ext>
            </a:extLst>
          </p:cNvPr>
          <p:cNvCxnSpPr>
            <a:cxnSpLocks noChangeShapeType="1"/>
          </p:cNvCxnSpPr>
          <p:nvPr/>
        </p:nvCxnSpPr>
        <p:spPr bwMode="auto">
          <a:xfrm>
            <a:off x="6368337"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F178E6AC-640E-493E-A5FE-CA52C19625AA}"/>
              </a:ext>
            </a:extLst>
          </p:cNvPr>
          <p:cNvCxnSpPr>
            <a:cxnSpLocks noChangeShapeType="1"/>
          </p:cNvCxnSpPr>
          <p:nvPr/>
        </p:nvCxnSpPr>
        <p:spPr bwMode="auto">
          <a:xfrm>
            <a:off x="9027399"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B5C6CFDD-B1CC-49D7-9E69-8E3CB406C850}"/>
              </a:ext>
            </a:extLst>
          </p:cNvPr>
          <p:cNvCxnSpPr>
            <a:cxnSpLocks noChangeShapeType="1"/>
          </p:cNvCxnSpPr>
          <p:nvPr/>
        </p:nvCxnSpPr>
        <p:spPr bwMode="auto">
          <a:xfrm>
            <a:off x="9297274"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033AE587-D287-4B9E-9EDA-C8D09B3DFA66}"/>
              </a:ext>
            </a:extLst>
          </p:cNvPr>
          <p:cNvSpPr txBox="1">
            <a:spLocks noChangeArrowheads="1"/>
          </p:cNvSpPr>
          <p:nvPr/>
        </p:nvSpPr>
        <p:spPr bwMode="auto">
          <a:xfrm>
            <a:off x="9175037" y="3584575"/>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96BB464B-94F0-4FCE-82DF-14AB4FF0E613}"/>
              </a:ext>
            </a:extLst>
          </p:cNvPr>
          <p:cNvSpPr txBox="1">
            <a:spLocks noChangeArrowheads="1"/>
          </p:cNvSpPr>
          <p:nvPr/>
        </p:nvSpPr>
        <p:spPr bwMode="auto">
          <a:xfrm>
            <a:off x="8906750" y="3594100"/>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FABBDE79-3A74-43B9-9DA1-CE668BCEF21F}"/>
              </a:ext>
            </a:extLst>
          </p:cNvPr>
          <p:cNvCxnSpPr>
            <a:cxnSpLocks noChangeShapeType="1"/>
          </p:cNvCxnSpPr>
          <p:nvPr/>
        </p:nvCxnSpPr>
        <p:spPr bwMode="auto">
          <a:xfrm>
            <a:off x="5041187"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49862559-0B21-4E7F-8FC6-75EA83053FCB}"/>
              </a:ext>
            </a:extLst>
          </p:cNvPr>
          <p:cNvCxnSpPr>
            <a:cxnSpLocks noChangeShapeType="1"/>
          </p:cNvCxnSpPr>
          <p:nvPr/>
        </p:nvCxnSpPr>
        <p:spPr bwMode="auto">
          <a:xfrm>
            <a:off x="4945937"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5F3CF2A7-AE3B-478C-9B9D-A5CF4E435FDC}"/>
              </a:ext>
            </a:extLst>
          </p:cNvPr>
          <p:cNvCxnSpPr>
            <a:cxnSpLocks noChangeShapeType="1"/>
          </p:cNvCxnSpPr>
          <p:nvPr/>
        </p:nvCxnSpPr>
        <p:spPr bwMode="auto">
          <a:xfrm>
            <a:off x="5501562"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91D2B154-5FC5-48DF-B350-D5D0C4334D4D}"/>
              </a:ext>
            </a:extLst>
          </p:cNvPr>
          <p:cNvCxnSpPr>
            <a:cxnSpLocks noChangeShapeType="1"/>
          </p:cNvCxnSpPr>
          <p:nvPr/>
        </p:nvCxnSpPr>
        <p:spPr bwMode="auto">
          <a:xfrm>
            <a:off x="5406312"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62910341-8AB6-4F6D-BE95-17CCFF680F5D}"/>
              </a:ext>
            </a:extLst>
          </p:cNvPr>
          <p:cNvCxnSpPr>
            <a:cxnSpLocks noChangeShapeType="1"/>
          </p:cNvCxnSpPr>
          <p:nvPr/>
        </p:nvCxnSpPr>
        <p:spPr bwMode="auto">
          <a:xfrm>
            <a:off x="69811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9CE5D78A-D6CE-4CEB-B5C0-3A64199D4991}"/>
              </a:ext>
            </a:extLst>
          </p:cNvPr>
          <p:cNvCxnSpPr>
            <a:cxnSpLocks noChangeShapeType="1"/>
          </p:cNvCxnSpPr>
          <p:nvPr/>
        </p:nvCxnSpPr>
        <p:spPr bwMode="auto">
          <a:xfrm>
            <a:off x="68858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6FB5D599-B757-4060-A117-0D959237E66E}"/>
              </a:ext>
            </a:extLst>
          </p:cNvPr>
          <p:cNvSpPr txBox="1">
            <a:spLocks noChangeArrowheads="1"/>
          </p:cNvSpPr>
          <p:nvPr/>
        </p:nvSpPr>
        <p:spPr bwMode="auto">
          <a:xfrm>
            <a:off x="6860462" y="5908675"/>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ED2A1DDC-BDE5-4C3F-982D-DE035674850B}"/>
              </a:ext>
            </a:extLst>
          </p:cNvPr>
          <p:cNvCxnSpPr>
            <a:cxnSpLocks noChangeShapeType="1"/>
          </p:cNvCxnSpPr>
          <p:nvPr/>
        </p:nvCxnSpPr>
        <p:spPr bwMode="auto">
          <a:xfrm>
            <a:off x="5044362" y="4051300"/>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6DCFF79B-222C-4958-933B-BAF191FD49C0}"/>
              </a:ext>
            </a:extLst>
          </p:cNvPr>
          <p:cNvCxnSpPr>
            <a:cxnSpLocks noChangeShapeType="1"/>
          </p:cNvCxnSpPr>
          <p:nvPr/>
        </p:nvCxnSpPr>
        <p:spPr bwMode="auto">
          <a:xfrm>
            <a:off x="6154024" y="5041900"/>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AE9A6395-1A42-43D1-923A-DB396A689F97}"/>
              </a:ext>
            </a:extLst>
          </p:cNvPr>
          <p:cNvCxnSpPr>
            <a:cxnSpLocks noChangeShapeType="1"/>
          </p:cNvCxnSpPr>
          <p:nvPr/>
        </p:nvCxnSpPr>
        <p:spPr bwMode="auto">
          <a:xfrm>
            <a:off x="7274799" y="611822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AEC6A57C-8647-463E-9602-DBFB5F4B8807}"/>
              </a:ext>
            </a:extLst>
          </p:cNvPr>
          <p:cNvCxnSpPr>
            <a:cxnSpLocks noChangeShapeType="1"/>
          </p:cNvCxnSpPr>
          <p:nvPr/>
        </p:nvCxnSpPr>
        <p:spPr bwMode="auto">
          <a:xfrm>
            <a:off x="7179549" y="61277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70A58505-9210-4D22-95C2-63134619C059}"/>
              </a:ext>
            </a:extLst>
          </p:cNvPr>
          <p:cNvSpPr txBox="1">
            <a:spLocks noChangeArrowheads="1"/>
          </p:cNvSpPr>
          <p:nvPr/>
        </p:nvSpPr>
        <p:spPr bwMode="auto">
          <a:xfrm>
            <a:off x="6082587" y="4527550"/>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43B84312-A260-4E62-B75D-4AB7833648BA}"/>
              </a:ext>
            </a:extLst>
          </p:cNvPr>
          <p:cNvSpPr txBox="1">
            <a:spLocks noChangeArrowheads="1"/>
          </p:cNvSpPr>
          <p:nvPr/>
        </p:nvSpPr>
        <p:spPr bwMode="auto">
          <a:xfrm>
            <a:off x="5853987" y="5270500"/>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3E378A9C-1FAF-4404-88CB-18CE18FAA8A7}"/>
              </a:ext>
            </a:extLst>
          </p:cNvPr>
          <p:cNvSpPr txBox="1">
            <a:spLocks noChangeArrowheads="1"/>
          </p:cNvSpPr>
          <p:nvPr/>
        </p:nvSpPr>
        <p:spPr bwMode="auto">
          <a:xfrm>
            <a:off x="6254037" y="37274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529313B6-B29D-43FB-B97A-B5FAE4DF90DE}"/>
              </a:ext>
            </a:extLst>
          </p:cNvPr>
          <p:cNvSpPr txBox="1">
            <a:spLocks noChangeArrowheads="1"/>
          </p:cNvSpPr>
          <p:nvPr/>
        </p:nvSpPr>
        <p:spPr bwMode="auto">
          <a:xfrm>
            <a:off x="7054137" y="49276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F136CB12-72EB-4B52-BB06-73B33C0D8758}"/>
              </a:ext>
            </a:extLst>
          </p:cNvPr>
          <p:cNvSpPr txBox="1">
            <a:spLocks noChangeArrowheads="1"/>
          </p:cNvSpPr>
          <p:nvPr/>
        </p:nvSpPr>
        <p:spPr bwMode="auto">
          <a:xfrm>
            <a:off x="8197137" y="58420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F8AB64A0-A3F1-4621-98A8-568058E070C4}"/>
              </a:ext>
            </a:extLst>
          </p:cNvPr>
          <p:cNvSpPr txBox="1">
            <a:spLocks noChangeArrowheads="1"/>
          </p:cNvSpPr>
          <p:nvPr/>
        </p:nvSpPr>
        <p:spPr bwMode="auto">
          <a:xfrm>
            <a:off x="8997237" y="28130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2FC6F10A-A93A-4413-ABD5-1AC9A9D95D5F}"/>
              </a:ext>
            </a:extLst>
          </p:cNvPr>
          <p:cNvSpPr txBox="1">
            <a:spLocks noChangeArrowheads="1"/>
          </p:cNvSpPr>
          <p:nvPr/>
        </p:nvSpPr>
        <p:spPr bwMode="auto">
          <a:xfrm>
            <a:off x="9454437" y="30416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7A7CCBE8-D4EA-47A3-AC01-548663350BC3}"/>
              </a:ext>
            </a:extLst>
          </p:cNvPr>
          <p:cNvSpPr txBox="1"/>
          <p:nvPr/>
        </p:nvSpPr>
        <p:spPr>
          <a:xfrm>
            <a:off x="1893131" y="3727450"/>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7DCF397C-817A-4B72-B292-824F4CA9C2D7}"/>
              </a:ext>
            </a:extLst>
          </p:cNvPr>
          <p:cNvSpPr txBox="1"/>
          <p:nvPr/>
        </p:nvSpPr>
        <p:spPr>
          <a:xfrm>
            <a:off x="1785576" y="2703037"/>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A6DC46F0-94EE-4045-A818-1A8B1AD5E58D}"/>
              </a:ext>
            </a:extLst>
          </p:cNvPr>
          <p:cNvSpPr txBox="1"/>
          <p:nvPr/>
        </p:nvSpPr>
        <p:spPr>
          <a:xfrm>
            <a:off x="2667832" y="5003800"/>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F3F910BD-68A0-4DA9-94A3-C5611646A53A}"/>
              </a:ext>
            </a:extLst>
          </p:cNvPr>
          <p:cNvSpPr txBox="1"/>
          <p:nvPr/>
        </p:nvSpPr>
        <p:spPr>
          <a:xfrm>
            <a:off x="3186502" y="6011527"/>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4F1F6FE8-EE9E-4EEE-A037-47B779270A3F}"/>
              </a:ext>
            </a:extLst>
          </p:cNvPr>
          <p:cNvSpPr txBox="1">
            <a:spLocks noChangeArrowheads="1"/>
          </p:cNvSpPr>
          <p:nvPr/>
        </p:nvSpPr>
        <p:spPr bwMode="auto">
          <a:xfrm>
            <a:off x="5921898" y="4051300"/>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4" name="Straight Arrow Connector 143">
            <a:extLst>
              <a:ext uri="{FF2B5EF4-FFF2-40B4-BE49-F238E27FC236}">
                <a16:creationId xmlns:a16="http://schemas.microsoft.com/office/drawing/2014/main" id="{9C09AFE8-3DEC-492B-ADD1-535533A7EE5A}"/>
              </a:ext>
            </a:extLst>
          </p:cNvPr>
          <p:cNvCxnSpPr/>
          <p:nvPr/>
        </p:nvCxnSpPr>
        <p:spPr>
          <a:xfrm flipH="1">
            <a:off x="5650787" y="2974975"/>
            <a:ext cx="800100" cy="561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7" name="Text Box 2">
            <a:extLst>
              <a:ext uri="{FF2B5EF4-FFF2-40B4-BE49-F238E27FC236}">
                <a16:creationId xmlns:a16="http://schemas.microsoft.com/office/drawing/2014/main" id="{18EBDE19-9840-42FC-9499-E0A9E5CAF08A}"/>
              </a:ext>
            </a:extLst>
          </p:cNvPr>
          <p:cNvSpPr txBox="1">
            <a:spLocks noChangeArrowheads="1"/>
          </p:cNvSpPr>
          <p:nvPr/>
        </p:nvSpPr>
        <p:spPr bwMode="auto">
          <a:xfrm>
            <a:off x="8882937" y="3808412"/>
            <a:ext cx="8001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He that is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unjust, let him be unjust still...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280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1000" fill="hold"/>
                                        <p:tgtEl>
                                          <p:spTgt spid="16"/>
                                        </p:tgtEl>
                                        <p:attrNameLst>
                                          <p:attrName>ppt_w</p:attrName>
                                        </p:attrNameLst>
                                      </p:cBhvr>
                                      <p:tavLst>
                                        <p:tav tm="0">
                                          <p:val>
                                            <p:fltVal val="0"/>
                                          </p:val>
                                        </p:tav>
                                        <p:tav tm="100000">
                                          <p:val>
                                            <p:strVal val="#ppt_w"/>
                                          </p:val>
                                        </p:tav>
                                      </p:tavLst>
                                    </p:anim>
                                    <p:anim calcmode="lin" valueType="num">
                                      <p:cBhvr>
                                        <p:cTn id="86" dur="1000" fill="hold"/>
                                        <p:tgtEl>
                                          <p:spTgt spid="16"/>
                                        </p:tgtEl>
                                        <p:attrNameLst>
                                          <p:attrName>ppt_h</p:attrName>
                                        </p:attrNameLst>
                                      </p:cBhvr>
                                      <p:tavLst>
                                        <p:tav tm="0">
                                          <p:val>
                                            <p:fltVal val="0"/>
                                          </p:val>
                                        </p:tav>
                                        <p:tav tm="100000">
                                          <p:val>
                                            <p:strVal val="#ppt_h"/>
                                          </p:val>
                                        </p:tav>
                                      </p:tavLst>
                                    </p:anim>
                                    <p:anim calcmode="lin" valueType="num">
                                      <p:cBhvr>
                                        <p:cTn id="87" dur="1000" fill="hold"/>
                                        <p:tgtEl>
                                          <p:spTgt spid="16"/>
                                        </p:tgtEl>
                                        <p:attrNameLst>
                                          <p:attrName>style.rotation</p:attrName>
                                        </p:attrNameLst>
                                      </p:cBhvr>
                                      <p:tavLst>
                                        <p:tav tm="0">
                                          <p:val>
                                            <p:fltVal val="90"/>
                                          </p:val>
                                        </p:tav>
                                        <p:tav tm="100000">
                                          <p:val>
                                            <p:fltVal val="0"/>
                                          </p:val>
                                        </p:tav>
                                      </p:tavLst>
                                    </p:anim>
                                    <p:animEffect transition="in" filter="fade">
                                      <p:cBhvr>
                                        <p:cTn id="88" dur="1000"/>
                                        <p:tgtEl>
                                          <p:spTgt spid="16"/>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 calcmode="lin" valueType="num">
                                      <p:cBhvr>
                                        <p:cTn id="93" dur="1000" fill="hold"/>
                                        <p:tgtEl>
                                          <p:spTgt spid="17"/>
                                        </p:tgtEl>
                                        <p:attrNameLst>
                                          <p:attrName>style.rotation</p:attrName>
                                        </p:attrNameLst>
                                      </p:cBhvr>
                                      <p:tavLst>
                                        <p:tav tm="0">
                                          <p:val>
                                            <p:fltVal val="90"/>
                                          </p:val>
                                        </p:tav>
                                        <p:tav tm="100000">
                                          <p:val>
                                            <p:fltVal val="0"/>
                                          </p:val>
                                        </p:tav>
                                      </p:tavLst>
                                    </p:anim>
                                    <p:animEffect transition="in" filter="fade">
                                      <p:cBhvr>
                                        <p:cTn id="94" dur="1000"/>
                                        <p:tgtEl>
                                          <p:spTgt spid="17"/>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1000" fill="hold"/>
                                        <p:tgtEl>
                                          <p:spTgt spid="18"/>
                                        </p:tgtEl>
                                        <p:attrNameLst>
                                          <p:attrName>ppt_w</p:attrName>
                                        </p:attrNameLst>
                                      </p:cBhvr>
                                      <p:tavLst>
                                        <p:tav tm="0">
                                          <p:val>
                                            <p:fltVal val="0"/>
                                          </p:val>
                                        </p:tav>
                                        <p:tav tm="100000">
                                          <p:val>
                                            <p:strVal val="#ppt_w"/>
                                          </p:val>
                                        </p:tav>
                                      </p:tavLst>
                                    </p:anim>
                                    <p:anim calcmode="lin" valueType="num">
                                      <p:cBhvr>
                                        <p:cTn id="98" dur="1000" fill="hold"/>
                                        <p:tgtEl>
                                          <p:spTgt spid="18"/>
                                        </p:tgtEl>
                                        <p:attrNameLst>
                                          <p:attrName>ppt_h</p:attrName>
                                        </p:attrNameLst>
                                      </p:cBhvr>
                                      <p:tavLst>
                                        <p:tav tm="0">
                                          <p:val>
                                            <p:fltVal val="0"/>
                                          </p:val>
                                        </p:tav>
                                        <p:tav tm="100000">
                                          <p:val>
                                            <p:strVal val="#ppt_h"/>
                                          </p:val>
                                        </p:tav>
                                      </p:tavLst>
                                    </p:anim>
                                    <p:anim calcmode="lin" valueType="num">
                                      <p:cBhvr>
                                        <p:cTn id="99" dur="1000" fill="hold"/>
                                        <p:tgtEl>
                                          <p:spTgt spid="18"/>
                                        </p:tgtEl>
                                        <p:attrNameLst>
                                          <p:attrName>style.rotation</p:attrName>
                                        </p:attrNameLst>
                                      </p:cBhvr>
                                      <p:tavLst>
                                        <p:tav tm="0">
                                          <p:val>
                                            <p:fltVal val="90"/>
                                          </p:val>
                                        </p:tav>
                                        <p:tav tm="100000">
                                          <p:val>
                                            <p:fltVal val="0"/>
                                          </p:val>
                                        </p:tav>
                                      </p:tavLst>
                                    </p:anim>
                                    <p:animEffect transition="in" filter="fade">
                                      <p:cBhvr>
                                        <p:cTn id="100" dur="1000"/>
                                        <p:tgtEl>
                                          <p:spTgt spid="18"/>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anim calcmode="lin" valueType="num">
                                      <p:cBhvr>
                                        <p:cTn id="111" dur="1000" fill="hold"/>
                                        <p:tgtEl>
                                          <p:spTgt spid="20"/>
                                        </p:tgtEl>
                                        <p:attrNameLst>
                                          <p:attrName>style.rotation</p:attrName>
                                        </p:attrNameLst>
                                      </p:cBhvr>
                                      <p:tavLst>
                                        <p:tav tm="0">
                                          <p:val>
                                            <p:fltVal val="90"/>
                                          </p:val>
                                        </p:tav>
                                        <p:tav tm="100000">
                                          <p:val>
                                            <p:fltVal val="0"/>
                                          </p:val>
                                        </p:tav>
                                      </p:tavLst>
                                    </p:anim>
                                    <p:animEffect transition="in" filter="fade">
                                      <p:cBhvr>
                                        <p:cTn id="112" dur="1000"/>
                                        <p:tgtEl>
                                          <p:spTgt spid="20"/>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1000" fill="hold"/>
                                        <p:tgtEl>
                                          <p:spTgt spid="21"/>
                                        </p:tgtEl>
                                        <p:attrNameLst>
                                          <p:attrName>ppt_w</p:attrName>
                                        </p:attrNameLst>
                                      </p:cBhvr>
                                      <p:tavLst>
                                        <p:tav tm="0">
                                          <p:val>
                                            <p:fltVal val="0"/>
                                          </p:val>
                                        </p:tav>
                                        <p:tav tm="100000">
                                          <p:val>
                                            <p:strVal val="#ppt_w"/>
                                          </p:val>
                                        </p:tav>
                                      </p:tavLst>
                                    </p:anim>
                                    <p:anim calcmode="lin" valueType="num">
                                      <p:cBhvr>
                                        <p:cTn id="116" dur="1000" fill="hold"/>
                                        <p:tgtEl>
                                          <p:spTgt spid="21"/>
                                        </p:tgtEl>
                                        <p:attrNameLst>
                                          <p:attrName>ppt_h</p:attrName>
                                        </p:attrNameLst>
                                      </p:cBhvr>
                                      <p:tavLst>
                                        <p:tav tm="0">
                                          <p:val>
                                            <p:fltVal val="0"/>
                                          </p:val>
                                        </p:tav>
                                        <p:tav tm="100000">
                                          <p:val>
                                            <p:strVal val="#ppt_h"/>
                                          </p:val>
                                        </p:tav>
                                      </p:tavLst>
                                    </p:anim>
                                    <p:anim calcmode="lin" valueType="num">
                                      <p:cBhvr>
                                        <p:cTn id="117" dur="1000" fill="hold"/>
                                        <p:tgtEl>
                                          <p:spTgt spid="21"/>
                                        </p:tgtEl>
                                        <p:attrNameLst>
                                          <p:attrName>style.rotation</p:attrName>
                                        </p:attrNameLst>
                                      </p:cBhvr>
                                      <p:tavLst>
                                        <p:tav tm="0">
                                          <p:val>
                                            <p:fltVal val="90"/>
                                          </p:val>
                                        </p:tav>
                                        <p:tav tm="100000">
                                          <p:val>
                                            <p:fltVal val="0"/>
                                          </p:val>
                                        </p:tav>
                                      </p:tavLst>
                                    </p:anim>
                                    <p:animEffect transition="in" filter="fade">
                                      <p:cBhvr>
                                        <p:cTn id="118" dur="1000"/>
                                        <p:tgtEl>
                                          <p:spTgt spid="21"/>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style.rotation</p:attrName>
                                        </p:attrNameLst>
                                      </p:cBhvr>
                                      <p:tavLst>
                                        <p:tav tm="0">
                                          <p:val>
                                            <p:fltVal val="90"/>
                                          </p:val>
                                        </p:tav>
                                        <p:tav tm="100000">
                                          <p:val>
                                            <p:fltVal val="0"/>
                                          </p:val>
                                        </p:tav>
                                      </p:tavLst>
                                    </p:anim>
                                    <p:animEffect transition="in" filter="fade">
                                      <p:cBhvr>
                                        <p:cTn id="124" dur="1000"/>
                                        <p:tgtEl>
                                          <p:spTgt spid="22"/>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1000" fill="hold"/>
                                        <p:tgtEl>
                                          <p:spTgt spid="24"/>
                                        </p:tgtEl>
                                        <p:attrNameLst>
                                          <p:attrName>ppt_w</p:attrName>
                                        </p:attrNameLst>
                                      </p:cBhvr>
                                      <p:tavLst>
                                        <p:tav tm="0">
                                          <p:val>
                                            <p:fltVal val="0"/>
                                          </p:val>
                                        </p:tav>
                                        <p:tav tm="100000">
                                          <p:val>
                                            <p:strVal val="#ppt_w"/>
                                          </p:val>
                                        </p:tav>
                                      </p:tavLst>
                                    </p:anim>
                                    <p:anim calcmode="lin" valueType="num">
                                      <p:cBhvr>
                                        <p:cTn id="134" dur="1000" fill="hold"/>
                                        <p:tgtEl>
                                          <p:spTgt spid="24"/>
                                        </p:tgtEl>
                                        <p:attrNameLst>
                                          <p:attrName>ppt_h</p:attrName>
                                        </p:attrNameLst>
                                      </p:cBhvr>
                                      <p:tavLst>
                                        <p:tav tm="0">
                                          <p:val>
                                            <p:fltVal val="0"/>
                                          </p:val>
                                        </p:tav>
                                        <p:tav tm="100000">
                                          <p:val>
                                            <p:strVal val="#ppt_h"/>
                                          </p:val>
                                        </p:tav>
                                      </p:tavLst>
                                    </p:anim>
                                    <p:anim calcmode="lin" valueType="num">
                                      <p:cBhvr>
                                        <p:cTn id="135" dur="1000" fill="hold"/>
                                        <p:tgtEl>
                                          <p:spTgt spid="24"/>
                                        </p:tgtEl>
                                        <p:attrNameLst>
                                          <p:attrName>style.rotation</p:attrName>
                                        </p:attrNameLst>
                                      </p:cBhvr>
                                      <p:tavLst>
                                        <p:tav tm="0">
                                          <p:val>
                                            <p:fltVal val="90"/>
                                          </p:val>
                                        </p:tav>
                                        <p:tav tm="100000">
                                          <p:val>
                                            <p:fltVal val="0"/>
                                          </p:val>
                                        </p:tav>
                                      </p:tavLst>
                                    </p:anim>
                                    <p:animEffect transition="in" filter="fade">
                                      <p:cBhvr>
                                        <p:cTn id="136" dur="1000"/>
                                        <p:tgtEl>
                                          <p:spTgt spid="2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p:cTn id="139" dur="1000" fill="hold"/>
                                        <p:tgtEl>
                                          <p:spTgt spid="25"/>
                                        </p:tgtEl>
                                        <p:attrNameLst>
                                          <p:attrName>ppt_w</p:attrName>
                                        </p:attrNameLst>
                                      </p:cBhvr>
                                      <p:tavLst>
                                        <p:tav tm="0">
                                          <p:val>
                                            <p:fltVal val="0"/>
                                          </p:val>
                                        </p:tav>
                                        <p:tav tm="100000">
                                          <p:val>
                                            <p:strVal val="#ppt_w"/>
                                          </p:val>
                                        </p:tav>
                                      </p:tavLst>
                                    </p:anim>
                                    <p:anim calcmode="lin" valueType="num">
                                      <p:cBhvr>
                                        <p:cTn id="140" dur="1000" fill="hold"/>
                                        <p:tgtEl>
                                          <p:spTgt spid="25"/>
                                        </p:tgtEl>
                                        <p:attrNameLst>
                                          <p:attrName>ppt_h</p:attrName>
                                        </p:attrNameLst>
                                      </p:cBhvr>
                                      <p:tavLst>
                                        <p:tav tm="0">
                                          <p:val>
                                            <p:fltVal val="0"/>
                                          </p:val>
                                        </p:tav>
                                        <p:tav tm="100000">
                                          <p:val>
                                            <p:strVal val="#ppt_h"/>
                                          </p:val>
                                        </p:tav>
                                      </p:tavLst>
                                    </p:anim>
                                    <p:anim calcmode="lin" valueType="num">
                                      <p:cBhvr>
                                        <p:cTn id="141" dur="1000" fill="hold"/>
                                        <p:tgtEl>
                                          <p:spTgt spid="25"/>
                                        </p:tgtEl>
                                        <p:attrNameLst>
                                          <p:attrName>style.rotation</p:attrName>
                                        </p:attrNameLst>
                                      </p:cBhvr>
                                      <p:tavLst>
                                        <p:tav tm="0">
                                          <p:val>
                                            <p:fltVal val="90"/>
                                          </p:val>
                                        </p:tav>
                                        <p:tav tm="100000">
                                          <p:val>
                                            <p:fltVal val="0"/>
                                          </p:val>
                                        </p:tav>
                                      </p:tavLst>
                                    </p:anim>
                                    <p:animEffect transition="in" filter="fade">
                                      <p:cBhvr>
                                        <p:cTn id="142" dur="1000"/>
                                        <p:tgtEl>
                                          <p:spTgt spid="25"/>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p:cTn id="145" dur="1000" fill="hold"/>
                                        <p:tgtEl>
                                          <p:spTgt spid="26"/>
                                        </p:tgtEl>
                                        <p:attrNameLst>
                                          <p:attrName>ppt_w</p:attrName>
                                        </p:attrNameLst>
                                      </p:cBhvr>
                                      <p:tavLst>
                                        <p:tav tm="0">
                                          <p:val>
                                            <p:fltVal val="0"/>
                                          </p:val>
                                        </p:tav>
                                        <p:tav tm="100000">
                                          <p:val>
                                            <p:strVal val="#ppt_w"/>
                                          </p:val>
                                        </p:tav>
                                      </p:tavLst>
                                    </p:anim>
                                    <p:anim calcmode="lin" valueType="num">
                                      <p:cBhvr>
                                        <p:cTn id="146" dur="1000" fill="hold"/>
                                        <p:tgtEl>
                                          <p:spTgt spid="26"/>
                                        </p:tgtEl>
                                        <p:attrNameLst>
                                          <p:attrName>ppt_h</p:attrName>
                                        </p:attrNameLst>
                                      </p:cBhvr>
                                      <p:tavLst>
                                        <p:tav tm="0">
                                          <p:val>
                                            <p:fltVal val="0"/>
                                          </p:val>
                                        </p:tav>
                                        <p:tav tm="100000">
                                          <p:val>
                                            <p:strVal val="#ppt_h"/>
                                          </p:val>
                                        </p:tav>
                                      </p:tavLst>
                                    </p:anim>
                                    <p:anim calcmode="lin" valueType="num">
                                      <p:cBhvr>
                                        <p:cTn id="147" dur="1000" fill="hold"/>
                                        <p:tgtEl>
                                          <p:spTgt spid="26"/>
                                        </p:tgtEl>
                                        <p:attrNameLst>
                                          <p:attrName>style.rotation</p:attrName>
                                        </p:attrNameLst>
                                      </p:cBhvr>
                                      <p:tavLst>
                                        <p:tav tm="0">
                                          <p:val>
                                            <p:fltVal val="90"/>
                                          </p:val>
                                        </p:tav>
                                        <p:tav tm="100000">
                                          <p:val>
                                            <p:fltVal val="0"/>
                                          </p:val>
                                        </p:tav>
                                      </p:tavLst>
                                    </p:anim>
                                    <p:animEffect transition="in" filter="fade">
                                      <p:cBhvr>
                                        <p:cTn id="148" dur="1000"/>
                                        <p:tgtEl>
                                          <p:spTgt spid="26"/>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1000" fill="hold"/>
                                        <p:tgtEl>
                                          <p:spTgt spid="29"/>
                                        </p:tgtEl>
                                        <p:attrNameLst>
                                          <p:attrName>ppt_w</p:attrName>
                                        </p:attrNameLst>
                                      </p:cBhvr>
                                      <p:tavLst>
                                        <p:tav tm="0">
                                          <p:val>
                                            <p:fltVal val="0"/>
                                          </p:val>
                                        </p:tav>
                                        <p:tav tm="100000">
                                          <p:val>
                                            <p:strVal val="#ppt_w"/>
                                          </p:val>
                                        </p:tav>
                                      </p:tavLst>
                                    </p:anim>
                                    <p:anim calcmode="lin" valueType="num">
                                      <p:cBhvr>
                                        <p:cTn id="164" dur="1000" fill="hold"/>
                                        <p:tgtEl>
                                          <p:spTgt spid="29"/>
                                        </p:tgtEl>
                                        <p:attrNameLst>
                                          <p:attrName>ppt_h</p:attrName>
                                        </p:attrNameLst>
                                      </p:cBhvr>
                                      <p:tavLst>
                                        <p:tav tm="0">
                                          <p:val>
                                            <p:fltVal val="0"/>
                                          </p:val>
                                        </p:tav>
                                        <p:tav tm="100000">
                                          <p:val>
                                            <p:strVal val="#ppt_h"/>
                                          </p:val>
                                        </p:tav>
                                      </p:tavLst>
                                    </p:anim>
                                    <p:anim calcmode="lin" valueType="num">
                                      <p:cBhvr>
                                        <p:cTn id="165" dur="1000" fill="hold"/>
                                        <p:tgtEl>
                                          <p:spTgt spid="29"/>
                                        </p:tgtEl>
                                        <p:attrNameLst>
                                          <p:attrName>style.rotation</p:attrName>
                                        </p:attrNameLst>
                                      </p:cBhvr>
                                      <p:tavLst>
                                        <p:tav tm="0">
                                          <p:val>
                                            <p:fltVal val="90"/>
                                          </p:val>
                                        </p:tav>
                                        <p:tav tm="100000">
                                          <p:val>
                                            <p:fltVal val="0"/>
                                          </p:val>
                                        </p:tav>
                                      </p:tavLst>
                                    </p:anim>
                                    <p:animEffect transition="in" filter="fade">
                                      <p:cBhvr>
                                        <p:cTn id="166" dur="1000"/>
                                        <p:tgtEl>
                                          <p:spTgt spid="29"/>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0"/>
                                        </p:tgtEl>
                                        <p:attrNameLst>
                                          <p:attrName>style.visibility</p:attrName>
                                        </p:attrNameLst>
                                      </p:cBhvr>
                                      <p:to>
                                        <p:strVal val="visible"/>
                                      </p:to>
                                    </p:set>
                                    <p:anim calcmode="lin" valueType="num">
                                      <p:cBhvr>
                                        <p:cTn id="169" dur="1000" fill="hold"/>
                                        <p:tgtEl>
                                          <p:spTgt spid="30"/>
                                        </p:tgtEl>
                                        <p:attrNameLst>
                                          <p:attrName>ppt_w</p:attrName>
                                        </p:attrNameLst>
                                      </p:cBhvr>
                                      <p:tavLst>
                                        <p:tav tm="0">
                                          <p:val>
                                            <p:fltVal val="0"/>
                                          </p:val>
                                        </p:tav>
                                        <p:tav tm="100000">
                                          <p:val>
                                            <p:strVal val="#ppt_w"/>
                                          </p:val>
                                        </p:tav>
                                      </p:tavLst>
                                    </p:anim>
                                    <p:anim calcmode="lin" valueType="num">
                                      <p:cBhvr>
                                        <p:cTn id="170" dur="1000" fill="hold"/>
                                        <p:tgtEl>
                                          <p:spTgt spid="30"/>
                                        </p:tgtEl>
                                        <p:attrNameLst>
                                          <p:attrName>ppt_h</p:attrName>
                                        </p:attrNameLst>
                                      </p:cBhvr>
                                      <p:tavLst>
                                        <p:tav tm="0">
                                          <p:val>
                                            <p:fltVal val="0"/>
                                          </p:val>
                                        </p:tav>
                                        <p:tav tm="100000">
                                          <p:val>
                                            <p:strVal val="#ppt_h"/>
                                          </p:val>
                                        </p:tav>
                                      </p:tavLst>
                                    </p:anim>
                                    <p:anim calcmode="lin" valueType="num">
                                      <p:cBhvr>
                                        <p:cTn id="171" dur="1000" fill="hold"/>
                                        <p:tgtEl>
                                          <p:spTgt spid="30"/>
                                        </p:tgtEl>
                                        <p:attrNameLst>
                                          <p:attrName>style.rotation</p:attrName>
                                        </p:attrNameLst>
                                      </p:cBhvr>
                                      <p:tavLst>
                                        <p:tav tm="0">
                                          <p:val>
                                            <p:fltVal val="90"/>
                                          </p:val>
                                        </p:tav>
                                        <p:tav tm="100000">
                                          <p:val>
                                            <p:fltVal val="0"/>
                                          </p:val>
                                        </p:tav>
                                      </p:tavLst>
                                    </p:anim>
                                    <p:animEffect transition="in" filter="fade">
                                      <p:cBhvr>
                                        <p:cTn id="172" dur="1000"/>
                                        <p:tgtEl>
                                          <p:spTgt spid="30"/>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1000" fill="hold"/>
                                        <p:tgtEl>
                                          <p:spTgt spid="31"/>
                                        </p:tgtEl>
                                        <p:attrNameLst>
                                          <p:attrName>ppt_w</p:attrName>
                                        </p:attrNameLst>
                                      </p:cBhvr>
                                      <p:tavLst>
                                        <p:tav tm="0">
                                          <p:val>
                                            <p:fltVal val="0"/>
                                          </p:val>
                                        </p:tav>
                                        <p:tav tm="100000">
                                          <p:val>
                                            <p:strVal val="#ppt_w"/>
                                          </p:val>
                                        </p:tav>
                                      </p:tavLst>
                                    </p:anim>
                                    <p:anim calcmode="lin" valueType="num">
                                      <p:cBhvr>
                                        <p:cTn id="176" dur="1000" fill="hold"/>
                                        <p:tgtEl>
                                          <p:spTgt spid="31"/>
                                        </p:tgtEl>
                                        <p:attrNameLst>
                                          <p:attrName>ppt_h</p:attrName>
                                        </p:attrNameLst>
                                      </p:cBhvr>
                                      <p:tavLst>
                                        <p:tav tm="0">
                                          <p:val>
                                            <p:fltVal val="0"/>
                                          </p:val>
                                        </p:tav>
                                        <p:tav tm="100000">
                                          <p:val>
                                            <p:strVal val="#ppt_h"/>
                                          </p:val>
                                        </p:tav>
                                      </p:tavLst>
                                    </p:anim>
                                    <p:anim calcmode="lin" valueType="num">
                                      <p:cBhvr>
                                        <p:cTn id="177" dur="1000" fill="hold"/>
                                        <p:tgtEl>
                                          <p:spTgt spid="31"/>
                                        </p:tgtEl>
                                        <p:attrNameLst>
                                          <p:attrName>style.rotation</p:attrName>
                                        </p:attrNameLst>
                                      </p:cBhvr>
                                      <p:tavLst>
                                        <p:tav tm="0">
                                          <p:val>
                                            <p:fltVal val="90"/>
                                          </p:val>
                                        </p:tav>
                                        <p:tav tm="100000">
                                          <p:val>
                                            <p:fltVal val="0"/>
                                          </p:val>
                                        </p:tav>
                                      </p:tavLst>
                                    </p:anim>
                                    <p:animEffect transition="in" filter="fade">
                                      <p:cBhvr>
                                        <p:cTn id="178" dur="1000"/>
                                        <p:tgtEl>
                                          <p:spTgt spid="31"/>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2"/>
                                        </p:tgtEl>
                                        <p:attrNameLst>
                                          <p:attrName>style.visibility</p:attrName>
                                        </p:attrNameLst>
                                      </p:cBhvr>
                                      <p:to>
                                        <p:strVal val="visible"/>
                                      </p:to>
                                    </p:set>
                                    <p:anim calcmode="lin" valueType="num">
                                      <p:cBhvr>
                                        <p:cTn id="181" dur="1000" fill="hold"/>
                                        <p:tgtEl>
                                          <p:spTgt spid="32"/>
                                        </p:tgtEl>
                                        <p:attrNameLst>
                                          <p:attrName>ppt_w</p:attrName>
                                        </p:attrNameLst>
                                      </p:cBhvr>
                                      <p:tavLst>
                                        <p:tav tm="0">
                                          <p:val>
                                            <p:fltVal val="0"/>
                                          </p:val>
                                        </p:tav>
                                        <p:tav tm="100000">
                                          <p:val>
                                            <p:strVal val="#ppt_w"/>
                                          </p:val>
                                        </p:tav>
                                      </p:tavLst>
                                    </p:anim>
                                    <p:anim calcmode="lin" valueType="num">
                                      <p:cBhvr>
                                        <p:cTn id="182" dur="1000" fill="hold"/>
                                        <p:tgtEl>
                                          <p:spTgt spid="32"/>
                                        </p:tgtEl>
                                        <p:attrNameLst>
                                          <p:attrName>ppt_h</p:attrName>
                                        </p:attrNameLst>
                                      </p:cBhvr>
                                      <p:tavLst>
                                        <p:tav tm="0">
                                          <p:val>
                                            <p:fltVal val="0"/>
                                          </p:val>
                                        </p:tav>
                                        <p:tav tm="100000">
                                          <p:val>
                                            <p:strVal val="#ppt_h"/>
                                          </p:val>
                                        </p:tav>
                                      </p:tavLst>
                                    </p:anim>
                                    <p:anim calcmode="lin" valueType="num">
                                      <p:cBhvr>
                                        <p:cTn id="183" dur="1000" fill="hold"/>
                                        <p:tgtEl>
                                          <p:spTgt spid="32"/>
                                        </p:tgtEl>
                                        <p:attrNameLst>
                                          <p:attrName>style.rotation</p:attrName>
                                        </p:attrNameLst>
                                      </p:cBhvr>
                                      <p:tavLst>
                                        <p:tav tm="0">
                                          <p:val>
                                            <p:fltVal val="90"/>
                                          </p:val>
                                        </p:tav>
                                        <p:tav tm="100000">
                                          <p:val>
                                            <p:fltVal val="0"/>
                                          </p:val>
                                        </p:tav>
                                      </p:tavLst>
                                    </p:anim>
                                    <p:animEffect transition="in" filter="fade">
                                      <p:cBhvr>
                                        <p:cTn id="184" dur="1000"/>
                                        <p:tgtEl>
                                          <p:spTgt spid="32"/>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3"/>
                                        </p:tgtEl>
                                        <p:attrNameLst>
                                          <p:attrName>style.visibility</p:attrName>
                                        </p:attrNameLst>
                                      </p:cBhvr>
                                      <p:to>
                                        <p:strVal val="visible"/>
                                      </p:to>
                                    </p:set>
                                    <p:anim calcmode="lin" valueType="num">
                                      <p:cBhvr>
                                        <p:cTn id="187" dur="1000" fill="hold"/>
                                        <p:tgtEl>
                                          <p:spTgt spid="33"/>
                                        </p:tgtEl>
                                        <p:attrNameLst>
                                          <p:attrName>ppt_w</p:attrName>
                                        </p:attrNameLst>
                                      </p:cBhvr>
                                      <p:tavLst>
                                        <p:tav tm="0">
                                          <p:val>
                                            <p:fltVal val="0"/>
                                          </p:val>
                                        </p:tav>
                                        <p:tav tm="100000">
                                          <p:val>
                                            <p:strVal val="#ppt_w"/>
                                          </p:val>
                                        </p:tav>
                                      </p:tavLst>
                                    </p:anim>
                                    <p:anim calcmode="lin" valueType="num">
                                      <p:cBhvr>
                                        <p:cTn id="188" dur="1000" fill="hold"/>
                                        <p:tgtEl>
                                          <p:spTgt spid="33"/>
                                        </p:tgtEl>
                                        <p:attrNameLst>
                                          <p:attrName>ppt_h</p:attrName>
                                        </p:attrNameLst>
                                      </p:cBhvr>
                                      <p:tavLst>
                                        <p:tav tm="0">
                                          <p:val>
                                            <p:fltVal val="0"/>
                                          </p:val>
                                        </p:tav>
                                        <p:tav tm="100000">
                                          <p:val>
                                            <p:strVal val="#ppt_h"/>
                                          </p:val>
                                        </p:tav>
                                      </p:tavLst>
                                    </p:anim>
                                    <p:anim calcmode="lin" valueType="num">
                                      <p:cBhvr>
                                        <p:cTn id="189" dur="1000" fill="hold"/>
                                        <p:tgtEl>
                                          <p:spTgt spid="33"/>
                                        </p:tgtEl>
                                        <p:attrNameLst>
                                          <p:attrName>style.rotation</p:attrName>
                                        </p:attrNameLst>
                                      </p:cBhvr>
                                      <p:tavLst>
                                        <p:tav tm="0">
                                          <p:val>
                                            <p:fltVal val="90"/>
                                          </p:val>
                                        </p:tav>
                                        <p:tav tm="100000">
                                          <p:val>
                                            <p:fltVal val="0"/>
                                          </p:val>
                                        </p:tav>
                                      </p:tavLst>
                                    </p:anim>
                                    <p:animEffect transition="in" filter="fade">
                                      <p:cBhvr>
                                        <p:cTn id="190" dur="1000"/>
                                        <p:tgtEl>
                                          <p:spTgt spid="33"/>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1000" fill="hold"/>
                                        <p:tgtEl>
                                          <p:spTgt spid="34"/>
                                        </p:tgtEl>
                                        <p:attrNameLst>
                                          <p:attrName>ppt_w</p:attrName>
                                        </p:attrNameLst>
                                      </p:cBhvr>
                                      <p:tavLst>
                                        <p:tav tm="0">
                                          <p:val>
                                            <p:fltVal val="0"/>
                                          </p:val>
                                        </p:tav>
                                        <p:tav tm="100000">
                                          <p:val>
                                            <p:strVal val="#ppt_w"/>
                                          </p:val>
                                        </p:tav>
                                      </p:tavLst>
                                    </p:anim>
                                    <p:anim calcmode="lin" valueType="num">
                                      <p:cBhvr>
                                        <p:cTn id="194" dur="1000" fill="hold"/>
                                        <p:tgtEl>
                                          <p:spTgt spid="34"/>
                                        </p:tgtEl>
                                        <p:attrNameLst>
                                          <p:attrName>ppt_h</p:attrName>
                                        </p:attrNameLst>
                                      </p:cBhvr>
                                      <p:tavLst>
                                        <p:tav tm="0">
                                          <p:val>
                                            <p:fltVal val="0"/>
                                          </p:val>
                                        </p:tav>
                                        <p:tav tm="100000">
                                          <p:val>
                                            <p:strVal val="#ppt_h"/>
                                          </p:val>
                                        </p:tav>
                                      </p:tavLst>
                                    </p:anim>
                                    <p:anim calcmode="lin" valueType="num">
                                      <p:cBhvr>
                                        <p:cTn id="195" dur="1000" fill="hold"/>
                                        <p:tgtEl>
                                          <p:spTgt spid="34"/>
                                        </p:tgtEl>
                                        <p:attrNameLst>
                                          <p:attrName>style.rotation</p:attrName>
                                        </p:attrNameLst>
                                      </p:cBhvr>
                                      <p:tavLst>
                                        <p:tav tm="0">
                                          <p:val>
                                            <p:fltVal val="90"/>
                                          </p:val>
                                        </p:tav>
                                        <p:tav tm="100000">
                                          <p:val>
                                            <p:fltVal val="0"/>
                                          </p:val>
                                        </p:tav>
                                      </p:tavLst>
                                    </p:anim>
                                    <p:animEffect transition="in" filter="fade">
                                      <p:cBhvr>
                                        <p:cTn id="196" dur="1000"/>
                                        <p:tgtEl>
                                          <p:spTgt spid="34"/>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5"/>
                                        </p:tgtEl>
                                        <p:attrNameLst>
                                          <p:attrName>style.visibility</p:attrName>
                                        </p:attrNameLst>
                                      </p:cBhvr>
                                      <p:to>
                                        <p:strVal val="visible"/>
                                      </p:to>
                                    </p:set>
                                    <p:anim calcmode="lin" valueType="num">
                                      <p:cBhvr>
                                        <p:cTn id="199" dur="1000" fill="hold"/>
                                        <p:tgtEl>
                                          <p:spTgt spid="35"/>
                                        </p:tgtEl>
                                        <p:attrNameLst>
                                          <p:attrName>ppt_w</p:attrName>
                                        </p:attrNameLst>
                                      </p:cBhvr>
                                      <p:tavLst>
                                        <p:tav tm="0">
                                          <p:val>
                                            <p:fltVal val="0"/>
                                          </p:val>
                                        </p:tav>
                                        <p:tav tm="100000">
                                          <p:val>
                                            <p:strVal val="#ppt_w"/>
                                          </p:val>
                                        </p:tav>
                                      </p:tavLst>
                                    </p:anim>
                                    <p:anim calcmode="lin" valueType="num">
                                      <p:cBhvr>
                                        <p:cTn id="200" dur="1000" fill="hold"/>
                                        <p:tgtEl>
                                          <p:spTgt spid="35"/>
                                        </p:tgtEl>
                                        <p:attrNameLst>
                                          <p:attrName>ppt_h</p:attrName>
                                        </p:attrNameLst>
                                      </p:cBhvr>
                                      <p:tavLst>
                                        <p:tav tm="0">
                                          <p:val>
                                            <p:fltVal val="0"/>
                                          </p:val>
                                        </p:tav>
                                        <p:tav tm="100000">
                                          <p:val>
                                            <p:strVal val="#ppt_h"/>
                                          </p:val>
                                        </p:tav>
                                      </p:tavLst>
                                    </p:anim>
                                    <p:anim calcmode="lin" valueType="num">
                                      <p:cBhvr>
                                        <p:cTn id="201" dur="1000" fill="hold"/>
                                        <p:tgtEl>
                                          <p:spTgt spid="35"/>
                                        </p:tgtEl>
                                        <p:attrNameLst>
                                          <p:attrName>style.rotation</p:attrName>
                                        </p:attrNameLst>
                                      </p:cBhvr>
                                      <p:tavLst>
                                        <p:tav tm="0">
                                          <p:val>
                                            <p:fltVal val="90"/>
                                          </p:val>
                                        </p:tav>
                                        <p:tav tm="100000">
                                          <p:val>
                                            <p:fltVal val="0"/>
                                          </p:val>
                                        </p:tav>
                                      </p:tavLst>
                                    </p:anim>
                                    <p:animEffect transition="in" filter="fade">
                                      <p:cBhvr>
                                        <p:cTn id="202" dur="1000"/>
                                        <p:tgtEl>
                                          <p:spTgt spid="35"/>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6"/>
                                        </p:tgtEl>
                                        <p:attrNameLst>
                                          <p:attrName>style.visibility</p:attrName>
                                        </p:attrNameLst>
                                      </p:cBhvr>
                                      <p:to>
                                        <p:strVal val="visible"/>
                                      </p:to>
                                    </p:set>
                                    <p:anim calcmode="lin" valueType="num">
                                      <p:cBhvr>
                                        <p:cTn id="205" dur="1000" fill="hold"/>
                                        <p:tgtEl>
                                          <p:spTgt spid="36"/>
                                        </p:tgtEl>
                                        <p:attrNameLst>
                                          <p:attrName>ppt_w</p:attrName>
                                        </p:attrNameLst>
                                      </p:cBhvr>
                                      <p:tavLst>
                                        <p:tav tm="0">
                                          <p:val>
                                            <p:fltVal val="0"/>
                                          </p:val>
                                        </p:tav>
                                        <p:tav tm="100000">
                                          <p:val>
                                            <p:strVal val="#ppt_w"/>
                                          </p:val>
                                        </p:tav>
                                      </p:tavLst>
                                    </p:anim>
                                    <p:anim calcmode="lin" valueType="num">
                                      <p:cBhvr>
                                        <p:cTn id="206" dur="1000" fill="hold"/>
                                        <p:tgtEl>
                                          <p:spTgt spid="36"/>
                                        </p:tgtEl>
                                        <p:attrNameLst>
                                          <p:attrName>ppt_h</p:attrName>
                                        </p:attrNameLst>
                                      </p:cBhvr>
                                      <p:tavLst>
                                        <p:tav tm="0">
                                          <p:val>
                                            <p:fltVal val="0"/>
                                          </p:val>
                                        </p:tav>
                                        <p:tav tm="100000">
                                          <p:val>
                                            <p:strVal val="#ppt_h"/>
                                          </p:val>
                                        </p:tav>
                                      </p:tavLst>
                                    </p:anim>
                                    <p:anim calcmode="lin" valueType="num">
                                      <p:cBhvr>
                                        <p:cTn id="207" dur="1000" fill="hold"/>
                                        <p:tgtEl>
                                          <p:spTgt spid="36"/>
                                        </p:tgtEl>
                                        <p:attrNameLst>
                                          <p:attrName>style.rotation</p:attrName>
                                        </p:attrNameLst>
                                      </p:cBhvr>
                                      <p:tavLst>
                                        <p:tav tm="0">
                                          <p:val>
                                            <p:fltVal val="90"/>
                                          </p:val>
                                        </p:tav>
                                        <p:tav tm="100000">
                                          <p:val>
                                            <p:fltVal val="0"/>
                                          </p:val>
                                        </p:tav>
                                      </p:tavLst>
                                    </p:anim>
                                    <p:animEffect transition="in" filter="fade">
                                      <p:cBhvr>
                                        <p:cTn id="208" dur="1000"/>
                                        <p:tgtEl>
                                          <p:spTgt spid="36"/>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7"/>
                                        </p:tgtEl>
                                        <p:attrNameLst>
                                          <p:attrName>style.visibility</p:attrName>
                                        </p:attrNameLst>
                                      </p:cBhvr>
                                      <p:to>
                                        <p:strVal val="visible"/>
                                      </p:to>
                                    </p:set>
                                    <p:anim calcmode="lin" valueType="num">
                                      <p:cBhvr>
                                        <p:cTn id="211" dur="1000" fill="hold"/>
                                        <p:tgtEl>
                                          <p:spTgt spid="37"/>
                                        </p:tgtEl>
                                        <p:attrNameLst>
                                          <p:attrName>ppt_w</p:attrName>
                                        </p:attrNameLst>
                                      </p:cBhvr>
                                      <p:tavLst>
                                        <p:tav tm="0">
                                          <p:val>
                                            <p:fltVal val="0"/>
                                          </p:val>
                                        </p:tav>
                                        <p:tav tm="100000">
                                          <p:val>
                                            <p:strVal val="#ppt_w"/>
                                          </p:val>
                                        </p:tav>
                                      </p:tavLst>
                                    </p:anim>
                                    <p:anim calcmode="lin" valueType="num">
                                      <p:cBhvr>
                                        <p:cTn id="212" dur="1000" fill="hold"/>
                                        <p:tgtEl>
                                          <p:spTgt spid="37"/>
                                        </p:tgtEl>
                                        <p:attrNameLst>
                                          <p:attrName>ppt_h</p:attrName>
                                        </p:attrNameLst>
                                      </p:cBhvr>
                                      <p:tavLst>
                                        <p:tav tm="0">
                                          <p:val>
                                            <p:fltVal val="0"/>
                                          </p:val>
                                        </p:tav>
                                        <p:tav tm="100000">
                                          <p:val>
                                            <p:strVal val="#ppt_h"/>
                                          </p:val>
                                        </p:tav>
                                      </p:tavLst>
                                    </p:anim>
                                    <p:anim calcmode="lin" valueType="num">
                                      <p:cBhvr>
                                        <p:cTn id="213" dur="1000" fill="hold"/>
                                        <p:tgtEl>
                                          <p:spTgt spid="37"/>
                                        </p:tgtEl>
                                        <p:attrNameLst>
                                          <p:attrName>style.rotation</p:attrName>
                                        </p:attrNameLst>
                                      </p:cBhvr>
                                      <p:tavLst>
                                        <p:tav tm="0">
                                          <p:val>
                                            <p:fltVal val="90"/>
                                          </p:val>
                                        </p:tav>
                                        <p:tav tm="100000">
                                          <p:val>
                                            <p:fltVal val="0"/>
                                          </p:val>
                                        </p:tav>
                                      </p:tavLst>
                                    </p:anim>
                                    <p:animEffect transition="in" filter="fade">
                                      <p:cBhvr>
                                        <p:cTn id="214" dur="1000"/>
                                        <p:tgtEl>
                                          <p:spTgt spid="37"/>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8"/>
                                        </p:tgtEl>
                                        <p:attrNameLst>
                                          <p:attrName>style.visibility</p:attrName>
                                        </p:attrNameLst>
                                      </p:cBhvr>
                                      <p:to>
                                        <p:strVal val="visible"/>
                                      </p:to>
                                    </p:set>
                                    <p:anim calcmode="lin" valueType="num">
                                      <p:cBhvr>
                                        <p:cTn id="217" dur="1000" fill="hold"/>
                                        <p:tgtEl>
                                          <p:spTgt spid="38"/>
                                        </p:tgtEl>
                                        <p:attrNameLst>
                                          <p:attrName>ppt_w</p:attrName>
                                        </p:attrNameLst>
                                      </p:cBhvr>
                                      <p:tavLst>
                                        <p:tav tm="0">
                                          <p:val>
                                            <p:fltVal val="0"/>
                                          </p:val>
                                        </p:tav>
                                        <p:tav tm="100000">
                                          <p:val>
                                            <p:strVal val="#ppt_w"/>
                                          </p:val>
                                        </p:tav>
                                      </p:tavLst>
                                    </p:anim>
                                    <p:anim calcmode="lin" valueType="num">
                                      <p:cBhvr>
                                        <p:cTn id="218" dur="1000" fill="hold"/>
                                        <p:tgtEl>
                                          <p:spTgt spid="38"/>
                                        </p:tgtEl>
                                        <p:attrNameLst>
                                          <p:attrName>ppt_h</p:attrName>
                                        </p:attrNameLst>
                                      </p:cBhvr>
                                      <p:tavLst>
                                        <p:tav tm="0">
                                          <p:val>
                                            <p:fltVal val="0"/>
                                          </p:val>
                                        </p:tav>
                                        <p:tav tm="100000">
                                          <p:val>
                                            <p:strVal val="#ppt_h"/>
                                          </p:val>
                                        </p:tav>
                                      </p:tavLst>
                                    </p:anim>
                                    <p:anim calcmode="lin" valueType="num">
                                      <p:cBhvr>
                                        <p:cTn id="219" dur="1000" fill="hold"/>
                                        <p:tgtEl>
                                          <p:spTgt spid="38"/>
                                        </p:tgtEl>
                                        <p:attrNameLst>
                                          <p:attrName>style.rotation</p:attrName>
                                        </p:attrNameLst>
                                      </p:cBhvr>
                                      <p:tavLst>
                                        <p:tav tm="0">
                                          <p:val>
                                            <p:fltVal val="90"/>
                                          </p:val>
                                        </p:tav>
                                        <p:tav tm="100000">
                                          <p:val>
                                            <p:fltVal val="0"/>
                                          </p:val>
                                        </p:tav>
                                      </p:tavLst>
                                    </p:anim>
                                    <p:animEffect transition="in" filter="fade">
                                      <p:cBhvr>
                                        <p:cTn id="220" dur="1000"/>
                                        <p:tgtEl>
                                          <p:spTgt spid="38"/>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9"/>
                                        </p:tgtEl>
                                        <p:attrNameLst>
                                          <p:attrName>style.visibility</p:attrName>
                                        </p:attrNameLst>
                                      </p:cBhvr>
                                      <p:to>
                                        <p:strVal val="visible"/>
                                      </p:to>
                                    </p:set>
                                    <p:anim calcmode="lin" valueType="num">
                                      <p:cBhvr>
                                        <p:cTn id="223" dur="1000" fill="hold"/>
                                        <p:tgtEl>
                                          <p:spTgt spid="39"/>
                                        </p:tgtEl>
                                        <p:attrNameLst>
                                          <p:attrName>ppt_w</p:attrName>
                                        </p:attrNameLst>
                                      </p:cBhvr>
                                      <p:tavLst>
                                        <p:tav tm="0">
                                          <p:val>
                                            <p:fltVal val="0"/>
                                          </p:val>
                                        </p:tav>
                                        <p:tav tm="100000">
                                          <p:val>
                                            <p:strVal val="#ppt_w"/>
                                          </p:val>
                                        </p:tav>
                                      </p:tavLst>
                                    </p:anim>
                                    <p:anim calcmode="lin" valueType="num">
                                      <p:cBhvr>
                                        <p:cTn id="224" dur="1000" fill="hold"/>
                                        <p:tgtEl>
                                          <p:spTgt spid="39"/>
                                        </p:tgtEl>
                                        <p:attrNameLst>
                                          <p:attrName>ppt_h</p:attrName>
                                        </p:attrNameLst>
                                      </p:cBhvr>
                                      <p:tavLst>
                                        <p:tav tm="0">
                                          <p:val>
                                            <p:fltVal val="0"/>
                                          </p:val>
                                        </p:tav>
                                        <p:tav tm="100000">
                                          <p:val>
                                            <p:strVal val="#ppt_h"/>
                                          </p:val>
                                        </p:tav>
                                      </p:tavLst>
                                    </p:anim>
                                    <p:anim calcmode="lin" valueType="num">
                                      <p:cBhvr>
                                        <p:cTn id="225" dur="1000" fill="hold"/>
                                        <p:tgtEl>
                                          <p:spTgt spid="39"/>
                                        </p:tgtEl>
                                        <p:attrNameLst>
                                          <p:attrName>style.rotation</p:attrName>
                                        </p:attrNameLst>
                                      </p:cBhvr>
                                      <p:tavLst>
                                        <p:tav tm="0">
                                          <p:val>
                                            <p:fltVal val="90"/>
                                          </p:val>
                                        </p:tav>
                                        <p:tav tm="100000">
                                          <p:val>
                                            <p:fltVal val="0"/>
                                          </p:val>
                                        </p:tav>
                                      </p:tavLst>
                                    </p:anim>
                                    <p:animEffect transition="in" filter="fade">
                                      <p:cBhvr>
                                        <p:cTn id="226" dur="1000"/>
                                        <p:tgtEl>
                                          <p:spTgt spid="39"/>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0"/>
                                        </p:tgtEl>
                                        <p:attrNameLst>
                                          <p:attrName>style.visibility</p:attrName>
                                        </p:attrNameLst>
                                      </p:cBhvr>
                                      <p:to>
                                        <p:strVal val="visible"/>
                                      </p:to>
                                    </p:set>
                                    <p:anim calcmode="lin" valueType="num">
                                      <p:cBhvr>
                                        <p:cTn id="229" dur="1000" fill="hold"/>
                                        <p:tgtEl>
                                          <p:spTgt spid="40"/>
                                        </p:tgtEl>
                                        <p:attrNameLst>
                                          <p:attrName>ppt_w</p:attrName>
                                        </p:attrNameLst>
                                      </p:cBhvr>
                                      <p:tavLst>
                                        <p:tav tm="0">
                                          <p:val>
                                            <p:fltVal val="0"/>
                                          </p:val>
                                        </p:tav>
                                        <p:tav tm="100000">
                                          <p:val>
                                            <p:strVal val="#ppt_w"/>
                                          </p:val>
                                        </p:tav>
                                      </p:tavLst>
                                    </p:anim>
                                    <p:anim calcmode="lin" valueType="num">
                                      <p:cBhvr>
                                        <p:cTn id="230" dur="1000" fill="hold"/>
                                        <p:tgtEl>
                                          <p:spTgt spid="40"/>
                                        </p:tgtEl>
                                        <p:attrNameLst>
                                          <p:attrName>ppt_h</p:attrName>
                                        </p:attrNameLst>
                                      </p:cBhvr>
                                      <p:tavLst>
                                        <p:tav tm="0">
                                          <p:val>
                                            <p:fltVal val="0"/>
                                          </p:val>
                                        </p:tav>
                                        <p:tav tm="100000">
                                          <p:val>
                                            <p:strVal val="#ppt_h"/>
                                          </p:val>
                                        </p:tav>
                                      </p:tavLst>
                                    </p:anim>
                                    <p:anim calcmode="lin" valueType="num">
                                      <p:cBhvr>
                                        <p:cTn id="231" dur="1000" fill="hold"/>
                                        <p:tgtEl>
                                          <p:spTgt spid="40"/>
                                        </p:tgtEl>
                                        <p:attrNameLst>
                                          <p:attrName>style.rotation</p:attrName>
                                        </p:attrNameLst>
                                      </p:cBhvr>
                                      <p:tavLst>
                                        <p:tav tm="0">
                                          <p:val>
                                            <p:fltVal val="90"/>
                                          </p:val>
                                        </p:tav>
                                        <p:tav tm="100000">
                                          <p:val>
                                            <p:fltVal val="0"/>
                                          </p:val>
                                        </p:tav>
                                      </p:tavLst>
                                    </p:anim>
                                    <p:animEffect transition="in" filter="fade">
                                      <p:cBhvr>
                                        <p:cTn id="232" dur="1000"/>
                                        <p:tgtEl>
                                          <p:spTgt spid="40"/>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1"/>
                                        </p:tgtEl>
                                        <p:attrNameLst>
                                          <p:attrName>style.visibility</p:attrName>
                                        </p:attrNameLst>
                                      </p:cBhvr>
                                      <p:to>
                                        <p:strVal val="visible"/>
                                      </p:to>
                                    </p:set>
                                    <p:anim calcmode="lin" valueType="num">
                                      <p:cBhvr>
                                        <p:cTn id="235" dur="1000" fill="hold"/>
                                        <p:tgtEl>
                                          <p:spTgt spid="41"/>
                                        </p:tgtEl>
                                        <p:attrNameLst>
                                          <p:attrName>ppt_w</p:attrName>
                                        </p:attrNameLst>
                                      </p:cBhvr>
                                      <p:tavLst>
                                        <p:tav tm="0">
                                          <p:val>
                                            <p:fltVal val="0"/>
                                          </p:val>
                                        </p:tav>
                                        <p:tav tm="100000">
                                          <p:val>
                                            <p:strVal val="#ppt_w"/>
                                          </p:val>
                                        </p:tav>
                                      </p:tavLst>
                                    </p:anim>
                                    <p:anim calcmode="lin" valueType="num">
                                      <p:cBhvr>
                                        <p:cTn id="236" dur="1000" fill="hold"/>
                                        <p:tgtEl>
                                          <p:spTgt spid="41"/>
                                        </p:tgtEl>
                                        <p:attrNameLst>
                                          <p:attrName>ppt_h</p:attrName>
                                        </p:attrNameLst>
                                      </p:cBhvr>
                                      <p:tavLst>
                                        <p:tav tm="0">
                                          <p:val>
                                            <p:fltVal val="0"/>
                                          </p:val>
                                        </p:tav>
                                        <p:tav tm="100000">
                                          <p:val>
                                            <p:strVal val="#ppt_h"/>
                                          </p:val>
                                        </p:tav>
                                      </p:tavLst>
                                    </p:anim>
                                    <p:anim calcmode="lin" valueType="num">
                                      <p:cBhvr>
                                        <p:cTn id="237" dur="1000" fill="hold"/>
                                        <p:tgtEl>
                                          <p:spTgt spid="41"/>
                                        </p:tgtEl>
                                        <p:attrNameLst>
                                          <p:attrName>style.rotation</p:attrName>
                                        </p:attrNameLst>
                                      </p:cBhvr>
                                      <p:tavLst>
                                        <p:tav tm="0">
                                          <p:val>
                                            <p:fltVal val="90"/>
                                          </p:val>
                                        </p:tav>
                                        <p:tav tm="100000">
                                          <p:val>
                                            <p:fltVal val="0"/>
                                          </p:val>
                                        </p:tav>
                                      </p:tavLst>
                                    </p:anim>
                                    <p:animEffect transition="in" filter="fade">
                                      <p:cBhvr>
                                        <p:cTn id="238" dur="1000"/>
                                        <p:tgtEl>
                                          <p:spTgt spid="41"/>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p:cTn id="241" dur="1000" fill="hold"/>
                                        <p:tgtEl>
                                          <p:spTgt spid="42"/>
                                        </p:tgtEl>
                                        <p:attrNameLst>
                                          <p:attrName>ppt_w</p:attrName>
                                        </p:attrNameLst>
                                      </p:cBhvr>
                                      <p:tavLst>
                                        <p:tav tm="0">
                                          <p:val>
                                            <p:fltVal val="0"/>
                                          </p:val>
                                        </p:tav>
                                        <p:tav tm="100000">
                                          <p:val>
                                            <p:strVal val="#ppt_w"/>
                                          </p:val>
                                        </p:tav>
                                      </p:tavLst>
                                    </p:anim>
                                    <p:anim calcmode="lin" valueType="num">
                                      <p:cBhvr>
                                        <p:cTn id="242" dur="1000" fill="hold"/>
                                        <p:tgtEl>
                                          <p:spTgt spid="42"/>
                                        </p:tgtEl>
                                        <p:attrNameLst>
                                          <p:attrName>ppt_h</p:attrName>
                                        </p:attrNameLst>
                                      </p:cBhvr>
                                      <p:tavLst>
                                        <p:tav tm="0">
                                          <p:val>
                                            <p:fltVal val="0"/>
                                          </p:val>
                                        </p:tav>
                                        <p:tav tm="100000">
                                          <p:val>
                                            <p:strVal val="#ppt_h"/>
                                          </p:val>
                                        </p:tav>
                                      </p:tavLst>
                                    </p:anim>
                                    <p:anim calcmode="lin" valueType="num">
                                      <p:cBhvr>
                                        <p:cTn id="243" dur="1000" fill="hold"/>
                                        <p:tgtEl>
                                          <p:spTgt spid="42"/>
                                        </p:tgtEl>
                                        <p:attrNameLst>
                                          <p:attrName>style.rotation</p:attrName>
                                        </p:attrNameLst>
                                      </p:cBhvr>
                                      <p:tavLst>
                                        <p:tav tm="0">
                                          <p:val>
                                            <p:fltVal val="90"/>
                                          </p:val>
                                        </p:tav>
                                        <p:tav tm="100000">
                                          <p:val>
                                            <p:fltVal val="0"/>
                                          </p:val>
                                        </p:tav>
                                      </p:tavLst>
                                    </p:anim>
                                    <p:animEffect transition="in" filter="fade">
                                      <p:cBhvr>
                                        <p:cTn id="244" dur="1000"/>
                                        <p:tgtEl>
                                          <p:spTgt spid="42"/>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p:cTn id="247" dur="1000" fill="hold"/>
                                        <p:tgtEl>
                                          <p:spTgt spid="43"/>
                                        </p:tgtEl>
                                        <p:attrNameLst>
                                          <p:attrName>ppt_w</p:attrName>
                                        </p:attrNameLst>
                                      </p:cBhvr>
                                      <p:tavLst>
                                        <p:tav tm="0">
                                          <p:val>
                                            <p:fltVal val="0"/>
                                          </p:val>
                                        </p:tav>
                                        <p:tav tm="100000">
                                          <p:val>
                                            <p:strVal val="#ppt_w"/>
                                          </p:val>
                                        </p:tav>
                                      </p:tavLst>
                                    </p:anim>
                                    <p:anim calcmode="lin" valueType="num">
                                      <p:cBhvr>
                                        <p:cTn id="248" dur="1000" fill="hold"/>
                                        <p:tgtEl>
                                          <p:spTgt spid="43"/>
                                        </p:tgtEl>
                                        <p:attrNameLst>
                                          <p:attrName>ppt_h</p:attrName>
                                        </p:attrNameLst>
                                      </p:cBhvr>
                                      <p:tavLst>
                                        <p:tav tm="0">
                                          <p:val>
                                            <p:fltVal val="0"/>
                                          </p:val>
                                        </p:tav>
                                        <p:tav tm="100000">
                                          <p:val>
                                            <p:strVal val="#ppt_h"/>
                                          </p:val>
                                        </p:tav>
                                      </p:tavLst>
                                    </p:anim>
                                    <p:anim calcmode="lin" valueType="num">
                                      <p:cBhvr>
                                        <p:cTn id="249" dur="1000" fill="hold"/>
                                        <p:tgtEl>
                                          <p:spTgt spid="43"/>
                                        </p:tgtEl>
                                        <p:attrNameLst>
                                          <p:attrName>style.rotation</p:attrName>
                                        </p:attrNameLst>
                                      </p:cBhvr>
                                      <p:tavLst>
                                        <p:tav tm="0">
                                          <p:val>
                                            <p:fltVal val="90"/>
                                          </p:val>
                                        </p:tav>
                                        <p:tav tm="100000">
                                          <p:val>
                                            <p:fltVal val="0"/>
                                          </p:val>
                                        </p:tav>
                                      </p:tavLst>
                                    </p:anim>
                                    <p:animEffect transition="in" filter="fade">
                                      <p:cBhvr>
                                        <p:cTn id="250" dur="1000"/>
                                        <p:tgtEl>
                                          <p:spTgt spid="43"/>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4"/>
                                        </p:tgtEl>
                                        <p:attrNameLst>
                                          <p:attrName>style.visibility</p:attrName>
                                        </p:attrNameLst>
                                      </p:cBhvr>
                                      <p:to>
                                        <p:strVal val="visible"/>
                                      </p:to>
                                    </p:set>
                                    <p:anim calcmode="lin" valueType="num">
                                      <p:cBhvr>
                                        <p:cTn id="253" dur="1000" fill="hold"/>
                                        <p:tgtEl>
                                          <p:spTgt spid="44"/>
                                        </p:tgtEl>
                                        <p:attrNameLst>
                                          <p:attrName>ppt_w</p:attrName>
                                        </p:attrNameLst>
                                      </p:cBhvr>
                                      <p:tavLst>
                                        <p:tav tm="0">
                                          <p:val>
                                            <p:fltVal val="0"/>
                                          </p:val>
                                        </p:tav>
                                        <p:tav tm="100000">
                                          <p:val>
                                            <p:strVal val="#ppt_w"/>
                                          </p:val>
                                        </p:tav>
                                      </p:tavLst>
                                    </p:anim>
                                    <p:anim calcmode="lin" valueType="num">
                                      <p:cBhvr>
                                        <p:cTn id="254" dur="1000" fill="hold"/>
                                        <p:tgtEl>
                                          <p:spTgt spid="44"/>
                                        </p:tgtEl>
                                        <p:attrNameLst>
                                          <p:attrName>ppt_h</p:attrName>
                                        </p:attrNameLst>
                                      </p:cBhvr>
                                      <p:tavLst>
                                        <p:tav tm="0">
                                          <p:val>
                                            <p:fltVal val="0"/>
                                          </p:val>
                                        </p:tav>
                                        <p:tav tm="100000">
                                          <p:val>
                                            <p:strVal val="#ppt_h"/>
                                          </p:val>
                                        </p:tav>
                                      </p:tavLst>
                                    </p:anim>
                                    <p:anim calcmode="lin" valueType="num">
                                      <p:cBhvr>
                                        <p:cTn id="255" dur="1000" fill="hold"/>
                                        <p:tgtEl>
                                          <p:spTgt spid="44"/>
                                        </p:tgtEl>
                                        <p:attrNameLst>
                                          <p:attrName>style.rotation</p:attrName>
                                        </p:attrNameLst>
                                      </p:cBhvr>
                                      <p:tavLst>
                                        <p:tav tm="0">
                                          <p:val>
                                            <p:fltVal val="90"/>
                                          </p:val>
                                        </p:tav>
                                        <p:tav tm="100000">
                                          <p:val>
                                            <p:fltVal val="0"/>
                                          </p:val>
                                        </p:tav>
                                      </p:tavLst>
                                    </p:anim>
                                    <p:animEffect transition="in" filter="fade">
                                      <p:cBhvr>
                                        <p:cTn id="256" dur="1000"/>
                                        <p:tgtEl>
                                          <p:spTgt spid="44"/>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5"/>
                                        </p:tgtEl>
                                        <p:attrNameLst>
                                          <p:attrName>style.visibility</p:attrName>
                                        </p:attrNameLst>
                                      </p:cBhvr>
                                      <p:to>
                                        <p:strVal val="visible"/>
                                      </p:to>
                                    </p:set>
                                    <p:anim calcmode="lin" valueType="num">
                                      <p:cBhvr>
                                        <p:cTn id="259" dur="1000" fill="hold"/>
                                        <p:tgtEl>
                                          <p:spTgt spid="45"/>
                                        </p:tgtEl>
                                        <p:attrNameLst>
                                          <p:attrName>ppt_w</p:attrName>
                                        </p:attrNameLst>
                                      </p:cBhvr>
                                      <p:tavLst>
                                        <p:tav tm="0">
                                          <p:val>
                                            <p:fltVal val="0"/>
                                          </p:val>
                                        </p:tav>
                                        <p:tav tm="100000">
                                          <p:val>
                                            <p:strVal val="#ppt_w"/>
                                          </p:val>
                                        </p:tav>
                                      </p:tavLst>
                                    </p:anim>
                                    <p:anim calcmode="lin" valueType="num">
                                      <p:cBhvr>
                                        <p:cTn id="260" dur="1000" fill="hold"/>
                                        <p:tgtEl>
                                          <p:spTgt spid="45"/>
                                        </p:tgtEl>
                                        <p:attrNameLst>
                                          <p:attrName>ppt_h</p:attrName>
                                        </p:attrNameLst>
                                      </p:cBhvr>
                                      <p:tavLst>
                                        <p:tav tm="0">
                                          <p:val>
                                            <p:fltVal val="0"/>
                                          </p:val>
                                        </p:tav>
                                        <p:tav tm="100000">
                                          <p:val>
                                            <p:strVal val="#ppt_h"/>
                                          </p:val>
                                        </p:tav>
                                      </p:tavLst>
                                    </p:anim>
                                    <p:anim calcmode="lin" valueType="num">
                                      <p:cBhvr>
                                        <p:cTn id="261" dur="1000" fill="hold"/>
                                        <p:tgtEl>
                                          <p:spTgt spid="45"/>
                                        </p:tgtEl>
                                        <p:attrNameLst>
                                          <p:attrName>style.rotation</p:attrName>
                                        </p:attrNameLst>
                                      </p:cBhvr>
                                      <p:tavLst>
                                        <p:tav tm="0">
                                          <p:val>
                                            <p:fltVal val="90"/>
                                          </p:val>
                                        </p:tav>
                                        <p:tav tm="100000">
                                          <p:val>
                                            <p:fltVal val="0"/>
                                          </p:val>
                                        </p:tav>
                                      </p:tavLst>
                                    </p:anim>
                                    <p:animEffect transition="in" filter="fade">
                                      <p:cBhvr>
                                        <p:cTn id="262" dur="1000"/>
                                        <p:tgtEl>
                                          <p:spTgt spid="45"/>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6"/>
                                        </p:tgtEl>
                                        <p:attrNameLst>
                                          <p:attrName>style.visibility</p:attrName>
                                        </p:attrNameLst>
                                      </p:cBhvr>
                                      <p:to>
                                        <p:strVal val="visible"/>
                                      </p:to>
                                    </p:set>
                                    <p:anim calcmode="lin" valueType="num">
                                      <p:cBhvr>
                                        <p:cTn id="265" dur="1000" fill="hold"/>
                                        <p:tgtEl>
                                          <p:spTgt spid="46"/>
                                        </p:tgtEl>
                                        <p:attrNameLst>
                                          <p:attrName>ppt_w</p:attrName>
                                        </p:attrNameLst>
                                      </p:cBhvr>
                                      <p:tavLst>
                                        <p:tav tm="0">
                                          <p:val>
                                            <p:fltVal val="0"/>
                                          </p:val>
                                        </p:tav>
                                        <p:tav tm="100000">
                                          <p:val>
                                            <p:strVal val="#ppt_w"/>
                                          </p:val>
                                        </p:tav>
                                      </p:tavLst>
                                    </p:anim>
                                    <p:anim calcmode="lin" valueType="num">
                                      <p:cBhvr>
                                        <p:cTn id="266" dur="1000" fill="hold"/>
                                        <p:tgtEl>
                                          <p:spTgt spid="46"/>
                                        </p:tgtEl>
                                        <p:attrNameLst>
                                          <p:attrName>ppt_h</p:attrName>
                                        </p:attrNameLst>
                                      </p:cBhvr>
                                      <p:tavLst>
                                        <p:tav tm="0">
                                          <p:val>
                                            <p:fltVal val="0"/>
                                          </p:val>
                                        </p:tav>
                                        <p:tav tm="100000">
                                          <p:val>
                                            <p:strVal val="#ppt_h"/>
                                          </p:val>
                                        </p:tav>
                                      </p:tavLst>
                                    </p:anim>
                                    <p:anim calcmode="lin" valueType="num">
                                      <p:cBhvr>
                                        <p:cTn id="267" dur="1000" fill="hold"/>
                                        <p:tgtEl>
                                          <p:spTgt spid="46"/>
                                        </p:tgtEl>
                                        <p:attrNameLst>
                                          <p:attrName>style.rotation</p:attrName>
                                        </p:attrNameLst>
                                      </p:cBhvr>
                                      <p:tavLst>
                                        <p:tav tm="0">
                                          <p:val>
                                            <p:fltVal val="90"/>
                                          </p:val>
                                        </p:tav>
                                        <p:tav tm="100000">
                                          <p:val>
                                            <p:fltVal val="0"/>
                                          </p:val>
                                        </p:tav>
                                      </p:tavLst>
                                    </p:anim>
                                    <p:animEffect transition="in" filter="fade">
                                      <p:cBhvr>
                                        <p:cTn id="268" dur="1000"/>
                                        <p:tgtEl>
                                          <p:spTgt spid="46"/>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7"/>
                                        </p:tgtEl>
                                        <p:attrNameLst>
                                          <p:attrName>style.visibility</p:attrName>
                                        </p:attrNameLst>
                                      </p:cBhvr>
                                      <p:to>
                                        <p:strVal val="visible"/>
                                      </p:to>
                                    </p:set>
                                    <p:anim calcmode="lin" valueType="num">
                                      <p:cBhvr>
                                        <p:cTn id="271" dur="1000" fill="hold"/>
                                        <p:tgtEl>
                                          <p:spTgt spid="47"/>
                                        </p:tgtEl>
                                        <p:attrNameLst>
                                          <p:attrName>ppt_w</p:attrName>
                                        </p:attrNameLst>
                                      </p:cBhvr>
                                      <p:tavLst>
                                        <p:tav tm="0">
                                          <p:val>
                                            <p:fltVal val="0"/>
                                          </p:val>
                                        </p:tav>
                                        <p:tav tm="100000">
                                          <p:val>
                                            <p:strVal val="#ppt_w"/>
                                          </p:val>
                                        </p:tav>
                                      </p:tavLst>
                                    </p:anim>
                                    <p:anim calcmode="lin" valueType="num">
                                      <p:cBhvr>
                                        <p:cTn id="272" dur="1000" fill="hold"/>
                                        <p:tgtEl>
                                          <p:spTgt spid="47"/>
                                        </p:tgtEl>
                                        <p:attrNameLst>
                                          <p:attrName>ppt_h</p:attrName>
                                        </p:attrNameLst>
                                      </p:cBhvr>
                                      <p:tavLst>
                                        <p:tav tm="0">
                                          <p:val>
                                            <p:fltVal val="0"/>
                                          </p:val>
                                        </p:tav>
                                        <p:tav tm="100000">
                                          <p:val>
                                            <p:strVal val="#ppt_h"/>
                                          </p:val>
                                        </p:tav>
                                      </p:tavLst>
                                    </p:anim>
                                    <p:anim calcmode="lin" valueType="num">
                                      <p:cBhvr>
                                        <p:cTn id="273" dur="1000" fill="hold"/>
                                        <p:tgtEl>
                                          <p:spTgt spid="47"/>
                                        </p:tgtEl>
                                        <p:attrNameLst>
                                          <p:attrName>style.rotation</p:attrName>
                                        </p:attrNameLst>
                                      </p:cBhvr>
                                      <p:tavLst>
                                        <p:tav tm="0">
                                          <p:val>
                                            <p:fltVal val="90"/>
                                          </p:val>
                                        </p:tav>
                                        <p:tav tm="100000">
                                          <p:val>
                                            <p:fltVal val="0"/>
                                          </p:val>
                                        </p:tav>
                                      </p:tavLst>
                                    </p:anim>
                                    <p:animEffect transition="in" filter="fade">
                                      <p:cBhvr>
                                        <p:cTn id="274" dur="1000"/>
                                        <p:tgtEl>
                                          <p:spTgt spid="47"/>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8"/>
                                        </p:tgtEl>
                                        <p:attrNameLst>
                                          <p:attrName>style.visibility</p:attrName>
                                        </p:attrNameLst>
                                      </p:cBhvr>
                                      <p:to>
                                        <p:strVal val="visible"/>
                                      </p:to>
                                    </p:set>
                                    <p:anim calcmode="lin" valueType="num">
                                      <p:cBhvr>
                                        <p:cTn id="277" dur="1000" fill="hold"/>
                                        <p:tgtEl>
                                          <p:spTgt spid="48"/>
                                        </p:tgtEl>
                                        <p:attrNameLst>
                                          <p:attrName>ppt_w</p:attrName>
                                        </p:attrNameLst>
                                      </p:cBhvr>
                                      <p:tavLst>
                                        <p:tav tm="0">
                                          <p:val>
                                            <p:fltVal val="0"/>
                                          </p:val>
                                        </p:tav>
                                        <p:tav tm="100000">
                                          <p:val>
                                            <p:strVal val="#ppt_w"/>
                                          </p:val>
                                        </p:tav>
                                      </p:tavLst>
                                    </p:anim>
                                    <p:anim calcmode="lin" valueType="num">
                                      <p:cBhvr>
                                        <p:cTn id="278" dur="1000" fill="hold"/>
                                        <p:tgtEl>
                                          <p:spTgt spid="48"/>
                                        </p:tgtEl>
                                        <p:attrNameLst>
                                          <p:attrName>ppt_h</p:attrName>
                                        </p:attrNameLst>
                                      </p:cBhvr>
                                      <p:tavLst>
                                        <p:tav tm="0">
                                          <p:val>
                                            <p:fltVal val="0"/>
                                          </p:val>
                                        </p:tav>
                                        <p:tav tm="100000">
                                          <p:val>
                                            <p:strVal val="#ppt_h"/>
                                          </p:val>
                                        </p:tav>
                                      </p:tavLst>
                                    </p:anim>
                                    <p:anim calcmode="lin" valueType="num">
                                      <p:cBhvr>
                                        <p:cTn id="279" dur="1000" fill="hold"/>
                                        <p:tgtEl>
                                          <p:spTgt spid="48"/>
                                        </p:tgtEl>
                                        <p:attrNameLst>
                                          <p:attrName>style.rotation</p:attrName>
                                        </p:attrNameLst>
                                      </p:cBhvr>
                                      <p:tavLst>
                                        <p:tav tm="0">
                                          <p:val>
                                            <p:fltVal val="90"/>
                                          </p:val>
                                        </p:tav>
                                        <p:tav tm="100000">
                                          <p:val>
                                            <p:fltVal val="0"/>
                                          </p:val>
                                        </p:tav>
                                      </p:tavLst>
                                    </p:anim>
                                    <p:animEffect transition="in" filter="fade">
                                      <p:cBhvr>
                                        <p:cTn id="280" dur="1000"/>
                                        <p:tgtEl>
                                          <p:spTgt spid="48"/>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9"/>
                                        </p:tgtEl>
                                        <p:attrNameLst>
                                          <p:attrName>style.visibility</p:attrName>
                                        </p:attrNameLst>
                                      </p:cBhvr>
                                      <p:to>
                                        <p:strVal val="visible"/>
                                      </p:to>
                                    </p:set>
                                    <p:anim calcmode="lin" valueType="num">
                                      <p:cBhvr>
                                        <p:cTn id="283" dur="1000" fill="hold"/>
                                        <p:tgtEl>
                                          <p:spTgt spid="49"/>
                                        </p:tgtEl>
                                        <p:attrNameLst>
                                          <p:attrName>ppt_w</p:attrName>
                                        </p:attrNameLst>
                                      </p:cBhvr>
                                      <p:tavLst>
                                        <p:tav tm="0">
                                          <p:val>
                                            <p:fltVal val="0"/>
                                          </p:val>
                                        </p:tav>
                                        <p:tav tm="100000">
                                          <p:val>
                                            <p:strVal val="#ppt_w"/>
                                          </p:val>
                                        </p:tav>
                                      </p:tavLst>
                                    </p:anim>
                                    <p:anim calcmode="lin" valueType="num">
                                      <p:cBhvr>
                                        <p:cTn id="284" dur="1000" fill="hold"/>
                                        <p:tgtEl>
                                          <p:spTgt spid="49"/>
                                        </p:tgtEl>
                                        <p:attrNameLst>
                                          <p:attrName>ppt_h</p:attrName>
                                        </p:attrNameLst>
                                      </p:cBhvr>
                                      <p:tavLst>
                                        <p:tav tm="0">
                                          <p:val>
                                            <p:fltVal val="0"/>
                                          </p:val>
                                        </p:tav>
                                        <p:tav tm="100000">
                                          <p:val>
                                            <p:strVal val="#ppt_h"/>
                                          </p:val>
                                        </p:tav>
                                      </p:tavLst>
                                    </p:anim>
                                    <p:anim calcmode="lin" valueType="num">
                                      <p:cBhvr>
                                        <p:cTn id="285" dur="1000" fill="hold"/>
                                        <p:tgtEl>
                                          <p:spTgt spid="49"/>
                                        </p:tgtEl>
                                        <p:attrNameLst>
                                          <p:attrName>style.rotation</p:attrName>
                                        </p:attrNameLst>
                                      </p:cBhvr>
                                      <p:tavLst>
                                        <p:tav tm="0">
                                          <p:val>
                                            <p:fltVal val="90"/>
                                          </p:val>
                                        </p:tav>
                                        <p:tav tm="100000">
                                          <p:val>
                                            <p:fltVal val="0"/>
                                          </p:val>
                                        </p:tav>
                                      </p:tavLst>
                                    </p:anim>
                                    <p:animEffect transition="in" filter="fade">
                                      <p:cBhvr>
                                        <p:cTn id="286" dur="1000"/>
                                        <p:tgtEl>
                                          <p:spTgt spid="49"/>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0"/>
                                        </p:tgtEl>
                                        <p:attrNameLst>
                                          <p:attrName>style.visibility</p:attrName>
                                        </p:attrNameLst>
                                      </p:cBhvr>
                                      <p:to>
                                        <p:strVal val="visible"/>
                                      </p:to>
                                    </p:set>
                                    <p:anim calcmode="lin" valueType="num">
                                      <p:cBhvr>
                                        <p:cTn id="289" dur="1000" fill="hold"/>
                                        <p:tgtEl>
                                          <p:spTgt spid="50"/>
                                        </p:tgtEl>
                                        <p:attrNameLst>
                                          <p:attrName>ppt_w</p:attrName>
                                        </p:attrNameLst>
                                      </p:cBhvr>
                                      <p:tavLst>
                                        <p:tav tm="0">
                                          <p:val>
                                            <p:fltVal val="0"/>
                                          </p:val>
                                        </p:tav>
                                        <p:tav tm="100000">
                                          <p:val>
                                            <p:strVal val="#ppt_w"/>
                                          </p:val>
                                        </p:tav>
                                      </p:tavLst>
                                    </p:anim>
                                    <p:anim calcmode="lin" valueType="num">
                                      <p:cBhvr>
                                        <p:cTn id="290" dur="1000" fill="hold"/>
                                        <p:tgtEl>
                                          <p:spTgt spid="50"/>
                                        </p:tgtEl>
                                        <p:attrNameLst>
                                          <p:attrName>ppt_h</p:attrName>
                                        </p:attrNameLst>
                                      </p:cBhvr>
                                      <p:tavLst>
                                        <p:tav tm="0">
                                          <p:val>
                                            <p:fltVal val="0"/>
                                          </p:val>
                                        </p:tav>
                                        <p:tav tm="100000">
                                          <p:val>
                                            <p:strVal val="#ppt_h"/>
                                          </p:val>
                                        </p:tav>
                                      </p:tavLst>
                                    </p:anim>
                                    <p:anim calcmode="lin" valueType="num">
                                      <p:cBhvr>
                                        <p:cTn id="291" dur="1000" fill="hold"/>
                                        <p:tgtEl>
                                          <p:spTgt spid="50"/>
                                        </p:tgtEl>
                                        <p:attrNameLst>
                                          <p:attrName>style.rotation</p:attrName>
                                        </p:attrNameLst>
                                      </p:cBhvr>
                                      <p:tavLst>
                                        <p:tav tm="0">
                                          <p:val>
                                            <p:fltVal val="90"/>
                                          </p:val>
                                        </p:tav>
                                        <p:tav tm="100000">
                                          <p:val>
                                            <p:fltVal val="0"/>
                                          </p:val>
                                        </p:tav>
                                      </p:tavLst>
                                    </p:anim>
                                    <p:animEffect transition="in" filter="fade">
                                      <p:cBhvr>
                                        <p:cTn id="292" dur="1000"/>
                                        <p:tgtEl>
                                          <p:spTgt spid="50"/>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1"/>
                                        </p:tgtEl>
                                        <p:attrNameLst>
                                          <p:attrName>style.visibility</p:attrName>
                                        </p:attrNameLst>
                                      </p:cBhvr>
                                      <p:to>
                                        <p:strVal val="visible"/>
                                      </p:to>
                                    </p:set>
                                    <p:anim calcmode="lin" valueType="num">
                                      <p:cBhvr>
                                        <p:cTn id="295" dur="1000" fill="hold"/>
                                        <p:tgtEl>
                                          <p:spTgt spid="51"/>
                                        </p:tgtEl>
                                        <p:attrNameLst>
                                          <p:attrName>ppt_w</p:attrName>
                                        </p:attrNameLst>
                                      </p:cBhvr>
                                      <p:tavLst>
                                        <p:tav tm="0">
                                          <p:val>
                                            <p:fltVal val="0"/>
                                          </p:val>
                                        </p:tav>
                                        <p:tav tm="100000">
                                          <p:val>
                                            <p:strVal val="#ppt_w"/>
                                          </p:val>
                                        </p:tav>
                                      </p:tavLst>
                                    </p:anim>
                                    <p:anim calcmode="lin" valueType="num">
                                      <p:cBhvr>
                                        <p:cTn id="296" dur="1000" fill="hold"/>
                                        <p:tgtEl>
                                          <p:spTgt spid="51"/>
                                        </p:tgtEl>
                                        <p:attrNameLst>
                                          <p:attrName>ppt_h</p:attrName>
                                        </p:attrNameLst>
                                      </p:cBhvr>
                                      <p:tavLst>
                                        <p:tav tm="0">
                                          <p:val>
                                            <p:fltVal val="0"/>
                                          </p:val>
                                        </p:tav>
                                        <p:tav tm="100000">
                                          <p:val>
                                            <p:strVal val="#ppt_h"/>
                                          </p:val>
                                        </p:tav>
                                      </p:tavLst>
                                    </p:anim>
                                    <p:anim calcmode="lin" valueType="num">
                                      <p:cBhvr>
                                        <p:cTn id="297" dur="1000" fill="hold"/>
                                        <p:tgtEl>
                                          <p:spTgt spid="51"/>
                                        </p:tgtEl>
                                        <p:attrNameLst>
                                          <p:attrName>style.rotation</p:attrName>
                                        </p:attrNameLst>
                                      </p:cBhvr>
                                      <p:tavLst>
                                        <p:tav tm="0">
                                          <p:val>
                                            <p:fltVal val="90"/>
                                          </p:val>
                                        </p:tav>
                                        <p:tav tm="100000">
                                          <p:val>
                                            <p:fltVal val="0"/>
                                          </p:val>
                                        </p:tav>
                                      </p:tavLst>
                                    </p:anim>
                                    <p:animEffect transition="in" filter="fade">
                                      <p:cBhvr>
                                        <p:cTn id="298" dur="1000"/>
                                        <p:tgtEl>
                                          <p:spTgt spid="51"/>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2"/>
                                        </p:tgtEl>
                                        <p:attrNameLst>
                                          <p:attrName>style.visibility</p:attrName>
                                        </p:attrNameLst>
                                      </p:cBhvr>
                                      <p:to>
                                        <p:strVal val="visible"/>
                                      </p:to>
                                    </p:set>
                                    <p:anim calcmode="lin" valueType="num">
                                      <p:cBhvr>
                                        <p:cTn id="301" dur="1000" fill="hold"/>
                                        <p:tgtEl>
                                          <p:spTgt spid="52"/>
                                        </p:tgtEl>
                                        <p:attrNameLst>
                                          <p:attrName>ppt_w</p:attrName>
                                        </p:attrNameLst>
                                      </p:cBhvr>
                                      <p:tavLst>
                                        <p:tav tm="0">
                                          <p:val>
                                            <p:fltVal val="0"/>
                                          </p:val>
                                        </p:tav>
                                        <p:tav tm="100000">
                                          <p:val>
                                            <p:strVal val="#ppt_w"/>
                                          </p:val>
                                        </p:tav>
                                      </p:tavLst>
                                    </p:anim>
                                    <p:anim calcmode="lin" valueType="num">
                                      <p:cBhvr>
                                        <p:cTn id="302" dur="1000" fill="hold"/>
                                        <p:tgtEl>
                                          <p:spTgt spid="52"/>
                                        </p:tgtEl>
                                        <p:attrNameLst>
                                          <p:attrName>ppt_h</p:attrName>
                                        </p:attrNameLst>
                                      </p:cBhvr>
                                      <p:tavLst>
                                        <p:tav tm="0">
                                          <p:val>
                                            <p:fltVal val="0"/>
                                          </p:val>
                                        </p:tav>
                                        <p:tav tm="100000">
                                          <p:val>
                                            <p:strVal val="#ppt_h"/>
                                          </p:val>
                                        </p:tav>
                                      </p:tavLst>
                                    </p:anim>
                                    <p:anim calcmode="lin" valueType="num">
                                      <p:cBhvr>
                                        <p:cTn id="303" dur="1000" fill="hold"/>
                                        <p:tgtEl>
                                          <p:spTgt spid="52"/>
                                        </p:tgtEl>
                                        <p:attrNameLst>
                                          <p:attrName>style.rotation</p:attrName>
                                        </p:attrNameLst>
                                      </p:cBhvr>
                                      <p:tavLst>
                                        <p:tav tm="0">
                                          <p:val>
                                            <p:fltVal val="90"/>
                                          </p:val>
                                        </p:tav>
                                        <p:tav tm="100000">
                                          <p:val>
                                            <p:fltVal val="0"/>
                                          </p:val>
                                        </p:tav>
                                      </p:tavLst>
                                    </p:anim>
                                    <p:animEffect transition="in" filter="fade">
                                      <p:cBhvr>
                                        <p:cTn id="304" dur="1000"/>
                                        <p:tgtEl>
                                          <p:spTgt spid="52"/>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3"/>
                                        </p:tgtEl>
                                        <p:attrNameLst>
                                          <p:attrName>style.visibility</p:attrName>
                                        </p:attrNameLst>
                                      </p:cBhvr>
                                      <p:to>
                                        <p:strVal val="visible"/>
                                      </p:to>
                                    </p:set>
                                    <p:anim calcmode="lin" valueType="num">
                                      <p:cBhvr>
                                        <p:cTn id="307" dur="1000" fill="hold"/>
                                        <p:tgtEl>
                                          <p:spTgt spid="53"/>
                                        </p:tgtEl>
                                        <p:attrNameLst>
                                          <p:attrName>ppt_w</p:attrName>
                                        </p:attrNameLst>
                                      </p:cBhvr>
                                      <p:tavLst>
                                        <p:tav tm="0">
                                          <p:val>
                                            <p:fltVal val="0"/>
                                          </p:val>
                                        </p:tav>
                                        <p:tav tm="100000">
                                          <p:val>
                                            <p:strVal val="#ppt_w"/>
                                          </p:val>
                                        </p:tav>
                                      </p:tavLst>
                                    </p:anim>
                                    <p:anim calcmode="lin" valueType="num">
                                      <p:cBhvr>
                                        <p:cTn id="308" dur="1000" fill="hold"/>
                                        <p:tgtEl>
                                          <p:spTgt spid="53"/>
                                        </p:tgtEl>
                                        <p:attrNameLst>
                                          <p:attrName>ppt_h</p:attrName>
                                        </p:attrNameLst>
                                      </p:cBhvr>
                                      <p:tavLst>
                                        <p:tav tm="0">
                                          <p:val>
                                            <p:fltVal val="0"/>
                                          </p:val>
                                        </p:tav>
                                        <p:tav tm="100000">
                                          <p:val>
                                            <p:strVal val="#ppt_h"/>
                                          </p:val>
                                        </p:tav>
                                      </p:tavLst>
                                    </p:anim>
                                    <p:anim calcmode="lin" valueType="num">
                                      <p:cBhvr>
                                        <p:cTn id="309" dur="1000" fill="hold"/>
                                        <p:tgtEl>
                                          <p:spTgt spid="53"/>
                                        </p:tgtEl>
                                        <p:attrNameLst>
                                          <p:attrName>style.rotation</p:attrName>
                                        </p:attrNameLst>
                                      </p:cBhvr>
                                      <p:tavLst>
                                        <p:tav tm="0">
                                          <p:val>
                                            <p:fltVal val="90"/>
                                          </p:val>
                                        </p:tav>
                                        <p:tav tm="100000">
                                          <p:val>
                                            <p:fltVal val="0"/>
                                          </p:val>
                                        </p:tav>
                                      </p:tavLst>
                                    </p:anim>
                                    <p:animEffect transition="in" filter="fade">
                                      <p:cBhvr>
                                        <p:cTn id="310" dur="1000"/>
                                        <p:tgtEl>
                                          <p:spTgt spid="53"/>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4"/>
                                        </p:tgtEl>
                                        <p:attrNameLst>
                                          <p:attrName>style.visibility</p:attrName>
                                        </p:attrNameLst>
                                      </p:cBhvr>
                                      <p:to>
                                        <p:strVal val="visible"/>
                                      </p:to>
                                    </p:set>
                                    <p:anim calcmode="lin" valueType="num">
                                      <p:cBhvr>
                                        <p:cTn id="313" dur="1000" fill="hold"/>
                                        <p:tgtEl>
                                          <p:spTgt spid="54"/>
                                        </p:tgtEl>
                                        <p:attrNameLst>
                                          <p:attrName>ppt_w</p:attrName>
                                        </p:attrNameLst>
                                      </p:cBhvr>
                                      <p:tavLst>
                                        <p:tav tm="0">
                                          <p:val>
                                            <p:fltVal val="0"/>
                                          </p:val>
                                        </p:tav>
                                        <p:tav tm="100000">
                                          <p:val>
                                            <p:strVal val="#ppt_w"/>
                                          </p:val>
                                        </p:tav>
                                      </p:tavLst>
                                    </p:anim>
                                    <p:anim calcmode="lin" valueType="num">
                                      <p:cBhvr>
                                        <p:cTn id="314" dur="1000" fill="hold"/>
                                        <p:tgtEl>
                                          <p:spTgt spid="54"/>
                                        </p:tgtEl>
                                        <p:attrNameLst>
                                          <p:attrName>ppt_h</p:attrName>
                                        </p:attrNameLst>
                                      </p:cBhvr>
                                      <p:tavLst>
                                        <p:tav tm="0">
                                          <p:val>
                                            <p:fltVal val="0"/>
                                          </p:val>
                                        </p:tav>
                                        <p:tav tm="100000">
                                          <p:val>
                                            <p:strVal val="#ppt_h"/>
                                          </p:val>
                                        </p:tav>
                                      </p:tavLst>
                                    </p:anim>
                                    <p:anim calcmode="lin" valueType="num">
                                      <p:cBhvr>
                                        <p:cTn id="315" dur="1000" fill="hold"/>
                                        <p:tgtEl>
                                          <p:spTgt spid="54"/>
                                        </p:tgtEl>
                                        <p:attrNameLst>
                                          <p:attrName>style.rotation</p:attrName>
                                        </p:attrNameLst>
                                      </p:cBhvr>
                                      <p:tavLst>
                                        <p:tav tm="0">
                                          <p:val>
                                            <p:fltVal val="90"/>
                                          </p:val>
                                        </p:tav>
                                        <p:tav tm="100000">
                                          <p:val>
                                            <p:fltVal val="0"/>
                                          </p:val>
                                        </p:tav>
                                      </p:tavLst>
                                    </p:anim>
                                    <p:animEffect transition="in" filter="fade">
                                      <p:cBhvr>
                                        <p:cTn id="316" dur="1000"/>
                                        <p:tgtEl>
                                          <p:spTgt spid="54"/>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5"/>
                                        </p:tgtEl>
                                        <p:attrNameLst>
                                          <p:attrName>style.visibility</p:attrName>
                                        </p:attrNameLst>
                                      </p:cBhvr>
                                      <p:to>
                                        <p:strVal val="visible"/>
                                      </p:to>
                                    </p:set>
                                    <p:anim calcmode="lin" valueType="num">
                                      <p:cBhvr>
                                        <p:cTn id="319" dur="1000" fill="hold"/>
                                        <p:tgtEl>
                                          <p:spTgt spid="55"/>
                                        </p:tgtEl>
                                        <p:attrNameLst>
                                          <p:attrName>ppt_w</p:attrName>
                                        </p:attrNameLst>
                                      </p:cBhvr>
                                      <p:tavLst>
                                        <p:tav tm="0">
                                          <p:val>
                                            <p:fltVal val="0"/>
                                          </p:val>
                                        </p:tav>
                                        <p:tav tm="100000">
                                          <p:val>
                                            <p:strVal val="#ppt_w"/>
                                          </p:val>
                                        </p:tav>
                                      </p:tavLst>
                                    </p:anim>
                                    <p:anim calcmode="lin" valueType="num">
                                      <p:cBhvr>
                                        <p:cTn id="320" dur="1000" fill="hold"/>
                                        <p:tgtEl>
                                          <p:spTgt spid="55"/>
                                        </p:tgtEl>
                                        <p:attrNameLst>
                                          <p:attrName>ppt_h</p:attrName>
                                        </p:attrNameLst>
                                      </p:cBhvr>
                                      <p:tavLst>
                                        <p:tav tm="0">
                                          <p:val>
                                            <p:fltVal val="0"/>
                                          </p:val>
                                        </p:tav>
                                        <p:tav tm="100000">
                                          <p:val>
                                            <p:strVal val="#ppt_h"/>
                                          </p:val>
                                        </p:tav>
                                      </p:tavLst>
                                    </p:anim>
                                    <p:anim calcmode="lin" valueType="num">
                                      <p:cBhvr>
                                        <p:cTn id="321" dur="1000" fill="hold"/>
                                        <p:tgtEl>
                                          <p:spTgt spid="55"/>
                                        </p:tgtEl>
                                        <p:attrNameLst>
                                          <p:attrName>style.rotation</p:attrName>
                                        </p:attrNameLst>
                                      </p:cBhvr>
                                      <p:tavLst>
                                        <p:tav tm="0">
                                          <p:val>
                                            <p:fltVal val="90"/>
                                          </p:val>
                                        </p:tav>
                                        <p:tav tm="100000">
                                          <p:val>
                                            <p:fltVal val="0"/>
                                          </p:val>
                                        </p:tav>
                                      </p:tavLst>
                                    </p:anim>
                                    <p:animEffect transition="in" filter="fade">
                                      <p:cBhvr>
                                        <p:cTn id="322" dur="1000"/>
                                        <p:tgtEl>
                                          <p:spTgt spid="55"/>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6"/>
                                        </p:tgtEl>
                                        <p:attrNameLst>
                                          <p:attrName>style.visibility</p:attrName>
                                        </p:attrNameLst>
                                      </p:cBhvr>
                                      <p:to>
                                        <p:strVal val="visible"/>
                                      </p:to>
                                    </p:set>
                                    <p:anim calcmode="lin" valueType="num">
                                      <p:cBhvr>
                                        <p:cTn id="325" dur="1000" fill="hold"/>
                                        <p:tgtEl>
                                          <p:spTgt spid="56"/>
                                        </p:tgtEl>
                                        <p:attrNameLst>
                                          <p:attrName>ppt_w</p:attrName>
                                        </p:attrNameLst>
                                      </p:cBhvr>
                                      <p:tavLst>
                                        <p:tav tm="0">
                                          <p:val>
                                            <p:fltVal val="0"/>
                                          </p:val>
                                        </p:tav>
                                        <p:tav tm="100000">
                                          <p:val>
                                            <p:strVal val="#ppt_w"/>
                                          </p:val>
                                        </p:tav>
                                      </p:tavLst>
                                    </p:anim>
                                    <p:anim calcmode="lin" valueType="num">
                                      <p:cBhvr>
                                        <p:cTn id="326" dur="1000" fill="hold"/>
                                        <p:tgtEl>
                                          <p:spTgt spid="56"/>
                                        </p:tgtEl>
                                        <p:attrNameLst>
                                          <p:attrName>ppt_h</p:attrName>
                                        </p:attrNameLst>
                                      </p:cBhvr>
                                      <p:tavLst>
                                        <p:tav tm="0">
                                          <p:val>
                                            <p:fltVal val="0"/>
                                          </p:val>
                                        </p:tav>
                                        <p:tav tm="100000">
                                          <p:val>
                                            <p:strVal val="#ppt_h"/>
                                          </p:val>
                                        </p:tav>
                                      </p:tavLst>
                                    </p:anim>
                                    <p:anim calcmode="lin" valueType="num">
                                      <p:cBhvr>
                                        <p:cTn id="327" dur="1000" fill="hold"/>
                                        <p:tgtEl>
                                          <p:spTgt spid="56"/>
                                        </p:tgtEl>
                                        <p:attrNameLst>
                                          <p:attrName>style.rotation</p:attrName>
                                        </p:attrNameLst>
                                      </p:cBhvr>
                                      <p:tavLst>
                                        <p:tav tm="0">
                                          <p:val>
                                            <p:fltVal val="90"/>
                                          </p:val>
                                        </p:tav>
                                        <p:tav tm="100000">
                                          <p:val>
                                            <p:fltVal val="0"/>
                                          </p:val>
                                        </p:tav>
                                      </p:tavLst>
                                    </p:anim>
                                    <p:animEffect transition="in" filter="fade">
                                      <p:cBhvr>
                                        <p:cTn id="328" dur="1000"/>
                                        <p:tgtEl>
                                          <p:spTgt spid="56"/>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7"/>
                                        </p:tgtEl>
                                        <p:attrNameLst>
                                          <p:attrName>style.visibility</p:attrName>
                                        </p:attrNameLst>
                                      </p:cBhvr>
                                      <p:to>
                                        <p:strVal val="visible"/>
                                      </p:to>
                                    </p:set>
                                    <p:anim calcmode="lin" valueType="num">
                                      <p:cBhvr>
                                        <p:cTn id="331" dur="1000" fill="hold"/>
                                        <p:tgtEl>
                                          <p:spTgt spid="57"/>
                                        </p:tgtEl>
                                        <p:attrNameLst>
                                          <p:attrName>ppt_w</p:attrName>
                                        </p:attrNameLst>
                                      </p:cBhvr>
                                      <p:tavLst>
                                        <p:tav tm="0">
                                          <p:val>
                                            <p:fltVal val="0"/>
                                          </p:val>
                                        </p:tav>
                                        <p:tav tm="100000">
                                          <p:val>
                                            <p:strVal val="#ppt_w"/>
                                          </p:val>
                                        </p:tav>
                                      </p:tavLst>
                                    </p:anim>
                                    <p:anim calcmode="lin" valueType="num">
                                      <p:cBhvr>
                                        <p:cTn id="332" dur="1000" fill="hold"/>
                                        <p:tgtEl>
                                          <p:spTgt spid="57"/>
                                        </p:tgtEl>
                                        <p:attrNameLst>
                                          <p:attrName>ppt_h</p:attrName>
                                        </p:attrNameLst>
                                      </p:cBhvr>
                                      <p:tavLst>
                                        <p:tav tm="0">
                                          <p:val>
                                            <p:fltVal val="0"/>
                                          </p:val>
                                        </p:tav>
                                        <p:tav tm="100000">
                                          <p:val>
                                            <p:strVal val="#ppt_h"/>
                                          </p:val>
                                        </p:tav>
                                      </p:tavLst>
                                    </p:anim>
                                    <p:anim calcmode="lin" valueType="num">
                                      <p:cBhvr>
                                        <p:cTn id="333" dur="1000" fill="hold"/>
                                        <p:tgtEl>
                                          <p:spTgt spid="57"/>
                                        </p:tgtEl>
                                        <p:attrNameLst>
                                          <p:attrName>style.rotation</p:attrName>
                                        </p:attrNameLst>
                                      </p:cBhvr>
                                      <p:tavLst>
                                        <p:tav tm="0">
                                          <p:val>
                                            <p:fltVal val="90"/>
                                          </p:val>
                                        </p:tav>
                                        <p:tav tm="100000">
                                          <p:val>
                                            <p:fltVal val="0"/>
                                          </p:val>
                                        </p:tav>
                                      </p:tavLst>
                                    </p:anim>
                                    <p:animEffect transition="in" filter="fade">
                                      <p:cBhvr>
                                        <p:cTn id="334" dur="1000"/>
                                        <p:tgtEl>
                                          <p:spTgt spid="57"/>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8"/>
                                        </p:tgtEl>
                                        <p:attrNameLst>
                                          <p:attrName>style.visibility</p:attrName>
                                        </p:attrNameLst>
                                      </p:cBhvr>
                                      <p:to>
                                        <p:strVal val="visible"/>
                                      </p:to>
                                    </p:set>
                                    <p:anim calcmode="lin" valueType="num">
                                      <p:cBhvr>
                                        <p:cTn id="337" dur="1000" fill="hold"/>
                                        <p:tgtEl>
                                          <p:spTgt spid="58"/>
                                        </p:tgtEl>
                                        <p:attrNameLst>
                                          <p:attrName>ppt_w</p:attrName>
                                        </p:attrNameLst>
                                      </p:cBhvr>
                                      <p:tavLst>
                                        <p:tav tm="0">
                                          <p:val>
                                            <p:fltVal val="0"/>
                                          </p:val>
                                        </p:tav>
                                        <p:tav tm="100000">
                                          <p:val>
                                            <p:strVal val="#ppt_w"/>
                                          </p:val>
                                        </p:tav>
                                      </p:tavLst>
                                    </p:anim>
                                    <p:anim calcmode="lin" valueType="num">
                                      <p:cBhvr>
                                        <p:cTn id="338" dur="1000" fill="hold"/>
                                        <p:tgtEl>
                                          <p:spTgt spid="58"/>
                                        </p:tgtEl>
                                        <p:attrNameLst>
                                          <p:attrName>ppt_h</p:attrName>
                                        </p:attrNameLst>
                                      </p:cBhvr>
                                      <p:tavLst>
                                        <p:tav tm="0">
                                          <p:val>
                                            <p:fltVal val="0"/>
                                          </p:val>
                                        </p:tav>
                                        <p:tav tm="100000">
                                          <p:val>
                                            <p:strVal val="#ppt_h"/>
                                          </p:val>
                                        </p:tav>
                                      </p:tavLst>
                                    </p:anim>
                                    <p:anim calcmode="lin" valueType="num">
                                      <p:cBhvr>
                                        <p:cTn id="339" dur="1000" fill="hold"/>
                                        <p:tgtEl>
                                          <p:spTgt spid="58"/>
                                        </p:tgtEl>
                                        <p:attrNameLst>
                                          <p:attrName>style.rotation</p:attrName>
                                        </p:attrNameLst>
                                      </p:cBhvr>
                                      <p:tavLst>
                                        <p:tav tm="0">
                                          <p:val>
                                            <p:fltVal val="90"/>
                                          </p:val>
                                        </p:tav>
                                        <p:tav tm="100000">
                                          <p:val>
                                            <p:fltVal val="0"/>
                                          </p:val>
                                        </p:tav>
                                      </p:tavLst>
                                    </p:anim>
                                    <p:animEffect transition="in" filter="fade">
                                      <p:cBhvr>
                                        <p:cTn id="340" dur="1000"/>
                                        <p:tgtEl>
                                          <p:spTgt spid="58"/>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9"/>
                                        </p:tgtEl>
                                        <p:attrNameLst>
                                          <p:attrName>style.visibility</p:attrName>
                                        </p:attrNameLst>
                                      </p:cBhvr>
                                      <p:to>
                                        <p:strVal val="visible"/>
                                      </p:to>
                                    </p:set>
                                    <p:anim calcmode="lin" valueType="num">
                                      <p:cBhvr>
                                        <p:cTn id="343" dur="1000" fill="hold"/>
                                        <p:tgtEl>
                                          <p:spTgt spid="59"/>
                                        </p:tgtEl>
                                        <p:attrNameLst>
                                          <p:attrName>ppt_w</p:attrName>
                                        </p:attrNameLst>
                                      </p:cBhvr>
                                      <p:tavLst>
                                        <p:tav tm="0">
                                          <p:val>
                                            <p:fltVal val="0"/>
                                          </p:val>
                                        </p:tav>
                                        <p:tav tm="100000">
                                          <p:val>
                                            <p:strVal val="#ppt_w"/>
                                          </p:val>
                                        </p:tav>
                                      </p:tavLst>
                                    </p:anim>
                                    <p:anim calcmode="lin" valueType="num">
                                      <p:cBhvr>
                                        <p:cTn id="344" dur="1000" fill="hold"/>
                                        <p:tgtEl>
                                          <p:spTgt spid="59"/>
                                        </p:tgtEl>
                                        <p:attrNameLst>
                                          <p:attrName>ppt_h</p:attrName>
                                        </p:attrNameLst>
                                      </p:cBhvr>
                                      <p:tavLst>
                                        <p:tav tm="0">
                                          <p:val>
                                            <p:fltVal val="0"/>
                                          </p:val>
                                        </p:tav>
                                        <p:tav tm="100000">
                                          <p:val>
                                            <p:strVal val="#ppt_h"/>
                                          </p:val>
                                        </p:tav>
                                      </p:tavLst>
                                    </p:anim>
                                    <p:anim calcmode="lin" valueType="num">
                                      <p:cBhvr>
                                        <p:cTn id="345" dur="1000" fill="hold"/>
                                        <p:tgtEl>
                                          <p:spTgt spid="59"/>
                                        </p:tgtEl>
                                        <p:attrNameLst>
                                          <p:attrName>style.rotation</p:attrName>
                                        </p:attrNameLst>
                                      </p:cBhvr>
                                      <p:tavLst>
                                        <p:tav tm="0">
                                          <p:val>
                                            <p:fltVal val="90"/>
                                          </p:val>
                                        </p:tav>
                                        <p:tav tm="100000">
                                          <p:val>
                                            <p:fltVal val="0"/>
                                          </p:val>
                                        </p:tav>
                                      </p:tavLst>
                                    </p:anim>
                                    <p:animEffect transition="in" filter="fade">
                                      <p:cBhvr>
                                        <p:cTn id="346" dur="1000"/>
                                        <p:tgtEl>
                                          <p:spTgt spid="59"/>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0"/>
                                        </p:tgtEl>
                                        <p:attrNameLst>
                                          <p:attrName>style.visibility</p:attrName>
                                        </p:attrNameLst>
                                      </p:cBhvr>
                                      <p:to>
                                        <p:strVal val="visible"/>
                                      </p:to>
                                    </p:set>
                                    <p:anim calcmode="lin" valueType="num">
                                      <p:cBhvr>
                                        <p:cTn id="349" dur="1000" fill="hold"/>
                                        <p:tgtEl>
                                          <p:spTgt spid="60"/>
                                        </p:tgtEl>
                                        <p:attrNameLst>
                                          <p:attrName>ppt_w</p:attrName>
                                        </p:attrNameLst>
                                      </p:cBhvr>
                                      <p:tavLst>
                                        <p:tav tm="0">
                                          <p:val>
                                            <p:fltVal val="0"/>
                                          </p:val>
                                        </p:tav>
                                        <p:tav tm="100000">
                                          <p:val>
                                            <p:strVal val="#ppt_w"/>
                                          </p:val>
                                        </p:tav>
                                      </p:tavLst>
                                    </p:anim>
                                    <p:anim calcmode="lin" valueType="num">
                                      <p:cBhvr>
                                        <p:cTn id="350" dur="1000" fill="hold"/>
                                        <p:tgtEl>
                                          <p:spTgt spid="60"/>
                                        </p:tgtEl>
                                        <p:attrNameLst>
                                          <p:attrName>ppt_h</p:attrName>
                                        </p:attrNameLst>
                                      </p:cBhvr>
                                      <p:tavLst>
                                        <p:tav tm="0">
                                          <p:val>
                                            <p:fltVal val="0"/>
                                          </p:val>
                                        </p:tav>
                                        <p:tav tm="100000">
                                          <p:val>
                                            <p:strVal val="#ppt_h"/>
                                          </p:val>
                                        </p:tav>
                                      </p:tavLst>
                                    </p:anim>
                                    <p:anim calcmode="lin" valueType="num">
                                      <p:cBhvr>
                                        <p:cTn id="351" dur="1000" fill="hold"/>
                                        <p:tgtEl>
                                          <p:spTgt spid="60"/>
                                        </p:tgtEl>
                                        <p:attrNameLst>
                                          <p:attrName>style.rotation</p:attrName>
                                        </p:attrNameLst>
                                      </p:cBhvr>
                                      <p:tavLst>
                                        <p:tav tm="0">
                                          <p:val>
                                            <p:fltVal val="90"/>
                                          </p:val>
                                        </p:tav>
                                        <p:tav tm="100000">
                                          <p:val>
                                            <p:fltVal val="0"/>
                                          </p:val>
                                        </p:tav>
                                      </p:tavLst>
                                    </p:anim>
                                    <p:animEffect transition="in" filter="fade">
                                      <p:cBhvr>
                                        <p:cTn id="352" dur="1000"/>
                                        <p:tgtEl>
                                          <p:spTgt spid="60"/>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1"/>
                                        </p:tgtEl>
                                        <p:attrNameLst>
                                          <p:attrName>style.visibility</p:attrName>
                                        </p:attrNameLst>
                                      </p:cBhvr>
                                      <p:to>
                                        <p:strVal val="visible"/>
                                      </p:to>
                                    </p:set>
                                    <p:anim calcmode="lin" valueType="num">
                                      <p:cBhvr>
                                        <p:cTn id="355" dur="1000" fill="hold"/>
                                        <p:tgtEl>
                                          <p:spTgt spid="61"/>
                                        </p:tgtEl>
                                        <p:attrNameLst>
                                          <p:attrName>ppt_w</p:attrName>
                                        </p:attrNameLst>
                                      </p:cBhvr>
                                      <p:tavLst>
                                        <p:tav tm="0">
                                          <p:val>
                                            <p:fltVal val="0"/>
                                          </p:val>
                                        </p:tav>
                                        <p:tav tm="100000">
                                          <p:val>
                                            <p:strVal val="#ppt_w"/>
                                          </p:val>
                                        </p:tav>
                                      </p:tavLst>
                                    </p:anim>
                                    <p:anim calcmode="lin" valueType="num">
                                      <p:cBhvr>
                                        <p:cTn id="356" dur="1000" fill="hold"/>
                                        <p:tgtEl>
                                          <p:spTgt spid="61"/>
                                        </p:tgtEl>
                                        <p:attrNameLst>
                                          <p:attrName>ppt_h</p:attrName>
                                        </p:attrNameLst>
                                      </p:cBhvr>
                                      <p:tavLst>
                                        <p:tav tm="0">
                                          <p:val>
                                            <p:fltVal val="0"/>
                                          </p:val>
                                        </p:tav>
                                        <p:tav tm="100000">
                                          <p:val>
                                            <p:strVal val="#ppt_h"/>
                                          </p:val>
                                        </p:tav>
                                      </p:tavLst>
                                    </p:anim>
                                    <p:anim calcmode="lin" valueType="num">
                                      <p:cBhvr>
                                        <p:cTn id="357" dur="1000" fill="hold"/>
                                        <p:tgtEl>
                                          <p:spTgt spid="61"/>
                                        </p:tgtEl>
                                        <p:attrNameLst>
                                          <p:attrName>style.rotation</p:attrName>
                                        </p:attrNameLst>
                                      </p:cBhvr>
                                      <p:tavLst>
                                        <p:tav tm="0">
                                          <p:val>
                                            <p:fltVal val="90"/>
                                          </p:val>
                                        </p:tav>
                                        <p:tav tm="100000">
                                          <p:val>
                                            <p:fltVal val="0"/>
                                          </p:val>
                                        </p:tav>
                                      </p:tavLst>
                                    </p:anim>
                                    <p:animEffect transition="in" filter="fade">
                                      <p:cBhvr>
                                        <p:cTn id="358" dur="1000"/>
                                        <p:tgtEl>
                                          <p:spTgt spid="61"/>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2"/>
                                        </p:tgtEl>
                                        <p:attrNameLst>
                                          <p:attrName>style.visibility</p:attrName>
                                        </p:attrNameLst>
                                      </p:cBhvr>
                                      <p:to>
                                        <p:strVal val="visible"/>
                                      </p:to>
                                    </p:set>
                                    <p:anim calcmode="lin" valueType="num">
                                      <p:cBhvr>
                                        <p:cTn id="361" dur="1000" fill="hold"/>
                                        <p:tgtEl>
                                          <p:spTgt spid="62"/>
                                        </p:tgtEl>
                                        <p:attrNameLst>
                                          <p:attrName>ppt_w</p:attrName>
                                        </p:attrNameLst>
                                      </p:cBhvr>
                                      <p:tavLst>
                                        <p:tav tm="0">
                                          <p:val>
                                            <p:fltVal val="0"/>
                                          </p:val>
                                        </p:tav>
                                        <p:tav tm="100000">
                                          <p:val>
                                            <p:strVal val="#ppt_w"/>
                                          </p:val>
                                        </p:tav>
                                      </p:tavLst>
                                    </p:anim>
                                    <p:anim calcmode="lin" valueType="num">
                                      <p:cBhvr>
                                        <p:cTn id="362" dur="1000" fill="hold"/>
                                        <p:tgtEl>
                                          <p:spTgt spid="62"/>
                                        </p:tgtEl>
                                        <p:attrNameLst>
                                          <p:attrName>ppt_h</p:attrName>
                                        </p:attrNameLst>
                                      </p:cBhvr>
                                      <p:tavLst>
                                        <p:tav tm="0">
                                          <p:val>
                                            <p:fltVal val="0"/>
                                          </p:val>
                                        </p:tav>
                                        <p:tav tm="100000">
                                          <p:val>
                                            <p:strVal val="#ppt_h"/>
                                          </p:val>
                                        </p:tav>
                                      </p:tavLst>
                                    </p:anim>
                                    <p:anim calcmode="lin" valueType="num">
                                      <p:cBhvr>
                                        <p:cTn id="363" dur="1000" fill="hold"/>
                                        <p:tgtEl>
                                          <p:spTgt spid="62"/>
                                        </p:tgtEl>
                                        <p:attrNameLst>
                                          <p:attrName>style.rotation</p:attrName>
                                        </p:attrNameLst>
                                      </p:cBhvr>
                                      <p:tavLst>
                                        <p:tav tm="0">
                                          <p:val>
                                            <p:fltVal val="90"/>
                                          </p:val>
                                        </p:tav>
                                        <p:tav tm="100000">
                                          <p:val>
                                            <p:fltVal val="0"/>
                                          </p:val>
                                        </p:tav>
                                      </p:tavLst>
                                    </p:anim>
                                    <p:animEffect transition="in" filter="fade">
                                      <p:cBhvr>
                                        <p:cTn id="364" dur="1000"/>
                                        <p:tgtEl>
                                          <p:spTgt spid="62"/>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3"/>
                                        </p:tgtEl>
                                        <p:attrNameLst>
                                          <p:attrName>style.visibility</p:attrName>
                                        </p:attrNameLst>
                                      </p:cBhvr>
                                      <p:to>
                                        <p:strVal val="visible"/>
                                      </p:to>
                                    </p:set>
                                    <p:anim calcmode="lin" valueType="num">
                                      <p:cBhvr>
                                        <p:cTn id="367" dur="1000" fill="hold"/>
                                        <p:tgtEl>
                                          <p:spTgt spid="63"/>
                                        </p:tgtEl>
                                        <p:attrNameLst>
                                          <p:attrName>ppt_w</p:attrName>
                                        </p:attrNameLst>
                                      </p:cBhvr>
                                      <p:tavLst>
                                        <p:tav tm="0">
                                          <p:val>
                                            <p:fltVal val="0"/>
                                          </p:val>
                                        </p:tav>
                                        <p:tav tm="100000">
                                          <p:val>
                                            <p:strVal val="#ppt_w"/>
                                          </p:val>
                                        </p:tav>
                                      </p:tavLst>
                                    </p:anim>
                                    <p:anim calcmode="lin" valueType="num">
                                      <p:cBhvr>
                                        <p:cTn id="368" dur="1000" fill="hold"/>
                                        <p:tgtEl>
                                          <p:spTgt spid="63"/>
                                        </p:tgtEl>
                                        <p:attrNameLst>
                                          <p:attrName>ppt_h</p:attrName>
                                        </p:attrNameLst>
                                      </p:cBhvr>
                                      <p:tavLst>
                                        <p:tav tm="0">
                                          <p:val>
                                            <p:fltVal val="0"/>
                                          </p:val>
                                        </p:tav>
                                        <p:tav tm="100000">
                                          <p:val>
                                            <p:strVal val="#ppt_h"/>
                                          </p:val>
                                        </p:tav>
                                      </p:tavLst>
                                    </p:anim>
                                    <p:anim calcmode="lin" valueType="num">
                                      <p:cBhvr>
                                        <p:cTn id="369" dur="1000" fill="hold"/>
                                        <p:tgtEl>
                                          <p:spTgt spid="63"/>
                                        </p:tgtEl>
                                        <p:attrNameLst>
                                          <p:attrName>style.rotation</p:attrName>
                                        </p:attrNameLst>
                                      </p:cBhvr>
                                      <p:tavLst>
                                        <p:tav tm="0">
                                          <p:val>
                                            <p:fltVal val="90"/>
                                          </p:val>
                                        </p:tav>
                                        <p:tav tm="100000">
                                          <p:val>
                                            <p:fltVal val="0"/>
                                          </p:val>
                                        </p:tav>
                                      </p:tavLst>
                                    </p:anim>
                                    <p:animEffect transition="in" filter="fade">
                                      <p:cBhvr>
                                        <p:cTn id="370" dur="1000"/>
                                        <p:tgtEl>
                                          <p:spTgt spid="63"/>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4"/>
                                        </p:tgtEl>
                                        <p:attrNameLst>
                                          <p:attrName>style.visibility</p:attrName>
                                        </p:attrNameLst>
                                      </p:cBhvr>
                                      <p:to>
                                        <p:strVal val="visible"/>
                                      </p:to>
                                    </p:set>
                                    <p:anim calcmode="lin" valueType="num">
                                      <p:cBhvr>
                                        <p:cTn id="373" dur="1000" fill="hold"/>
                                        <p:tgtEl>
                                          <p:spTgt spid="64"/>
                                        </p:tgtEl>
                                        <p:attrNameLst>
                                          <p:attrName>ppt_w</p:attrName>
                                        </p:attrNameLst>
                                      </p:cBhvr>
                                      <p:tavLst>
                                        <p:tav tm="0">
                                          <p:val>
                                            <p:fltVal val="0"/>
                                          </p:val>
                                        </p:tav>
                                        <p:tav tm="100000">
                                          <p:val>
                                            <p:strVal val="#ppt_w"/>
                                          </p:val>
                                        </p:tav>
                                      </p:tavLst>
                                    </p:anim>
                                    <p:anim calcmode="lin" valueType="num">
                                      <p:cBhvr>
                                        <p:cTn id="374" dur="1000" fill="hold"/>
                                        <p:tgtEl>
                                          <p:spTgt spid="64"/>
                                        </p:tgtEl>
                                        <p:attrNameLst>
                                          <p:attrName>ppt_h</p:attrName>
                                        </p:attrNameLst>
                                      </p:cBhvr>
                                      <p:tavLst>
                                        <p:tav tm="0">
                                          <p:val>
                                            <p:fltVal val="0"/>
                                          </p:val>
                                        </p:tav>
                                        <p:tav tm="100000">
                                          <p:val>
                                            <p:strVal val="#ppt_h"/>
                                          </p:val>
                                        </p:tav>
                                      </p:tavLst>
                                    </p:anim>
                                    <p:anim calcmode="lin" valueType="num">
                                      <p:cBhvr>
                                        <p:cTn id="375" dur="1000" fill="hold"/>
                                        <p:tgtEl>
                                          <p:spTgt spid="64"/>
                                        </p:tgtEl>
                                        <p:attrNameLst>
                                          <p:attrName>style.rotation</p:attrName>
                                        </p:attrNameLst>
                                      </p:cBhvr>
                                      <p:tavLst>
                                        <p:tav tm="0">
                                          <p:val>
                                            <p:fltVal val="90"/>
                                          </p:val>
                                        </p:tav>
                                        <p:tav tm="100000">
                                          <p:val>
                                            <p:fltVal val="0"/>
                                          </p:val>
                                        </p:tav>
                                      </p:tavLst>
                                    </p:anim>
                                    <p:animEffect transition="in" filter="fade">
                                      <p:cBhvr>
                                        <p:cTn id="376" dur="1000"/>
                                        <p:tgtEl>
                                          <p:spTgt spid="64"/>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5"/>
                                        </p:tgtEl>
                                        <p:attrNameLst>
                                          <p:attrName>style.visibility</p:attrName>
                                        </p:attrNameLst>
                                      </p:cBhvr>
                                      <p:to>
                                        <p:strVal val="visible"/>
                                      </p:to>
                                    </p:set>
                                    <p:anim calcmode="lin" valueType="num">
                                      <p:cBhvr>
                                        <p:cTn id="379" dur="1000" fill="hold"/>
                                        <p:tgtEl>
                                          <p:spTgt spid="65"/>
                                        </p:tgtEl>
                                        <p:attrNameLst>
                                          <p:attrName>ppt_w</p:attrName>
                                        </p:attrNameLst>
                                      </p:cBhvr>
                                      <p:tavLst>
                                        <p:tav tm="0">
                                          <p:val>
                                            <p:fltVal val="0"/>
                                          </p:val>
                                        </p:tav>
                                        <p:tav tm="100000">
                                          <p:val>
                                            <p:strVal val="#ppt_w"/>
                                          </p:val>
                                        </p:tav>
                                      </p:tavLst>
                                    </p:anim>
                                    <p:anim calcmode="lin" valueType="num">
                                      <p:cBhvr>
                                        <p:cTn id="380" dur="1000" fill="hold"/>
                                        <p:tgtEl>
                                          <p:spTgt spid="65"/>
                                        </p:tgtEl>
                                        <p:attrNameLst>
                                          <p:attrName>ppt_h</p:attrName>
                                        </p:attrNameLst>
                                      </p:cBhvr>
                                      <p:tavLst>
                                        <p:tav tm="0">
                                          <p:val>
                                            <p:fltVal val="0"/>
                                          </p:val>
                                        </p:tav>
                                        <p:tav tm="100000">
                                          <p:val>
                                            <p:strVal val="#ppt_h"/>
                                          </p:val>
                                        </p:tav>
                                      </p:tavLst>
                                    </p:anim>
                                    <p:anim calcmode="lin" valueType="num">
                                      <p:cBhvr>
                                        <p:cTn id="381" dur="1000" fill="hold"/>
                                        <p:tgtEl>
                                          <p:spTgt spid="65"/>
                                        </p:tgtEl>
                                        <p:attrNameLst>
                                          <p:attrName>style.rotation</p:attrName>
                                        </p:attrNameLst>
                                      </p:cBhvr>
                                      <p:tavLst>
                                        <p:tav tm="0">
                                          <p:val>
                                            <p:fltVal val="90"/>
                                          </p:val>
                                        </p:tav>
                                        <p:tav tm="100000">
                                          <p:val>
                                            <p:fltVal val="0"/>
                                          </p:val>
                                        </p:tav>
                                      </p:tavLst>
                                    </p:anim>
                                    <p:animEffect transition="in" filter="fade">
                                      <p:cBhvr>
                                        <p:cTn id="382" dur="1000"/>
                                        <p:tgtEl>
                                          <p:spTgt spid="65"/>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6"/>
                                        </p:tgtEl>
                                        <p:attrNameLst>
                                          <p:attrName>style.visibility</p:attrName>
                                        </p:attrNameLst>
                                      </p:cBhvr>
                                      <p:to>
                                        <p:strVal val="visible"/>
                                      </p:to>
                                    </p:set>
                                    <p:anim calcmode="lin" valueType="num">
                                      <p:cBhvr>
                                        <p:cTn id="385" dur="1000" fill="hold"/>
                                        <p:tgtEl>
                                          <p:spTgt spid="66"/>
                                        </p:tgtEl>
                                        <p:attrNameLst>
                                          <p:attrName>ppt_w</p:attrName>
                                        </p:attrNameLst>
                                      </p:cBhvr>
                                      <p:tavLst>
                                        <p:tav tm="0">
                                          <p:val>
                                            <p:fltVal val="0"/>
                                          </p:val>
                                        </p:tav>
                                        <p:tav tm="100000">
                                          <p:val>
                                            <p:strVal val="#ppt_w"/>
                                          </p:val>
                                        </p:tav>
                                      </p:tavLst>
                                    </p:anim>
                                    <p:anim calcmode="lin" valueType="num">
                                      <p:cBhvr>
                                        <p:cTn id="386" dur="1000" fill="hold"/>
                                        <p:tgtEl>
                                          <p:spTgt spid="66"/>
                                        </p:tgtEl>
                                        <p:attrNameLst>
                                          <p:attrName>ppt_h</p:attrName>
                                        </p:attrNameLst>
                                      </p:cBhvr>
                                      <p:tavLst>
                                        <p:tav tm="0">
                                          <p:val>
                                            <p:fltVal val="0"/>
                                          </p:val>
                                        </p:tav>
                                        <p:tav tm="100000">
                                          <p:val>
                                            <p:strVal val="#ppt_h"/>
                                          </p:val>
                                        </p:tav>
                                      </p:tavLst>
                                    </p:anim>
                                    <p:anim calcmode="lin" valueType="num">
                                      <p:cBhvr>
                                        <p:cTn id="387" dur="1000" fill="hold"/>
                                        <p:tgtEl>
                                          <p:spTgt spid="66"/>
                                        </p:tgtEl>
                                        <p:attrNameLst>
                                          <p:attrName>style.rotation</p:attrName>
                                        </p:attrNameLst>
                                      </p:cBhvr>
                                      <p:tavLst>
                                        <p:tav tm="0">
                                          <p:val>
                                            <p:fltVal val="90"/>
                                          </p:val>
                                        </p:tav>
                                        <p:tav tm="100000">
                                          <p:val>
                                            <p:fltVal val="0"/>
                                          </p:val>
                                        </p:tav>
                                      </p:tavLst>
                                    </p:anim>
                                    <p:animEffect transition="in" filter="fade">
                                      <p:cBhvr>
                                        <p:cTn id="388" dur="1000"/>
                                        <p:tgtEl>
                                          <p:spTgt spid="66"/>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p:cTn id="391" dur="1000" fill="hold"/>
                                        <p:tgtEl>
                                          <p:spTgt spid="67"/>
                                        </p:tgtEl>
                                        <p:attrNameLst>
                                          <p:attrName>ppt_w</p:attrName>
                                        </p:attrNameLst>
                                      </p:cBhvr>
                                      <p:tavLst>
                                        <p:tav tm="0">
                                          <p:val>
                                            <p:fltVal val="0"/>
                                          </p:val>
                                        </p:tav>
                                        <p:tav tm="100000">
                                          <p:val>
                                            <p:strVal val="#ppt_w"/>
                                          </p:val>
                                        </p:tav>
                                      </p:tavLst>
                                    </p:anim>
                                    <p:anim calcmode="lin" valueType="num">
                                      <p:cBhvr>
                                        <p:cTn id="392" dur="1000" fill="hold"/>
                                        <p:tgtEl>
                                          <p:spTgt spid="67"/>
                                        </p:tgtEl>
                                        <p:attrNameLst>
                                          <p:attrName>ppt_h</p:attrName>
                                        </p:attrNameLst>
                                      </p:cBhvr>
                                      <p:tavLst>
                                        <p:tav tm="0">
                                          <p:val>
                                            <p:fltVal val="0"/>
                                          </p:val>
                                        </p:tav>
                                        <p:tav tm="100000">
                                          <p:val>
                                            <p:strVal val="#ppt_h"/>
                                          </p:val>
                                        </p:tav>
                                      </p:tavLst>
                                    </p:anim>
                                    <p:anim calcmode="lin" valueType="num">
                                      <p:cBhvr>
                                        <p:cTn id="393" dur="1000" fill="hold"/>
                                        <p:tgtEl>
                                          <p:spTgt spid="67"/>
                                        </p:tgtEl>
                                        <p:attrNameLst>
                                          <p:attrName>style.rotation</p:attrName>
                                        </p:attrNameLst>
                                      </p:cBhvr>
                                      <p:tavLst>
                                        <p:tav tm="0">
                                          <p:val>
                                            <p:fltVal val="90"/>
                                          </p:val>
                                        </p:tav>
                                        <p:tav tm="100000">
                                          <p:val>
                                            <p:fltVal val="0"/>
                                          </p:val>
                                        </p:tav>
                                      </p:tavLst>
                                    </p:anim>
                                    <p:animEffect transition="in" filter="fade">
                                      <p:cBhvr>
                                        <p:cTn id="394" dur="1000"/>
                                        <p:tgtEl>
                                          <p:spTgt spid="67"/>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8"/>
                                        </p:tgtEl>
                                        <p:attrNameLst>
                                          <p:attrName>style.visibility</p:attrName>
                                        </p:attrNameLst>
                                      </p:cBhvr>
                                      <p:to>
                                        <p:strVal val="visible"/>
                                      </p:to>
                                    </p:set>
                                    <p:anim calcmode="lin" valueType="num">
                                      <p:cBhvr>
                                        <p:cTn id="397" dur="1000" fill="hold"/>
                                        <p:tgtEl>
                                          <p:spTgt spid="68"/>
                                        </p:tgtEl>
                                        <p:attrNameLst>
                                          <p:attrName>ppt_w</p:attrName>
                                        </p:attrNameLst>
                                      </p:cBhvr>
                                      <p:tavLst>
                                        <p:tav tm="0">
                                          <p:val>
                                            <p:fltVal val="0"/>
                                          </p:val>
                                        </p:tav>
                                        <p:tav tm="100000">
                                          <p:val>
                                            <p:strVal val="#ppt_w"/>
                                          </p:val>
                                        </p:tav>
                                      </p:tavLst>
                                    </p:anim>
                                    <p:anim calcmode="lin" valueType="num">
                                      <p:cBhvr>
                                        <p:cTn id="398" dur="1000" fill="hold"/>
                                        <p:tgtEl>
                                          <p:spTgt spid="68"/>
                                        </p:tgtEl>
                                        <p:attrNameLst>
                                          <p:attrName>ppt_h</p:attrName>
                                        </p:attrNameLst>
                                      </p:cBhvr>
                                      <p:tavLst>
                                        <p:tav tm="0">
                                          <p:val>
                                            <p:fltVal val="0"/>
                                          </p:val>
                                        </p:tav>
                                        <p:tav tm="100000">
                                          <p:val>
                                            <p:strVal val="#ppt_h"/>
                                          </p:val>
                                        </p:tav>
                                      </p:tavLst>
                                    </p:anim>
                                    <p:anim calcmode="lin" valueType="num">
                                      <p:cBhvr>
                                        <p:cTn id="399" dur="1000" fill="hold"/>
                                        <p:tgtEl>
                                          <p:spTgt spid="68"/>
                                        </p:tgtEl>
                                        <p:attrNameLst>
                                          <p:attrName>style.rotation</p:attrName>
                                        </p:attrNameLst>
                                      </p:cBhvr>
                                      <p:tavLst>
                                        <p:tav tm="0">
                                          <p:val>
                                            <p:fltVal val="90"/>
                                          </p:val>
                                        </p:tav>
                                        <p:tav tm="100000">
                                          <p:val>
                                            <p:fltVal val="0"/>
                                          </p:val>
                                        </p:tav>
                                      </p:tavLst>
                                    </p:anim>
                                    <p:animEffect transition="in" filter="fade">
                                      <p:cBhvr>
                                        <p:cTn id="400" dur="1000"/>
                                        <p:tgtEl>
                                          <p:spTgt spid="68"/>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9"/>
                                        </p:tgtEl>
                                        <p:attrNameLst>
                                          <p:attrName>style.visibility</p:attrName>
                                        </p:attrNameLst>
                                      </p:cBhvr>
                                      <p:to>
                                        <p:strVal val="visible"/>
                                      </p:to>
                                    </p:set>
                                    <p:anim calcmode="lin" valueType="num">
                                      <p:cBhvr>
                                        <p:cTn id="403" dur="1000" fill="hold"/>
                                        <p:tgtEl>
                                          <p:spTgt spid="69"/>
                                        </p:tgtEl>
                                        <p:attrNameLst>
                                          <p:attrName>ppt_w</p:attrName>
                                        </p:attrNameLst>
                                      </p:cBhvr>
                                      <p:tavLst>
                                        <p:tav tm="0">
                                          <p:val>
                                            <p:fltVal val="0"/>
                                          </p:val>
                                        </p:tav>
                                        <p:tav tm="100000">
                                          <p:val>
                                            <p:strVal val="#ppt_w"/>
                                          </p:val>
                                        </p:tav>
                                      </p:tavLst>
                                    </p:anim>
                                    <p:anim calcmode="lin" valueType="num">
                                      <p:cBhvr>
                                        <p:cTn id="404" dur="1000" fill="hold"/>
                                        <p:tgtEl>
                                          <p:spTgt spid="69"/>
                                        </p:tgtEl>
                                        <p:attrNameLst>
                                          <p:attrName>ppt_h</p:attrName>
                                        </p:attrNameLst>
                                      </p:cBhvr>
                                      <p:tavLst>
                                        <p:tav tm="0">
                                          <p:val>
                                            <p:fltVal val="0"/>
                                          </p:val>
                                        </p:tav>
                                        <p:tav tm="100000">
                                          <p:val>
                                            <p:strVal val="#ppt_h"/>
                                          </p:val>
                                        </p:tav>
                                      </p:tavLst>
                                    </p:anim>
                                    <p:anim calcmode="lin" valueType="num">
                                      <p:cBhvr>
                                        <p:cTn id="405" dur="1000" fill="hold"/>
                                        <p:tgtEl>
                                          <p:spTgt spid="69"/>
                                        </p:tgtEl>
                                        <p:attrNameLst>
                                          <p:attrName>style.rotation</p:attrName>
                                        </p:attrNameLst>
                                      </p:cBhvr>
                                      <p:tavLst>
                                        <p:tav tm="0">
                                          <p:val>
                                            <p:fltVal val="90"/>
                                          </p:val>
                                        </p:tav>
                                        <p:tav tm="100000">
                                          <p:val>
                                            <p:fltVal val="0"/>
                                          </p:val>
                                        </p:tav>
                                      </p:tavLst>
                                    </p:anim>
                                    <p:animEffect transition="in" filter="fade">
                                      <p:cBhvr>
                                        <p:cTn id="406" dur="1000"/>
                                        <p:tgtEl>
                                          <p:spTgt spid="69"/>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0"/>
                                        </p:tgtEl>
                                        <p:attrNameLst>
                                          <p:attrName>style.visibility</p:attrName>
                                        </p:attrNameLst>
                                      </p:cBhvr>
                                      <p:to>
                                        <p:strVal val="visible"/>
                                      </p:to>
                                    </p:set>
                                    <p:anim calcmode="lin" valueType="num">
                                      <p:cBhvr>
                                        <p:cTn id="409" dur="1000" fill="hold"/>
                                        <p:tgtEl>
                                          <p:spTgt spid="70"/>
                                        </p:tgtEl>
                                        <p:attrNameLst>
                                          <p:attrName>ppt_w</p:attrName>
                                        </p:attrNameLst>
                                      </p:cBhvr>
                                      <p:tavLst>
                                        <p:tav tm="0">
                                          <p:val>
                                            <p:fltVal val="0"/>
                                          </p:val>
                                        </p:tav>
                                        <p:tav tm="100000">
                                          <p:val>
                                            <p:strVal val="#ppt_w"/>
                                          </p:val>
                                        </p:tav>
                                      </p:tavLst>
                                    </p:anim>
                                    <p:anim calcmode="lin" valueType="num">
                                      <p:cBhvr>
                                        <p:cTn id="410" dur="1000" fill="hold"/>
                                        <p:tgtEl>
                                          <p:spTgt spid="70"/>
                                        </p:tgtEl>
                                        <p:attrNameLst>
                                          <p:attrName>ppt_h</p:attrName>
                                        </p:attrNameLst>
                                      </p:cBhvr>
                                      <p:tavLst>
                                        <p:tav tm="0">
                                          <p:val>
                                            <p:fltVal val="0"/>
                                          </p:val>
                                        </p:tav>
                                        <p:tav tm="100000">
                                          <p:val>
                                            <p:strVal val="#ppt_h"/>
                                          </p:val>
                                        </p:tav>
                                      </p:tavLst>
                                    </p:anim>
                                    <p:anim calcmode="lin" valueType="num">
                                      <p:cBhvr>
                                        <p:cTn id="411" dur="1000" fill="hold"/>
                                        <p:tgtEl>
                                          <p:spTgt spid="70"/>
                                        </p:tgtEl>
                                        <p:attrNameLst>
                                          <p:attrName>style.rotation</p:attrName>
                                        </p:attrNameLst>
                                      </p:cBhvr>
                                      <p:tavLst>
                                        <p:tav tm="0">
                                          <p:val>
                                            <p:fltVal val="90"/>
                                          </p:val>
                                        </p:tav>
                                        <p:tav tm="100000">
                                          <p:val>
                                            <p:fltVal val="0"/>
                                          </p:val>
                                        </p:tav>
                                      </p:tavLst>
                                    </p:anim>
                                    <p:animEffect transition="in" filter="fade">
                                      <p:cBhvr>
                                        <p:cTn id="412" dur="1000"/>
                                        <p:tgtEl>
                                          <p:spTgt spid="70"/>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1"/>
                                        </p:tgtEl>
                                        <p:attrNameLst>
                                          <p:attrName>style.visibility</p:attrName>
                                        </p:attrNameLst>
                                      </p:cBhvr>
                                      <p:to>
                                        <p:strVal val="visible"/>
                                      </p:to>
                                    </p:set>
                                    <p:anim calcmode="lin" valueType="num">
                                      <p:cBhvr>
                                        <p:cTn id="415" dur="1000" fill="hold"/>
                                        <p:tgtEl>
                                          <p:spTgt spid="71"/>
                                        </p:tgtEl>
                                        <p:attrNameLst>
                                          <p:attrName>ppt_w</p:attrName>
                                        </p:attrNameLst>
                                      </p:cBhvr>
                                      <p:tavLst>
                                        <p:tav tm="0">
                                          <p:val>
                                            <p:fltVal val="0"/>
                                          </p:val>
                                        </p:tav>
                                        <p:tav tm="100000">
                                          <p:val>
                                            <p:strVal val="#ppt_w"/>
                                          </p:val>
                                        </p:tav>
                                      </p:tavLst>
                                    </p:anim>
                                    <p:anim calcmode="lin" valueType="num">
                                      <p:cBhvr>
                                        <p:cTn id="416" dur="1000" fill="hold"/>
                                        <p:tgtEl>
                                          <p:spTgt spid="71"/>
                                        </p:tgtEl>
                                        <p:attrNameLst>
                                          <p:attrName>ppt_h</p:attrName>
                                        </p:attrNameLst>
                                      </p:cBhvr>
                                      <p:tavLst>
                                        <p:tav tm="0">
                                          <p:val>
                                            <p:fltVal val="0"/>
                                          </p:val>
                                        </p:tav>
                                        <p:tav tm="100000">
                                          <p:val>
                                            <p:strVal val="#ppt_h"/>
                                          </p:val>
                                        </p:tav>
                                      </p:tavLst>
                                    </p:anim>
                                    <p:anim calcmode="lin" valueType="num">
                                      <p:cBhvr>
                                        <p:cTn id="417" dur="1000" fill="hold"/>
                                        <p:tgtEl>
                                          <p:spTgt spid="71"/>
                                        </p:tgtEl>
                                        <p:attrNameLst>
                                          <p:attrName>style.rotation</p:attrName>
                                        </p:attrNameLst>
                                      </p:cBhvr>
                                      <p:tavLst>
                                        <p:tav tm="0">
                                          <p:val>
                                            <p:fltVal val="90"/>
                                          </p:val>
                                        </p:tav>
                                        <p:tav tm="100000">
                                          <p:val>
                                            <p:fltVal val="0"/>
                                          </p:val>
                                        </p:tav>
                                      </p:tavLst>
                                    </p:anim>
                                    <p:animEffect transition="in" filter="fade">
                                      <p:cBhvr>
                                        <p:cTn id="418" dur="1000"/>
                                        <p:tgtEl>
                                          <p:spTgt spid="71"/>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2"/>
                                        </p:tgtEl>
                                        <p:attrNameLst>
                                          <p:attrName>style.visibility</p:attrName>
                                        </p:attrNameLst>
                                      </p:cBhvr>
                                      <p:to>
                                        <p:strVal val="visible"/>
                                      </p:to>
                                    </p:set>
                                    <p:anim calcmode="lin" valueType="num">
                                      <p:cBhvr>
                                        <p:cTn id="421" dur="1000" fill="hold"/>
                                        <p:tgtEl>
                                          <p:spTgt spid="72"/>
                                        </p:tgtEl>
                                        <p:attrNameLst>
                                          <p:attrName>ppt_w</p:attrName>
                                        </p:attrNameLst>
                                      </p:cBhvr>
                                      <p:tavLst>
                                        <p:tav tm="0">
                                          <p:val>
                                            <p:fltVal val="0"/>
                                          </p:val>
                                        </p:tav>
                                        <p:tav tm="100000">
                                          <p:val>
                                            <p:strVal val="#ppt_w"/>
                                          </p:val>
                                        </p:tav>
                                      </p:tavLst>
                                    </p:anim>
                                    <p:anim calcmode="lin" valueType="num">
                                      <p:cBhvr>
                                        <p:cTn id="422" dur="1000" fill="hold"/>
                                        <p:tgtEl>
                                          <p:spTgt spid="72"/>
                                        </p:tgtEl>
                                        <p:attrNameLst>
                                          <p:attrName>ppt_h</p:attrName>
                                        </p:attrNameLst>
                                      </p:cBhvr>
                                      <p:tavLst>
                                        <p:tav tm="0">
                                          <p:val>
                                            <p:fltVal val="0"/>
                                          </p:val>
                                        </p:tav>
                                        <p:tav tm="100000">
                                          <p:val>
                                            <p:strVal val="#ppt_h"/>
                                          </p:val>
                                        </p:tav>
                                      </p:tavLst>
                                    </p:anim>
                                    <p:anim calcmode="lin" valueType="num">
                                      <p:cBhvr>
                                        <p:cTn id="423" dur="1000" fill="hold"/>
                                        <p:tgtEl>
                                          <p:spTgt spid="72"/>
                                        </p:tgtEl>
                                        <p:attrNameLst>
                                          <p:attrName>style.rotation</p:attrName>
                                        </p:attrNameLst>
                                      </p:cBhvr>
                                      <p:tavLst>
                                        <p:tav tm="0">
                                          <p:val>
                                            <p:fltVal val="90"/>
                                          </p:val>
                                        </p:tav>
                                        <p:tav tm="100000">
                                          <p:val>
                                            <p:fltVal val="0"/>
                                          </p:val>
                                        </p:tav>
                                      </p:tavLst>
                                    </p:anim>
                                    <p:animEffect transition="in" filter="fade">
                                      <p:cBhvr>
                                        <p:cTn id="424" dur="1000"/>
                                        <p:tgtEl>
                                          <p:spTgt spid="72"/>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3"/>
                                        </p:tgtEl>
                                        <p:attrNameLst>
                                          <p:attrName>style.visibility</p:attrName>
                                        </p:attrNameLst>
                                      </p:cBhvr>
                                      <p:to>
                                        <p:strVal val="visible"/>
                                      </p:to>
                                    </p:set>
                                    <p:anim calcmode="lin" valueType="num">
                                      <p:cBhvr>
                                        <p:cTn id="427" dur="1000" fill="hold"/>
                                        <p:tgtEl>
                                          <p:spTgt spid="73"/>
                                        </p:tgtEl>
                                        <p:attrNameLst>
                                          <p:attrName>ppt_w</p:attrName>
                                        </p:attrNameLst>
                                      </p:cBhvr>
                                      <p:tavLst>
                                        <p:tav tm="0">
                                          <p:val>
                                            <p:fltVal val="0"/>
                                          </p:val>
                                        </p:tav>
                                        <p:tav tm="100000">
                                          <p:val>
                                            <p:strVal val="#ppt_w"/>
                                          </p:val>
                                        </p:tav>
                                      </p:tavLst>
                                    </p:anim>
                                    <p:anim calcmode="lin" valueType="num">
                                      <p:cBhvr>
                                        <p:cTn id="428" dur="1000" fill="hold"/>
                                        <p:tgtEl>
                                          <p:spTgt spid="73"/>
                                        </p:tgtEl>
                                        <p:attrNameLst>
                                          <p:attrName>ppt_h</p:attrName>
                                        </p:attrNameLst>
                                      </p:cBhvr>
                                      <p:tavLst>
                                        <p:tav tm="0">
                                          <p:val>
                                            <p:fltVal val="0"/>
                                          </p:val>
                                        </p:tav>
                                        <p:tav tm="100000">
                                          <p:val>
                                            <p:strVal val="#ppt_h"/>
                                          </p:val>
                                        </p:tav>
                                      </p:tavLst>
                                    </p:anim>
                                    <p:anim calcmode="lin" valueType="num">
                                      <p:cBhvr>
                                        <p:cTn id="429" dur="1000" fill="hold"/>
                                        <p:tgtEl>
                                          <p:spTgt spid="73"/>
                                        </p:tgtEl>
                                        <p:attrNameLst>
                                          <p:attrName>style.rotation</p:attrName>
                                        </p:attrNameLst>
                                      </p:cBhvr>
                                      <p:tavLst>
                                        <p:tav tm="0">
                                          <p:val>
                                            <p:fltVal val="90"/>
                                          </p:val>
                                        </p:tav>
                                        <p:tav tm="100000">
                                          <p:val>
                                            <p:fltVal val="0"/>
                                          </p:val>
                                        </p:tav>
                                      </p:tavLst>
                                    </p:anim>
                                    <p:animEffect transition="in" filter="fade">
                                      <p:cBhvr>
                                        <p:cTn id="430" dur="1000"/>
                                        <p:tgtEl>
                                          <p:spTgt spid="73"/>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4"/>
                                        </p:tgtEl>
                                        <p:attrNameLst>
                                          <p:attrName>style.visibility</p:attrName>
                                        </p:attrNameLst>
                                      </p:cBhvr>
                                      <p:to>
                                        <p:strVal val="visible"/>
                                      </p:to>
                                    </p:set>
                                    <p:anim calcmode="lin" valueType="num">
                                      <p:cBhvr>
                                        <p:cTn id="433" dur="1000" fill="hold"/>
                                        <p:tgtEl>
                                          <p:spTgt spid="74"/>
                                        </p:tgtEl>
                                        <p:attrNameLst>
                                          <p:attrName>ppt_w</p:attrName>
                                        </p:attrNameLst>
                                      </p:cBhvr>
                                      <p:tavLst>
                                        <p:tav tm="0">
                                          <p:val>
                                            <p:fltVal val="0"/>
                                          </p:val>
                                        </p:tav>
                                        <p:tav tm="100000">
                                          <p:val>
                                            <p:strVal val="#ppt_w"/>
                                          </p:val>
                                        </p:tav>
                                      </p:tavLst>
                                    </p:anim>
                                    <p:anim calcmode="lin" valueType="num">
                                      <p:cBhvr>
                                        <p:cTn id="434" dur="1000" fill="hold"/>
                                        <p:tgtEl>
                                          <p:spTgt spid="74"/>
                                        </p:tgtEl>
                                        <p:attrNameLst>
                                          <p:attrName>ppt_h</p:attrName>
                                        </p:attrNameLst>
                                      </p:cBhvr>
                                      <p:tavLst>
                                        <p:tav tm="0">
                                          <p:val>
                                            <p:fltVal val="0"/>
                                          </p:val>
                                        </p:tav>
                                        <p:tav tm="100000">
                                          <p:val>
                                            <p:strVal val="#ppt_h"/>
                                          </p:val>
                                        </p:tav>
                                      </p:tavLst>
                                    </p:anim>
                                    <p:anim calcmode="lin" valueType="num">
                                      <p:cBhvr>
                                        <p:cTn id="435" dur="1000" fill="hold"/>
                                        <p:tgtEl>
                                          <p:spTgt spid="74"/>
                                        </p:tgtEl>
                                        <p:attrNameLst>
                                          <p:attrName>style.rotation</p:attrName>
                                        </p:attrNameLst>
                                      </p:cBhvr>
                                      <p:tavLst>
                                        <p:tav tm="0">
                                          <p:val>
                                            <p:fltVal val="90"/>
                                          </p:val>
                                        </p:tav>
                                        <p:tav tm="100000">
                                          <p:val>
                                            <p:fltVal val="0"/>
                                          </p:val>
                                        </p:tav>
                                      </p:tavLst>
                                    </p:anim>
                                    <p:animEffect transition="in" filter="fade">
                                      <p:cBhvr>
                                        <p:cTn id="436" dur="1000"/>
                                        <p:tgtEl>
                                          <p:spTgt spid="74"/>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5"/>
                                        </p:tgtEl>
                                        <p:attrNameLst>
                                          <p:attrName>style.visibility</p:attrName>
                                        </p:attrNameLst>
                                      </p:cBhvr>
                                      <p:to>
                                        <p:strVal val="visible"/>
                                      </p:to>
                                    </p:set>
                                    <p:anim calcmode="lin" valueType="num">
                                      <p:cBhvr>
                                        <p:cTn id="439" dur="1000" fill="hold"/>
                                        <p:tgtEl>
                                          <p:spTgt spid="75"/>
                                        </p:tgtEl>
                                        <p:attrNameLst>
                                          <p:attrName>ppt_w</p:attrName>
                                        </p:attrNameLst>
                                      </p:cBhvr>
                                      <p:tavLst>
                                        <p:tav tm="0">
                                          <p:val>
                                            <p:fltVal val="0"/>
                                          </p:val>
                                        </p:tav>
                                        <p:tav tm="100000">
                                          <p:val>
                                            <p:strVal val="#ppt_w"/>
                                          </p:val>
                                        </p:tav>
                                      </p:tavLst>
                                    </p:anim>
                                    <p:anim calcmode="lin" valueType="num">
                                      <p:cBhvr>
                                        <p:cTn id="440" dur="1000" fill="hold"/>
                                        <p:tgtEl>
                                          <p:spTgt spid="75"/>
                                        </p:tgtEl>
                                        <p:attrNameLst>
                                          <p:attrName>ppt_h</p:attrName>
                                        </p:attrNameLst>
                                      </p:cBhvr>
                                      <p:tavLst>
                                        <p:tav tm="0">
                                          <p:val>
                                            <p:fltVal val="0"/>
                                          </p:val>
                                        </p:tav>
                                        <p:tav tm="100000">
                                          <p:val>
                                            <p:strVal val="#ppt_h"/>
                                          </p:val>
                                        </p:tav>
                                      </p:tavLst>
                                    </p:anim>
                                    <p:anim calcmode="lin" valueType="num">
                                      <p:cBhvr>
                                        <p:cTn id="441" dur="1000" fill="hold"/>
                                        <p:tgtEl>
                                          <p:spTgt spid="75"/>
                                        </p:tgtEl>
                                        <p:attrNameLst>
                                          <p:attrName>style.rotation</p:attrName>
                                        </p:attrNameLst>
                                      </p:cBhvr>
                                      <p:tavLst>
                                        <p:tav tm="0">
                                          <p:val>
                                            <p:fltVal val="90"/>
                                          </p:val>
                                        </p:tav>
                                        <p:tav tm="100000">
                                          <p:val>
                                            <p:fltVal val="0"/>
                                          </p:val>
                                        </p:tav>
                                      </p:tavLst>
                                    </p:anim>
                                    <p:animEffect transition="in" filter="fade">
                                      <p:cBhvr>
                                        <p:cTn id="442" dur="1000"/>
                                        <p:tgtEl>
                                          <p:spTgt spid="75"/>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6"/>
                                        </p:tgtEl>
                                        <p:attrNameLst>
                                          <p:attrName>style.visibility</p:attrName>
                                        </p:attrNameLst>
                                      </p:cBhvr>
                                      <p:to>
                                        <p:strVal val="visible"/>
                                      </p:to>
                                    </p:set>
                                    <p:anim calcmode="lin" valueType="num">
                                      <p:cBhvr>
                                        <p:cTn id="445" dur="1000" fill="hold"/>
                                        <p:tgtEl>
                                          <p:spTgt spid="76"/>
                                        </p:tgtEl>
                                        <p:attrNameLst>
                                          <p:attrName>ppt_w</p:attrName>
                                        </p:attrNameLst>
                                      </p:cBhvr>
                                      <p:tavLst>
                                        <p:tav tm="0">
                                          <p:val>
                                            <p:fltVal val="0"/>
                                          </p:val>
                                        </p:tav>
                                        <p:tav tm="100000">
                                          <p:val>
                                            <p:strVal val="#ppt_w"/>
                                          </p:val>
                                        </p:tav>
                                      </p:tavLst>
                                    </p:anim>
                                    <p:anim calcmode="lin" valueType="num">
                                      <p:cBhvr>
                                        <p:cTn id="446" dur="1000" fill="hold"/>
                                        <p:tgtEl>
                                          <p:spTgt spid="76"/>
                                        </p:tgtEl>
                                        <p:attrNameLst>
                                          <p:attrName>ppt_h</p:attrName>
                                        </p:attrNameLst>
                                      </p:cBhvr>
                                      <p:tavLst>
                                        <p:tav tm="0">
                                          <p:val>
                                            <p:fltVal val="0"/>
                                          </p:val>
                                        </p:tav>
                                        <p:tav tm="100000">
                                          <p:val>
                                            <p:strVal val="#ppt_h"/>
                                          </p:val>
                                        </p:tav>
                                      </p:tavLst>
                                    </p:anim>
                                    <p:anim calcmode="lin" valueType="num">
                                      <p:cBhvr>
                                        <p:cTn id="447" dur="1000" fill="hold"/>
                                        <p:tgtEl>
                                          <p:spTgt spid="76"/>
                                        </p:tgtEl>
                                        <p:attrNameLst>
                                          <p:attrName>style.rotation</p:attrName>
                                        </p:attrNameLst>
                                      </p:cBhvr>
                                      <p:tavLst>
                                        <p:tav tm="0">
                                          <p:val>
                                            <p:fltVal val="90"/>
                                          </p:val>
                                        </p:tav>
                                        <p:tav tm="100000">
                                          <p:val>
                                            <p:fltVal val="0"/>
                                          </p:val>
                                        </p:tav>
                                      </p:tavLst>
                                    </p:anim>
                                    <p:animEffect transition="in" filter="fade">
                                      <p:cBhvr>
                                        <p:cTn id="448" dur="1000"/>
                                        <p:tgtEl>
                                          <p:spTgt spid="76"/>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7"/>
                                        </p:tgtEl>
                                        <p:attrNameLst>
                                          <p:attrName>style.visibility</p:attrName>
                                        </p:attrNameLst>
                                      </p:cBhvr>
                                      <p:to>
                                        <p:strVal val="visible"/>
                                      </p:to>
                                    </p:set>
                                    <p:anim calcmode="lin" valueType="num">
                                      <p:cBhvr>
                                        <p:cTn id="451" dur="1000" fill="hold"/>
                                        <p:tgtEl>
                                          <p:spTgt spid="77"/>
                                        </p:tgtEl>
                                        <p:attrNameLst>
                                          <p:attrName>ppt_w</p:attrName>
                                        </p:attrNameLst>
                                      </p:cBhvr>
                                      <p:tavLst>
                                        <p:tav tm="0">
                                          <p:val>
                                            <p:fltVal val="0"/>
                                          </p:val>
                                        </p:tav>
                                        <p:tav tm="100000">
                                          <p:val>
                                            <p:strVal val="#ppt_w"/>
                                          </p:val>
                                        </p:tav>
                                      </p:tavLst>
                                    </p:anim>
                                    <p:anim calcmode="lin" valueType="num">
                                      <p:cBhvr>
                                        <p:cTn id="452" dur="1000" fill="hold"/>
                                        <p:tgtEl>
                                          <p:spTgt spid="77"/>
                                        </p:tgtEl>
                                        <p:attrNameLst>
                                          <p:attrName>ppt_h</p:attrName>
                                        </p:attrNameLst>
                                      </p:cBhvr>
                                      <p:tavLst>
                                        <p:tav tm="0">
                                          <p:val>
                                            <p:fltVal val="0"/>
                                          </p:val>
                                        </p:tav>
                                        <p:tav tm="100000">
                                          <p:val>
                                            <p:strVal val="#ppt_h"/>
                                          </p:val>
                                        </p:tav>
                                      </p:tavLst>
                                    </p:anim>
                                    <p:anim calcmode="lin" valueType="num">
                                      <p:cBhvr>
                                        <p:cTn id="453" dur="1000" fill="hold"/>
                                        <p:tgtEl>
                                          <p:spTgt spid="77"/>
                                        </p:tgtEl>
                                        <p:attrNameLst>
                                          <p:attrName>style.rotation</p:attrName>
                                        </p:attrNameLst>
                                      </p:cBhvr>
                                      <p:tavLst>
                                        <p:tav tm="0">
                                          <p:val>
                                            <p:fltVal val="90"/>
                                          </p:val>
                                        </p:tav>
                                        <p:tav tm="100000">
                                          <p:val>
                                            <p:fltVal val="0"/>
                                          </p:val>
                                        </p:tav>
                                      </p:tavLst>
                                    </p:anim>
                                    <p:animEffect transition="in" filter="fade">
                                      <p:cBhvr>
                                        <p:cTn id="454" dur="1000"/>
                                        <p:tgtEl>
                                          <p:spTgt spid="77"/>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8"/>
                                        </p:tgtEl>
                                        <p:attrNameLst>
                                          <p:attrName>style.visibility</p:attrName>
                                        </p:attrNameLst>
                                      </p:cBhvr>
                                      <p:to>
                                        <p:strVal val="visible"/>
                                      </p:to>
                                    </p:set>
                                    <p:anim calcmode="lin" valueType="num">
                                      <p:cBhvr>
                                        <p:cTn id="457" dur="1000" fill="hold"/>
                                        <p:tgtEl>
                                          <p:spTgt spid="78"/>
                                        </p:tgtEl>
                                        <p:attrNameLst>
                                          <p:attrName>ppt_w</p:attrName>
                                        </p:attrNameLst>
                                      </p:cBhvr>
                                      <p:tavLst>
                                        <p:tav tm="0">
                                          <p:val>
                                            <p:fltVal val="0"/>
                                          </p:val>
                                        </p:tav>
                                        <p:tav tm="100000">
                                          <p:val>
                                            <p:strVal val="#ppt_w"/>
                                          </p:val>
                                        </p:tav>
                                      </p:tavLst>
                                    </p:anim>
                                    <p:anim calcmode="lin" valueType="num">
                                      <p:cBhvr>
                                        <p:cTn id="458" dur="1000" fill="hold"/>
                                        <p:tgtEl>
                                          <p:spTgt spid="78"/>
                                        </p:tgtEl>
                                        <p:attrNameLst>
                                          <p:attrName>ppt_h</p:attrName>
                                        </p:attrNameLst>
                                      </p:cBhvr>
                                      <p:tavLst>
                                        <p:tav tm="0">
                                          <p:val>
                                            <p:fltVal val="0"/>
                                          </p:val>
                                        </p:tav>
                                        <p:tav tm="100000">
                                          <p:val>
                                            <p:strVal val="#ppt_h"/>
                                          </p:val>
                                        </p:tav>
                                      </p:tavLst>
                                    </p:anim>
                                    <p:anim calcmode="lin" valueType="num">
                                      <p:cBhvr>
                                        <p:cTn id="459" dur="1000" fill="hold"/>
                                        <p:tgtEl>
                                          <p:spTgt spid="78"/>
                                        </p:tgtEl>
                                        <p:attrNameLst>
                                          <p:attrName>style.rotation</p:attrName>
                                        </p:attrNameLst>
                                      </p:cBhvr>
                                      <p:tavLst>
                                        <p:tav tm="0">
                                          <p:val>
                                            <p:fltVal val="90"/>
                                          </p:val>
                                        </p:tav>
                                        <p:tav tm="100000">
                                          <p:val>
                                            <p:fltVal val="0"/>
                                          </p:val>
                                        </p:tav>
                                      </p:tavLst>
                                    </p:anim>
                                    <p:animEffect transition="in" filter="fade">
                                      <p:cBhvr>
                                        <p:cTn id="460" dur="1000"/>
                                        <p:tgtEl>
                                          <p:spTgt spid="78"/>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9"/>
                                        </p:tgtEl>
                                        <p:attrNameLst>
                                          <p:attrName>style.visibility</p:attrName>
                                        </p:attrNameLst>
                                      </p:cBhvr>
                                      <p:to>
                                        <p:strVal val="visible"/>
                                      </p:to>
                                    </p:set>
                                    <p:anim calcmode="lin" valueType="num">
                                      <p:cBhvr>
                                        <p:cTn id="463" dur="1000" fill="hold"/>
                                        <p:tgtEl>
                                          <p:spTgt spid="79"/>
                                        </p:tgtEl>
                                        <p:attrNameLst>
                                          <p:attrName>ppt_w</p:attrName>
                                        </p:attrNameLst>
                                      </p:cBhvr>
                                      <p:tavLst>
                                        <p:tav tm="0">
                                          <p:val>
                                            <p:fltVal val="0"/>
                                          </p:val>
                                        </p:tav>
                                        <p:tav tm="100000">
                                          <p:val>
                                            <p:strVal val="#ppt_w"/>
                                          </p:val>
                                        </p:tav>
                                      </p:tavLst>
                                    </p:anim>
                                    <p:anim calcmode="lin" valueType="num">
                                      <p:cBhvr>
                                        <p:cTn id="464" dur="1000" fill="hold"/>
                                        <p:tgtEl>
                                          <p:spTgt spid="79"/>
                                        </p:tgtEl>
                                        <p:attrNameLst>
                                          <p:attrName>ppt_h</p:attrName>
                                        </p:attrNameLst>
                                      </p:cBhvr>
                                      <p:tavLst>
                                        <p:tav tm="0">
                                          <p:val>
                                            <p:fltVal val="0"/>
                                          </p:val>
                                        </p:tav>
                                        <p:tav tm="100000">
                                          <p:val>
                                            <p:strVal val="#ppt_h"/>
                                          </p:val>
                                        </p:tav>
                                      </p:tavLst>
                                    </p:anim>
                                    <p:anim calcmode="lin" valueType="num">
                                      <p:cBhvr>
                                        <p:cTn id="465" dur="1000" fill="hold"/>
                                        <p:tgtEl>
                                          <p:spTgt spid="79"/>
                                        </p:tgtEl>
                                        <p:attrNameLst>
                                          <p:attrName>style.rotation</p:attrName>
                                        </p:attrNameLst>
                                      </p:cBhvr>
                                      <p:tavLst>
                                        <p:tav tm="0">
                                          <p:val>
                                            <p:fltVal val="90"/>
                                          </p:val>
                                        </p:tav>
                                        <p:tav tm="100000">
                                          <p:val>
                                            <p:fltVal val="0"/>
                                          </p:val>
                                        </p:tav>
                                      </p:tavLst>
                                    </p:anim>
                                    <p:animEffect transition="in" filter="fade">
                                      <p:cBhvr>
                                        <p:cTn id="466" dur="1000"/>
                                        <p:tgtEl>
                                          <p:spTgt spid="79"/>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0"/>
                                        </p:tgtEl>
                                        <p:attrNameLst>
                                          <p:attrName>style.visibility</p:attrName>
                                        </p:attrNameLst>
                                      </p:cBhvr>
                                      <p:to>
                                        <p:strVal val="visible"/>
                                      </p:to>
                                    </p:set>
                                    <p:anim calcmode="lin" valueType="num">
                                      <p:cBhvr>
                                        <p:cTn id="469" dur="1000" fill="hold"/>
                                        <p:tgtEl>
                                          <p:spTgt spid="80"/>
                                        </p:tgtEl>
                                        <p:attrNameLst>
                                          <p:attrName>ppt_w</p:attrName>
                                        </p:attrNameLst>
                                      </p:cBhvr>
                                      <p:tavLst>
                                        <p:tav tm="0">
                                          <p:val>
                                            <p:fltVal val="0"/>
                                          </p:val>
                                        </p:tav>
                                        <p:tav tm="100000">
                                          <p:val>
                                            <p:strVal val="#ppt_w"/>
                                          </p:val>
                                        </p:tav>
                                      </p:tavLst>
                                    </p:anim>
                                    <p:anim calcmode="lin" valueType="num">
                                      <p:cBhvr>
                                        <p:cTn id="470" dur="1000" fill="hold"/>
                                        <p:tgtEl>
                                          <p:spTgt spid="80"/>
                                        </p:tgtEl>
                                        <p:attrNameLst>
                                          <p:attrName>ppt_h</p:attrName>
                                        </p:attrNameLst>
                                      </p:cBhvr>
                                      <p:tavLst>
                                        <p:tav tm="0">
                                          <p:val>
                                            <p:fltVal val="0"/>
                                          </p:val>
                                        </p:tav>
                                        <p:tav tm="100000">
                                          <p:val>
                                            <p:strVal val="#ppt_h"/>
                                          </p:val>
                                        </p:tav>
                                      </p:tavLst>
                                    </p:anim>
                                    <p:anim calcmode="lin" valueType="num">
                                      <p:cBhvr>
                                        <p:cTn id="471" dur="1000" fill="hold"/>
                                        <p:tgtEl>
                                          <p:spTgt spid="80"/>
                                        </p:tgtEl>
                                        <p:attrNameLst>
                                          <p:attrName>style.rotation</p:attrName>
                                        </p:attrNameLst>
                                      </p:cBhvr>
                                      <p:tavLst>
                                        <p:tav tm="0">
                                          <p:val>
                                            <p:fltVal val="90"/>
                                          </p:val>
                                        </p:tav>
                                        <p:tav tm="100000">
                                          <p:val>
                                            <p:fltVal val="0"/>
                                          </p:val>
                                        </p:tav>
                                      </p:tavLst>
                                    </p:anim>
                                    <p:animEffect transition="in" filter="fade">
                                      <p:cBhvr>
                                        <p:cTn id="472" dur="1000"/>
                                        <p:tgtEl>
                                          <p:spTgt spid="80"/>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1"/>
                                        </p:tgtEl>
                                        <p:attrNameLst>
                                          <p:attrName>style.visibility</p:attrName>
                                        </p:attrNameLst>
                                      </p:cBhvr>
                                      <p:to>
                                        <p:strVal val="visible"/>
                                      </p:to>
                                    </p:set>
                                    <p:anim calcmode="lin" valueType="num">
                                      <p:cBhvr>
                                        <p:cTn id="475" dur="1000" fill="hold"/>
                                        <p:tgtEl>
                                          <p:spTgt spid="81"/>
                                        </p:tgtEl>
                                        <p:attrNameLst>
                                          <p:attrName>ppt_w</p:attrName>
                                        </p:attrNameLst>
                                      </p:cBhvr>
                                      <p:tavLst>
                                        <p:tav tm="0">
                                          <p:val>
                                            <p:fltVal val="0"/>
                                          </p:val>
                                        </p:tav>
                                        <p:tav tm="100000">
                                          <p:val>
                                            <p:strVal val="#ppt_w"/>
                                          </p:val>
                                        </p:tav>
                                      </p:tavLst>
                                    </p:anim>
                                    <p:anim calcmode="lin" valueType="num">
                                      <p:cBhvr>
                                        <p:cTn id="476" dur="1000" fill="hold"/>
                                        <p:tgtEl>
                                          <p:spTgt spid="81"/>
                                        </p:tgtEl>
                                        <p:attrNameLst>
                                          <p:attrName>ppt_h</p:attrName>
                                        </p:attrNameLst>
                                      </p:cBhvr>
                                      <p:tavLst>
                                        <p:tav tm="0">
                                          <p:val>
                                            <p:fltVal val="0"/>
                                          </p:val>
                                        </p:tav>
                                        <p:tav tm="100000">
                                          <p:val>
                                            <p:strVal val="#ppt_h"/>
                                          </p:val>
                                        </p:tav>
                                      </p:tavLst>
                                    </p:anim>
                                    <p:anim calcmode="lin" valueType="num">
                                      <p:cBhvr>
                                        <p:cTn id="477" dur="1000" fill="hold"/>
                                        <p:tgtEl>
                                          <p:spTgt spid="81"/>
                                        </p:tgtEl>
                                        <p:attrNameLst>
                                          <p:attrName>style.rotation</p:attrName>
                                        </p:attrNameLst>
                                      </p:cBhvr>
                                      <p:tavLst>
                                        <p:tav tm="0">
                                          <p:val>
                                            <p:fltVal val="90"/>
                                          </p:val>
                                        </p:tav>
                                        <p:tav tm="100000">
                                          <p:val>
                                            <p:fltVal val="0"/>
                                          </p:val>
                                        </p:tav>
                                      </p:tavLst>
                                    </p:anim>
                                    <p:animEffect transition="in" filter="fade">
                                      <p:cBhvr>
                                        <p:cTn id="478" dur="1000"/>
                                        <p:tgtEl>
                                          <p:spTgt spid="81"/>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2"/>
                                        </p:tgtEl>
                                        <p:attrNameLst>
                                          <p:attrName>style.visibility</p:attrName>
                                        </p:attrNameLst>
                                      </p:cBhvr>
                                      <p:to>
                                        <p:strVal val="visible"/>
                                      </p:to>
                                    </p:set>
                                    <p:anim calcmode="lin" valueType="num">
                                      <p:cBhvr>
                                        <p:cTn id="481" dur="1000" fill="hold"/>
                                        <p:tgtEl>
                                          <p:spTgt spid="82"/>
                                        </p:tgtEl>
                                        <p:attrNameLst>
                                          <p:attrName>ppt_w</p:attrName>
                                        </p:attrNameLst>
                                      </p:cBhvr>
                                      <p:tavLst>
                                        <p:tav tm="0">
                                          <p:val>
                                            <p:fltVal val="0"/>
                                          </p:val>
                                        </p:tav>
                                        <p:tav tm="100000">
                                          <p:val>
                                            <p:strVal val="#ppt_w"/>
                                          </p:val>
                                        </p:tav>
                                      </p:tavLst>
                                    </p:anim>
                                    <p:anim calcmode="lin" valueType="num">
                                      <p:cBhvr>
                                        <p:cTn id="482" dur="1000" fill="hold"/>
                                        <p:tgtEl>
                                          <p:spTgt spid="82"/>
                                        </p:tgtEl>
                                        <p:attrNameLst>
                                          <p:attrName>ppt_h</p:attrName>
                                        </p:attrNameLst>
                                      </p:cBhvr>
                                      <p:tavLst>
                                        <p:tav tm="0">
                                          <p:val>
                                            <p:fltVal val="0"/>
                                          </p:val>
                                        </p:tav>
                                        <p:tav tm="100000">
                                          <p:val>
                                            <p:strVal val="#ppt_h"/>
                                          </p:val>
                                        </p:tav>
                                      </p:tavLst>
                                    </p:anim>
                                    <p:anim calcmode="lin" valueType="num">
                                      <p:cBhvr>
                                        <p:cTn id="483" dur="1000" fill="hold"/>
                                        <p:tgtEl>
                                          <p:spTgt spid="82"/>
                                        </p:tgtEl>
                                        <p:attrNameLst>
                                          <p:attrName>style.rotation</p:attrName>
                                        </p:attrNameLst>
                                      </p:cBhvr>
                                      <p:tavLst>
                                        <p:tav tm="0">
                                          <p:val>
                                            <p:fltVal val="90"/>
                                          </p:val>
                                        </p:tav>
                                        <p:tav tm="100000">
                                          <p:val>
                                            <p:fltVal val="0"/>
                                          </p:val>
                                        </p:tav>
                                      </p:tavLst>
                                    </p:anim>
                                    <p:animEffect transition="in" filter="fade">
                                      <p:cBhvr>
                                        <p:cTn id="484" dur="1000"/>
                                        <p:tgtEl>
                                          <p:spTgt spid="82"/>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3"/>
                                        </p:tgtEl>
                                        <p:attrNameLst>
                                          <p:attrName>style.visibility</p:attrName>
                                        </p:attrNameLst>
                                      </p:cBhvr>
                                      <p:to>
                                        <p:strVal val="visible"/>
                                      </p:to>
                                    </p:set>
                                    <p:anim calcmode="lin" valueType="num">
                                      <p:cBhvr>
                                        <p:cTn id="487" dur="1000" fill="hold"/>
                                        <p:tgtEl>
                                          <p:spTgt spid="83"/>
                                        </p:tgtEl>
                                        <p:attrNameLst>
                                          <p:attrName>ppt_w</p:attrName>
                                        </p:attrNameLst>
                                      </p:cBhvr>
                                      <p:tavLst>
                                        <p:tav tm="0">
                                          <p:val>
                                            <p:fltVal val="0"/>
                                          </p:val>
                                        </p:tav>
                                        <p:tav tm="100000">
                                          <p:val>
                                            <p:strVal val="#ppt_w"/>
                                          </p:val>
                                        </p:tav>
                                      </p:tavLst>
                                    </p:anim>
                                    <p:anim calcmode="lin" valueType="num">
                                      <p:cBhvr>
                                        <p:cTn id="488" dur="1000" fill="hold"/>
                                        <p:tgtEl>
                                          <p:spTgt spid="83"/>
                                        </p:tgtEl>
                                        <p:attrNameLst>
                                          <p:attrName>ppt_h</p:attrName>
                                        </p:attrNameLst>
                                      </p:cBhvr>
                                      <p:tavLst>
                                        <p:tav tm="0">
                                          <p:val>
                                            <p:fltVal val="0"/>
                                          </p:val>
                                        </p:tav>
                                        <p:tav tm="100000">
                                          <p:val>
                                            <p:strVal val="#ppt_h"/>
                                          </p:val>
                                        </p:tav>
                                      </p:tavLst>
                                    </p:anim>
                                    <p:anim calcmode="lin" valueType="num">
                                      <p:cBhvr>
                                        <p:cTn id="489" dur="1000" fill="hold"/>
                                        <p:tgtEl>
                                          <p:spTgt spid="83"/>
                                        </p:tgtEl>
                                        <p:attrNameLst>
                                          <p:attrName>style.rotation</p:attrName>
                                        </p:attrNameLst>
                                      </p:cBhvr>
                                      <p:tavLst>
                                        <p:tav tm="0">
                                          <p:val>
                                            <p:fltVal val="90"/>
                                          </p:val>
                                        </p:tav>
                                        <p:tav tm="100000">
                                          <p:val>
                                            <p:fltVal val="0"/>
                                          </p:val>
                                        </p:tav>
                                      </p:tavLst>
                                    </p:anim>
                                    <p:animEffect transition="in" filter="fade">
                                      <p:cBhvr>
                                        <p:cTn id="490" dur="1000"/>
                                        <p:tgtEl>
                                          <p:spTgt spid="83"/>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4"/>
                                        </p:tgtEl>
                                        <p:attrNameLst>
                                          <p:attrName>style.visibility</p:attrName>
                                        </p:attrNameLst>
                                      </p:cBhvr>
                                      <p:to>
                                        <p:strVal val="visible"/>
                                      </p:to>
                                    </p:set>
                                    <p:anim calcmode="lin" valueType="num">
                                      <p:cBhvr>
                                        <p:cTn id="493" dur="1000" fill="hold"/>
                                        <p:tgtEl>
                                          <p:spTgt spid="84"/>
                                        </p:tgtEl>
                                        <p:attrNameLst>
                                          <p:attrName>ppt_w</p:attrName>
                                        </p:attrNameLst>
                                      </p:cBhvr>
                                      <p:tavLst>
                                        <p:tav tm="0">
                                          <p:val>
                                            <p:fltVal val="0"/>
                                          </p:val>
                                        </p:tav>
                                        <p:tav tm="100000">
                                          <p:val>
                                            <p:strVal val="#ppt_w"/>
                                          </p:val>
                                        </p:tav>
                                      </p:tavLst>
                                    </p:anim>
                                    <p:anim calcmode="lin" valueType="num">
                                      <p:cBhvr>
                                        <p:cTn id="494" dur="1000" fill="hold"/>
                                        <p:tgtEl>
                                          <p:spTgt spid="84"/>
                                        </p:tgtEl>
                                        <p:attrNameLst>
                                          <p:attrName>ppt_h</p:attrName>
                                        </p:attrNameLst>
                                      </p:cBhvr>
                                      <p:tavLst>
                                        <p:tav tm="0">
                                          <p:val>
                                            <p:fltVal val="0"/>
                                          </p:val>
                                        </p:tav>
                                        <p:tav tm="100000">
                                          <p:val>
                                            <p:strVal val="#ppt_h"/>
                                          </p:val>
                                        </p:tav>
                                      </p:tavLst>
                                    </p:anim>
                                    <p:anim calcmode="lin" valueType="num">
                                      <p:cBhvr>
                                        <p:cTn id="495" dur="1000" fill="hold"/>
                                        <p:tgtEl>
                                          <p:spTgt spid="84"/>
                                        </p:tgtEl>
                                        <p:attrNameLst>
                                          <p:attrName>style.rotation</p:attrName>
                                        </p:attrNameLst>
                                      </p:cBhvr>
                                      <p:tavLst>
                                        <p:tav tm="0">
                                          <p:val>
                                            <p:fltVal val="90"/>
                                          </p:val>
                                        </p:tav>
                                        <p:tav tm="100000">
                                          <p:val>
                                            <p:fltVal val="0"/>
                                          </p:val>
                                        </p:tav>
                                      </p:tavLst>
                                    </p:anim>
                                    <p:animEffect transition="in" filter="fade">
                                      <p:cBhvr>
                                        <p:cTn id="496" dur="1000"/>
                                        <p:tgtEl>
                                          <p:spTgt spid="84"/>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5"/>
                                        </p:tgtEl>
                                        <p:attrNameLst>
                                          <p:attrName>style.visibility</p:attrName>
                                        </p:attrNameLst>
                                      </p:cBhvr>
                                      <p:to>
                                        <p:strVal val="visible"/>
                                      </p:to>
                                    </p:set>
                                    <p:anim calcmode="lin" valueType="num">
                                      <p:cBhvr>
                                        <p:cTn id="499" dur="1000" fill="hold"/>
                                        <p:tgtEl>
                                          <p:spTgt spid="85"/>
                                        </p:tgtEl>
                                        <p:attrNameLst>
                                          <p:attrName>ppt_w</p:attrName>
                                        </p:attrNameLst>
                                      </p:cBhvr>
                                      <p:tavLst>
                                        <p:tav tm="0">
                                          <p:val>
                                            <p:fltVal val="0"/>
                                          </p:val>
                                        </p:tav>
                                        <p:tav tm="100000">
                                          <p:val>
                                            <p:strVal val="#ppt_w"/>
                                          </p:val>
                                        </p:tav>
                                      </p:tavLst>
                                    </p:anim>
                                    <p:anim calcmode="lin" valueType="num">
                                      <p:cBhvr>
                                        <p:cTn id="500" dur="1000" fill="hold"/>
                                        <p:tgtEl>
                                          <p:spTgt spid="85"/>
                                        </p:tgtEl>
                                        <p:attrNameLst>
                                          <p:attrName>ppt_h</p:attrName>
                                        </p:attrNameLst>
                                      </p:cBhvr>
                                      <p:tavLst>
                                        <p:tav tm="0">
                                          <p:val>
                                            <p:fltVal val="0"/>
                                          </p:val>
                                        </p:tav>
                                        <p:tav tm="100000">
                                          <p:val>
                                            <p:strVal val="#ppt_h"/>
                                          </p:val>
                                        </p:tav>
                                      </p:tavLst>
                                    </p:anim>
                                    <p:anim calcmode="lin" valueType="num">
                                      <p:cBhvr>
                                        <p:cTn id="501" dur="1000" fill="hold"/>
                                        <p:tgtEl>
                                          <p:spTgt spid="85"/>
                                        </p:tgtEl>
                                        <p:attrNameLst>
                                          <p:attrName>style.rotation</p:attrName>
                                        </p:attrNameLst>
                                      </p:cBhvr>
                                      <p:tavLst>
                                        <p:tav tm="0">
                                          <p:val>
                                            <p:fltVal val="90"/>
                                          </p:val>
                                        </p:tav>
                                        <p:tav tm="100000">
                                          <p:val>
                                            <p:fltVal val="0"/>
                                          </p:val>
                                        </p:tav>
                                      </p:tavLst>
                                    </p:anim>
                                    <p:animEffect transition="in" filter="fade">
                                      <p:cBhvr>
                                        <p:cTn id="502" dur="1000"/>
                                        <p:tgtEl>
                                          <p:spTgt spid="85"/>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6"/>
                                        </p:tgtEl>
                                        <p:attrNameLst>
                                          <p:attrName>style.visibility</p:attrName>
                                        </p:attrNameLst>
                                      </p:cBhvr>
                                      <p:to>
                                        <p:strVal val="visible"/>
                                      </p:to>
                                    </p:set>
                                    <p:anim calcmode="lin" valueType="num">
                                      <p:cBhvr>
                                        <p:cTn id="505" dur="1000" fill="hold"/>
                                        <p:tgtEl>
                                          <p:spTgt spid="86"/>
                                        </p:tgtEl>
                                        <p:attrNameLst>
                                          <p:attrName>ppt_w</p:attrName>
                                        </p:attrNameLst>
                                      </p:cBhvr>
                                      <p:tavLst>
                                        <p:tav tm="0">
                                          <p:val>
                                            <p:fltVal val="0"/>
                                          </p:val>
                                        </p:tav>
                                        <p:tav tm="100000">
                                          <p:val>
                                            <p:strVal val="#ppt_w"/>
                                          </p:val>
                                        </p:tav>
                                      </p:tavLst>
                                    </p:anim>
                                    <p:anim calcmode="lin" valueType="num">
                                      <p:cBhvr>
                                        <p:cTn id="506" dur="1000" fill="hold"/>
                                        <p:tgtEl>
                                          <p:spTgt spid="86"/>
                                        </p:tgtEl>
                                        <p:attrNameLst>
                                          <p:attrName>ppt_h</p:attrName>
                                        </p:attrNameLst>
                                      </p:cBhvr>
                                      <p:tavLst>
                                        <p:tav tm="0">
                                          <p:val>
                                            <p:fltVal val="0"/>
                                          </p:val>
                                        </p:tav>
                                        <p:tav tm="100000">
                                          <p:val>
                                            <p:strVal val="#ppt_h"/>
                                          </p:val>
                                        </p:tav>
                                      </p:tavLst>
                                    </p:anim>
                                    <p:anim calcmode="lin" valueType="num">
                                      <p:cBhvr>
                                        <p:cTn id="507" dur="1000" fill="hold"/>
                                        <p:tgtEl>
                                          <p:spTgt spid="86"/>
                                        </p:tgtEl>
                                        <p:attrNameLst>
                                          <p:attrName>style.rotation</p:attrName>
                                        </p:attrNameLst>
                                      </p:cBhvr>
                                      <p:tavLst>
                                        <p:tav tm="0">
                                          <p:val>
                                            <p:fltVal val="90"/>
                                          </p:val>
                                        </p:tav>
                                        <p:tav tm="100000">
                                          <p:val>
                                            <p:fltVal val="0"/>
                                          </p:val>
                                        </p:tav>
                                      </p:tavLst>
                                    </p:anim>
                                    <p:animEffect transition="in" filter="fade">
                                      <p:cBhvr>
                                        <p:cTn id="508" dur="1000"/>
                                        <p:tgtEl>
                                          <p:spTgt spid="86"/>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7"/>
                                        </p:tgtEl>
                                        <p:attrNameLst>
                                          <p:attrName>style.visibility</p:attrName>
                                        </p:attrNameLst>
                                      </p:cBhvr>
                                      <p:to>
                                        <p:strVal val="visible"/>
                                      </p:to>
                                    </p:set>
                                    <p:anim calcmode="lin" valueType="num">
                                      <p:cBhvr>
                                        <p:cTn id="511" dur="1000" fill="hold"/>
                                        <p:tgtEl>
                                          <p:spTgt spid="87"/>
                                        </p:tgtEl>
                                        <p:attrNameLst>
                                          <p:attrName>ppt_w</p:attrName>
                                        </p:attrNameLst>
                                      </p:cBhvr>
                                      <p:tavLst>
                                        <p:tav tm="0">
                                          <p:val>
                                            <p:fltVal val="0"/>
                                          </p:val>
                                        </p:tav>
                                        <p:tav tm="100000">
                                          <p:val>
                                            <p:strVal val="#ppt_w"/>
                                          </p:val>
                                        </p:tav>
                                      </p:tavLst>
                                    </p:anim>
                                    <p:anim calcmode="lin" valueType="num">
                                      <p:cBhvr>
                                        <p:cTn id="512" dur="1000" fill="hold"/>
                                        <p:tgtEl>
                                          <p:spTgt spid="87"/>
                                        </p:tgtEl>
                                        <p:attrNameLst>
                                          <p:attrName>ppt_h</p:attrName>
                                        </p:attrNameLst>
                                      </p:cBhvr>
                                      <p:tavLst>
                                        <p:tav tm="0">
                                          <p:val>
                                            <p:fltVal val="0"/>
                                          </p:val>
                                        </p:tav>
                                        <p:tav tm="100000">
                                          <p:val>
                                            <p:strVal val="#ppt_h"/>
                                          </p:val>
                                        </p:tav>
                                      </p:tavLst>
                                    </p:anim>
                                    <p:anim calcmode="lin" valueType="num">
                                      <p:cBhvr>
                                        <p:cTn id="513" dur="1000" fill="hold"/>
                                        <p:tgtEl>
                                          <p:spTgt spid="87"/>
                                        </p:tgtEl>
                                        <p:attrNameLst>
                                          <p:attrName>style.rotation</p:attrName>
                                        </p:attrNameLst>
                                      </p:cBhvr>
                                      <p:tavLst>
                                        <p:tav tm="0">
                                          <p:val>
                                            <p:fltVal val="90"/>
                                          </p:val>
                                        </p:tav>
                                        <p:tav tm="100000">
                                          <p:val>
                                            <p:fltVal val="0"/>
                                          </p:val>
                                        </p:tav>
                                      </p:tavLst>
                                    </p:anim>
                                    <p:animEffect transition="in" filter="fade">
                                      <p:cBhvr>
                                        <p:cTn id="514" dur="1000"/>
                                        <p:tgtEl>
                                          <p:spTgt spid="87"/>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8"/>
                                        </p:tgtEl>
                                        <p:attrNameLst>
                                          <p:attrName>style.visibility</p:attrName>
                                        </p:attrNameLst>
                                      </p:cBhvr>
                                      <p:to>
                                        <p:strVal val="visible"/>
                                      </p:to>
                                    </p:set>
                                    <p:anim calcmode="lin" valueType="num">
                                      <p:cBhvr>
                                        <p:cTn id="517" dur="1000" fill="hold"/>
                                        <p:tgtEl>
                                          <p:spTgt spid="88"/>
                                        </p:tgtEl>
                                        <p:attrNameLst>
                                          <p:attrName>ppt_w</p:attrName>
                                        </p:attrNameLst>
                                      </p:cBhvr>
                                      <p:tavLst>
                                        <p:tav tm="0">
                                          <p:val>
                                            <p:fltVal val="0"/>
                                          </p:val>
                                        </p:tav>
                                        <p:tav tm="100000">
                                          <p:val>
                                            <p:strVal val="#ppt_w"/>
                                          </p:val>
                                        </p:tav>
                                      </p:tavLst>
                                    </p:anim>
                                    <p:anim calcmode="lin" valueType="num">
                                      <p:cBhvr>
                                        <p:cTn id="518" dur="1000" fill="hold"/>
                                        <p:tgtEl>
                                          <p:spTgt spid="88"/>
                                        </p:tgtEl>
                                        <p:attrNameLst>
                                          <p:attrName>ppt_h</p:attrName>
                                        </p:attrNameLst>
                                      </p:cBhvr>
                                      <p:tavLst>
                                        <p:tav tm="0">
                                          <p:val>
                                            <p:fltVal val="0"/>
                                          </p:val>
                                        </p:tav>
                                        <p:tav tm="100000">
                                          <p:val>
                                            <p:strVal val="#ppt_h"/>
                                          </p:val>
                                        </p:tav>
                                      </p:tavLst>
                                    </p:anim>
                                    <p:anim calcmode="lin" valueType="num">
                                      <p:cBhvr>
                                        <p:cTn id="519" dur="1000" fill="hold"/>
                                        <p:tgtEl>
                                          <p:spTgt spid="88"/>
                                        </p:tgtEl>
                                        <p:attrNameLst>
                                          <p:attrName>style.rotation</p:attrName>
                                        </p:attrNameLst>
                                      </p:cBhvr>
                                      <p:tavLst>
                                        <p:tav tm="0">
                                          <p:val>
                                            <p:fltVal val="90"/>
                                          </p:val>
                                        </p:tav>
                                        <p:tav tm="100000">
                                          <p:val>
                                            <p:fltVal val="0"/>
                                          </p:val>
                                        </p:tav>
                                      </p:tavLst>
                                    </p:anim>
                                    <p:animEffect transition="in" filter="fade">
                                      <p:cBhvr>
                                        <p:cTn id="520" dur="1000"/>
                                        <p:tgtEl>
                                          <p:spTgt spid="88"/>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9"/>
                                        </p:tgtEl>
                                        <p:attrNameLst>
                                          <p:attrName>style.visibility</p:attrName>
                                        </p:attrNameLst>
                                      </p:cBhvr>
                                      <p:to>
                                        <p:strVal val="visible"/>
                                      </p:to>
                                    </p:set>
                                    <p:anim calcmode="lin" valueType="num">
                                      <p:cBhvr>
                                        <p:cTn id="523" dur="1000" fill="hold"/>
                                        <p:tgtEl>
                                          <p:spTgt spid="89"/>
                                        </p:tgtEl>
                                        <p:attrNameLst>
                                          <p:attrName>ppt_w</p:attrName>
                                        </p:attrNameLst>
                                      </p:cBhvr>
                                      <p:tavLst>
                                        <p:tav tm="0">
                                          <p:val>
                                            <p:fltVal val="0"/>
                                          </p:val>
                                        </p:tav>
                                        <p:tav tm="100000">
                                          <p:val>
                                            <p:strVal val="#ppt_w"/>
                                          </p:val>
                                        </p:tav>
                                      </p:tavLst>
                                    </p:anim>
                                    <p:anim calcmode="lin" valueType="num">
                                      <p:cBhvr>
                                        <p:cTn id="524" dur="1000" fill="hold"/>
                                        <p:tgtEl>
                                          <p:spTgt spid="89"/>
                                        </p:tgtEl>
                                        <p:attrNameLst>
                                          <p:attrName>ppt_h</p:attrName>
                                        </p:attrNameLst>
                                      </p:cBhvr>
                                      <p:tavLst>
                                        <p:tav tm="0">
                                          <p:val>
                                            <p:fltVal val="0"/>
                                          </p:val>
                                        </p:tav>
                                        <p:tav tm="100000">
                                          <p:val>
                                            <p:strVal val="#ppt_h"/>
                                          </p:val>
                                        </p:tav>
                                      </p:tavLst>
                                    </p:anim>
                                    <p:anim calcmode="lin" valueType="num">
                                      <p:cBhvr>
                                        <p:cTn id="525" dur="1000" fill="hold"/>
                                        <p:tgtEl>
                                          <p:spTgt spid="89"/>
                                        </p:tgtEl>
                                        <p:attrNameLst>
                                          <p:attrName>style.rotation</p:attrName>
                                        </p:attrNameLst>
                                      </p:cBhvr>
                                      <p:tavLst>
                                        <p:tav tm="0">
                                          <p:val>
                                            <p:fltVal val="90"/>
                                          </p:val>
                                        </p:tav>
                                        <p:tav tm="100000">
                                          <p:val>
                                            <p:fltVal val="0"/>
                                          </p:val>
                                        </p:tav>
                                      </p:tavLst>
                                    </p:anim>
                                    <p:animEffect transition="in" filter="fade">
                                      <p:cBhvr>
                                        <p:cTn id="526" dur="1000"/>
                                        <p:tgtEl>
                                          <p:spTgt spid="89"/>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0"/>
                                        </p:tgtEl>
                                        <p:attrNameLst>
                                          <p:attrName>style.visibility</p:attrName>
                                        </p:attrNameLst>
                                      </p:cBhvr>
                                      <p:to>
                                        <p:strVal val="visible"/>
                                      </p:to>
                                    </p:set>
                                    <p:anim calcmode="lin" valueType="num">
                                      <p:cBhvr>
                                        <p:cTn id="529" dur="1000" fill="hold"/>
                                        <p:tgtEl>
                                          <p:spTgt spid="90"/>
                                        </p:tgtEl>
                                        <p:attrNameLst>
                                          <p:attrName>ppt_w</p:attrName>
                                        </p:attrNameLst>
                                      </p:cBhvr>
                                      <p:tavLst>
                                        <p:tav tm="0">
                                          <p:val>
                                            <p:fltVal val="0"/>
                                          </p:val>
                                        </p:tav>
                                        <p:tav tm="100000">
                                          <p:val>
                                            <p:strVal val="#ppt_w"/>
                                          </p:val>
                                        </p:tav>
                                      </p:tavLst>
                                    </p:anim>
                                    <p:anim calcmode="lin" valueType="num">
                                      <p:cBhvr>
                                        <p:cTn id="530" dur="1000" fill="hold"/>
                                        <p:tgtEl>
                                          <p:spTgt spid="90"/>
                                        </p:tgtEl>
                                        <p:attrNameLst>
                                          <p:attrName>ppt_h</p:attrName>
                                        </p:attrNameLst>
                                      </p:cBhvr>
                                      <p:tavLst>
                                        <p:tav tm="0">
                                          <p:val>
                                            <p:fltVal val="0"/>
                                          </p:val>
                                        </p:tav>
                                        <p:tav tm="100000">
                                          <p:val>
                                            <p:strVal val="#ppt_h"/>
                                          </p:val>
                                        </p:tav>
                                      </p:tavLst>
                                    </p:anim>
                                    <p:anim calcmode="lin" valueType="num">
                                      <p:cBhvr>
                                        <p:cTn id="531" dur="1000" fill="hold"/>
                                        <p:tgtEl>
                                          <p:spTgt spid="90"/>
                                        </p:tgtEl>
                                        <p:attrNameLst>
                                          <p:attrName>style.rotation</p:attrName>
                                        </p:attrNameLst>
                                      </p:cBhvr>
                                      <p:tavLst>
                                        <p:tav tm="0">
                                          <p:val>
                                            <p:fltVal val="90"/>
                                          </p:val>
                                        </p:tav>
                                        <p:tav tm="100000">
                                          <p:val>
                                            <p:fltVal val="0"/>
                                          </p:val>
                                        </p:tav>
                                      </p:tavLst>
                                    </p:anim>
                                    <p:animEffect transition="in" filter="fade">
                                      <p:cBhvr>
                                        <p:cTn id="532" dur="1000"/>
                                        <p:tgtEl>
                                          <p:spTgt spid="90"/>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1"/>
                                        </p:tgtEl>
                                        <p:attrNameLst>
                                          <p:attrName>style.visibility</p:attrName>
                                        </p:attrNameLst>
                                      </p:cBhvr>
                                      <p:to>
                                        <p:strVal val="visible"/>
                                      </p:to>
                                    </p:set>
                                    <p:anim calcmode="lin" valueType="num">
                                      <p:cBhvr>
                                        <p:cTn id="535" dur="1000" fill="hold"/>
                                        <p:tgtEl>
                                          <p:spTgt spid="91"/>
                                        </p:tgtEl>
                                        <p:attrNameLst>
                                          <p:attrName>ppt_w</p:attrName>
                                        </p:attrNameLst>
                                      </p:cBhvr>
                                      <p:tavLst>
                                        <p:tav tm="0">
                                          <p:val>
                                            <p:fltVal val="0"/>
                                          </p:val>
                                        </p:tav>
                                        <p:tav tm="100000">
                                          <p:val>
                                            <p:strVal val="#ppt_w"/>
                                          </p:val>
                                        </p:tav>
                                      </p:tavLst>
                                    </p:anim>
                                    <p:anim calcmode="lin" valueType="num">
                                      <p:cBhvr>
                                        <p:cTn id="536" dur="1000" fill="hold"/>
                                        <p:tgtEl>
                                          <p:spTgt spid="91"/>
                                        </p:tgtEl>
                                        <p:attrNameLst>
                                          <p:attrName>ppt_h</p:attrName>
                                        </p:attrNameLst>
                                      </p:cBhvr>
                                      <p:tavLst>
                                        <p:tav tm="0">
                                          <p:val>
                                            <p:fltVal val="0"/>
                                          </p:val>
                                        </p:tav>
                                        <p:tav tm="100000">
                                          <p:val>
                                            <p:strVal val="#ppt_h"/>
                                          </p:val>
                                        </p:tav>
                                      </p:tavLst>
                                    </p:anim>
                                    <p:anim calcmode="lin" valueType="num">
                                      <p:cBhvr>
                                        <p:cTn id="537" dur="1000" fill="hold"/>
                                        <p:tgtEl>
                                          <p:spTgt spid="91"/>
                                        </p:tgtEl>
                                        <p:attrNameLst>
                                          <p:attrName>style.rotation</p:attrName>
                                        </p:attrNameLst>
                                      </p:cBhvr>
                                      <p:tavLst>
                                        <p:tav tm="0">
                                          <p:val>
                                            <p:fltVal val="90"/>
                                          </p:val>
                                        </p:tav>
                                        <p:tav tm="100000">
                                          <p:val>
                                            <p:fltVal val="0"/>
                                          </p:val>
                                        </p:tav>
                                      </p:tavLst>
                                    </p:anim>
                                    <p:animEffect transition="in" filter="fade">
                                      <p:cBhvr>
                                        <p:cTn id="538" dur="1000"/>
                                        <p:tgtEl>
                                          <p:spTgt spid="91"/>
                                        </p:tgtEl>
                                      </p:cBhvr>
                                    </p:animEffect>
                                  </p:childTnLst>
                                </p:cTn>
                              </p:par>
                              <p:par>
                                <p:cTn id="539" presetID="31" presetClass="entr" presetSubtype="0" fill="hold" grpId="0" nodeType="withEffect">
                                  <p:stCondLst>
                                    <p:cond delay="0"/>
                                  </p:stCondLst>
                                  <p:childTnLst>
                                    <p:set>
                                      <p:cBhvr>
                                        <p:cTn id="540" dur="1" fill="hold">
                                          <p:stCondLst>
                                            <p:cond delay="0"/>
                                          </p:stCondLst>
                                        </p:cTn>
                                        <p:tgtEl>
                                          <p:spTgt spid="92"/>
                                        </p:tgtEl>
                                        <p:attrNameLst>
                                          <p:attrName>style.visibility</p:attrName>
                                        </p:attrNameLst>
                                      </p:cBhvr>
                                      <p:to>
                                        <p:strVal val="visible"/>
                                      </p:to>
                                    </p:set>
                                    <p:anim calcmode="lin" valueType="num">
                                      <p:cBhvr>
                                        <p:cTn id="541" dur="1000" fill="hold"/>
                                        <p:tgtEl>
                                          <p:spTgt spid="92"/>
                                        </p:tgtEl>
                                        <p:attrNameLst>
                                          <p:attrName>ppt_w</p:attrName>
                                        </p:attrNameLst>
                                      </p:cBhvr>
                                      <p:tavLst>
                                        <p:tav tm="0">
                                          <p:val>
                                            <p:fltVal val="0"/>
                                          </p:val>
                                        </p:tav>
                                        <p:tav tm="100000">
                                          <p:val>
                                            <p:strVal val="#ppt_w"/>
                                          </p:val>
                                        </p:tav>
                                      </p:tavLst>
                                    </p:anim>
                                    <p:anim calcmode="lin" valueType="num">
                                      <p:cBhvr>
                                        <p:cTn id="542" dur="1000" fill="hold"/>
                                        <p:tgtEl>
                                          <p:spTgt spid="92"/>
                                        </p:tgtEl>
                                        <p:attrNameLst>
                                          <p:attrName>ppt_h</p:attrName>
                                        </p:attrNameLst>
                                      </p:cBhvr>
                                      <p:tavLst>
                                        <p:tav tm="0">
                                          <p:val>
                                            <p:fltVal val="0"/>
                                          </p:val>
                                        </p:tav>
                                        <p:tav tm="100000">
                                          <p:val>
                                            <p:strVal val="#ppt_h"/>
                                          </p:val>
                                        </p:tav>
                                      </p:tavLst>
                                    </p:anim>
                                    <p:anim calcmode="lin" valueType="num">
                                      <p:cBhvr>
                                        <p:cTn id="543" dur="1000" fill="hold"/>
                                        <p:tgtEl>
                                          <p:spTgt spid="92"/>
                                        </p:tgtEl>
                                        <p:attrNameLst>
                                          <p:attrName>style.rotation</p:attrName>
                                        </p:attrNameLst>
                                      </p:cBhvr>
                                      <p:tavLst>
                                        <p:tav tm="0">
                                          <p:val>
                                            <p:fltVal val="90"/>
                                          </p:val>
                                        </p:tav>
                                        <p:tav tm="100000">
                                          <p:val>
                                            <p:fltVal val="0"/>
                                          </p:val>
                                        </p:tav>
                                      </p:tavLst>
                                    </p:anim>
                                    <p:animEffect transition="in" filter="fade">
                                      <p:cBhvr>
                                        <p:cTn id="544" dur="1000"/>
                                        <p:tgtEl>
                                          <p:spTgt spid="92"/>
                                        </p:tgtEl>
                                      </p:cBhvr>
                                    </p:animEffect>
                                  </p:childTnLst>
                                </p:cTn>
                              </p:par>
                              <p:par>
                                <p:cTn id="545" presetID="31" presetClass="entr" presetSubtype="0" fill="hold" nodeType="withEffect">
                                  <p:stCondLst>
                                    <p:cond delay="0"/>
                                  </p:stCondLst>
                                  <p:childTnLst>
                                    <p:set>
                                      <p:cBhvr>
                                        <p:cTn id="546" dur="1" fill="hold">
                                          <p:stCondLst>
                                            <p:cond delay="0"/>
                                          </p:stCondLst>
                                        </p:cTn>
                                        <p:tgtEl>
                                          <p:spTgt spid="93"/>
                                        </p:tgtEl>
                                        <p:attrNameLst>
                                          <p:attrName>style.visibility</p:attrName>
                                        </p:attrNameLst>
                                      </p:cBhvr>
                                      <p:to>
                                        <p:strVal val="visible"/>
                                      </p:to>
                                    </p:set>
                                    <p:anim calcmode="lin" valueType="num">
                                      <p:cBhvr>
                                        <p:cTn id="547" dur="1000" fill="hold"/>
                                        <p:tgtEl>
                                          <p:spTgt spid="93"/>
                                        </p:tgtEl>
                                        <p:attrNameLst>
                                          <p:attrName>ppt_w</p:attrName>
                                        </p:attrNameLst>
                                      </p:cBhvr>
                                      <p:tavLst>
                                        <p:tav tm="0">
                                          <p:val>
                                            <p:fltVal val="0"/>
                                          </p:val>
                                        </p:tav>
                                        <p:tav tm="100000">
                                          <p:val>
                                            <p:strVal val="#ppt_w"/>
                                          </p:val>
                                        </p:tav>
                                      </p:tavLst>
                                    </p:anim>
                                    <p:anim calcmode="lin" valueType="num">
                                      <p:cBhvr>
                                        <p:cTn id="548" dur="1000" fill="hold"/>
                                        <p:tgtEl>
                                          <p:spTgt spid="93"/>
                                        </p:tgtEl>
                                        <p:attrNameLst>
                                          <p:attrName>ppt_h</p:attrName>
                                        </p:attrNameLst>
                                      </p:cBhvr>
                                      <p:tavLst>
                                        <p:tav tm="0">
                                          <p:val>
                                            <p:fltVal val="0"/>
                                          </p:val>
                                        </p:tav>
                                        <p:tav tm="100000">
                                          <p:val>
                                            <p:strVal val="#ppt_h"/>
                                          </p:val>
                                        </p:tav>
                                      </p:tavLst>
                                    </p:anim>
                                    <p:anim calcmode="lin" valueType="num">
                                      <p:cBhvr>
                                        <p:cTn id="549" dur="1000" fill="hold"/>
                                        <p:tgtEl>
                                          <p:spTgt spid="93"/>
                                        </p:tgtEl>
                                        <p:attrNameLst>
                                          <p:attrName>style.rotation</p:attrName>
                                        </p:attrNameLst>
                                      </p:cBhvr>
                                      <p:tavLst>
                                        <p:tav tm="0">
                                          <p:val>
                                            <p:fltVal val="90"/>
                                          </p:val>
                                        </p:tav>
                                        <p:tav tm="100000">
                                          <p:val>
                                            <p:fltVal val="0"/>
                                          </p:val>
                                        </p:tav>
                                      </p:tavLst>
                                    </p:anim>
                                    <p:animEffect transition="in" filter="fade">
                                      <p:cBhvr>
                                        <p:cTn id="550" dur="1000"/>
                                        <p:tgtEl>
                                          <p:spTgt spid="93"/>
                                        </p:tgtEl>
                                      </p:cBhvr>
                                    </p:animEffect>
                                  </p:childTnLst>
                                </p:cTn>
                              </p:par>
                              <p:par>
                                <p:cTn id="551" presetID="31" presetClass="entr" presetSubtype="0" fill="hold" nodeType="withEffect">
                                  <p:stCondLst>
                                    <p:cond delay="0"/>
                                  </p:stCondLst>
                                  <p:childTnLst>
                                    <p:set>
                                      <p:cBhvr>
                                        <p:cTn id="552" dur="1" fill="hold">
                                          <p:stCondLst>
                                            <p:cond delay="0"/>
                                          </p:stCondLst>
                                        </p:cTn>
                                        <p:tgtEl>
                                          <p:spTgt spid="94"/>
                                        </p:tgtEl>
                                        <p:attrNameLst>
                                          <p:attrName>style.visibility</p:attrName>
                                        </p:attrNameLst>
                                      </p:cBhvr>
                                      <p:to>
                                        <p:strVal val="visible"/>
                                      </p:to>
                                    </p:set>
                                    <p:anim calcmode="lin" valueType="num">
                                      <p:cBhvr>
                                        <p:cTn id="553" dur="1000" fill="hold"/>
                                        <p:tgtEl>
                                          <p:spTgt spid="94"/>
                                        </p:tgtEl>
                                        <p:attrNameLst>
                                          <p:attrName>ppt_w</p:attrName>
                                        </p:attrNameLst>
                                      </p:cBhvr>
                                      <p:tavLst>
                                        <p:tav tm="0">
                                          <p:val>
                                            <p:fltVal val="0"/>
                                          </p:val>
                                        </p:tav>
                                        <p:tav tm="100000">
                                          <p:val>
                                            <p:strVal val="#ppt_w"/>
                                          </p:val>
                                        </p:tav>
                                      </p:tavLst>
                                    </p:anim>
                                    <p:anim calcmode="lin" valueType="num">
                                      <p:cBhvr>
                                        <p:cTn id="554" dur="1000" fill="hold"/>
                                        <p:tgtEl>
                                          <p:spTgt spid="94"/>
                                        </p:tgtEl>
                                        <p:attrNameLst>
                                          <p:attrName>ppt_h</p:attrName>
                                        </p:attrNameLst>
                                      </p:cBhvr>
                                      <p:tavLst>
                                        <p:tav tm="0">
                                          <p:val>
                                            <p:fltVal val="0"/>
                                          </p:val>
                                        </p:tav>
                                        <p:tav tm="100000">
                                          <p:val>
                                            <p:strVal val="#ppt_h"/>
                                          </p:val>
                                        </p:tav>
                                      </p:tavLst>
                                    </p:anim>
                                    <p:anim calcmode="lin" valueType="num">
                                      <p:cBhvr>
                                        <p:cTn id="555" dur="1000" fill="hold"/>
                                        <p:tgtEl>
                                          <p:spTgt spid="94"/>
                                        </p:tgtEl>
                                        <p:attrNameLst>
                                          <p:attrName>style.rotation</p:attrName>
                                        </p:attrNameLst>
                                      </p:cBhvr>
                                      <p:tavLst>
                                        <p:tav tm="0">
                                          <p:val>
                                            <p:fltVal val="90"/>
                                          </p:val>
                                        </p:tav>
                                        <p:tav tm="100000">
                                          <p:val>
                                            <p:fltVal val="0"/>
                                          </p:val>
                                        </p:tav>
                                      </p:tavLst>
                                    </p:anim>
                                    <p:animEffect transition="in" filter="fade">
                                      <p:cBhvr>
                                        <p:cTn id="556" dur="1000"/>
                                        <p:tgtEl>
                                          <p:spTgt spid="94"/>
                                        </p:tgtEl>
                                      </p:cBhvr>
                                    </p:animEffect>
                                  </p:childTnLst>
                                </p:cTn>
                              </p:par>
                              <p:par>
                                <p:cTn id="557" presetID="31" presetClass="entr" presetSubtype="0" fill="hold" grpId="0" nodeType="withEffect">
                                  <p:stCondLst>
                                    <p:cond delay="0"/>
                                  </p:stCondLst>
                                  <p:childTnLst>
                                    <p:set>
                                      <p:cBhvr>
                                        <p:cTn id="558" dur="1" fill="hold">
                                          <p:stCondLst>
                                            <p:cond delay="0"/>
                                          </p:stCondLst>
                                        </p:cTn>
                                        <p:tgtEl>
                                          <p:spTgt spid="95"/>
                                        </p:tgtEl>
                                        <p:attrNameLst>
                                          <p:attrName>style.visibility</p:attrName>
                                        </p:attrNameLst>
                                      </p:cBhvr>
                                      <p:to>
                                        <p:strVal val="visible"/>
                                      </p:to>
                                    </p:set>
                                    <p:anim calcmode="lin" valueType="num">
                                      <p:cBhvr>
                                        <p:cTn id="559" dur="1000" fill="hold"/>
                                        <p:tgtEl>
                                          <p:spTgt spid="95"/>
                                        </p:tgtEl>
                                        <p:attrNameLst>
                                          <p:attrName>ppt_w</p:attrName>
                                        </p:attrNameLst>
                                      </p:cBhvr>
                                      <p:tavLst>
                                        <p:tav tm="0">
                                          <p:val>
                                            <p:fltVal val="0"/>
                                          </p:val>
                                        </p:tav>
                                        <p:tav tm="100000">
                                          <p:val>
                                            <p:strVal val="#ppt_w"/>
                                          </p:val>
                                        </p:tav>
                                      </p:tavLst>
                                    </p:anim>
                                    <p:anim calcmode="lin" valueType="num">
                                      <p:cBhvr>
                                        <p:cTn id="560" dur="1000" fill="hold"/>
                                        <p:tgtEl>
                                          <p:spTgt spid="95"/>
                                        </p:tgtEl>
                                        <p:attrNameLst>
                                          <p:attrName>ppt_h</p:attrName>
                                        </p:attrNameLst>
                                      </p:cBhvr>
                                      <p:tavLst>
                                        <p:tav tm="0">
                                          <p:val>
                                            <p:fltVal val="0"/>
                                          </p:val>
                                        </p:tav>
                                        <p:tav tm="100000">
                                          <p:val>
                                            <p:strVal val="#ppt_h"/>
                                          </p:val>
                                        </p:tav>
                                      </p:tavLst>
                                    </p:anim>
                                    <p:anim calcmode="lin" valueType="num">
                                      <p:cBhvr>
                                        <p:cTn id="561" dur="1000" fill="hold"/>
                                        <p:tgtEl>
                                          <p:spTgt spid="95"/>
                                        </p:tgtEl>
                                        <p:attrNameLst>
                                          <p:attrName>style.rotation</p:attrName>
                                        </p:attrNameLst>
                                      </p:cBhvr>
                                      <p:tavLst>
                                        <p:tav tm="0">
                                          <p:val>
                                            <p:fltVal val="90"/>
                                          </p:val>
                                        </p:tav>
                                        <p:tav tm="100000">
                                          <p:val>
                                            <p:fltVal val="0"/>
                                          </p:val>
                                        </p:tav>
                                      </p:tavLst>
                                    </p:anim>
                                    <p:animEffect transition="in" filter="fade">
                                      <p:cBhvr>
                                        <p:cTn id="562" dur="1000"/>
                                        <p:tgtEl>
                                          <p:spTgt spid="95"/>
                                        </p:tgtEl>
                                      </p:cBhvr>
                                    </p:animEffect>
                                  </p:childTnLst>
                                </p:cTn>
                              </p:par>
                              <p:par>
                                <p:cTn id="563" presetID="31" presetClass="entr" presetSubtype="0" fill="hold" nodeType="withEffect">
                                  <p:stCondLst>
                                    <p:cond delay="0"/>
                                  </p:stCondLst>
                                  <p:childTnLst>
                                    <p:set>
                                      <p:cBhvr>
                                        <p:cTn id="564" dur="1" fill="hold">
                                          <p:stCondLst>
                                            <p:cond delay="0"/>
                                          </p:stCondLst>
                                        </p:cTn>
                                        <p:tgtEl>
                                          <p:spTgt spid="96"/>
                                        </p:tgtEl>
                                        <p:attrNameLst>
                                          <p:attrName>style.visibility</p:attrName>
                                        </p:attrNameLst>
                                      </p:cBhvr>
                                      <p:to>
                                        <p:strVal val="visible"/>
                                      </p:to>
                                    </p:set>
                                    <p:anim calcmode="lin" valueType="num">
                                      <p:cBhvr>
                                        <p:cTn id="565" dur="1000" fill="hold"/>
                                        <p:tgtEl>
                                          <p:spTgt spid="96"/>
                                        </p:tgtEl>
                                        <p:attrNameLst>
                                          <p:attrName>ppt_w</p:attrName>
                                        </p:attrNameLst>
                                      </p:cBhvr>
                                      <p:tavLst>
                                        <p:tav tm="0">
                                          <p:val>
                                            <p:fltVal val="0"/>
                                          </p:val>
                                        </p:tav>
                                        <p:tav tm="100000">
                                          <p:val>
                                            <p:strVal val="#ppt_w"/>
                                          </p:val>
                                        </p:tav>
                                      </p:tavLst>
                                    </p:anim>
                                    <p:anim calcmode="lin" valueType="num">
                                      <p:cBhvr>
                                        <p:cTn id="566" dur="1000" fill="hold"/>
                                        <p:tgtEl>
                                          <p:spTgt spid="96"/>
                                        </p:tgtEl>
                                        <p:attrNameLst>
                                          <p:attrName>ppt_h</p:attrName>
                                        </p:attrNameLst>
                                      </p:cBhvr>
                                      <p:tavLst>
                                        <p:tav tm="0">
                                          <p:val>
                                            <p:fltVal val="0"/>
                                          </p:val>
                                        </p:tav>
                                        <p:tav tm="100000">
                                          <p:val>
                                            <p:strVal val="#ppt_h"/>
                                          </p:val>
                                        </p:tav>
                                      </p:tavLst>
                                    </p:anim>
                                    <p:anim calcmode="lin" valueType="num">
                                      <p:cBhvr>
                                        <p:cTn id="567" dur="1000" fill="hold"/>
                                        <p:tgtEl>
                                          <p:spTgt spid="96"/>
                                        </p:tgtEl>
                                        <p:attrNameLst>
                                          <p:attrName>style.rotation</p:attrName>
                                        </p:attrNameLst>
                                      </p:cBhvr>
                                      <p:tavLst>
                                        <p:tav tm="0">
                                          <p:val>
                                            <p:fltVal val="90"/>
                                          </p:val>
                                        </p:tav>
                                        <p:tav tm="100000">
                                          <p:val>
                                            <p:fltVal val="0"/>
                                          </p:val>
                                        </p:tav>
                                      </p:tavLst>
                                    </p:anim>
                                    <p:animEffect transition="in" filter="fade">
                                      <p:cBhvr>
                                        <p:cTn id="568" dur="1000"/>
                                        <p:tgtEl>
                                          <p:spTgt spid="96"/>
                                        </p:tgtEl>
                                      </p:cBhvr>
                                    </p:animEffect>
                                  </p:childTnLst>
                                </p:cTn>
                              </p:par>
                              <p:par>
                                <p:cTn id="569" presetID="31" presetClass="entr" presetSubtype="0" fill="hold" nodeType="withEffect">
                                  <p:stCondLst>
                                    <p:cond delay="0"/>
                                  </p:stCondLst>
                                  <p:childTnLst>
                                    <p:set>
                                      <p:cBhvr>
                                        <p:cTn id="570" dur="1" fill="hold">
                                          <p:stCondLst>
                                            <p:cond delay="0"/>
                                          </p:stCondLst>
                                        </p:cTn>
                                        <p:tgtEl>
                                          <p:spTgt spid="97"/>
                                        </p:tgtEl>
                                        <p:attrNameLst>
                                          <p:attrName>style.visibility</p:attrName>
                                        </p:attrNameLst>
                                      </p:cBhvr>
                                      <p:to>
                                        <p:strVal val="visible"/>
                                      </p:to>
                                    </p:set>
                                    <p:anim calcmode="lin" valueType="num">
                                      <p:cBhvr>
                                        <p:cTn id="571" dur="1000" fill="hold"/>
                                        <p:tgtEl>
                                          <p:spTgt spid="97"/>
                                        </p:tgtEl>
                                        <p:attrNameLst>
                                          <p:attrName>ppt_w</p:attrName>
                                        </p:attrNameLst>
                                      </p:cBhvr>
                                      <p:tavLst>
                                        <p:tav tm="0">
                                          <p:val>
                                            <p:fltVal val="0"/>
                                          </p:val>
                                        </p:tav>
                                        <p:tav tm="100000">
                                          <p:val>
                                            <p:strVal val="#ppt_w"/>
                                          </p:val>
                                        </p:tav>
                                      </p:tavLst>
                                    </p:anim>
                                    <p:anim calcmode="lin" valueType="num">
                                      <p:cBhvr>
                                        <p:cTn id="572" dur="1000" fill="hold"/>
                                        <p:tgtEl>
                                          <p:spTgt spid="97"/>
                                        </p:tgtEl>
                                        <p:attrNameLst>
                                          <p:attrName>ppt_h</p:attrName>
                                        </p:attrNameLst>
                                      </p:cBhvr>
                                      <p:tavLst>
                                        <p:tav tm="0">
                                          <p:val>
                                            <p:fltVal val="0"/>
                                          </p:val>
                                        </p:tav>
                                        <p:tav tm="100000">
                                          <p:val>
                                            <p:strVal val="#ppt_h"/>
                                          </p:val>
                                        </p:tav>
                                      </p:tavLst>
                                    </p:anim>
                                    <p:anim calcmode="lin" valueType="num">
                                      <p:cBhvr>
                                        <p:cTn id="573" dur="1000" fill="hold"/>
                                        <p:tgtEl>
                                          <p:spTgt spid="97"/>
                                        </p:tgtEl>
                                        <p:attrNameLst>
                                          <p:attrName>style.rotation</p:attrName>
                                        </p:attrNameLst>
                                      </p:cBhvr>
                                      <p:tavLst>
                                        <p:tav tm="0">
                                          <p:val>
                                            <p:fltVal val="90"/>
                                          </p:val>
                                        </p:tav>
                                        <p:tav tm="100000">
                                          <p:val>
                                            <p:fltVal val="0"/>
                                          </p:val>
                                        </p:tav>
                                      </p:tavLst>
                                    </p:anim>
                                    <p:animEffect transition="in" filter="fade">
                                      <p:cBhvr>
                                        <p:cTn id="574" dur="1000"/>
                                        <p:tgtEl>
                                          <p:spTgt spid="97"/>
                                        </p:tgtEl>
                                      </p:cBhvr>
                                    </p:animEffect>
                                  </p:childTnLst>
                                </p:cTn>
                              </p:par>
                              <p:par>
                                <p:cTn id="575" presetID="31" presetClass="entr" presetSubtype="0" fill="hold" grpId="0" nodeType="withEffect">
                                  <p:stCondLst>
                                    <p:cond delay="0"/>
                                  </p:stCondLst>
                                  <p:childTnLst>
                                    <p:set>
                                      <p:cBhvr>
                                        <p:cTn id="576" dur="1" fill="hold">
                                          <p:stCondLst>
                                            <p:cond delay="0"/>
                                          </p:stCondLst>
                                        </p:cTn>
                                        <p:tgtEl>
                                          <p:spTgt spid="98"/>
                                        </p:tgtEl>
                                        <p:attrNameLst>
                                          <p:attrName>style.visibility</p:attrName>
                                        </p:attrNameLst>
                                      </p:cBhvr>
                                      <p:to>
                                        <p:strVal val="visible"/>
                                      </p:to>
                                    </p:set>
                                    <p:anim calcmode="lin" valueType="num">
                                      <p:cBhvr>
                                        <p:cTn id="577" dur="1000" fill="hold"/>
                                        <p:tgtEl>
                                          <p:spTgt spid="98"/>
                                        </p:tgtEl>
                                        <p:attrNameLst>
                                          <p:attrName>ppt_w</p:attrName>
                                        </p:attrNameLst>
                                      </p:cBhvr>
                                      <p:tavLst>
                                        <p:tav tm="0">
                                          <p:val>
                                            <p:fltVal val="0"/>
                                          </p:val>
                                        </p:tav>
                                        <p:tav tm="100000">
                                          <p:val>
                                            <p:strVal val="#ppt_w"/>
                                          </p:val>
                                        </p:tav>
                                      </p:tavLst>
                                    </p:anim>
                                    <p:anim calcmode="lin" valueType="num">
                                      <p:cBhvr>
                                        <p:cTn id="578" dur="1000" fill="hold"/>
                                        <p:tgtEl>
                                          <p:spTgt spid="98"/>
                                        </p:tgtEl>
                                        <p:attrNameLst>
                                          <p:attrName>ppt_h</p:attrName>
                                        </p:attrNameLst>
                                      </p:cBhvr>
                                      <p:tavLst>
                                        <p:tav tm="0">
                                          <p:val>
                                            <p:fltVal val="0"/>
                                          </p:val>
                                        </p:tav>
                                        <p:tav tm="100000">
                                          <p:val>
                                            <p:strVal val="#ppt_h"/>
                                          </p:val>
                                        </p:tav>
                                      </p:tavLst>
                                    </p:anim>
                                    <p:anim calcmode="lin" valueType="num">
                                      <p:cBhvr>
                                        <p:cTn id="579" dur="1000" fill="hold"/>
                                        <p:tgtEl>
                                          <p:spTgt spid="98"/>
                                        </p:tgtEl>
                                        <p:attrNameLst>
                                          <p:attrName>style.rotation</p:attrName>
                                        </p:attrNameLst>
                                      </p:cBhvr>
                                      <p:tavLst>
                                        <p:tav tm="0">
                                          <p:val>
                                            <p:fltVal val="90"/>
                                          </p:val>
                                        </p:tav>
                                        <p:tav tm="100000">
                                          <p:val>
                                            <p:fltVal val="0"/>
                                          </p:val>
                                        </p:tav>
                                      </p:tavLst>
                                    </p:anim>
                                    <p:animEffect transition="in" filter="fade">
                                      <p:cBhvr>
                                        <p:cTn id="580" dur="1000"/>
                                        <p:tgtEl>
                                          <p:spTgt spid="98"/>
                                        </p:tgtEl>
                                      </p:cBhvr>
                                    </p:animEffect>
                                  </p:childTnLst>
                                </p:cTn>
                              </p:par>
                              <p:par>
                                <p:cTn id="581" presetID="31" presetClass="entr" presetSubtype="0" fill="hold" nodeType="withEffect">
                                  <p:stCondLst>
                                    <p:cond delay="0"/>
                                  </p:stCondLst>
                                  <p:childTnLst>
                                    <p:set>
                                      <p:cBhvr>
                                        <p:cTn id="582" dur="1" fill="hold">
                                          <p:stCondLst>
                                            <p:cond delay="0"/>
                                          </p:stCondLst>
                                        </p:cTn>
                                        <p:tgtEl>
                                          <p:spTgt spid="99"/>
                                        </p:tgtEl>
                                        <p:attrNameLst>
                                          <p:attrName>style.visibility</p:attrName>
                                        </p:attrNameLst>
                                      </p:cBhvr>
                                      <p:to>
                                        <p:strVal val="visible"/>
                                      </p:to>
                                    </p:set>
                                    <p:anim calcmode="lin" valueType="num">
                                      <p:cBhvr>
                                        <p:cTn id="583" dur="1000" fill="hold"/>
                                        <p:tgtEl>
                                          <p:spTgt spid="99"/>
                                        </p:tgtEl>
                                        <p:attrNameLst>
                                          <p:attrName>ppt_w</p:attrName>
                                        </p:attrNameLst>
                                      </p:cBhvr>
                                      <p:tavLst>
                                        <p:tav tm="0">
                                          <p:val>
                                            <p:fltVal val="0"/>
                                          </p:val>
                                        </p:tav>
                                        <p:tav tm="100000">
                                          <p:val>
                                            <p:strVal val="#ppt_w"/>
                                          </p:val>
                                        </p:tav>
                                      </p:tavLst>
                                    </p:anim>
                                    <p:anim calcmode="lin" valueType="num">
                                      <p:cBhvr>
                                        <p:cTn id="584" dur="1000" fill="hold"/>
                                        <p:tgtEl>
                                          <p:spTgt spid="99"/>
                                        </p:tgtEl>
                                        <p:attrNameLst>
                                          <p:attrName>ppt_h</p:attrName>
                                        </p:attrNameLst>
                                      </p:cBhvr>
                                      <p:tavLst>
                                        <p:tav tm="0">
                                          <p:val>
                                            <p:fltVal val="0"/>
                                          </p:val>
                                        </p:tav>
                                        <p:tav tm="100000">
                                          <p:val>
                                            <p:strVal val="#ppt_h"/>
                                          </p:val>
                                        </p:tav>
                                      </p:tavLst>
                                    </p:anim>
                                    <p:anim calcmode="lin" valueType="num">
                                      <p:cBhvr>
                                        <p:cTn id="585" dur="1000" fill="hold"/>
                                        <p:tgtEl>
                                          <p:spTgt spid="99"/>
                                        </p:tgtEl>
                                        <p:attrNameLst>
                                          <p:attrName>style.rotation</p:attrName>
                                        </p:attrNameLst>
                                      </p:cBhvr>
                                      <p:tavLst>
                                        <p:tav tm="0">
                                          <p:val>
                                            <p:fltVal val="90"/>
                                          </p:val>
                                        </p:tav>
                                        <p:tav tm="100000">
                                          <p:val>
                                            <p:fltVal val="0"/>
                                          </p:val>
                                        </p:tav>
                                      </p:tavLst>
                                    </p:anim>
                                    <p:animEffect transition="in" filter="fade">
                                      <p:cBhvr>
                                        <p:cTn id="586" dur="1000"/>
                                        <p:tgtEl>
                                          <p:spTgt spid="99"/>
                                        </p:tgtEl>
                                      </p:cBhvr>
                                    </p:animEffect>
                                  </p:childTnLst>
                                </p:cTn>
                              </p:par>
                              <p:par>
                                <p:cTn id="587" presetID="31" presetClass="entr" presetSubtype="0" fill="hold" nodeType="withEffect">
                                  <p:stCondLst>
                                    <p:cond delay="0"/>
                                  </p:stCondLst>
                                  <p:childTnLst>
                                    <p:set>
                                      <p:cBhvr>
                                        <p:cTn id="588" dur="1" fill="hold">
                                          <p:stCondLst>
                                            <p:cond delay="0"/>
                                          </p:stCondLst>
                                        </p:cTn>
                                        <p:tgtEl>
                                          <p:spTgt spid="100"/>
                                        </p:tgtEl>
                                        <p:attrNameLst>
                                          <p:attrName>style.visibility</p:attrName>
                                        </p:attrNameLst>
                                      </p:cBhvr>
                                      <p:to>
                                        <p:strVal val="visible"/>
                                      </p:to>
                                    </p:set>
                                    <p:anim calcmode="lin" valueType="num">
                                      <p:cBhvr>
                                        <p:cTn id="589" dur="1000" fill="hold"/>
                                        <p:tgtEl>
                                          <p:spTgt spid="100"/>
                                        </p:tgtEl>
                                        <p:attrNameLst>
                                          <p:attrName>ppt_w</p:attrName>
                                        </p:attrNameLst>
                                      </p:cBhvr>
                                      <p:tavLst>
                                        <p:tav tm="0">
                                          <p:val>
                                            <p:fltVal val="0"/>
                                          </p:val>
                                        </p:tav>
                                        <p:tav tm="100000">
                                          <p:val>
                                            <p:strVal val="#ppt_w"/>
                                          </p:val>
                                        </p:tav>
                                      </p:tavLst>
                                    </p:anim>
                                    <p:anim calcmode="lin" valueType="num">
                                      <p:cBhvr>
                                        <p:cTn id="590" dur="1000" fill="hold"/>
                                        <p:tgtEl>
                                          <p:spTgt spid="100"/>
                                        </p:tgtEl>
                                        <p:attrNameLst>
                                          <p:attrName>ppt_h</p:attrName>
                                        </p:attrNameLst>
                                      </p:cBhvr>
                                      <p:tavLst>
                                        <p:tav tm="0">
                                          <p:val>
                                            <p:fltVal val="0"/>
                                          </p:val>
                                        </p:tav>
                                        <p:tav tm="100000">
                                          <p:val>
                                            <p:strVal val="#ppt_h"/>
                                          </p:val>
                                        </p:tav>
                                      </p:tavLst>
                                    </p:anim>
                                    <p:anim calcmode="lin" valueType="num">
                                      <p:cBhvr>
                                        <p:cTn id="591" dur="1000" fill="hold"/>
                                        <p:tgtEl>
                                          <p:spTgt spid="100"/>
                                        </p:tgtEl>
                                        <p:attrNameLst>
                                          <p:attrName>style.rotation</p:attrName>
                                        </p:attrNameLst>
                                      </p:cBhvr>
                                      <p:tavLst>
                                        <p:tav tm="0">
                                          <p:val>
                                            <p:fltVal val="90"/>
                                          </p:val>
                                        </p:tav>
                                        <p:tav tm="100000">
                                          <p:val>
                                            <p:fltVal val="0"/>
                                          </p:val>
                                        </p:tav>
                                      </p:tavLst>
                                    </p:anim>
                                    <p:animEffect transition="in" filter="fade">
                                      <p:cBhvr>
                                        <p:cTn id="592" dur="1000"/>
                                        <p:tgtEl>
                                          <p:spTgt spid="100"/>
                                        </p:tgtEl>
                                      </p:cBhvr>
                                    </p:animEffect>
                                  </p:childTnLst>
                                </p:cTn>
                              </p:par>
                              <p:par>
                                <p:cTn id="593" presetID="31" presetClass="entr" presetSubtype="0" fill="hold" grpId="0" nodeType="withEffect">
                                  <p:stCondLst>
                                    <p:cond delay="0"/>
                                  </p:stCondLst>
                                  <p:childTnLst>
                                    <p:set>
                                      <p:cBhvr>
                                        <p:cTn id="594" dur="1" fill="hold">
                                          <p:stCondLst>
                                            <p:cond delay="0"/>
                                          </p:stCondLst>
                                        </p:cTn>
                                        <p:tgtEl>
                                          <p:spTgt spid="101"/>
                                        </p:tgtEl>
                                        <p:attrNameLst>
                                          <p:attrName>style.visibility</p:attrName>
                                        </p:attrNameLst>
                                      </p:cBhvr>
                                      <p:to>
                                        <p:strVal val="visible"/>
                                      </p:to>
                                    </p:set>
                                    <p:anim calcmode="lin" valueType="num">
                                      <p:cBhvr>
                                        <p:cTn id="595" dur="1000" fill="hold"/>
                                        <p:tgtEl>
                                          <p:spTgt spid="101"/>
                                        </p:tgtEl>
                                        <p:attrNameLst>
                                          <p:attrName>ppt_w</p:attrName>
                                        </p:attrNameLst>
                                      </p:cBhvr>
                                      <p:tavLst>
                                        <p:tav tm="0">
                                          <p:val>
                                            <p:fltVal val="0"/>
                                          </p:val>
                                        </p:tav>
                                        <p:tav tm="100000">
                                          <p:val>
                                            <p:strVal val="#ppt_w"/>
                                          </p:val>
                                        </p:tav>
                                      </p:tavLst>
                                    </p:anim>
                                    <p:anim calcmode="lin" valueType="num">
                                      <p:cBhvr>
                                        <p:cTn id="596" dur="1000" fill="hold"/>
                                        <p:tgtEl>
                                          <p:spTgt spid="101"/>
                                        </p:tgtEl>
                                        <p:attrNameLst>
                                          <p:attrName>ppt_h</p:attrName>
                                        </p:attrNameLst>
                                      </p:cBhvr>
                                      <p:tavLst>
                                        <p:tav tm="0">
                                          <p:val>
                                            <p:fltVal val="0"/>
                                          </p:val>
                                        </p:tav>
                                        <p:tav tm="100000">
                                          <p:val>
                                            <p:strVal val="#ppt_h"/>
                                          </p:val>
                                        </p:tav>
                                      </p:tavLst>
                                    </p:anim>
                                    <p:anim calcmode="lin" valueType="num">
                                      <p:cBhvr>
                                        <p:cTn id="597" dur="1000" fill="hold"/>
                                        <p:tgtEl>
                                          <p:spTgt spid="101"/>
                                        </p:tgtEl>
                                        <p:attrNameLst>
                                          <p:attrName>style.rotation</p:attrName>
                                        </p:attrNameLst>
                                      </p:cBhvr>
                                      <p:tavLst>
                                        <p:tav tm="0">
                                          <p:val>
                                            <p:fltVal val="90"/>
                                          </p:val>
                                        </p:tav>
                                        <p:tav tm="100000">
                                          <p:val>
                                            <p:fltVal val="0"/>
                                          </p:val>
                                        </p:tav>
                                      </p:tavLst>
                                    </p:anim>
                                    <p:animEffect transition="in" filter="fade">
                                      <p:cBhvr>
                                        <p:cTn id="598" dur="1000"/>
                                        <p:tgtEl>
                                          <p:spTgt spid="101"/>
                                        </p:tgtEl>
                                      </p:cBhvr>
                                    </p:animEffect>
                                  </p:childTnLst>
                                </p:cTn>
                              </p:par>
                              <p:par>
                                <p:cTn id="599" presetID="31" presetClass="entr" presetSubtype="0" fill="hold" nodeType="withEffect">
                                  <p:stCondLst>
                                    <p:cond delay="0"/>
                                  </p:stCondLst>
                                  <p:childTnLst>
                                    <p:set>
                                      <p:cBhvr>
                                        <p:cTn id="600" dur="1" fill="hold">
                                          <p:stCondLst>
                                            <p:cond delay="0"/>
                                          </p:stCondLst>
                                        </p:cTn>
                                        <p:tgtEl>
                                          <p:spTgt spid="102"/>
                                        </p:tgtEl>
                                        <p:attrNameLst>
                                          <p:attrName>style.visibility</p:attrName>
                                        </p:attrNameLst>
                                      </p:cBhvr>
                                      <p:to>
                                        <p:strVal val="visible"/>
                                      </p:to>
                                    </p:set>
                                    <p:anim calcmode="lin" valueType="num">
                                      <p:cBhvr>
                                        <p:cTn id="601" dur="1000" fill="hold"/>
                                        <p:tgtEl>
                                          <p:spTgt spid="102"/>
                                        </p:tgtEl>
                                        <p:attrNameLst>
                                          <p:attrName>ppt_w</p:attrName>
                                        </p:attrNameLst>
                                      </p:cBhvr>
                                      <p:tavLst>
                                        <p:tav tm="0">
                                          <p:val>
                                            <p:fltVal val="0"/>
                                          </p:val>
                                        </p:tav>
                                        <p:tav tm="100000">
                                          <p:val>
                                            <p:strVal val="#ppt_w"/>
                                          </p:val>
                                        </p:tav>
                                      </p:tavLst>
                                    </p:anim>
                                    <p:anim calcmode="lin" valueType="num">
                                      <p:cBhvr>
                                        <p:cTn id="602" dur="1000" fill="hold"/>
                                        <p:tgtEl>
                                          <p:spTgt spid="102"/>
                                        </p:tgtEl>
                                        <p:attrNameLst>
                                          <p:attrName>ppt_h</p:attrName>
                                        </p:attrNameLst>
                                      </p:cBhvr>
                                      <p:tavLst>
                                        <p:tav tm="0">
                                          <p:val>
                                            <p:fltVal val="0"/>
                                          </p:val>
                                        </p:tav>
                                        <p:tav tm="100000">
                                          <p:val>
                                            <p:strVal val="#ppt_h"/>
                                          </p:val>
                                        </p:tav>
                                      </p:tavLst>
                                    </p:anim>
                                    <p:anim calcmode="lin" valueType="num">
                                      <p:cBhvr>
                                        <p:cTn id="603" dur="1000" fill="hold"/>
                                        <p:tgtEl>
                                          <p:spTgt spid="102"/>
                                        </p:tgtEl>
                                        <p:attrNameLst>
                                          <p:attrName>style.rotation</p:attrName>
                                        </p:attrNameLst>
                                      </p:cBhvr>
                                      <p:tavLst>
                                        <p:tav tm="0">
                                          <p:val>
                                            <p:fltVal val="90"/>
                                          </p:val>
                                        </p:tav>
                                        <p:tav tm="100000">
                                          <p:val>
                                            <p:fltVal val="0"/>
                                          </p:val>
                                        </p:tav>
                                      </p:tavLst>
                                    </p:anim>
                                    <p:animEffect transition="in" filter="fade">
                                      <p:cBhvr>
                                        <p:cTn id="604" dur="1000"/>
                                        <p:tgtEl>
                                          <p:spTgt spid="102"/>
                                        </p:tgtEl>
                                      </p:cBhvr>
                                    </p:animEffect>
                                  </p:childTnLst>
                                </p:cTn>
                              </p:par>
                              <p:par>
                                <p:cTn id="605" presetID="31" presetClass="entr" presetSubtype="0" fill="hold" nodeType="withEffect">
                                  <p:stCondLst>
                                    <p:cond delay="0"/>
                                  </p:stCondLst>
                                  <p:childTnLst>
                                    <p:set>
                                      <p:cBhvr>
                                        <p:cTn id="606" dur="1" fill="hold">
                                          <p:stCondLst>
                                            <p:cond delay="0"/>
                                          </p:stCondLst>
                                        </p:cTn>
                                        <p:tgtEl>
                                          <p:spTgt spid="103"/>
                                        </p:tgtEl>
                                        <p:attrNameLst>
                                          <p:attrName>style.visibility</p:attrName>
                                        </p:attrNameLst>
                                      </p:cBhvr>
                                      <p:to>
                                        <p:strVal val="visible"/>
                                      </p:to>
                                    </p:set>
                                    <p:anim calcmode="lin" valueType="num">
                                      <p:cBhvr>
                                        <p:cTn id="607" dur="1000" fill="hold"/>
                                        <p:tgtEl>
                                          <p:spTgt spid="103"/>
                                        </p:tgtEl>
                                        <p:attrNameLst>
                                          <p:attrName>ppt_w</p:attrName>
                                        </p:attrNameLst>
                                      </p:cBhvr>
                                      <p:tavLst>
                                        <p:tav tm="0">
                                          <p:val>
                                            <p:fltVal val="0"/>
                                          </p:val>
                                        </p:tav>
                                        <p:tav tm="100000">
                                          <p:val>
                                            <p:strVal val="#ppt_w"/>
                                          </p:val>
                                        </p:tav>
                                      </p:tavLst>
                                    </p:anim>
                                    <p:anim calcmode="lin" valueType="num">
                                      <p:cBhvr>
                                        <p:cTn id="608" dur="1000" fill="hold"/>
                                        <p:tgtEl>
                                          <p:spTgt spid="103"/>
                                        </p:tgtEl>
                                        <p:attrNameLst>
                                          <p:attrName>ppt_h</p:attrName>
                                        </p:attrNameLst>
                                      </p:cBhvr>
                                      <p:tavLst>
                                        <p:tav tm="0">
                                          <p:val>
                                            <p:fltVal val="0"/>
                                          </p:val>
                                        </p:tav>
                                        <p:tav tm="100000">
                                          <p:val>
                                            <p:strVal val="#ppt_h"/>
                                          </p:val>
                                        </p:tav>
                                      </p:tavLst>
                                    </p:anim>
                                    <p:anim calcmode="lin" valueType="num">
                                      <p:cBhvr>
                                        <p:cTn id="609" dur="1000" fill="hold"/>
                                        <p:tgtEl>
                                          <p:spTgt spid="103"/>
                                        </p:tgtEl>
                                        <p:attrNameLst>
                                          <p:attrName>style.rotation</p:attrName>
                                        </p:attrNameLst>
                                      </p:cBhvr>
                                      <p:tavLst>
                                        <p:tav tm="0">
                                          <p:val>
                                            <p:fltVal val="90"/>
                                          </p:val>
                                        </p:tav>
                                        <p:tav tm="100000">
                                          <p:val>
                                            <p:fltVal val="0"/>
                                          </p:val>
                                        </p:tav>
                                      </p:tavLst>
                                    </p:anim>
                                    <p:animEffect transition="in" filter="fade">
                                      <p:cBhvr>
                                        <p:cTn id="610" dur="1000"/>
                                        <p:tgtEl>
                                          <p:spTgt spid="103"/>
                                        </p:tgtEl>
                                      </p:cBhvr>
                                    </p:animEffect>
                                  </p:childTnLst>
                                </p:cTn>
                              </p:par>
                              <p:par>
                                <p:cTn id="611" presetID="31" presetClass="entr" presetSubtype="0" fill="hold" grpId="0" nodeType="withEffect">
                                  <p:stCondLst>
                                    <p:cond delay="0"/>
                                  </p:stCondLst>
                                  <p:childTnLst>
                                    <p:set>
                                      <p:cBhvr>
                                        <p:cTn id="612" dur="1" fill="hold">
                                          <p:stCondLst>
                                            <p:cond delay="0"/>
                                          </p:stCondLst>
                                        </p:cTn>
                                        <p:tgtEl>
                                          <p:spTgt spid="104"/>
                                        </p:tgtEl>
                                        <p:attrNameLst>
                                          <p:attrName>style.visibility</p:attrName>
                                        </p:attrNameLst>
                                      </p:cBhvr>
                                      <p:to>
                                        <p:strVal val="visible"/>
                                      </p:to>
                                    </p:set>
                                    <p:anim calcmode="lin" valueType="num">
                                      <p:cBhvr>
                                        <p:cTn id="613" dur="1000" fill="hold"/>
                                        <p:tgtEl>
                                          <p:spTgt spid="104"/>
                                        </p:tgtEl>
                                        <p:attrNameLst>
                                          <p:attrName>ppt_w</p:attrName>
                                        </p:attrNameLst>
                                      </p:cBhvr>
                                      <p:tavLst>
                                        <p:tav tm="0">
                                          <p:val>
                                            <p:fltVal val="0"/>
                                          </p:val>
                                        </p:tav>
                                        <p:tav tm="100000">
                                          <p:val>
                                            <p:strVal val="#ppt_w"/>
                                          </p:val>
                                        </p:tav>
                                      </p:tavLst>
                                    </p:anim>
                                    <p:anim calcmode="lin" valueType="num">
                                      <p:cBhvr>
                                        <p:cTn id="614" dur="1000" fill="hold"/>
                                        <p:tgtEl>
                                          <p:spTgt spid="104"/>
                                        </p:tgtEl>
                                        <p:attrNameLst>
                                          <p:attrName>ppt_h</p:attrName>
                                        </p:attrNameLst>
                                      </p:cBhvr>
                                      <p:tavLst>
                                        <p:tav tm="0">
                                          <p:val>
                                            <p:fltVal val="0"/>
                                          </p:val>
                                        </p:tav>
                                        <p:tav tm="100000">
                                          <p:val>
                                            <p:strVal val="#ppt_h"/>
                                          </p:val>
                                        </p:tav>
                                      </p:tavLst>
                                    </p:anim>
                                    <p:anim calcmode="lin" valueType="num">
                                      <p:cBhvr>
                                        <p:cTn id="615" dur="1000" fill="hold"/>
                                        <p:tgtEl>
                                          <p:spTgt spid="104"/>
                                        </p:tgtEl>
                                        <p:attrNameLst>
                                          <p:attrName>style.rotation</p:attrName>
                                        </p:attrNameLst>
                                      </p:cBhvr>
                                      <p:tavLst>
                                        <p:tav tm="0">
                                          <p:val>
                                            <p:fltVal val="90"/>
                                          </p:val>
                                        </p:tav>
                                        <p:tav tm="100000">
                                          <p:val>
                                            <p:fltVal val="0"/>
                                          </p:val>
                                        </p:tav>
                                      </p:tavLst>
                                    </p:anim>
                                    <p:animEffect transition="in" filter="fade">
                                      <p:cBhvr>
                                        <p:cTn id="616" dur="1000"/>
                                        <p:tgtEl>
                                          <p:spTgt spid="104"/>
                                        </p:tgtEl>
                                      </p:cBhvr>
                                    </p:animEffect>
                                  </p:childTnLst>
                                </p:cTn>
                              </p:par>
                              <p:par>
                                <p:cTn id="617" presetID="31" presetClass="entr" presetSubtype="0" fill="hold" grpId="0" nodeType="withEffect">
                                  <p:stCondLst>
                                    <p:cond delay="0"/>
                                  </p:stCondLst>
                                  <p:childTnLst>
                                    <p:set>
                                      <p:cBhvr>
                                        <p:cTn id="618" dur="1" fill="hold">
                                          <p:stCondLst>
                                            <p:cond delay="0"/>
                                          </p:stCondLst>
                                        </p:cTn>
                                        <p:tgtEl>
                                          <p:spTgt spid="105"/>
                                        </p:tgtEl>
                                        <p:attrNameLst>
                                          <p:attrName>style.visibility</p:attrName>
                                        </p:attrNameLst>
                                      </p:cBhvr>
                                      <p:to>
                                        <p:strVal val="visible"/>
                                      </p:to>
                                    </p:set>
                                    <p:anim calcmode="lin" valueType="num">
                                      <p:cBhvr>
                                        <p:cTn id="619" dur="1000" fill="hold"/>
                                        <p:tgtEl>
                                          <p:spTgt spid="105"/>
                                        </p:tgtEl>
                                        <p:attrNameLst>
                                          <p:attrName>ppt_w</p:attrName>
                                        </p:attrNameLst>
                                      </p:cBhvr>
                                      <p:tavLst>
                                        <p:tav tm="0">
                                          <p:val>
                                            <p:fltVal val="0"/>
                                          </p:val>
                                        </p:tav>
                                        <p:tav tm="100000">
                                          <p:val>
                                            <p:strVal val="#ppt_w"/>
                                          </p:val>
                                        </p:tav>
                                      </p:tavLst>
                                    </p:anim>
                                    <p:anim calcmode="lin" valueType="num">
                                      <p:cBhvr>
                                        <p:cTn id="620" dur="1000" fill="hold"/>
                                        <p:tgtEl>
                                          <p:spTgt spid="105"/>
                                        </p:tgtEl>
                                        <p:attrNameLst>
                                          <p:attrName>ppt_h</p:attrName>
                                        </p:attrNameLst>
                                      </p:cBhvr>
                                      <p:tavLst>
                                        <p:tav tm="0">
                                          <p:val>
                                            <p:fltVal val="0"/>
                                          </p:val>
                                        </p:tav>
                                        <p:tav tm="100000">
                                          <p:val>
                                            <p:strVal val="#ppt_h"/>
                                          </p:val>
                                        </p:tav>
                                      </p:tavLst>
                                    </p:anim>
                                    <p:anim calcmode="lin" valueType="num">
                                      <p:cBhvr>
                                        <p:cTn id="621" dur="1000" fill="hold"/>
                                        <p:tgtEl>
                                          <p:spTgt spid="105"/>
                                        </p:tgtEl>
                                        <p:attrNameLst>
                                          <p:attrName>style.rotation</p:attrName>
                                        </p:attrNameLst>
                                      </p:cBhvr>
                                      <p:tavLst>
                                        <p:tav tm="0">
                                          <p:val>
                                            <p:fltVal val="90"/>
                                          </p:val>
                                        </p:tav>
                                        <p:tav tm="100000">
                                          <p:val>
                                            <p:fltVal val="0"/>
                                          </p:val>
                                        </p:tav>
                                      </p:tavLst>
                                    </p:anim>
                                    <p:animEffect transition="in" filter="fade">
                                      <p:cBhvr>
                                        <p:cTn id="622" dur="1000"/>
                                        <p:tgtEl>
                                          <p:spTgt spid="105"/>
                                        </p:tgtEl>
                                      </p:cBhvr>
                                    </p:animEffect>
                                  </p:childTnLst>
                                </p:cTn>
                              </p:par>
                              <p:par>
                                <p:cTn id="623" presetID="31" presetClass="entr" presetSubtype="0" fill="hold" nodeType="withEffect">
                                  <p:stCondLst>
                                    <p:cond delay="0"/>
                                  </p:stCondLst>
                                  <p:childTnLst>
                                    <p:set>
                                      <p:cBhvr>
                                        <p:cTn id="624" dur="1" fill="hold">
                                          <p:stCondLst>
                                            <p:cond delay="0"/>
                                          </p:stCondLst>
                                        </p:cTn>
                                        <p:tgtEl>
                                          <p:spTgt spid="106"/>
                                        </p:tgtEl>
                                        <p:attrNameLst>
                                          <p:attrName>style.visibility</p:attrName>
                                        </p:attrNameLst>
                                      </p:cBhvr>
                                      <p:to>
                                        <p:strVal val="visible"/>
                                      </p:to>
                                    </p:set>
                                    <p:anim calcmode="lin" valueType="num">
                                      <p:cBhvr>
                                        <p:cTn id="625" dur="1000" fill="hold"/>
                                        <p:tgtEl>
                                          <p:spTgt spid="106"/>
                                        </p:tgtEl>
                                        <p:attrNameLst>
                                          <p:attrName>ppt_w</p:attrName>
                                        </p:attrNameLst>
                                      </p:cBhvr>
                                      <p:tavLst>
                                        <p:tav tm="0">
                                          <p:val>
                                            <p:fltVal val="0"/>
                                          </p:val>
                                        </p:tav>
                                        <p:tav tm="100000">
                                          <p:val>
                                            <p:strVal val="#ppt_w"/>
                                          </p:val>
                                        </p:tav>
                                      </p:tavLst>
                                    </p:anim>
                                    <p:anim calcmode="lin" valueType="num">
                                      <p:cBhvr>
                                        <p:cTn id="626" dur="1000" fill="hold"/>
                                        <p:tgtEl>
                                          <p:spTgt spid="106"/>
                                        </p:tgtEl>
                                        <p:attrNameLst>
                                          <p:attrName>ppt_h</p:attrName>
                                        </p:attrNameLst>
                                      </p:cBhvr>
                                      <p:tavLst>
                                        <p:tav tm="0">
                                          <p:val>
                                            <p:fltVal val="0"/>
                                          </p:val>
                                        </p:tav>
                                        <p:tav tm="100000">
                                          <p:val>
                                            <p:strVal val="#ppt_h"/>
                                          </p:val>
                                        </p:tav>
                                      </p:tavLst>
                                    </p:anim>
                                    <p:anim calcmode="lin" valueType="num">
                                      <p:cBhvr>
                                        <p:cTn id="627" dur="1000" fill="hold"/>
                                        <p:tgtEl>
                                          <p:spTgt spid="106"/>
                                        </p:tgtEl>
                                        <p:attrNameLst>
                                          <p:attrName>style.rotation</p:attrName>
                                        </p:attrNameLst>
                                      </p:cBhvr>
                                      <p:tavLst>
                                        <p:tav tm="0">
                                          <p:val>
                                            <p:fltVal val="90"/>
                                          </p:val>
                                        </p:tav>
                                        <p:tav tm="100000">
                                          <p:val>
                                            <p:fltVal val="0"/>
                                          </p:val>
                                        </p:tav>
                                      </p:tavLst>
                                    </p:anim>
                                    <p:animEffect transition="in" filter="fade">
                                      <p:cBhvr>
                                        <p:cTn id="628" dur="1000"/>
                                        <p:tgtEl>
                                          <p:spTgt spid="106"/>
                                        </p:tgtEl>
                                      </p:cBhvr>
                                    </p:animEffect>
                                  </p:childTnLst>
                                </p:cTn>
                              </p:par>
                              <p:par>
                                <p:cTn id="629" presetID="31" presetClass="entr" presetSubtype="0" fill="hold" nodeType="withEffect">
                                  <p:stCondLst>
                                    <p:cond delay="0"/>
                                  </p:stCondLst>
                                  <p:childTnLst>
                                    <p:set>
                                      <p:cBhvr>
                                        <p:cTn id="630" dur="1" fill="hold">
                                          <p:stCondLst>
                                            <p:cond delay="0"/>
                                          </p:stCondLst>
                                        </p:cTn>
                                        <p:tgtEl>
                                          <p:spTgt spid="107"/>
                                        </p:tgtEl>
                                        <p:attrNameLst>
                                          <p:attrName>style.visibility</p:attrName>
                                        </p:attrNameLst>
                                      </p:cBhvr>
                                      <p:to>
                                        <p:strVal val="visible"/>
                                      </p:to>
                                    </p:set>
                                    <p:anim calcmode="lin" valueType="num">
                                      <p:cBhvr>
                                        <p:cTn id="631" dur="1000" fill="hold"/>
                                        <p:tgtEl>
                                          <p:spTgt spid="107"/>
                                        </p:tgtEl>
                                        <p:attrNameLst>
                                          <p:attrName>ppt_w</p:attrName>
                                        </p:attrNameLst>
                                      </p:cBhvr>
                                      <p:tavLst>
                                        <p:tav tm="0">
                                          <p:val>
                                            <p:fltVal val="0"/>
                                          </p:val>
                                        </p:tav>
                                        <p:tav tm="100000">
                                          <p:val>
                                            <p:strVal val="#ppt_w"/>
                                          </p:val>
                                        </p:tav>
                                      </p:tavLst>
                                    </p:anim>
                                    <p:anim calcmode="lin" valueType="num">
                                      <p:cBhvr>
                                        <p:cTn id="632" dur="1000" fill="hold"/>
                                        <p:tgtEl>
                                          <p:spTgt spid="107"/>
                                        </p:tgtEl>
                                        <p:attrNameLst>
                                          <p:attrName>ppt_h</p:attrName>
                                        </p:attrNameLst>
                                      </p:cBhvr>
                                      <p:tavLst>
                                        <p:tav tm="0">
                                          <p:val>
                                            <p:fltVal val="0"/>
                                          </p:val>
                                        </p:tav>
                                        <p:tav tm="100000">
                                          <p:val>
                                            <p:strVal val="#ppt_h"/>
                                          </p:val>
                                        </p:tav>
                                      </p:tavLst>
                                    </p:anim>
                                    <p:anim calcmode="lin" valueType="num">
                                      <p:cBhvr>
                                        <p:cTn id="633" dur="1000" fill="hold"/>
                                        <p:tgtEl>
                                          <p:spTgt spid="107"/>
                                        </p:tgtEl>
                                        <p:attrNameLst>
                                          <p:attrName>style.rotation</p:attrName>
                                        </p:attrNameLst>
                                      </p:cBhvr>
                                      <p:tavLst>
                                        <p:tav tm="0">
                                          <p:val>
                                            <p:fltVal val="90"/>
                                          </p:val>
                                        </p:tav>
                                        <p:tav tm="100000">
                                          <p:val>
                                            <p:fltVal val="0"/>
                                          </p:val>
                                        </p:tav>
                                      </p:tavLst>
                                    </p:anim>
                                    <p:animEffect transition="in" filter="fade">
                                      <p:cBhvr>
                                        <p:cTn id="634" dur="1000"/>
                                        <p:tgtEl>
                                          <p:spTgt spid="107"/>
                                        </p:tgtEl>
                                      </p:cBhvr>
                                    </p:animEffect>
                                  </p:childTnLst>
                                </p:cTn>
                              </p:par>
                              <p:par>
                                <p:cTn id="635" presetID="31" presetClass="entr" presetSubtype="0" fill="hold" nodeType="withEffect">
                                  <p:stCondLst>
                                    <p:cond delay="0"/>
                                  </p:stCondLst>
                                  <p:childTnLst>
                                    <p:set>
                                      <p:cBhvr>
                                        <p:cTn id="636" dur="1" fill="hold">
                                          <p:stCondLst>
                                            <p:cond delay="0"/>
                                          </p:stCondLst>
                                        </p:cTn>
                                        <p:tgtEl>
                                          <p:spTgt spid="108"/>
                                        </p:tgtEl>
                                        <p:attrNameLst>
                                          <p:attrName>style.visibility</p:attrName>
                                        </p:attrNameLst>
                                      </p:cBhvr>
                                      <p:to>
                                        <p:strVal val="visible"/>
                                      </p:to>
                                    </p:set>
                                    <p:anim calcmode="lin" valueType="num">
                                      <p:cBhvr>
                                        <p:cTn id="637" dur="1000" fill="hold"/>
                                        <p:tgtEl>
                                          <p:spTgt spid="108"/>
                                        </p:tgtEl>
                                        <p:attrNameLst>
                                          <p:attrName>ppt_w</p:attrName>
                                        </p:attrNameLst>
                                      </p:cBhvr>
                                      <p:tavLst>
                                        <p:tav tm="0">
                                          <p:val>
                                            <p:fltVal val="0"/>
                                          </p:val>
                                        </p:tav>
                                        <p:tav tm="100000">
                                          <p:val>
                                            <p:strVal val="#ppt_w"/>
                                          </p:val>
                                        </p:tav>
                                      </p:tavLst>
                                    </p:anim>
                                    <p:anim calcmode="lin" valueType="num">
                                      <p:cBhvr>
                                        <p:cTn id="638" dur="1000" fill="hold"/>
                                        <p:tgtEl>
                                          <p:spTgt spid="108"/>
                                        </p:tgtEl>
                                        <p:attrNameLst>
                                          <p:attrName>ppt_h</p:attrName>
                                        </p:attrNameLst>
                                      </p:cBhvr>
                                      <p:tavLst>
                                        <p:tav tm="0">
                                          <p:val>
                                            <p:fltVal val="0"/>
                                          </p:val>
                                        </p:tav>
                                        <p:tav tm="100000">
                                          <p:val>
                                            <p:strVal val="#ppt_h"/>
                                          </p:val>
                                        </p:tav>
                                      </p:tavLst>
                                    </p:anim>
                                    <p:anim calcmode="lin" valueType="num">
                                      <p:cBhvr>
                                        <p:cTn id="639" dur="1000" fill="hold"/>
                                        <p:tgtEl>
                                          <p:spTgt spid="108"/>
                                        </p:tgtEl>
                                        <p:attrNameLst>
                                          <p:attrName>style.rotation</p:attrName>
                                        </p:attrNameLst>
                                      </p:cBhvr>
                                      <p:tavLst>
                                        <p:tav tm="0">
                                          <p:val>
                                            <p:fltVal val="90"/>
                                          </p:val>
                                        </p:tav>
                                        <p:tav tm="100000">
                                          <p:val>
                                            <p:fltVal val="0"/>
                                          </p:val>
                                        </p:tav>
                                      </p:tavLst>
                                    </p:anim>
                                    <p:animEffect transition="in" filter="fade">
                                      <p:cBhvr>
                                        <p:cTn id="640" dur="1000"/>
                                        <p:tgtEl>
                                          <p:spTgt spid="108"/>
                                        </p:tgtEl>
                                      </p:cBhvr>
                                    </p:animEffect>
                                  </p:childTnLst>
                                </p:cTn>
                              </p:par>
                              <p:par>
                                <p:cTn id="641" presetID="31" presetClass="entr" presetSubtype="0" fill="hold" nodeType="withEffect">
                                  <p:stCondLst>
                                    <p:cond delay="0"/>
                                  </p:stCondLst>
                                  <p:childTnLst>
                                    <p:set>
                                      <p:cBhvr>
                                        <p:cTn id="642" dur="1" fill="hold">
                                          <p:stCondLst>
                                            <p:cond delay="0"/>
                                          </p:stCondLst>
                                        </p:cTn>
                                        <p:tgtEl>
                                          <p:spTgt spid="109"/>
                                        </p:tgtEl>
                                        <p:attrNameLst>
                                          <p:attrName>style.visibility</p:attrName>
                                        </p:attrNameLst>
                                      </p:cBhvr>
                                      <p:to>
                                        <p:strVal val="visible"/>
                                      </p:to>
                                    </p:set>
                                    <p:anim calcmode="lin" valueType="num">
                                      <p:cBhvr>
                                        <p:cTn id="643" dur="1000" fill="hold"/>
                                        <p:tgtEl>
                                          <p:spTgt spid="109"/>
                                        </p:tgtEl>
                                        <p:attrNameLst>
                                          <p:attrName>ppt_w</p:attrName>
                                        </p:attrNameLst>
                                      </p:cBhvr>
                                      <p:tavLst>
                                        <p:tav tm="0">
                                          <p:val>
                                            <p:fltVal val="0"/>
                                          </p:val>
                                        </p:tav>
                                        <p:tav tm="100000">
                                          <p:val>
                                            <p:strVal val="#ppt_w"/>
                                          </p:val>
                                        </p:tav>
                                      </p:tavLst>
                                    </p:anim>
                                    <p:anim calcmode="lin" valueType="num">
                                      <p:cBhvr>
                                        <p:cTn id="644" dur="1000" fill="hold"/>
                                        <p:tgtEl>
                                          <p:spTgt spid="109"/>
                                        </p:tgtEl>
                                        <p:attrNameLst>
                                          <p:attrName>ppt_h</p:attrName>
                                        </p:attrNameLst>
                                      </p:cBhvr>
                                      <p:tavLst>
                                        <p:tav tm="0">
                                          <p:val>
                                            <p:fltVal val="0"/>
                                          </p:val>
                                        </p:tav>
                                        <p:tav tm="100000">
                                          <p:val>
                                            <p:strVal val="#ppt_h"/>
                                          </p:val>
                                        </p:tav>
                                      </p:tavLst>
                                    </p:anim>
                                    <p:anim calcmode="lin" valueType="num">
                                      <p:cBhvr>
                                        <p:cTn id="645" dur="1000" fill="hold"/>
                                        <p:tgtEl>
                                          <p:spTgt spid="109"/>
                                        </p:tgtEl>
                                        <p:attrNameLst>
                                          <p:attrName>style.rotation</p:attrName>
                                        </p:attrNameLst>
                                      </p:cBhvr>
                                      <p:tavLst>
                                        <p:tav tm="0">
                                          <p:val>
                                            <p:fltVal val="90"/>
                                          </p:val>
                                        </p:tav>
                                        <p:tav tm="100000">
                                          <p:val>
                                            <p:fltVal val="0"/>
                                          </p:val>
                                        </p:tav>
                                      </p:tavLst>
                                    </p:anim>
                                    <p:animEffect transition="in" filter="fade">
                                      <p:cBhvr>
                                        <p:cTn id="646" dur="1000"/>
                                        <p:tgtEl>
                                          <p:spTgt spid="109"/>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0"/>
                                        </p:tgtEl>
                                        <p:attrNameLst>
                                          <p:attrName>style.visibility</p:attrName>
                                        </p:attrNameLst>
                                      </p:cBhvr>
                                      <p:to>
                                        <p:strVal val="visible"/>
                                      </p:to>
                                    </p:set>
                                    <p:anim calcmode="lin" valueType="num">
                                      <p:cBhvr>
                                        <p:cTn id="649" dur="1000" fill="hold"/>
                                        <p:tgtEl>
                                          <p:spTgt spid="110"/>
                                        </p:tgtEl>
                                        <p:attrNameLst>
                                          <p:attrName>ppt_w</p:attrName>
                                        </p:attrNameLst>
                                      </p:cBhvr>
                                      <p:tavLst>
                                        <p:tav tm="0">
                                          <p:val>
                                            <p:fltVal val="0"/>
                                          </p:val>
                                        </p:tav>
                                        <p:tav tm="100000">
                                          <p:val>
                                            <p:strVal val="#ppt_w"/>
                                          </p:val>
                                        </p:tav>
                                      </p:tavLst>
                                    </p:anim>
                                    <p:anim calcmode="lin" valueType="num">
                                      <p:cBhvr>
                                        <p:cTn id="650" dur="1000" fill="hold"/>
                                        <p:tgtEl>
                                          <p:spTgt spid="110"/>
                                        </p:tgtEl>
                                        <p:attrNameLst>
                                          <p:attrName>ppt_h</p:attrName>
                                        </p:attrNameLst>
                                      </p:cBhvr>
                                      <p:tavLst>
                                        <p:tav tm="0">
                                          <p:val>
                                            <p:fltVal val="0"/>
                                          </p:val>
                                        </p:tav>
                                        <p:tav tm="100000">
                                          <p:val>
                                            <p:strVal val="#ppt_h"/>
                                          </p:val>
                                        </p:tav>
                                      </p:tavLst>
                                    </p:anim>
                                    <p:anim calcmode="lin" valueType="num">
                                      <p:cBhvr>
                                        <p:cTn id="651" dur="1000" fill="hold"/>
                                        <p:tgtEl>
                                          <p:spTgt spid="110"/>
                                        </p:tgtEl>
                                        <p:attrNameLst>
                                          <p:attrName>style.rotation</p:attrName>
                                        </p:attrNameLst>
                                      </p:cBhvr>
                                      <p:tavLst>
                                        <p:tav tm="0">
                                          <p:val>
                                            <p:fltVal val="90"/>
                                          </p:val>
                                        </p:tav>
                                        <p:tav tm="100000">
                                          <p:val>
                                            <p:fltVal val="0"/>
                                          </p:val>
                                        </p:tav>
                                      </p:tavLst>
                                    </p:anim>
                                    <p:animEffect transition="in" filter="fade">
                                      <p:cBhvr>
                                        <p:cTn id="652" dur="1000"/>
                                        <p:tgtEl>
                                          <p:spTgt spid="110"/>
                                        </p:tgtEl>
                                      </p:cBhvr>
                                    </p:animEffect>
                                  </p:childTnLst>
                                </p:cTn>
                              </p:par>
                              <p:par>
                                <p:cTn id="653" presetID="31" presetClass="entr" presetSubtype="0" fill="hold" grpId="0" nodeType="withEffect">
                                  <p:stCondLst>
                                    <p:cond delay="0"/>
                                  </p:stCondLst>
                                  <p:childTnLst>
                                    <p:set>
                                      <p:cBhvr>
                                        <p:cTn id="654" dur="1" fill="hold">
                                          <p:stCondLst>
                                            <p:cond delay="0"/>
                                          </p:stCondLst>
                                        </p:cTn>
                                        <p:tgtEl>
                                          <p:spTgt spid="111"/>
                                        </p:tgtEl>
                                        <p:attrNameLst>
                                          <p:attrName>style.visibility</p:attrName>
                                        </p:attrNameLst>
                                      </p:cBhvr>
                                      <p:to>
                                        <p:strVal val="visible"/>
                                      </p:to>
                                    </p:set>
                                    <p:anim calcmode="lin" valueType="num">
                                      <p:cBhvr>
                                        <p:cTn id="655" dur="1000" fill="hold"/>
                                        <p:tgtEl>
                                          <p:spTgt spid="111"/>
                                        </p:tgtEl>
                                        <p:attrNameLst>
                                          <p:attrName>ppt_w</p:attrName>
                                        </p:attrNameLst>
                                      </p:cBhvr>
                                      <p:tavLst>
                                        <p:tav tm="0">
                                          <p:val>
                                            <p:fltVal val="0"/>
                                          </p:val>
                                        </p:tav>
                                        <p:tav tm="100000">
                                          <p:val>
                                            <p:strVal val="#ppt_w"/>
                                          </p:val>
                                        </p:tav>
                                      </p:tavLst>
                                    </p:anim>
                                    <p:anim calcmode="lin" valueType="num">
                                      <p:cBhvr>
                                        <p:cTn id="656" dur="1000" fill="hold"/>
                                        <p:tgtEl>
                                          <p:spTgt spid="111"/>
                                        </p:tgtEl>
                                        <p:attrNameLst>
                                          <p:attrName>ppt_h</p:attrName>
                                        </p:attrNameLst>
                                      </p:cBhvr>
                                      <p:tavLst>
                                        <p:tav tm="0">
                                          <p:val>
                                            <p:fltVal val="0"/>
                                          </p:val>
                                        </p:tav>
                                        <p:tav tm="100000">
                                          <p:val>
                                            <p:strVal val="#ppt_h"/>
                                          </p:val>
                                        </p:tav>
                                      </p:tavLst>
                                    </p:anim>
                                    <p:anim calcmode="lin" valueType="num">
                                      <p:cBhvr>
                                        <p:cTn id="657" dur="1000" fill="hold"/>
                                        <p:tgtEl>
                                          <p:spTgt spid="111"/>
                                        </p:tgtEl>
                                        <p:attrNameLst>
                                          <p:attrName>style.rotation</p:attrName>
                                        </p:attrNameLst>
                                      </p:cBhvr>
                                      <p:tavLst>
                                        <p:tav tm="0">
                                          <p:val>
                                            <p:fltVal val="90"/>
                                          </p:val>
                                        </p:tav>
                                        <p:tav tm="100000">
                                          <p:val>
                                            <p:fltVal val="0"/>
                                          </p:val>
                                        </p:tav>
                                      </p:tavLst>
                                    </p:anim>
                                    <p:animEffect transition="in" filter="fade">
                                      <p:cBhvr>
                                        <p:cTn id="658" dur="1000"/>
                                        <p:tgtEl>
                                          <p:spTgt spid="111"/>
                                        </p:tgtEl>
                                      </p:cBhvr>
                                    </p:animEffect>
                                  </p:childTnLst>
                                </p:cTn>
                              </p:par>
                              <p:par>
                                <p:cTn id="659" presetID="31" presetClass="entr" presetSubtype="0" fill="hold" nodeType="withEffect">
                                  <p:stCondLst>
                                    <p:cond delay="0"/>
                                  </p:stCondLst>
                                  <p:childTnLst>
                                    <p:set>
                                      <p:cBhvr>
                                        <p:cTn id="660" dur="1" fill="hold">
                                          <p:stCondLst>
                                            <p:cond delay="0"/>
                                          </p:stCondLst>
                                        </p:cTn>
                                        <p:tgtEl>
                                          <p:spTgt spid="112"/>
                                        </p:tgtEl>
                                        <p:attrNameLst>
                                          <p:attrName>style.visibility</p:attrName>
                                        </p:attrNameLst>
                                      </p:cBhvr>
                                      <p:to>
                                        <p:strVal val="visible"/>
                                      </p:to>
                                    </p:set>
                                    <p:anim calcmode="lin" valueType="num">
                                      <p:cBhvr>
                                        <p:cTn id="661" dur="1000" fill="hold"/>
                                        <p:tgtEl>
                                          <p:spTgt spid="112"/>
                                        </p:tgtEl>
                                        <p:attrNameLst>
                                          <p:attrName>ppt_w</p:attrName>
                                        </p:attrNameLst>
                                      </p:cBhvr>
                                      <p:tavLst>
                                        <p:tav tm="0">
                                          <p:val>
                                            <p:fltVal val="0"/>
                                          </p:val>
                                        </p:tav>
                                        <p:tav tm="100000">
                                          <p:val>
                                            <p:strVal val="#ppt_w"/>
                                          </p:val>
                                        </p:tav>
                                      </p:tavLst>
                                    </p:anim>
                                    <p:anim calcmode="lin" valueType="num">
                                      <p:cBhvr>
                                        <p:cTn id="662" dur="1000" fill="hold"/>
                                        <p:tgtEl>
                                          <p:spTgt spid="112"/>
                                        </p:tgtEl>
                                        <p:attrNameLst>
                                          <p:attrName>ppt_h</p:attrName>
                                        </p:attrNameLst>
                                      </p:cBhvr>
                                      <p:tavLst>
                                        <p:tav tm="0">
                                          <p:val>
                                            <p:fltVal val="0"/>
                                          </p:val>
                                        </p:tav>
                                        <p:tav tm="100000">
                                          <p:val>
                                            <p:strVal val="#ppt_h"/>
                                          </p:val>
                                        </p:tav>
                                      </p:tavLst>
                                    </p:anim>
                                    <p:anim calcmode="lin" valueType="num">
                                      <p:cBhvr>
                                        <p:cTn id="663" dur="1000" fill="hold"/>
                                        <p:tgtEl>
                                          <p:spTgt spid="112"/>
                                        </p:tgtEl>
                                        <p:attrNameLst>
                                          <p:attrName>style.rotation</p:attrName>
                                        </p:attrNameLst>
                                      </p:cBhvr>
                                      <p:tavLst>
                                        <p:tav tm="0">
                                          <p:val>
                                            <p:fltVal val="90"/>
                                          </p:val>
                                        </p:tav>
                                        <p:tav tm="100000">
                                          <p:val>
                                            <p:fltVal val="0"/>
                                          </p:val>
                                        </p:tav>
                                      </p:tavLst>
                                    </p:anim>
                                    <p:animEffect transition="in" filter="fade">
                                      <p:cBhvr>
                                        <p:cTn id="664" dur="1000"/>
                                        <p:tgtEl>
                                          <p:spTgt spid="112"/>
                                        </p:tgtEl>
                                      </p:cBhvr>
                                    </p:animEffect>
                                  </p:childTnLst>
                                </p:cTn>
                              </p:par>
                              <p:par>
                                <p:cTn id="665" presetID="31" presetClass="entr" presetSubtype="0" fill="hold" nodeType="withEffect">
                                  <p:stCondLst>
                                    <p:cond delay="0"/>
                                  </p:stCondLst>
                                  <p:childTnLst>
                                    <p:set>
                                      <p:cBhvr>
                                        <p:cTn id="666" dur="1" fill="hold">
                                          <p:stCondLst>
                                            <p:cond delay="0"/>
                                          </p:stCondLst>
                                        </p:cTn>
                                        <p:tgtEl>
                                          <p:spTgt spid="113"/>
                                        </p:tgtEl>
                                        <p:attrNameLst>
                                          <p:attrName>style.visibility</p:attrName>
                                        </p:attrNameLst>
                                      </p:cBhvr>
                                      <p:to>
                                        <p:strVal val="visible"/>
                                      </p:to>
                                    </p:set>
                                    <p:anim calcmode="lin" valueType="num">
                                      <p:cBhvr>
                                        <p:cTn id="667" dur="1000" fill="hold"/>
                                        <p:tgtEl>
                                          <p:spTgt spid="113"/>
                                        </p:tgtEl>
                                        <p:attrNameLst>
                                          <p:attrName>ppt_w</p:attrName>
                                        </p:attrNameLst>
                                      </p:cBhvr>
                                      <p:tavLst>
                                        <p:tav tm="0">
                                          <p:val>
                                            <p:fltVal val="0"/>
                                          </p:val>
                                        </p:tav>
                                        <p:tav tm="100000">
                                          <p:val>
                                            <p:strVal val="#ppt_w"/>
                                          </p:val>
                                        </p:tav>
                                      </p:tavLst>
                                    </p:anim>
                                    <p:anim calcmode="lin" valueType="num">
                                      <p:cBhvr>
                                        <p:cTn id="668" dur="1000" fill="hold"/>
                                        <p:tgtEl>
                                          <p:spTgt spid="113"/>
                                        </p:tgtEl>
                                        <p:attrNameLst>
                                          <p:attrName>ppt_h</p:attrName>
                                        </p:attrNameLst>
                                      </p:cBhvr>
                                      <p:tavLst>
                                        <p:tav tm="0">
                                          <p:val>
                                            <p:fltVal val="0"/>
                                          </p:val>
                                        </p:tav>
                                        <p:tav tm="100000">
                                          <p:val>
                                            <p:strVal val="#ppt_h"/>
                                          </p:val>
                                        </p:tav>
                                      </p:tavLst>
                                    </p:anim>
                                    <p:anim calcmode="lin" valueType="num">
                                      <p:cBhvr>
                                        <p:cTn id="669" dur="1000" fill="hold"/>
                                        <p:tgtEl>
                                          <p:spTgt spid="113"/>
                                        </p:tgtEl>
                                        <p:attrNameLst>
                                          <p:attrName>style.rotation</p:attrName>
                                        </p:attrNameLst>
                                      </p:cBhvr>
                                      <p:tavLst>
                                        <p:tav tm="0">
                                          <p:val>
                                            <p:fltVal val="90"/>
                                          </p:val>
                                        </p:tav>
                                        <p:tav tm="100000">
                                          <p:val>
                                            <p:fltVal val="0"/>
                                          </p:val>
                                        </p:tav>
                                      </p:tavLst>
                                    </p:anim>
                                    <p:animEffect transition="in" filter="fade">
                                      <p:cBhvr>
                                        <p:cTn id="670" dur="1000"/>
                                        <p:tgtEl>
                                          <p:spTgt spid="113"/>
                                        </p:tgtEl>
                                      </p:cBhvr>
                                    </p:animEffect>
                                  </p:childTnLst>
                                </p:cTn>
                              </p:par>
                              <p:par>
                                <p:cTn id="671" presetID="31" presetClass="entr" presetSubtype="0" fill="hold" nodeType="withEffect">
                                  <p:stCondLst>
                                    <p:cond delay="0"/>
                                  </p:stCondLst>
                                  <p:childTnLst>
                                    <p:set>
                                      <p:cBhvr>
                                        <p:cTn id="672" dur="1" fill="hold">
                                          <p:stCondLst>
                                            <p:cond delay="0"/>
                                          </p:stCondLst>
                                        </p:cTn>
                                        <p:tgtEl>
                                          <p:spTgt spid="114"/>
                                        </p:tgtEl>
                                        <p:attrNameLst>
                                          <p:attrName>style.visibility</p:attrName>
                                        </p:attrNameLst>
                                      </p:cBhvr>
                                      <p:to>
                                        <p:strVal val="visible"/>
                                      </p:to>
                                    </p:set>
                                    <p:anim calcmode="lin" valueType="num">
                                      <p:cBhvr>
                                        <p:cTn id="673" dur="1000" fill="hold"/>
                                        <p:tgtEl>
                                          <p:spTgt spid="114"/>
                                        </p:tgtEl>
                                        <p:attrNameLst>
                                          <p:attrName>ppt_w</p:attrName>
                                        </p:attrNameLst>
                                      </p:cBhvr>
                                      <p:tavLst>
                                        <p:tav tm="0">
                                          <p:val>
                                            <p:fltVal val="0"/>
                                          </p:val>
                                        </p:tav>
                                        <p:tav tm="100000">
                                          <p:val>
                                            <p:strVal val="#ppt_w"/>
                                          </p:val>
                                        </p:tav>
                                      </p:tavLst>
                                    </p:anim>
                                    <p:anim calcmode="lin" valueType="num">
                                      <p:cBhvr>
                                        <p:cTn id="674" dur="1000" fill="hold"/>
                                        <p:tgtEl>
                                          <p:spTgt spid="114"/>
                                        </p:tgtEl>
                                        <p:attrNameLst>
                                          <p:attrName>ppt_h</p:attrName>
                                        </p:attrNameLst>
                                      </p:cBhvr>
                                      <p:tavLst>
                                        <p:tav tm="0">
                                          <p:val>
                                            <p:fltVal val="0"/>
                                          </p:val>
                                        </p:tav>
                                        <p:tav tm="100000">
                                          <p:val>
                                            <p:strVal val="#ppt_h"/>
                                          </p:val>
                                        </p:tav>
                                      </p:tavLst>
                                    </p:anim>
                                    <p:anim calcmode="lin" valueType="num">
                                      <p:cBhvr>
                                        <p:cTn id="675" dur="1000" fill="hold"/>
                                        <p:tgtEl>
                                          <p:spTgt spid="114"/>
                                        </p:tgtEl>
                                        <p:attrNameLst>
                                          <p:attrName>style.rotation</p:attrName>
                                        </p:attrNameLst>
                                      </p:cBhvr>
                                      <p:tavLst>
                                        <p:tav tm="0">
                                          <p:val>
                                            <p:fltVal val="90"/>
                                          </p:val>
                                        </p:tav>
                                        <p:tav tm="100000">
                                          <p:val>
                                            <p:fltVal val="0"/>
                                          </p:val>
                                        </p:tav>
                                      </p:tavLst>
                                    </p:anim>
                                    <p:animEffect transition="in" filter="fade">
                                      <p:cBhvr>
                                        <p:cTn id="676" dur="1000"/>
                                        <p:tgtEl>
                                          <p:spTgt spid="114"/>
                                        </p:tgtEl>
                                      </p:cBhvr>
                                    </p:animEffect>
                                  </p:childTnLst>
                                </p:cTn>
                              </p:par>
                              <p:par>
                                <p:cTn id="677" presetID="31" presetClass="entr" presetSubtype="0" fill="hold" nodeType="withEffect">
                                  <p:stCondLst>
                                    <p:cond delay="0"/>
                                  </p:stCondLst>
                                  <p:childTnLst>
                                    <p:set>
                                      <p:cBhvr>
                                        <p:cTn id="678" dur="1" fill="hold">
                                          <p:stCondLst>
                                            <p:cond delay="0"/>
                                          </p:stCondLst>
                                        </p:cTn>
                                        <p:tgtEl>
                                          <p:spTgt spid="115"/>
                                        </p:tgtEl>
                                        <p:attrNameLst>
                                          <p:attrName>style.visibility</p:attrName>
                                        </p:attrNameLst>
                                      </p:cBhvr>
                                      <p:to>
                                        <p:strVal val="visible"/>
                                      </p:to>
                                    </p:set>
                                    <p:anim calcmode="lin" valueType="num">
                                      <p:cBhvr>
                                        <p:cTn id="679" dur="1000" fill="hold"/>
                                        <p:tgtEl>
                                          <p:spTgt spid="115"/>
                                        </p:tgtEl>
                                        <p:attrNameLst>
                                          <p:attrName>ppt_w</p:attrName>
                                        </p:attrNameLst>
                                      </p:cBhvr>
                                      <p:tavLst>
                                        <p:tav tm="0">
                                          <p:val>
                                            <p:fltVal val="0"/>
                                          </p:val>
                                        </p:tav>
                                        <p:tav tm="100000">
                                          <p:val>
                                            <p:strVal val="#ppt_w"/>
                                          </p:val>
                                        </p:tav>
                                      </p:tavLst>
                                    </p:anim>
                                    <p:anim calcmode="lin" valueType="num">
                                      <p:cBhvr>
                                        <p:cTn id="680" dur="1000" fill="hold"/>
                                        <p:tgtEl>
                                          <p:spTgt spid="115"/>
                                        </p:tgtEl>
                                        <p:attrNameLst>
                                          <p:attrName>ppt_h</p:attrName>
                                        </p:attrNameLst>
                                      </p:cBhvr>
                                      <p:tavLst>
                                        <p:tav tm="0">
                                          <p:val>
                                            <p:fltVal val="0"/>
                                          </p:val>
                                        </p:tav>
                                        <p:tav tm="100000">
                                          <p:val>
                                            <p:strVal val="#ppt_h"/>
                                          </p:val>
                                        </p:tav>
                                      </p:tavLst>
                                    </p:anim>
                                    <p:anim calcmode="lin" valueType="num">
                                      <p:cBhvr>
                                        <p:cTn id="681" dur="1000" fill="hold"/>
                                        <p:tgtEl>
                                          <p:spTgt spid="115"/>
                                        </p:tgtEl>
                                        <p:attrNameLst>
                                          <p:attrName>style.rotation</p:attrName>
                                        </p:attrNameLst>
                                      </p:cBhvr>
                                      <p:tavLst>
                                        <p:tav tm="0">
                                          <p:val>
                                            <p:fltVal val="90"/>
                                          </p:val>
                                        </p:tav>
                                        <p:tav tm="100000">
                                          <p:val>
                                            <p:fltVal val="0"/>
                                          </p:val>
                                        </p:tav>
                                      </p:tavLst>
                                    </p:anim>
                                    <p:animEffect transition="in" filter="fade">
                                      <p:cBhvr>
                                        <p:cTn id="682" dur="1000"/>
                                        <p:tgtEl>
                                          <p:spTgt spid="115"/>
                                        </p:tgtEl>
                                      </p:cBhvr>
                                    </p:animEffect>
                                  </p:childTnLst>
                                </p:cTn>
                              </p:par>
                              <p:par>
                                <p:cTn id="683" presetID="31" presetClass="entr" presetSubtype="0" fill="hold" nodeType="withEffect">
                                  <p:stCondLst>
                                    <p:cond delay="0"/>
                                  </p:stCondLst>
                                  <p:childTnLst>
                                    <p:set>
                                      <p:cBhvr>
                                        <p:cTn id="684" dur="1" fill="hold">
                                          <p:stCondLst>
                                            <p:cond delay="0"/>
                                          </p:stCondLst>
                                        </p:cTn>
                                        <p:tgtEl>
                                          <p:spTgt spid="116"/>
                                        </p:tgtEl>
                                        <p:attrNameLst>
                                          <p:attrName>style.visibility</p:attrName>
                                        </p:attrNameLst>
                                      </p:cBhvr>
                                      <p:to>
                                        <p:strVal val="visible"/>
                                      </p:to>
                                    </p:set>
                                    <p:anim calcmode="lin" valueType="num">
                                      <p:cBhvr>
                                        <p:cTn id="685" dur="1000" fill="hold"/>
                                        <p:tgtEl>
                                          <p:spTgt spid="116"/>
                                        </p:tgtEl>
                                        <p:attrNameLst>
                                          <p:attrName>ppt_w</p:attrName>
                                        </p:attrNameLst>
                                      </p:cBhvr>
                                      <p:tavLst>
                                        <p:tav tm="0">
                                          <p:val>
                                            <p:fltVal val="0"/>
                                          </p:val>
                                        </p:tav>
                                        <p:tav tm="100000">
                                          <p:val>
                                            <p:strVal val="#ppt_w"/>
                                          </p:val>
                                        </p:tav>
                                      </p:tavLst>
                                    </p:anim>
                                    <p:anim calcmode="lin" valueType="num">
                                      <p:cBhvr>
                                        <p:cTn id="686" dur="1000" fill="hold"/>
                                        <p:tgtEl>
                                          <p:spTgt spid="116"/>
                                        </p:tgtEl>
                                        <p:attrNameLst>
                                          <p:attrName>ppt_h</p:attrName>
                                        </p:attrNameLst>
                                      </p:cBhvr>
                                      <p:tavLst>
                                        <p:tav tm="0">
                                          <p:val>
                                            <p:fltVal val="0"/>
                                          </p:val>
                                        </p:tav>
                                        <p:tav tm="100000">
                                          <p:val>
                                            <p:strVal val="#ppt_h"/>
                                          </p:val>
                                        </p:tav>
                                      </p:tavLst>
                                    </p:anim>
                                    <p:anim calcmode="lin" valueType="num">
                                      <p:cBhvr>
                                        <p:cTn id="687" dur="1000" fill="hold"/>
                                        <p:tgtEl>
                                          <p:spTgt spid="116"/>
                                        </p:tgtEl>
                                        <p:attrNameLst>
                                          <p:attrName>style.rotation</p:attrName>
                                        </p:attrNameLst>
                                      </p:cBhvr>
                                      <p:tavLst>
                                        <p:tav tm="0">
                                          <p:val>
                                            <p:fltVal val="90"/>
                                          </p:val>
                                        </p:tav>
                                        <p:tav tm="100000">
                                          <p:val>
                                            <p:fltVal val="0"/>
                                          </p:val>
                                        </p:tav>
                                      </p:tavLst>
                                    </p:anim>
                                    <p:animEffect transition="in" filter="fade">
                                      <p:cBhvr>
                                        <p:cTn id="688" dur="1000"/>
                                        <p:tgtEl>
                                          <p:spTgt spid="116"/>
                                        </p:tgtEl>
                                      </p:cBhvr>
                                    </p:animEffect>
                                  </p:childTnLst>
                                </p:cTn>
                              </p:par>
                              <p:par>
                                <p:cTn id="689" presetID="31" presetClass="entr" presetSubtype="0" fill="hold" nodeType="withEffect">
                                  <p:stCondLst>
                                    <p:cond delay="0"/>
                                  </p:stCondLst>
                                  <p:childTnLst>
                                    <p:set>
                                      <p:cBhvr>
                                        <p:cTn id="690" dur="1" fill="hold">
                                          <p:stCondLst>
                                            <p:cond delay="0"/>
                                          </p:stCondLst>
                                        </p:cTn>
                                        <p:tgtEl>
                                          <p:spTgt spid="117"/>
                                        </p:tgtEl>
                                        <p:attrNameLst>
                                          <p:attrName>style.visibility</p:attrName>
                                        </p:attrNameLst>
                                      </p:cBhvr>
                                      <p:to>
                                        <p:strVal val="visible"/>
                                      </p:to>
                                    </p:set>
                                    <p:anim calcmode="lin" valueType="num">
                                      <p:cBhvr>
                                        <p:cTn id="691" dur="1000" fill="hold"/>
                                        <p:tgtEl>
                                          <p:spTgt spid="117"/>
                                        </p:tgtEl>
                                        <p:attrNameLst>
                                          <p:attrName>ppt_w</p:attrName>
                                        </p:attrNameLst>
                                      </p:cBhvr>
                                      <p:tavLst>
                                        <p:tav tm="0">
                                          <p:val>
                                            <p:fltVal val="0"/>
                                          </p:val>
                                        </p:tav>
                                        <p:tav tm="100000">
                                          <p:val>
                                            <p:strVal val="#ppt_w"/>
                                          </p:val>
                                        </p:tav>
                                      </p:tavLst>
                                    </p:anim>
                                    <p:anim calcmode="lin" valueType="num">
                                      <p:cBhvr>
                                        <p:cTn id="692" dur="1000" fill="hold"/>
                                        <p:tgtEl>
                                          <p:spTgt spid="117"/>
                                        </p:tgtEl>
                                        <p:attrNameLst>
                                          <p:attrName>ppt_h</p:attrName>
                                        </p:attrNameLst>
                                      </p:cBhvr>
                                      <p:tavLst>
                                        <p:tav tm="0">
                                          <p:val>
                                            <p:fltVal val="0"/>
                                          </p:val>
                                        </p:tav>
                                        <p:tav tm="100000">
                                          <p:val>
                                            <p:strVal val="#ppt_h"/>
                                          </p:val>
                                        </p:tav>
                                      </p:tavLst>
                                    </p:anim>
                                    <p:anim calcmode="lin" valueType="num">
                                      <p:cBhvr>
                                        <p:cTn id="693" dur="1000" fill="hold"/>
                                        <p:tgtEl>
                                          <p:spTgt spid="117"/>
                                        </p:tgtEl>
                                        <p:attrNameLst>
                                          <p:attrName>style.rotation</p:attrName>
                                        </p:attrNameLst>
                                      </p:cBhvr>
                                      <p:tavLst>
                                        <p:tav tm="0">
                                          <p:val>
                                            <p:fltVal val="90"/>
                                          </p:val>
                                        </p:tav>
                                        <p:tav tm="100000">
                                          <p:val>
                                            <p:fltVal val="0"/>
                                          </p:val>
                                        </p:tav>
                                      </p:tavLst>
                                    </p:anim>
                                    <p:animEffect transition="in" filter="fade">
                                      <p:cBhvr>
                                        <p:cTn id="694" dur="1000"/>
                                        <p:tgtEl>
                                          <p:spTgt spid="117"/>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8"/>
                                        </p:tgtEl>
                                        <p:attrNameLst>
                                          <p:attrName>style.visibility</p:attrName>
                                        </p:attrNameLst>
                                      </p:cBhvr>
                                      <p:to>
                                        <p:strVal val="visible"/>
                                      </p:to>
                                    </p:set>
                                    <p:anim calcmode="lin" valueType="num">
                                      <p:cBhvr>
                                        <p:cTn id="697" dur="1000" fill="hold"/>
                                        <p:tgtEl>
                                          <p:spTgt spid="118"/>
                                        </p:tgtEl>
                                        <p:attrNameLst>
                                          <p:attrName>ppt_w</p:attrName>
                                        </p:attrNameLst>
                                      </p:cBhvr>
                                      <p:tavLst>
                                        <p:tav tm="0">
                                          <p:val>
                                            <p:fltVal val="0"/>
                                          </p:val>
                                        </p:tav>
                                        <p:tav tm="100000">
                                          <p:val>
                                            <p:strVal val="#ppt_w"/>
                                          </p:val>
                                        </p:tav>
                                      </p:tavLst>
                                    </p:anim>
                                    <p:anim calcmode="lin" valueType="num">
                                      <p:cBhvr>
                                        <p:cTn id="698" dur="1000" fill="hold"/>
                                        <p:tgtEl>
                                          <p:spTgt spid="118"/>
                                        </p:tgtEl>
                                        <p:attrNameLst>
                                          <p:attrName>ppt_h</p:attrName>
                                        </p:attrNameLst>
                                      </p:cBhvr>
                                      <p:tavLst>
                                        <p:tav tm="0">
                                          <p:val>
                                            <p:fltVal val="0"/>
                                          </p:val>
                                        </p:tav>
                                        <p:tav tm="100000">
                                          <p:val>
                                            <p:strVal val="#ppt_h"/>
                                          </p:val>
                                        </p:tav>
                                      </p:tavLst>
                                    </p:anim>
                                    <p:anim calcmode="lin" valueType="num">
                                      <p:cBhvr>
                                        <p:cTn id="699" dur="1000" fill="hold"/>
                                        <p:tgtEl>
                                          <p:spTgt spid="118"/>
                                        </p:tgtEl>
                                        <p:attrNameLst>
                                          <p:attrName>style.rotation</p:attrName>
                                        </p:attrNameLst>
                                      </p:cBhvr>
                                      <p:tavLst>
                                        <p:tav tm="0">
                                          <p:val>
                                            <p:fltVal val="90"/>
                                          </p:val>
                                        </p:tav>
                                        <p:tav tm="100000">
                                          <p:val>
                                            <p:fltVal val="0"/>
                                          </p:val>
                                        </p:tav>
                                      </p:tavLst>
                                    </p:anim>
                                    <p:animEffect transition="in" filter="fade">
                                      <p:cBhvr>
                                        <p:cTn id="700" dur="1000"/>
                                        <p:tgtEl>
                                          <p:spTgt spid="118"/>
                                        </p:tgtEl>
                                      </p:cBhvr>
                                    </p:animEffect>
                                  </p:childTnLst>
                                </p:cTn>
                              </p:par>
                              <p:par>
                                <p:cTn id="701" presetID="31" presetClass="entr" presetSubtype="0" fill="hold" grpId="0" nodeType="withEffect">
                                  <p:stCondLst>
                                    <p:cond delay="0"/>
                                  </p:stCondLst>
                                  <p:childTnLst>
                                    <p:set>
                                      <p:cBhvr>
                                        <p:cTn id="702" dur="1" fill="hold">
                                          <p:stCondLst>
                                            <p:cond delay="0"/>
                                          </p:stCondLst>
                                        </p:cTn>
                                        <p:tgtEl>
                                          <p:spTgt spid="119"/>
                                        </p:tgtEl>
                                        <p:attrNameLst>
                                          <p:attrName>style.visibility</p:attrName>
                                        </p:attrNameLst>
                                      </p:cBhvr>
                                      <p:to>
                                        <p:strVal val="visible"/>
                                      </p:to>
                                    </p:set>
                                    <p:anim calcmode="lin" valueType="num">
                                      <p:cBhvr>
                                        <p:cTn id="703" dur="1000" fill="hold"/>
                                        <p:tgtEl>
                                          <p:spTgt spid="119"/>
                                        </p:tgtEl>
                                        <p:attrNameLst>
                                          <p:attrName>ppt_w</p:attrName>
                                        </p:attrNameLst>
                                      </p:cBhvr>
                                      <p:tavLst>
                                        <p:tav tm="0">
                                          <p:val>
                                            <p:fltVal val="0"/>
                                          </p:val>
                                        </p:tav>
                                        <p:tav tm="100000">
                                          <p:val>
                                            <p:strVal val="#ppt_w"/>
                                          </p:val>
                                        </p:tav>
                                      </p:tavLst>
                                    </p:anim>
                                    <p:anim calcmode="lin" valueType="num">
                                      <p:cBhvr>
                                        <p:cTn id="704" dur="1000" fill="hold"/>
                                        <p:tgtEl>
                                          <p:spTgt spid="119"/>
                                        </p:tgtEl>
                                        <p:attrNameLst>
                                          <p:attrName>ppt_h</p:attrName>
                                        </p:attrNameLst>
                                      </p:cBhvr>
                                      <p:tavLst>
                                        <p:tav tm="0">
                                          <p:val>
                                            <p:fltVal val="0"/>
                                          </p:val>
                                        </p:tav>
                                        <p:tav tm="100000">
                                          <p:val>
                                            <p:strVal val="#ppt_h"/>
                                          </p:val>
                                        </p:tav>
                                      </p:tavLst>
                                    </p:anim>
                                    <p:anim calcmode="lin" valueType="num">
                                      <p:cBhvr>
                                        <p:cTn id="705" dur="1000" fill="hold"/>
                                        <p:tgtEl>
                                          <p:spTgt spid="119"/>
                                        </p:tgtEl>
                                        <p:attrNameLst>
                                          <p:attrName>style.rotation</p:attrName>
                                        </p:attrNameLst>
                                      </p:cBhvr>
                                      <p:tavLst>
                                        <p:tav tm="0">
                                          <p:val>
                                            <p:fltVal val="90"/>
                                          </p:val>
                                        </p:tav>
                                        <p:tav tm="100000">
                                          <p:val>
                                            <p:fltVal val="0"/>
                                          </p:val>
                                        </p:tav>
                                      </p:tavLst>
                                    </p:anim>
                                    <p:animEffect transition="in" filter="fade">
                                      <p:cBhvr>
                                        <p:cTn id="706" dur="1000"/>
                                        <p:tgtEl>
                                          <p:spTgt spid="119"/>
                                        </p:tgtEl>
                                      </p:cBhvr>
                                    </p:animEffect>
                                  </p:childTnLst>
                                </p:cTn>
                              </p:par>
                              <p:par>
                                <p:cTn id="707" presetID="31" presetClass="entr" presetSubtype="0" fill="hold" nodeType="withEffect">
                                  <p:stCondLst>
                                    <p:cond delay="0"/>
                                  </p:stCondLst>
                                  <p:childTnLst>
                                    <p:set>
                                      <p:cBhvr>
                                        <p:cTn id="708" dur="1" fill="hold">
                                          <p:stCondLst>
                                            <p:cond delay="0"/>
                                          </p:stCondLst>
                                        </p:cTn>
                                        <p:tgtEl>
                                          <p:spTgt spid="120"/>
                                        </p:tgtEl>
                                        <p:attrNameLst>
                                          <p:attrName>style.visibility</p:attrName>
                                        </p:attrNameLst>
                                      </p:cBhvr>
                                      <p:to>
                                        <p:strVal val="visible"/>
                                      </p:to>
                                    </p:set>
                                    <p:anim calcmode="lin" valueType="num">
                                      <p:cBhvr>
                                        <p:cTn id="709" dur="1000" fill="hold"/>
                                        <p:tgtEl>
                                          <p:spTgt spid="120"/>
                                        </p:tgtEl>
                                        <p:attrNameLst>
                                          <p:attrName>ppt_w</p:attrName>
                                        </p:attrNameLst>
                                      </p:cBhvr>
                                      <p:tavLst>
                                        <p:tav tm="0">
                                          <p:val>
                                            <p:fltVal val="0"/>
                                          </p:val>
                                        </p:tav>
                                        <p:tav tm="100000">
                                          <p:val>
                                            <p:strVal val="#ppt_w"/>
                                          </p:val>
                                        </p:tav>
                                      </p:tavLst>
                                    </p:anim>
                                    <p:anim calcmode="lin" valueType="num">
                                      <p:cBhvr>
                                        <p:cTn id="710" dur="1000" fill="hold"/>
                                        <p:tgtEl>
                                          <p:spTgt spid="120"/>
                                        </p:tgtEl>
                                        <p:attrNameLst>
                                          <p:attrName>ppt_h</p:attrName>
                                        </p:attrNameLst>
                                      </p:cBhvr>
                                      <p:tavLst>
                                        <p:tav tm="0">
                                          <p:val>
                                            <p:fltVal val="0"/>
                                          </p:val>
                                        </p:tav>
                                        <p:tav tm="100000">
                                          <p:val>
                                            <p:strVal val="#ppt_h"/>
                                          </p:val>
                                        </p:tav>
                                      </p:tavLst>
                                    </p:anim>
                                    <p:anim calcmode="lin" valueType="num">
                                      <p:cBhvr>
                                        <p:cTn id="711" dur="1000" fill="hold"/>
                                        <p:tgtEl>
                                          <p:spTgt spid="120"/>
                                        </p:tgtEl>
                                        <p:attrNameLst>
                                          <p:attrName>style.rotation</p:attrName>
                                        </p:attrNameLst>
                                      </p:cBhvr>
                                      <p:tavLst>
                                        <p:tav tm="0">
                                          <p:val>
                                            <p:fltVal val="90"/>
                                          </p:val>
                                        </p:tav>
                                        <p:tav tm="100000">
                                          <p:val>
                                            <p:fltVal val="0"/>
                                          </p:val>
                                        </p:tav>
                                      </p:tavLst>
                                    </p:anim>
                                    <p:animEffect transition="in" filter="fade">
                                      <p:cBhvr>
                                        <p:cTn id="712" dur="1000"/>
                                        <p:tgtEl>
                                          <p:spTgt spid="120"/>
                                        </p:tgtEl>
                                      </p:cBhvr>
                                    </p:animEffect>
                                  </p:childTnLst>
                                </p:cTn>
                              </p:par>
                              <p:par>
                                <p:cTn id="713" presetID="31" presetClass="entr" presetSubtype="0" fill="hold" nodeType="withEffect">
                                  <p:stCondLst>
                                    <p:cond delay="0"/>
                                  </p:stCondLst>
                                  <p:childTnLst>
                                    <p:set>
                                      <p:cBhvr>
                                        <p:cTn id="714" dur="1" fill="hold">
                                          <p:stCondLst>
                                            <p:cond delay="0"/>
                                          </p:stCondLst>
                                        </p:cTn>
                                        <p:tgtEl>
                                          <p:spTgt spid="121"/>
                                        </p:tgtEl>
                                        <p:attrNameLst>
                                          <p:attrName>style.visibility</p:attrName>
                                        </p:attrNameLst>
                                      </p:cBhvr>
                                      <p:to>
                                        <p:strVal val="visible"/>
                                      </p:to>
                                    </p:set>
                                    <p:anim calcmode="lin" valueType="num">
                                      <p:cBhvr>
                                        <p:cTn id="715" dur="1000" fill="hold"/>
                                        <p:tgtEl>
                                          <p:spTgt spid="121"/>
                                        </p:tgtEl>
                                        <p:attrNameLst>
                                          <p:attrName>ppt_w</p:attrName>
                                        </p:attrNameLst>
                                      </p:cBhvr>
                                      <p:tavLst>
                                        <p:tav tm="0">
                                          <p:val>
                                            <p:fltVal val="0"/>
                                          </p:val>
                                        </p:tav>
                                        <p:tav tm="100000">
                                          <p:val>
                                            <p:strVal val="#ppt_w"/>
                                          </p:val>
                                        </p:tav>
                                      </p:tavLst>
                                    </p:anim>
                                    <p:anim calcmode="lin" valueType="num">
                                      <p:cBhvr>
                                        <p:cTn id="716" dur="1000" fill="hold"/>
                                        <p:tgtEl>
                                          <p:spTgt spid="121"/>
                                        </p:tgtEl>
                                        <p:attrNameLst>
                                          <p:attrName>ppt_h</p:attrName>
                                        </p:attrNameLst>
                                      </p:cBhvr>
                                      <p:tavLst>
                                        <p:tav tm="0">
                                          <p:val>
                                            <p:fltVal val="0"/>
                                          </p:val>
                                        </p:tav>
                                        <p:tav tm="100000">
                                          <p:val>
                                            <p:strVal val="#ppt_h"/>
                                          </p:val>
                                        </p:tav>
                                      </p:tavLst>
                                    </p:anim>
                                    <p:anim calcmode="lin" valueType="num">
                                      <p:cBhvr>
                                        <p:cTn id="717" dur="1000" fill="hold"/>
                                        <p:tgtEl>
                                          <p:spTgt spid="121"/>
                                        </p:tgtEl>
                                        <p:attrNameLst>
                                          <p:attrName>style.rotation</p:attrName>
                                        </p:attrNameLst>
                                      </p:cBhvr>
                                      <p:tavLst>
                                        <p:tav tm="0">
                                          <p:val>
                                            <p:fltVal val="90"/>
                                          </p:val>
                                        </p:tav>
                                        <p:tav tm="100000">
                                          <p:val>
                                            <p:fltVal val="0"/>
                                          </p:val>
                                        </p:tav>
                                      </p:tavLst>
                                    </p:anim>
                                    <p:animEffect transition="in" filter="fade">
                                      <p:cBhvr>
                                        <p:cTn id="718" dur="1000"/>
                                        <p:tgtEl>
                                          <p:spTgt spid="121"/>
                                        </p:tgtEl>
                                      </p:cBhvr>
                                    </p:animEffect>
                                  </p:childTnLst>
                                </p:cTn>
                              </p:par>
                              <p:par>
                                <p:cTn id="719" presetID="31" presetClass="entr" presetSubtype="0" fill="hold" nodeType="withEffect">
                                  <p:stCondLst>
                                    <p:cond delay="0"/>
                                  </p:stCondLst>
                                  <p:childTnLst>
                                    <p:set>
                                      <p:cBhvr>
                                        <p:cTn id="720" dur="1" fill="hold">
                                          <p:stCondLst>
                                            <p:cond delay="0"/>
                                          </p:stCondLst>
                                        </p:cTn>
                                        <p:tgtEl>
                                          <p:spTgt spid="122"/>
                                        </p:tgtEl>
                                        <p:attrNameLst>
                                          <p:attrName>style.visibility</p:attrName>
                                        </p:attrNameLst>
                                      </p:cBhvr>
                                      <p:to>
                                        <p:strVal val="visible"/>
                                      </p:to>
                                    </p:set>
                                    <p:anim calcmode="lin" valueType="num">
                                      <p:cBhvr>
                                        <p:cTn id="721" dur="1000" fill="hold"/>
                                        <p:tgtEl>
                                          <p:spTgt spid="122"/>
                                        </p:tgtEl>
                                        <p:attrNameLst>
                                          <p:attrName>ppt_w</p:attrName>
                                        </p:attrNameLst>
                                      </p:cBhvr>
                                      <p:tavLst>
                                        <p:tav tm="0">
                                          <p:val>
                                            <p:fltVal val="0"/>
                                          </p:val>
                                        </p:tav>
                                        <p:tav tm="100000">
                                          <p:val>
                                            <p:strVal val="#ppt_w"/>
                                          </p:val>
                                        </p:tav>
                                      </p:tavLst>
                                    </p:anim>
                                    <p:anim calcmode="lin" valueType="num">
                                      <p:cBhvr>
                                        <p:cTn id="722" dur="1000" fill="hold"/>
                                        <p:tgtEl>
                                          <p:spTgt spid="122"/>
                                        </p:tgtEl>
                                        <p:attrNameLst>
                                          <p:attrName>ppt_h</p:attrName>
                                        </p:attrNameLst>
                                      </p:cBhvr>
                                      <p:tavLst>
                                        <p:tav tm="0">
                                          <p:val>
                                            <p:fltVal val="0"/>
                                          </p:val>
                                        </p:tav>
                                        <p:tav tm="100000">
                                          <p:val>
                                            <p:strVal val="#ppt_h"/>
                                          </p:val>
                                        </p:tav>
                                      </p:tavLst>
                                    </p:anim>
                                    <p:anim calcmode="lin" valueType="num">
                                      <p:cBhvr>
                                        <p:cTn id="723" dur="1000" fill="hold"/>
                                        <p:tgtEl>
                                          <p:spTgt spid="122"/>
                                        </p:tgtEl>
                                        <p:attrNameLst>
                                          <p:attrName>style.rotation</p:attrName>
                                        </p:attrNameLst>
                                      </p:cBhvr>
                                      <p:tavLst>
                                        <p:tav tm="0">
                                          <p:val>
                                            <p:fltVal val="90"/>
                                          </p:val>
                                        </p:tav>
                                        <p:tav tm="100000">
                                          <p:val>
                                            <p:fltVal val="0"/>
                                          </p:val>
                                        </p:tav>
                                      </p:tavLst>
                                    </p:anim>
                                    <p:animEffect transition="in" filter="fade">
                                      <p:cBhvr>
                                        <p:cTn id="724" dur="1000"/>
                                        <p:tgtEl>
                                          <p:spTgt spid="122"/>
                                        </p:tgtEl>
                                      </p:cBhvr>
                                    </p:animEffect>
                                  </p:childTnLst>
                                </p:cTn>
                              </p:par>
                              <p:par>
                                <p:cTn id="725" presetID="31" presetClass="entr" presetSubtype="0" fill="hold" nodeType="withEffect">
                                  <p:stCondLst>
                                    <p:cond delay="0"/>
                                  </p:stCondLst>
                                  <p:childTnLst>
                                    <p:set>
                                      <p:cBhvr>
                                        <p:cTn id="726" dur="1" fill="hold">
                                          <p:stCondLst>
                                            <p:cond delay="0"/>
                                          </p:stCondLst>
                                        </p:cTn>
                                        <p:tgtEl>
                                          <p:spTgt spid="123"/>
                                        </p:tgtEl>
                                        <p:attrNameLst>
                                          <p:attrName>style.visibility</p:attrName>
                                        </p:attrNameLst>
                                      </p:cBhvr>
                                      <p:to>
                                        <p:strVal val="visible"/>
                                      </p:to>
                                    </p:set>
                                    <p:anim calcmode="lin" valueType="num">
                                      <p:cBhvr>
                                        <p:cTn id="727" dur="1000" fill="hold"/>
                                        <p:tgtEl>
                                          <p:spTgt spid="123"/>
                                        </p:tgtEl>
                                        <p:attrNameLst>
                                          <p:attrName>ppt_w</p:attrName>
                                        </p:attrNameLst>
                                      </p:cBhvr>
                                      <p:tavLst>
                                        <p:tav tm="0">
                                          <p:val>
                                            <p:fltVal val="0"/>
                                          </p:val>
                                        </p:tav>
                                        <p:tav tm="100000">
                                          <p:val>
                                            <p:strVal val="#ppt_w"/>
                                          </p:val>
                                        </p:tav>
                                      </p:tavLst>
                                    </p:anim>
                                    <p:anim calcmode="lin" valueType="num">
                                      <p:cBhvr>
                                        <p:cTn id="728" dur="1000" fill="hold"/>
                                        <p:tgtEl>
                                          <p:spTgt spid="123"/>
                                        </p:tgtEl>
                                        <p:attrNameLst>
                                          <p:attrName>ppt_h</p:attrName>
                                        </p:attrNameLst>
                                      </p:cBhvr>
                                      <p:tavLst>
                                        <p:tav tm="0">
                                          <p:val>
                                            <p:fltVal val="0"/>
                                          </p:val>
                                        </p:tav>
                                        <p:tav tm="100000">
                                          <p:val>
                                            <p:strVal val="#ppt_h"/>
                                          </p:val>
                                        </p:tav>
                                      </p:tavLst>
                                    </p:anim>
                                    <p:anim calcmode="lin" valueType="num">
                                      <p:cBhvr>
                                        <p:cTn id="729" dur="1000" fill="hold"/>
                                        <p:tgtEl>
                                          <p:spTgt spid="123"/>
                                        </p:tgtEl>
                                        <p:attrNameLst>
                                          <p:attrName>style.rotation</p:attrName>
                                        </p:attrNameLst>
                                      </p:cBhvr>
                                      <p:tavLst>
                                        <p:tav tm="0">
                                          <p:val>
                                            <p:fltVal val="90"/>
                                          </p:val>
                                        </p:tav>
                                        <p:tav tm="100000">
                                          <p:val>
                                            <p:fltVal val="0"/>
                                          </p:val>
                                        </p:tav>
                                      </p:tavLst>
                                    </p:anim>
                                    <p:animEffect transition="in" filter="fade">
                                      <p:cBhvr>
                                        <p:cTn id="730" dur="1000"/>
                                        <p:tgtEl>
                                          <p:spTgt spid="123"/>
                                        </p:tgtEl>
                                      </p:cBhvr>
                                    </p:animEffect>
                                  </p:childTnLst>
                                </p:cTn>
                              </p:par>
                              <p:par>
                                <p:cTn id="731" presetID="31" presetClass="entr" presetSubtype="0" fill="hold" nodeType="withEffect">
                                  <p:stCondLst>
                                    <p:cond delay="0"/>
                                  </p:stCondLst>
                                  <p:childTnLst>
                                    <p:set>
                                      <p:cBhvr>
                                        <p:cTn id="732" dur="1" fill="hold">
                                          <p:stCondLst>
                                            <p:cond delay="0"/>
                                          </p:stCondLst>
                                        </p:cTn>
                                        <p:tgtEl>
                                          <p:spTgt spid="124"/>
                                        </p:tgtEl>
                                        <p:attrNameLst>
                                          <p:attrName>style.visibility</p:attrName>
                                        </p:attrNameLst>
                                      </p:cBhvr>
                                      <p:to>
                                        <p:strVal val="visible"/>
                                      </p:to>
                                    </p:set>
                                    <p:anim calcmode="lin" valueType="num">
                                      <p:cBhvr>
                                        <p:cTn id="733" dur="1000" fill="hold"/>
                                        <p:tgtEl>
                                          <p:spTgt spid="124"/>
                                        </p:tgtEl>
                                        <p:attrNameLst>
                                          <p:attrName>ppt_w</p:attrName>
                                        </p:attrNameLst>
                                      </p:cBhvr>
                                      <p:tavLst>
                                        <p:tav tm="0">
                                          <p:val>
                                            <p:fltVal val="0"/>
                                          </p:val>
                                        </p:tav>
                                        <p:tav tm="100000">
                                          <p:val>
                                            <p:strVal val="#ppt_w"/>
                                          </p:val>
                                        </p:tav>
                                      </p:tavLst>
                                    </p:anim>
                                    <p:anim calcmode="lin" valueType="num">
                                      <p:cBhvr>
                                        <p:cTn id="734" dur="1000" fill="hold"/>
                                        <p:tgtEl>
                                          <p:spTgt spid="124"/>
                                        </p:tgtEl>
                                        <p:attrNameLst>
                                          <p:attrName>ppt_h</p:attrName>
                                        </p:attrNameLst>
                                      </p:cBhvr>
                                      <p:tavLst>
                                        <p:tav tm="0">
                                          <p:val>
                                            <p:fltVal val="0"/>
                                          </p:val>
                                        </p:tav>
                                        <p:tav tm="100000">
                                          <p:val>
                                            <p:strVal val="#ppt_h"/>
                                          </p:val>
                                        </p:tav>
                                      </p:tavLst>
                                    </p:anim>
                                    <p:anim calcmode="lin" valueType="num">
                                      <p:cBhvr>
                                        <p:cTn id="735" dur="1000" fill="hold"/>
                                        <p:tgtEl>
                                          <p:spTgt spid="124"/>
                                        </p:tgtEl>
                                        <p:attrNameLst>
                                          <p:attrName>style.rotation</p:attrName>
                                        </p:attrNameLst>
                                      </p:cBhvr>
                                      <p:tavLst>
                                        <p:tav tm="0">
                                          <p:val>
                                            <p:fltVal val="90"/>
                                          </p:val>
                                        </p:tav>
                                        <p:tav tm="100000">
                                          <p:val>
                                            <p:fltVal val="0"/>
                                          </p:val>
                                        </p:tav>
                                      </p:tavLst>
                                    </p:anim>
                                    <p:animEffect transition="in" filter="fade">
                                      <p:cBhvr>
                                        <p:cTn id="736" dur="1000"/>
                                        <p:tgtEl>
                                          <p:spTgt spid="124"/>
                                        </p:tgtEl>
                                      </p:cBhvr>
                                    </p:animEffect>
                                  </p:childTnLst>
                                </p:cTn>
                              </p:par>
                              <p:par>
                                <p:cTn id="737" presetID="31" presetClass="entr" presetSubtype="0" fill="hold" nodeType="withEffect">
                                  <p:stCondLst>
                                    <p:cond delay="0"/>
                                  </p:stCondLst>
                                  <p:childTnLst>
                                    <p:set>
                                      <p:cBhvr>
                                        <p:cTn id="738" dur="1" fill="hold">
                                          <p:stCondLst>
                                            <p:cond delay="0"/>
                                          </p:stCondLst>
                                        </p:cTn>
                                        <p:tgtEl>
                                          <p:spTgt spid="125"/>
                                        </p:tgtEl>
                                        <p:attrNameLst>
                                          <p:attrName>style.visibility</p:attrName>
                                        </p:attrNameLst>
                                      </p:cBhvr>
                                      <p:to>
                                        <p:strVal val="visible"/>
                                      </p:to>
                                    </p:set>
                                    <p:anim calcmode="lin" valueType="num">
                                      <p:cBhvr>
                                        <p:cTn id="739" dur="1000" fill="hold"/>
                                        <p:tgtEl>
                                          <p:spTgt spid="125"/>
                                        </p:tgtEl>
                                        <p:attrNameLst>
                                          <p:attrName>ppt_w</p:attrName>
                                        </p:attrNameLst>
                                      </p:cBhvr>
                                      <p:tavLst>
                                        <p:tav tm="0">
                                          <p:val>
                                            <p:fltVal val="0"/>
                                          </p:val>
                                        </p:tav>
                                        <p:tav tm="100000">
                                          <p:val>
                                            <p:strVal val="#ppt_w"/>
                                          </p:val>
                                        </p:tav>
                                      </p:tavLst>
                                    </p:anim>
                                    <p:anim calcmode="lin" valueType="num">
                                      <p:cBhvr>
                                        <p:cTn id="740" dur="1000" fill="hold"/>
                                        <p:tgtEl>
                                          <p:spTgt spid="125"/>
                                        </p:tgtEl>
                                        <p:attrNameLst>
                                          <p:attrName>ppt_h</p:attrName>
                                        </p:attrNameLst>
                                      </p:cBhvr>
                                      <p:tavLst>
                                        <p:tav tm="0">
                                          <p:val>
                                            <p:fltVal val="0"/>
                                          </p:val>
                                        </p:tav>
                                        <p:tav tm="100000">
                                          <p:val>
                                            <p:strVal val="#ppt_h"/>
                                          </p:val>
                                        </p:tav>
                                      </p:tavLst>
                                    </p:anim>
                                    <p:anim calcmode="lin" valueType="num">
                                      <p:cBhvr>
                                        <p:cTn id="741" dur="1000" fill="hold"/>
                                        <p:tgtEl>
                                          <p:spTgt spid="125"/>
                                        </p:tgtEl>
                                        <p:attrNameLst>
                                          <p:attrName>style.rotation</p:attrName>
                                        </p:attrNameLst>
                                      </p:cBhvr>
                                      <p:tavLst>
                                        <p:tav tm="0">
                                          <p:val>
                                            <p:fltVal val="90"/>
                                          </p:val>
                                        </p:tav>
                                        <p:tav tm="100000">
                                          <p:val>
                                            <p:fltVal val="0"/>
                                          </p:val>
                                        </p:tav>
                                      </p:tavLst>
                                    </p:anim>
                                    <p:animEffect transition="in" filter="fade">
                                      <p:cBhvr>
                                        <p:cTn id="742" dur="1000"/>
                                        <p:tgtEl>
                                          <p:spTgt spid="125"/>
                                        </p:tgtEl>
                                      </p:cBhvr>
                                    </p:animEffect>
                                  </p:childTnLst>
                                </p:cTn>
                              </p:par>
                              <p:par>
                                <p:cTn id="743" presetID="31" presetClass="entr" presetSubtype="0" fill="hold" grpId="0" nodeType="withEffect">
                                  <p:stCondLst>
                                    <p:cond delay="0"/>
                                  </p:stCondLst>
                                  <p:childTnLst>
                                    <p:set>
                                      <p:cBhvr>
                                        <p:cTn id="744" dur="1" fill="hold">
                                          <p:stCondLst>
                                            <p:cond delay="0"/>
                                          </p:stCondLst>
                                        </p:cTn>
                                        <p:tgtEl>
                                          <p:spTgt spid="126"/>
                                        </p:tgtEl>
                                        <p:attrNameLst>
                                          <p:attrName>style.visibility</p:attrName>
                                        </p:attrNameLst>
                                      </p:cBhvr>
                                      <p:to>
                                        <p:strVal val="visible"/>
                                      </p:to>
                                    </p:set>
                                    <p:anim calcmode="lin" valueType="num">
                                      <p:cBhvr>
                                        <p:cTn id="745" dur="1000" fill="hold"/>
                                        <p:tgtEl>
                                          <p:spTgt spid="126"/>
                                        </p:tgtEl>
                                        <p:attrNameLst>
                                          <p:attrName>ppt_w</p:attrName>
                                        </p:attrNameLst>
                                      </p:cBhvr>
                                      <p:tavLst>
                                        <p:tav tm="0">
                                          <p:val>
                                            <p:fltVal val="0"/>
                                          </p:val>
                                        </p:tav>
                                        <p:tav tm="100000">
                                          <p:val>
                                            <p:strVal val="#ppt_w"/>
                                          </p:val>
                                        </p:tav>
                                      </p:tavLst>
                                    </p:anim>
                                    <p:anim calcmode="lin" valueType="num">
                                      <p:cBhvr>
                                        <p:cTn id="746" dur="1000" fill="hold"/>
                                        <p:tgtEl>
                                          <p:spTgt spid="126"/>
                                        </p:tgtEl>
                                        <p:attrNameLst>
                                          <p:attrName>ppt_h</p:attrName>
                                        </p:attrNameLst>
                                      </p:cBhvr>
                                      <p:tavLst>
                                        <p:tav tm="0">
                                          <p:val>
                                            <p:fltVal val="0"/>
                                          </p:val>
                                        </p:tav>
                                        <p:tav tm="100000">
                                          <p:val>
                                            <p:strVal val="#ppt_h"/>
                                          </p:val>
                                        </p:tav>
                                      </p:tavLst>
                                    </p:anim>
                                    <p:anim calcmode="lin" valueType="num">
                                      <p:cBhvr>
                                        <p:cTn id="747" dur="1000" fill="hold"/>
                                        <p:tgtEl>
                                          <p:spTgt spid="126"/>
                                        </p:tgtEl>
                                        <p:attrNameLst>
                                          <p:attrName>style.rotation</p:attrName>
                                        </p:attrNameLst>
                                      </p:cBhvr>
                                      <p:tavLst>
                                        <p:tav tm="0">
                                          <p:val>
                                            <p:fltVal val="90"/>
                                          </p:val>
                                        </p:tav>
                                        <p:tav tm="100000">
                                          <p:val>
                                            <p:fltVal val="0"/>
                                          </p:val>
                                        </p:tav>
                                      </p:tavLst>
                                    </p:anim>
                                    <p:animEffect transition="in" filter="fade">
                                      <p:cBhvr>
                                        <p:cTn id="748" dur="1000"/>
                                        <p:tgtEl>
                                          <p:spTgt spid="126"/>
                                        </p:tgtEl>
                                      </p:cBhvr>
                                    </p:animEffect>
                                  </p:childTnLst>
                                </p:cTn>
                              </p:par>
                              <p:par>
                                <p:cTn id="749" presetID="31" presetClass="entr" presetSubtype="0" fill="hold" nodeType="withEffect">
                                  <p:stCondLst>
                                    <p:cond delay="0"/>
                                  </p:stCondLst>
                                  <p:childTnLst>
                                    <p:set>
                                      <p:cBhvr>
                                        <p:cTn id="750" dur="1" fill="hold">
                                          <p:stCondLst>
                                            <p:cond delay="0"/>
                                          </p:stCondLst>
                                        </p:cTn>
                                        <p:tgtEl>
                                          <p:spTgt spid="127"/>
                                        </p:tgtEl>
                                        <p:attrNameLst>
                                          <p:attrName>style.visibility</p:attrName>
                                        </p:attrNameLst>
                                      </p:cBhvr>
                                      <p:to>
                                        <p:strVal val="visible"/>
                                      </p:to>
                                    </p:set>
                                    <p:anim calcmode="lin" valueType="num">
                                      <p:cBhvr>
                                        <p:cTn id="751" dur="1000" fill="hold"/>
                                        <p:tgtEl>
                                          <p:spTgt spid="127"/>
                                        </p:tgtEl>
                                        <p:attrNameLst>
                                          <p:attrName>ppt_w</p:attrName>
                                        </p:attrNameLst>
                                      </p:cBhvr>
                                      <p:tavLst>
                                        <p:tav tm="0">
                                          <p:val>
                                            <p:fltVal val="0"/>
                                          </p:val>
                                        </p:tav>
                                        <p:tav tm="100000">
                                          <p:val>
                                            <p:strVal val="#ppt_w"/>
                                          </p:val>
                                        </p:tav>
                                      </p:tavLst>
                                    </p:anim>
                                    <p:anim calcmode="lin" valueType="num">
                                      <p:cBhvr>
                                        <p:cTn id="752" dur="1000" fill="hold"/>
                                        <p:tgtEl>
                                          <p:spTgt spid="127"/>
                                        </p:tgtEl>
                                        <p:attrNameLst>
                                          <p:attrName>ppt_h</p:attrName>
                                        </p:attrNameLst>
                                      </p:cBhvr>
                                      <p:tavLst>
                                        <p:tav tm="0">
                                          <p:val>
                                            <p:fltVal val="0"/>
                                          </p:val>
                                        </p:tav>
                                        <p:tav tm="100000">
                                          <p:val>
                                            <p:strVal val="#ppt_h"/>
                                          </p:val>
                                        </p:tav>
                                      </p:tavLst>
                                    </p:anim>
                                    <p:anim calcmode="lin" valueType="num">
                                      <p:cBhvr>
                                        <p:cTn id="753" dur="1000" fill="hold"/>
                                        <p:tgtEl>
                                          <p:spTgt spid="127"/>
                                        </p:tgtEl>
                                        <p:attrNameLst>
                                          <p:attrName>style.rotation</p:attrName>
                                        </p:attrNameLst>
                                      </p:cBhvr>
                                      <p:tavLst>
                                        <p:tav tm="0">
                                          <p:val>
                                            <p:fltVal val="90"/>
                                          </p:val>
                                        </p:tav>
                                        <p:tav tm="100000">
                                          <p:val>
                                            <p:fltVal val="0"/>
                                          </p:val>
                                        </p:tav>
                                      </p:tavLst>
                                    </p:anim>
                                    <p:animEffect transition="in" filter="fade">
                                      <p:cBhvr>
                                        <p:cTn id="754" dur="1000"/>
                                        <p:tgtEl>
                                          <p:spTgt spid="127"/>
                                        </p:tgtEl>
                                      </p:cBhvr>
                                    </p:animEffect>
                                  </p:childTnLst>
                                </p:cTn>
                              </p:par>
                              <p:par>
                                <p:cTn id="755" presetID="31" presetClass="entr" presetSubtype="0" fill="hold" nodeType="withEffect">
                                  <p:stCondLst>
                                    <p:cond delay="0"/>
                                  </p:stCondLst>
                                  <p:childTnLst>
                                    <p:set>
                                      <p:cBhvr>
                                        <p:cTn id="756" dur="1" fill="hold">
                                          <p:stCondLst>
                                            <p:cond delay="0"/>
                                          </p:stCondLst>
                                        </p:cTn>
                                        <p:tgtEl>
                                          <p:spTgt spid="128"/>
                                        </p:tgtEl>
                                        <p:attrNameLst>
                                          <p:attrName>style.visibility</p:attrName>
                                        </p:attrNameLst>
                                      </p:cBhvr>
                                      <p:to>
                                        <p:strVal val="visible"/>
                                      </p:to>
                                    </p:set>
                                    <p:anim calcmode="lin" valueType="num">
                                      <p:cBhvr>
                                        <p:cTn id="757" dur="1000" fill="hold"/>
                                        <p:tgtEl>
                                          <p:spTgt spid="128"/>
                                        </p:tgtEl>
                                        <p:attrNameLst>
                                          <p:attrName>ppt_w</p:attrName>
                                        </p:attrNameLst>
                                      </p:cBhvr>
                                      <p:tavLst>
                                        <p:tav tm="0">
                                          <p:val>
                                            <p:fltVal val="0"/>
                                          </p:val>
                                        </p:tav>
                                        <p:tav tm="100000">
                                          <p:val>
                                            <p:strVal val="#ppt_w"/>
                                          </p:val>
                                        </p:tav>
                                      </p:tavLst>
                                    </p:anim>
                                    <p:anim calcmode="lin" valueType="num">
                                      <p:cBhvr>
                                        <p:cTn id="758" dur="1000" fill="hold"/>
                                        <p:tgtEl>
                                          <p:spTgt spid="128"/>
                                        </p:tgtEl>
                                        <p:attrNameLst>
                                          <p:attrName>ppt_h</p:attrName>
                                        </p:attrNameLst>
                                      </p:cBhvr>
                                      <p:tavLst>
                                        <p:tav tm="0">
                                          <p:val>
                                            <p:fltVal val="0"/>
                                          </p:val>
                                        </p:tav>
                                        <p:tav tm="100000">
                                          <p:val>
                                            <p:strVal val="#ppt_h"/>
                                          </p:val>
                                        </p:tav>
                                      </p:tavLst>
                                    </p:anim>
                                    <p:anim calcmode="lin" valueType="num">
                                      <p:cBhvr>
                                        <p:cTn id="759" dur="1000" fill="hold"/>
                                        <p:tgtEl>
                                          <p:spTgt spid="128"/>
                                        </p:tgtEl>
                                        <p:attrNameLst>
                                          <p:attrName>style.rotation</p:attrName>
                                        </p:attrNameLst>
                                      </p:cBhvr>
                                      <p:tavLst>
                                        <p:tav tm="0">
                                          <p:val>
                                            <p:fltVal val="90"/>
                                          </p:val>
                                        </p:tav>
                                        <p:tav tm="100000">
                                          <p:val>
                                            <p:fltVal val="0"/>
                                          </p:val>
                                        </p:tav>
                                      </p:tavLst>
                                    </p:anim>
                                    <p:animEffect transition="in" filter="fade">
                                      <p:cBhvr>
                                        <p:cTn id="760" dur="1000"/>
                                        <p:tgtEl>
                                          <p:spTgt spid="128"/>
                                        </p:tgtEl>
                                      </p:cBhvr>
                                    </p:animEffect>
                                  </p:childTnLst>
                                </p:cTn>
                              </p:par>
                              <p:par>
                                <p:cTn id="761" presetID="31" presetClass="entr" presetSubtype="0" fill="hold" nodeType="withEffect">
                                  <p:stCondLst>
                                    <p:cond delay="0"/>
                                  </p:stCondLst>
                                  <p:childTnLst>
                                    <p:set>
                                      <p:cBhvr>
                                        <p:cTn id="762" dur="1" fill="hold">
                                          <p:stCondLst>
                                            <p:cond delay="0"/>
                                          </p:stCondLst>
                                        </p:cTn>
                                        <p:tgtEl>
                                          <p:spTgt spid="129"/>
                                        </p:tgtEl>
                                        <p:attrNameLst>
                                          <p:attrName>style.visibility</p:attrName>
                                        </p:attrNameLst>
                                      </p:cBhvr>
                                      <p:to>
                                        <p:strVal val="visible"/>
                                      </p:to>
                                    </p:set>
                                    <p:anim calcmode="lin" valueType="num">
                                      <p:cBhvr>
                                        <p:cTn id="763" dur="1000" fill="hold"/>
                                        <p:tgtEl>
                                          <p:spTgt spid="129"/>
                                        </p:tgtEl>
                                        <p:attrNameLst>
                                          <p:attrName>ppt_w</p:attrName>
                                        </p:attrNameLst>
                                      </p:cBhvr>
                                      <p:tavLst>
                                        <p:tav tm="0">
                                          <p:val>
                                            <p:fltVal val="0"/>
                                          </p:val>
                                        </p:tav>
                                        <p:tav tm="100000">
                                          <p:val>
                                            <p:strVal val="#ppt_w"/>
                                          </p:val>
                                        </p:tav>
                                      </p:tavLst>
                                    </p:anim>
                                    <p:anim calcmode="lin" valueType="num">
                                      <p:cBhvr>
                                        <p:cTn id="764" dur="1000" fill="hold"/>
                                        <p:tgtEl>
                                          <p:spTgt spid="129"/>
                                        </p:tgtEl>
                                        <p:attrNameLst>
                                          <p:attrName>ppt_h</p:attrName>
                                        </p:attrNameLst>
                                      </p:cBhvr>
                                      <p:tavLst>
                                        <p:tav tm="0">
                                          <p:val>
                                            <p:fltVal val="0"/>
                                          </p:val>
                                        </p:tav>
                                        <p:tav tm="100000">
                                          <p:val>
                                            <p:strVal val="#ppt_h"/>
                                          </p:val>
                                        </p:tav>
                                      </p:tavLst>
                                    </p:anim>
                                    <p:anim calcmode="lin" valueType="num">
                                      <p:cBhvr>
                                        <p:cTn id="765" dur="1000" fill="hold"/>
                                        <p:tgtEl>
                                          <p:spTgt spid="129"/>
                                        </p:tgtEl>
                                        <p:attrNameLst>
                                          <p:attrName>style.rotation</p:attrName>
                                        </p:attrNameLst>
                                      </p:cBhvr>
                                      <p:tavLst>
                                        <p:tav tm="0">
                                          <p:val>
                                            <p:fltVal val="90"/>
                                          </p:val>
                                        </p:tav>
                                        <p:tav tm="100000">
                                          <p:val>
                                            <p:fltVal val="0"/>
                                          </p:val>
                                        </p:tav>
                                      </p:tavLst>
                                    </p:anim>
                                    <p:animEffect transition="in" filter="fade">
                                      <p:cBhvr>
                                        <p:cTn id="766" dur="1000"/>
                                        <p:tgtEl>
                                          <p:spTgt spid="129"/>
                                        </p:tgtEl>
                                      </p:cBhvr>
                                    </p:animEffect>
                                  </p:childTnLst>
                                </p:cTn>
                              </p:par>
                              <p:par>
                                <p:cTn id="767" presetID="31" presetClass="entr" presetSubtype="0" fill="hold" nodeType="withEffect">
                                  <p:stCondLst>
                                    <p:cond delay="0"/>
                                  </p:stCondLst>
                                  <p:childTnLst>
                                    <p:set>
                                      <p:cBhvr>
                                        <p:cTn id="768" dur="1" fill="hold">
                                          <p:stCondLst>
                                            <p:cond delay="0"/>
                                          </p:stCondLst>
                                        </p:cTn>
                                        <p:tgtEl>
                                          <p:spTgt spid="130"/>
                                        </p:tgtEl>
                                        <p:attrNameLst>
                                          <p:attrName>style.visibility</p:attrName>
                                        </p:attrNameLst>
                                      </p:cBhvr>
                                      <p:to>
                                        <p:strVal val="visible"/>
                                      </p:to>
                                    </p:set>
                                    <p:anim calcmode="lin" valueType="num">
                                      <p:cBhvr>
                                        <p:cTn id="769" dur="1000" fill="hold"/>
                                        <p:tgtEl>
                                          <p:spTgt spid="130"/>
                                        </p:tgtEl>
                                        <p:attrNameLst>
                                          <p:attrName>ppt_w</p:attrName>
                                        </p:attrNameLst>
                                      </p:cBhvr>
                                      <p:tavLst>
                                        <p:tav tm="0">
                                          <p:val>
                                            <p:fltVal val="0"/>
                                          </p:val>
                                        </p:tav>
                                        <p:tav tm="100000">
                                          <p:val>
                                            <p:strVal val="#ppt_w"/>
                                          </p:val>
                                        </p:tav>
                                      </p:tavLst>
                                    </p:anim>
                                    <p:anim calcmode="lin" valueType="num">
                                      <p:cBhvr>
                                        <p:cTn id="770" dur="1000" fill="hold"/>
                                        <p:tgtEl>
                                          <p:spTgt spid="130"/>
                                        </p:tgtEl>
                                        <p:attrNameLst>
                                          <p:attrName>ppt_h</p:attrName>
                                        </p:attrNameLst>
                                      </p:cBhvr>
                                      <p:tavLst>
                                        <p:tav tm="0">
                                          <p:val>
                                            <p:fltVal val="0"/>
                                          </p:val>
                                        </p:tav>
                                        <p:tav tm="100000">
                                          <p:val>
                                            <p:strVal val="#ppt_h"/>
                                          </p:val>
                                        </p:tav>
                                      </p:tavLst>
                                    </p:anim>
                                    <p:anim calcmode="lin" valueType="num">
                                      <p:cBhvr>
                                        <p:cTn id="771" dur="1000" fill="hold"/>
                                        <p:tgtEl>
                                          <p:spTgt spid="130"/>
                                        </p:tgtEl>
                                        <p:attrNameLst>
                                          <p:attrName>style.rotation</p:attrName>
                                        </p:attrNameLst>
                                      </p:cBhvr>
                                      <p:tavLst>
                                        <p:tav tm="0">
                                          <p:val>
                                            <p:fltVal val="90"/>
                                          </p:val>
                                        </p:tav>
                                        <p:tav tm="100000">
                                          <p:val>
                                            <p:fltVal val="0"/>
                                          </p:val>
                                        </p:tav>
                                      </p:tavLst>
                                    </p:anim>
                                    <p:animEffect transition="in" filter="fade">
                                      <p:cBhvr>
                                        <p:cTn id="772" dur="1000"/>
                                        <p:tgtEl>
                                          <p:spTgt spid="130"/>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1"/>
                                        </p:tgtEl>
                                        <p:attrNameLst>
                                          <p:attrName>style.visibility</p:attrName>
                                        </p:attrNameLst>
                                      </p:cBhvr>
                                      <p:to>
                                        <p:strVal val="visible"/>
                                      </p:to>
                                    </p:set>
                                    <p:anim calcmode="lin" valueType="num">
                                      <p:cBhvr>
                                        <p:cTn id="775" dur="1000" fill="hold"/>
                                        <p:tgtEl>
                                          <p:spTgt spid="131"/>
                                        </p:tgtEl>
                                        <p:attrNameLst>
                                          <p:attrName>ppt_w</p:attrName>
                                        </p:attrNameLst>
                                      </p:cBhvr>
                                      <p:tavLst>
                                        <p:tav tm="0">
                                          <p:val>
                                            <p:fltVal val="0"/>
                                          </p:val>
                                        </p:tav>
                                        <p:tav tm="100000">
                                          <p:val>
                                            <p:strVal val="#ppt_w"/>
                                          </p:val>
                                        </p:tav>
                                      </p:tavLst>
                                    </p:anim>
                                    <p:anim calcmode="lin" valueType="num">
                                      <p:cBhvr>
                                        <p:cTn id="776" dur="1000" fill="hold"/>
                                        <p:tgtEl>
                                          <p:spTgt spid="131"/>
                                        </p:tgtEl>
                                        <p:attrNameLst>
                                          <p:attrName>ppt_h</p:attrName>
                                        </p:attrNameLst>
                                      </p:cBhvr>
                                      <p:tavLst>
                                        <p:tav tm="0">
                                          <p:val>
                                            <p:fltVal val="0"/>
                                          </p:val>
                                        </p:tav>
                                        <p:tav tm="100000">
                                          <p:val>
                                            <p:strVal val="#ppt_h"/>
                                          </p:val>
                                        </p:tav>
                                      </p:tavLst>
                                    </p:anim>
                                    <p:anim calcmode="lin" valueType="num">
                                      <p:cBhvr>
                                        <p:cTn id="777" dur="1000" fill="hold"/>
                                        <p:tgtEl>
                                          <p:spTgt spid="131"/>
                                        </p:tgtEl>
                                        <p:attrNameLst>
                                          <p:attrName>style.rotation</p:attrName>
                                        </p:attrNameLst>
                                      </p:cBhvr>
                                      <p:tavLst>
                                        <p:tav tm="0">
                                          <p:val>
                                            <p:fltVal val="90"/>
                                          </p:val>
                                        </p:tav>
                                        <p:tav tm="100000">
                                          <p:val>
                                            <p:fltVal val="0"/>
                                          </p:val>
                                        </p:tav>
                                      </p:tavLst>
                                    </p:anim>
                                    <p:animEffect transition="in" filter="fade">
                                      <p:cBhvr>
                                        <p:cTn id="778" dur="1000"/>
                                        <p:tgtEl>
                                          <p:spTgt spid="131"/>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2"/>
                                        </p:tgtEl>
                                        <p:attrNameLst>
                                          <p:attrName>style.visibility</p:attrName>
                                        </p:attrNameLst>
                                      </p:cBhvr>
                                      <p:to>
                                        <p:strVal val="visible"/>
                                      </p:to>
                                    </p:set>
                                    <p:anim calcmode="lin" valueType="num">
                                      <p:cBhvr>
                                        <p:cTn id="781" dur="1000" fill="hold"/>
                                        <p:tgtEl>
                                          <p:spTgt spid="132"/>
                                        </p:tgtEl>
                                        <p:attrNameLst>
                                          <p:attrName>ppt_w</p:attrName>
                                        </p:attrNameLst>
                                      </p:cBhvr>
                                      <p:tavLst>
                                        <p:tav tm="0">
                                          <p:val>
                                            <p:fltVal val="0"/>
                                          </p:val>
                                        </p:tav>
                                        <p:tav tm="100000">
                                          <p:val>
                                            <p:strVal val="#ppt_w"/>
                                          </p:val>
                                        </p:tav>
                                      </p:tavLst>
                                    </p:anim>
                                    <p:anim calcmode="lin" valueType="num">
                                      <p:cBhvr>
                                        <p:cTn id="782" dur="1000" fill="hold"/>
                                        <p:tgtEl>
                                          <p:spTgt spid="132"/>
                                        </p:tgtEl>
                                        <p:attrNameLst>
                                          <p:attrName>ppt_h</p:attrName>
                                        </p:attrNameLst>
                                      </p:cBhvr>
                                      <p:tavLst>
                                        <p:tav tm="0">
                                          <p:val>
                                            <p:fltVal val="0"/>
                                          </p:val>
                                        </p:tav>
                                        <p:tav tm="100000">
                                          <p:val>
                                            <p:strVal val="#ppt_h"/>
                                          </p:val>
                                        </p:tav>
                                      </p:tavLst>
                                    </p:anim>
                                    <p:anim calcmode="lin" valueType="num">
                                      <p:cBhvr>
                                        <p:cTn id="783" dur="1000" fill="hold"/>
                                        <p:tgtEl>
                                          <p:spTgt spid="132"/>
                                        </p:tgtEl>
                                        <p:attrNameLst>
                                          <p:attrName>style.rotation</p:attrName>
                                        </p:attrNameLst>
                                      </p:cBhvr>
                                      <p:tavLst>
                                        <p:tav tm="0">
                                          <p:val>
                                            <p:fltVal val="90"/>
                                          </p:val>
                                        </p:tav>
                                        <p:tav tm="100000">
                                          <p:val>
                                            <p:fltVal val="0"/>
                                          </p:val>
                                        </p:tav>
                                      </p:tavLst>
                                    </p:anim>
                                    <p:animEffect transition="in" filter="fade">
                                      <p:cBhvr>
                                        <p:cTn id="784" dur="1000"/>
                                        <p:tgtEl>
                                          <p:spTgt spid="132"/>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3"/>
                                        </p:tgtEl>
                                        <p:attrNameLst>
                                          <p:attrName>style.visibility</p:attrName>
                                        </p:attrNameLst>
                                      </p:cBhvr>
                                      <p:to>
                                        <p:strVal val="visible"/>
                                      </p:to>
                                    </p:set>
                                    <p:anim calcmode="lin" valueType="num">
                                      <p:cBhvr>
                                        <p:cTn id="787" dur="1000" fill="hold"/>
                                        <p:tgtEl>
                                          <p:spTgt spid="133"/>
                                        </p:tgtEl>
                                        <p:attrNameLst>
                                          <p:attrName>ppt_w</p:attrName>
                                        </p:attrNameLst>
                                      </p:cBhvr>
                                      <p:tavLst>
                                        <p:tav tm="0">
                                          <p:val>
                                            <p:fltVal val="0"/>
                                          </p:val>
                                        </p:tav>
                                        <p:tav tm="100000">
                                          <p:val>
                                            <p:strVal val="#ppt_w"/>
                                          </p:val>
                                        </p:tav>
                                      </p:tavLst>
                                    </p:anim>
                                    <p:anim calcmode="lin" valueType="num">
                                      <p:cBhvr>
                                        <p:cTn id="788" dur="1000" fill="hold"/>
                                        <p:tgtEl>
                                          <p:spTgt spid="133"/>
                                        </p:tgtEl>
                                        <p:attrNameLst>
                                          <p:attrName>ppt_h</p:attrName>
                                        </p:attrNameLst>
                                      </p:cBhvr>
                                      <p:tavLst>
                                        <p:tav tm="0">
                                          <p:val>
                                            <p:fltVal val="0"/>
                                          </p:val>
                                        </p:tav>
                                        <p:tav tm="100000">
                                          <p:val>
                                            <p:strVal val="#ppt_h"/>
                                          </p:val>
                                        </p:tav>
                                      </p:tavLst>
                                    </p:anim>
                                    <p:anim calcmode="lin" valueType="num">
                                      <p:cBhvr>
                                        <p:cTn id="789" dur="1000" fill="hold"/>
                                        <p:tgtEl>
                                          <p:spTgt spid="133"/>
                                        </p:tgtEl>
                                        <p:attrNameLst>
                                          <p:attrName>style.rotation</p:attrName>
                                        </p:attrNameLst>
                                      </p:cBhvr>
                                      <p:tavLst>
                                        <p:tav tm="0">
                                          <p:val>
                                            <p:fltVal val="90"/>
                                          </p:val>
                                        </p:tav>
                                        <p:tav tm="100000">
                                          <p:val>
                                            <p:fltVal val="0"/>
                                          </p:val>
                                        </p:tav>
                                      </p:tavLst>
                                    </p:anim>
                                    <p:animEffect transition="in" filter="fade">
                                      <p:cBhvr>
                                        <p:cTn id="790" dur="1000"/>
                                        <p:tgtEl>
                                          <p:spTgt spid="133"/>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4"/>
                                        </p:tgtEl>
                                        <p:attrNameLst>
                                          <p:attrName>style.visibility</p:attrName>
                                        </p:attrNameLst>
                                      </p:cBhvr>
                                      <p:to>
                                        <p:strVal val="visible"/>
                                      </p:to>
                                    </p:set>
                                    <p:anim calcmode="lin" valueType="num">
                                      <p:cBhvr>
                                        <p:cTn id="793" dur="1000" fill="hold"/>
                                        <p:tgtEl>
                                          <p:spTgt spid="134"/>
                                        </p:tgtEl>
                                        <p:attrNameLst>
                                          <p:attrName>ppt_w</p:attrName>
                                        </p:attrNameLst>
                                      </p:cBhvr>
                                      <p:tavLst>
                                        <p:tav tm="0">
                                          <p:val>
                                            <p:fltVal val="0"/>
                                          </p:val>
                                        </p:tav>
                                        <p:tav tm="100000">
                                          <p:val>
                                            <p:strVal val="#ppt_w"/>
                                          </p:val>
                                        </p:tav>
                                      </p:tavLst>
                                    </p:anim>
                                    <p:anim calcmode="lin" valueType="num">
                                      <p:cBhvr>
                                        <p:cTn id="794" dur="1000" fill="hold"/>
                                        <p:tgtEl>
                                          <p:spTgt spid="134"/>
                                        </p:tgtEl>
                                        <p:attrNameLst>
                                          <p:attrName>ppt_h</p:attrName>
                                        </p:attrNameLst>
                                      </p:cBhvr>
                                      <p:tavLst>
                                        <p:tav tm="0">
                                          <p:val>
                                            <p:fltVal val="0"/>
                                          </p:val>
                                        </p:tav>
                                        <p:tav tm="100000">
                                          <p:val>
                                            <p:strVal val="#ppt_h"/>
                                          </p:val>
                                        </p:tav>
                                      </p:tavLst>
                                    </p:anim>
                                    <p:anim calcmode="lin" valueType="num">
                                      <p:cBhvr>
                                        <p:cTn id="795" dur="1000" fill="hold"/>
                                        <p:tgtEl>
                                          <p:spTgt spid="134"/>
                                        </p:tgtEl>
                                        <p:attrNameLst>
                                          <p:attrName>style.rotation</p:attrName>
                                        </p:attrNameLst>
                                      </p:cBhvr>
                                      <p:tavLst>
                                        <p:tav tm="0">
                                          <p:val>
                                            <p:fltVal val="90"/>
                                          </p:val>
                                        </p:tav>
                                        <p:tav tm="100000">
                                          <p:val>
                                            <p:fltVal val="0"/>
                                          </p:val>
                                        </p:tav>
                                      </p:tavLst>
                                    </p:anim>
                                    <p:animEffect transition="in" filter="fade">
                                      <p:cBhvr>
                                        <p:cTn id="796" dur="1000"/>
                                        <p:tgtEl>
                                          <p:spTgt spid="134"/>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5"/>
                                        </p:tgtEl>
                                        <p:attrNameLst>
                                          <p:attrName>style.visibility</p:attrName>
                                        </p:attrNameLst>
                                      </p:cBhvr>
                                      <p:to>
                                        <p:strVal val="visible"/>
                                      </p:to>
                                    </p:set>
                                    <p:anim calcmode="lin" valueType="num">
                                      <p:cBhvr>
                                        <p:cTn id="799" dur="1000" fill="hold"/>
                                        <p:tgtEl>
                                          <p:spTgt spid="135"/>
                                        </p:tgtEl>
                                        <p:attrNameLst>
                                          <p:attrName>ppt_w</p:attrName>
                                        </p:attrNameLst>
                                      </p:cBhvr>
                                      <p:tavLst>
                                        <p:tav tm="0">
                                          <p:val>
                                            <p:fltVal val="0"/>
                                          </p:val>
                                        </p:tav>
                                        <p:tav tm="100000">
                                          <p:val>
                                            <p:strVal val="#ppt_w"/>
                                          </p:val>
                                        </p:tav>
                                      </p:tavLst>
                                    </p:anim>
                                    <p:anim calcmode="lin" valueType="num">
                                      <p:cBhvr>
                                        <p:cTn id="800" dur="1000" fill="hold"/>
                                        <p:tgtEl>
                                          <p:spTgt spid="135"/>
                                        </p:tgtEl>
                                        <p:attrNameLst>
                                          <p:attrName>ppt_h</p:attrName>
                                        </p:attrNameLst>
                                      </p:cBhvr>
                                      <p:tavLst>
                                        <p:tav tm="0">
                                          <p:val>
                                            <p:fltVal val="0"/>
                                          </p:val>
                                        </p:tav>
                                        <p:tav tm="100000">
                                          <p:val>
                                            <p:strVal val="#ppt_h"/>
                                          </p:val>
                                        </p:tav>
                                      </p:tavLst>
                                    </p:anim>
                                    <p:anim calcmode="lin" valueType="num">
                                      <p:cBhvr>
                                        <p:cTn id="801" dur="1000" fill="hold"/>
                                        <p:tgtEl>
                                          <p:spTgt spid="135"/>
                                        </p:tgtEl>
                                        <p:attrNameLst>
                                          <p:attrName>style.rotation</p:attrName>
                                        </p:attrNameLst>
                                      </p:cBhvr>
                                      <p:tavLst>
                                        <p:tav tm="0">
                                          <p:val>
                                            <p:fltVal val="90"/>
                                          </p:val>
                                        </p:tav>
                                        <p:tav tm="100000">
                                          <p:val>
                                            <p:fltVal val="0"/>
                                          </p:val>
                                        </p:tav>
                                      </p:tavLst>
                                    </p:anim>
                                    <p:animEffect transition="in" filter="fade">
                                      <p:cBhvr>
                                        <p:cTn id="802" dur="1000"/>
                                        <p:tgtEl>
                                          <p:spTgt spid="135"/>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6"/>
                                        </p:tgtEl>
                                        <p:attrNameLst>
                                          <p:attrName>style.visibility</p:attrName>
                                        </p:attrNameLst>
                                      </p:cBhvr>
                                      <p:to>
                                        <p:strVal val="visible"/>
                                      </p:to>
                                    </p:set>
                                    <p:anim calcmode="lin" valueType="num">
                                      <p:cBhvr>
                                        <p:cTn id="805" dur="1000" fill="hold"/>
                                        <p:tgtEl>
                                          <p:spTgt spid="136"/>
                                        </p:tgtEl>
                                        <p:attrNameLst>
                                          <p:attrName>ppt_w</p:attrName>
                                        </p:attrNameLst>
                                      </p:cBhvr>
                                      <p:tavLst>
                                        <p:tav tm="0">
                                          <p:val>
                                            <p:fltVal val="0"/>
                                          </p:val>
                                        </p:tav>
                                        <p:tav tm="100000">
                                          <p:val>
                                            <p:strVal val="#ppt_w"/>
                                          </p:val>
                                        </p:tav>
                                      </p:tavLst>
                                    </p:anim>
                                    <p:anim calcmode="lin" valueType="num">
                                      <p:cBhvr>
                                        <p:cTn id="806" dur="1000" fill="hold"/>
                                        <p:tgtEl>
                                          <p:spTgt spid="136"/>
                                        </p:tgtEl>
                                        <p:attrNameLst>
                                          <p:attrName>ppt_h</p:attrName>
                                        </p:attrNameLst>
                                      </p:cBhvr>
                                      <p:tavLst>
                                        <p:tav tm="0">
                                          <p:val>
                                            <p:fltVal val="0"/>
                                          </p:val>
                                        </p:tav>
                                        <p:tav tm="100000">
                                          <p:val>
                                            <p:strVal val="#ppt_h"/>
                                          </p:val>
                                        </p:tav>
                                      </p:tavLst>
                                    </p:anim>
                                    <p:anim calcmode="lin" valueType="num">
                                      <p:cBhvr>
                                        <p:cTn id="807" dur="1000" fill="hold"/>
                                        <p:tgtEl>
                                          <p:spTgt spid="136"/>
                                        </p:tgtEl>
                                        <p:attrNameLst>
                                          <p:attrName>style.rotation</p:attrName>
                                        </p:attrNameLst>
                                      </p:cBhvr>
                                      <p:tavLst>
                                        <p:tav tm="0">
                                          <p:val>
                                            <p:fltVal val="90"/>
                                          </p:val>
                                        </p:tav>
                                        <p:tav tm="100000">
                                          <p:val>
                                            <p:fltVal val="0"/>
                                          </p:val>
                                        </p:tav>
                                      </p:tavLst>
                                    </p:anim>
                                    <p:animEffect transition="in" filter="fade">
                                      <p:cBhvr>
                                        <p:cTn id="808" dur="1000"/>
                                        <p:tgtEl>
                                          <p:spTgt spid="136"/>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7"/>
                                        </p:tgtEl>
                                        <p:attrNameLst>
                                          <p:attrName>style.visibility</p:attrName>
                                        </p:attrNameLst>
                                      </p:cBhvr>
                                      <p:to>
                                        <p:strVal val="visible"/>
                                      </p:to>
                                    </p:set>
                                    <p:anim calcmode="lin" valueType="num">
                                      <p:cBhvr>
                                        <p:cTn id="811" dur="1000" fill="hold"/>
                                        <p:tgtEl>
                                          <p:spTgt spid="137"/>
                                        </p:tgtEl>
                                        <p:attrNameLst>
                                          <p:attrName>ppt_w</p:attrName>
                                        </p:attrNameLst>
                                      </p:cBhvr>
                                      <p:tavLst>
                                        <p:tav tm="0">
                                          <p:val>
                                            <p:fltVal val="0"/>
                                          </p:val>
                                        </p:tav>
                                        <p:tav tm="100000">
                                          <p:val>
                                            <p:strVal val="#ppt_w"/>
                                          </p:val>
                                        </p:tav>
                                      </p:tavLst>
                                    </p:anim>
                                    <p:anim calcmode="lin" valueType="num">
                                      <p:cBhvr>
                                        <p:cTn id="812" dur="1000" fill="hold"/>
                                        <p:tgtEl>
                                          <p:spTgt spid="137"/>
                                        </p:tgtEl>
                                        <p:attrNameLst>
                                          <p:attrName>ppt_h</p:attrName>
                                        </p:attrNameLst>
                                      </p:cBhvr>
                                      <p:tavLst>
                                        <p:tav tm="0">
                                          <p:val>
                                            <p:fltVal val="0"/>
                                          </p:val>
                                        </p:tav>
                                        <p:tav tm="100000">
                                          <p:val>
                                            <p:strVal val="#ppt_h"/>
                                          </p:val>
                                        </p:tav>
                                      </p:tavLst>
                                    </p:anim>
                                    <p:anim calcmode="lin" valueType="num">
                                      <p:cBhvr>
                                        <p:cTn id="813" dur="1000" fill="hold"/>
                                        <p:tgtEl>
                                          <p:spTgt spid="137"/>
                                        </p:tgtEl>
                                        <p:attrNameLst>
                                          <p:attrName>style.rotation</p:attrName>
                                        </p:attrNameLst>
                                      </p:cBhvr>
                                      <p:tavLst>
                                        <p:tav tm="0">
                                          <p:val>
                                            <p:fltVal val="90"/>
                                          </p:val>
                                        </p:tav>
                                        <p:tav tm="100000">
                                          <p:val>
                                            <p:fltVal val="0"/>
                                          </p:val>
                                        </p:tav>
                                      </p:tavLst>
                                    </p:anim>
                                    <p:animEffect transition="in" filter="fade">
                                      <p:cBhvr>
                                        <p:cTn id="814" dur="1000"/>
                                        <p:tgtEl>
                                          <p:spTgt spid="137"/>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8"/>
                                        </p:tgtEl>
                                        <p:attrNameLst>
                                          <p:attrName>style.visibility</p:attrName>
                                        </p:attrNameLst>
                                      </p:cBhvr>
                                      <p:to>
                                        <p:strVal val="visible"/>
                                      </p:to>
                                    </p:set>
                                    <p:anim calcmode="lin" valueType="num">
                                      <p:cBhvr>
                                        <p:cTn id="817" dur="1000" fill="hold"/>
                                        <p:tgtEl>
                                          <p:spTgt spid="138"/>
                                        </p:tgtEl>
                                        <p:attrNameLst>
                                          <p:attrName>ppt_w</p:attrName>
                                        </p:attrNameLst>
                                      </p:cBhvr>
                                      <p:tavLst>
                                        <p:tav tm="0">
                                          <p:val>
                                            <p:fltVal val="0"/>
                                          </p:val>
                                        </p:tav>
                                        <p:tav tm="100000">
                                          <p:val>
                                            <p:strVal val="#ppt_w"/>
                                          </p:val>
                                        </p:tav>
                                      </p:tavLst>
                                    </p:anim>
                                    <p:anim calcmode="lin" valueType="num">
                                      <p:cBhvr>
                                        <p:cTn id="818" dur="1000" fill="hold"/>
                                        <p:tgtEl>
                                          <p:spTgt spid="138"/>
                                        </p:tgtEl>
                                        <p:attrNameLst>
                                          <p:attrName>ppt_h</p:attrName>
                                        </p:attrNameLst>
                                      </p:cBhvr>
                                      <p:tavLst>
                                        <p:tav tm="0">
                                          <p:val>
                                            <p:fltVal val="0"/>
                                          </p:val>
                                        </p:tav>
                                        <p:tav tm="100000">
                                          <p:val>
                                            <p:strVal val="#ppt_h"/>
                                          </p:val>
                                        </p:tav>
                                      </p:tavLst>
                                    </p:anim>
                                    <p:anim calcmode="lin" valueType="num">
                                      <p:cBhvr>
                                        <p:cTn id="819" dur="1000" fill="hold"/>
                                        <p:tgtEl>
                                          <p:spTgt spid="138"/>
                                        </p:tgtEl>
                                        <p:attrNameLst>
                                          <p:attrName>style.rotation</p:attrName>
                                        </p:attrNameLst>
                                      </p:cBhvr>
                                      <p:tavLst>
                                        <p:tav tm="0">
                                          <p:val>
                                            <p:fltVal val="90"/>
                                          </p:val>
                                        </p:tav>
                                        <p:tav tm="100000">
                                          <p:val>
                                            <p:fltVal val="0"/>
                                          </p:val>
                                        </p:tav>
                                      </p:tavLst>
                                    </p:anim>
                                    <p:animEffect transition="in" filter="fade">
                                      <p:cBhvr>
                                        <p:cTn id="820" dur="1000"/>
                                        <p:tgtEl>
                                          <p:spTgt spid="138"/>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9"/>
                                        </p:tgtEl>
                                        <p:attrNameLst>
                                          <p:attrName>style.visibility</p:attrName>
                                        </p:attrNameLst>
                                      </p:cBhvr>
                                      <p:to>
                                        <p:strVal val="visible"/>
                                      </p:to>
                                    </p:set>
                                    <p:anim calcmode="lin" valueType="num">
                                      <p:cBhvr>
                                        <p:cTn id="823" dur="1000" fill="hold"/>
                                        <p:tgtEl>
                                          <p:spTgt spid="139"/>
                                        </p:tgtEl>
                                        <p:attrNameLst>
                                          <p:attrName>ppt_w</p:attrName>
                                        </p:attrNameLst>
                                      </p:cBhvr>
                                      <p:tavLst>
                                        <p:tav tm="0">
                                          <p:val>
                                            <p:fltVal val="0"/>
                                          </p:val>
                                        </p:tav>
                                        <p:tav tm="100000">
                                          <p:val>
                                            <p:strVal val="#ppt_w"/>
                                          </p:val>
                                        </p:tav>
                                      </p:tavLst>
                                    </p:anim>
                                    <p:anim calcmode="lin" valueType="num">
                                      <p:cBhvr>
                                        <p:cTn id="824" dur="1000" fill="hold"/>
                                        <p:tgtEl>
                                          <p:spTgt spid="139"/>
                                        </p:tgtEl>
                                        <p:attrNameLst>
                                          <p:attrName>ppt_h</p:attrName>
                                        </p:attrNameLst>
                                      </p:cBhvr>
                                      <p:tavLst>
                                        <p:tav tm="0">
                                          <p:val>
                                            <p:fltVal val="0"/>
                                          </p:val>
                                        </p:tav>
                                        <p:tav tm="100000">
                                          <p:val>
                                            <p:strVal val="#ppt_h"/>
                                          </p:val>
                                        </p:tav>
                                      </p:tavLst>
                                    </p:anim>
                                    <p:anim calcmode="lin" valueType="num">
                                      <p:cBhvr>
                                        <p:cTn id="825" dur="1000" fill="hold"/>
                                        <p:tgtEl>
                                          <p:spTgt spid="139"/>
                                        </p:tgtEl>
                                        <p:attrNameLst>
                                          <p:attrName>style.rotation</p:attrName>
                                        </p:attrNameLst>
                                      </p:cBhvr>
                                      <p:tavLst>
                                        <p:tav tm="0">
                                          <p:val>
                                            <p:fltVal val="90"/>
                                          </p:val>
                                        </p:tav>
                                        <p:tav tm="100000">
                                          <p:val>
                                            <p:fltVal val="0"/>
                                          </p:val>
                                        </p:tav>
                                      </p:tavLst>
                                    </p:anim>
                                    <p:animEffect transition="in" filter="fade">
                                      <p:cBhvr>
                                        <p:cTn id="826" dur="1000"/>
                                        <p:tgtEl>
                                          <p:spTgt spid="139"/>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40"/>
                                        </p:tgtEl>
                                        <p:attrNameLst>
                                          <p:attrName>style.visibility</p:attrName>
                                        </p:attrNameLst>
                                      </p:cBhvr>
                                      <p:to>
                                        <p:strVal val="visible"/>
                                      </p:to>
                                    </p:set>
                                    <p:anim calcmode="lin" valueType="num">
                                      <p:cBhvr>
                                        <p:cTn id="829" dur="1000" fill="hold"/>
                                        <p:tgtEl>
                                          <p:spTgt spid="140"/>
                                        </p:tgtEl>
                                        <p:attrNameLst>
                                          <p:attrName>ppt_w</p:attrName>
                                        </p:attrNameLst>
                                      </p:cBhvr>
                                      <p:tavLst>
                                        <p:tav tm="0">
                                          <p:val>
                                            <p:fltVal val="0"/>
                                          </p:val>
                                        </p:tav>
                                        <p:tav tm="100000">
                                          <p:val>
                                            <p:strVal val="#ppt_w"/>
                                          </p:val>
                                        </p:tav>
                                      </p:tavLst>
                                    </p:anim>
                                    <p:anim calcmode="lin" valueType="num">
                                      <p:cBhvr>
                                        <p:cTn id="830" dur="1000" fill="hold"/>
                                        <p:tgtEl>
                                          <p:spTgt spid="140"/>
                                        </p:tgtEl>
                                        <p:attrNameLst>
                                          <p:attrName>ppt_h</p:attrName>
                                        </p:attrNameLst>
                                      </p:cBhvr>
                                      <p:tavLst>
                                        <p:tav tm="0">
                                          <p:val>
                                            <p:fltVal val="0"/>
                                          </p:val>
                                        </p:tav>
                                        <p:tav tm="100000">
                                          <p:val>
                                            <p:strVal val="#ppt_h"/>
                                          </p:val>
                                        </p:tav>
                                      </p:tavLst>
                                    </p:anim>
                                    <p:anim calcmode="lin" valueType="num">
                                      <p:cBhvr>
                                        <p:cTn id="831" dur="1000" fill="hold"/>
                                        <p:tgtEl>
                                          <p:spTgt spid="140"/>
                                        </p:tgtEl>
                                        <p:attrNameLst>
                                          <p:attrName>style.rotation</p:attrName>
                                        </p:attrNameLst>
                                      </p:cBhvr>
                                      <p:tavLst>
                                        <p:tav tm="0">
                                          <p:val>
                                            <p:fltVal val="90"/>
                                          </p:val>
                                        </p:tav>
                                        <p:tav tm="100000">
                                          <p:val>
                                            <p:fltVal val="0"/>
                                          </p:val>
                                        </p:tav>
                                      </p:tavLst>
                                    </p:anim>
                                    <p:animEffect transition="in" filter="fade">
                                      <p:cBhvr>
                                        <p:cTn id="832" dur="1000"/>
                                        <p:tgtEl>
                                          <p:spTgt spid="140"/>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1"/>
                                        </p:tgtEl>
                                        <p:attrNameLst>
                                          <p:attrName>style.visibility</p:attrName>
                                        </p:attrNameLst>
                                      </p:cBhvr>
                                      <p:to>
                                        <p:strVal val="visible"/>
                                      </p:to>
                                    </p:set>
                                    <p:anim calcmode="lin" valueType="num">
                                      <p:cBhvr>
                                        <p:cTn id="835" dur="1000" fill="hold"/>
                                        <p:tgtEl>
                                          <p:spTgt spid="141"/>
                                        </p:tgtEl>
                                        <p:attrNameLst>
                                          <p:attrName>ppt_w</p:attrName>
                                        </p:attrNameLst>
                                      </p:cBhvr>
                                      <p:tavLst>
                                        <p:tav tm="0">
                                          <p:val>
                                            <p:fltVal val="0"/>
                                          </p:val>
                                        </p:tav>
                                        <p:tav tm="100000">
                                          <p:val>
                                            <p:strVal val="#ppt_w"/>
                                          </p:val>
                                        </p:tav>
                                      </p:tavLst>
                                    </p:anim>
                                    <p:anim calcmode="lin" valueType="num">
                                      <p:cBhvr>
                                        <p:cTn id="836" dur="1000" fill="hold"/>
                                        <p:tgtEl>
                                          <p:spTgt spid="141"/>
                                        </p:tgtEl>
                                        <p:attrNameLst>
                                          <p:attrName>ppt_h</p:attrName>
                                        </p:attrNameLst>
                                      </p:cBhvr>
                                      <p:tavLst>
                                        <p:tav tm="0">
                                          <p:val>
                                            <p:fltVal val="0"/>
                                          </p:val>
                                        </p:tav>
                                        <p:tav tm="100000">
                                          <p:val>
                                            <p:strVal val="#ppt_h"/>
                                          </p:val>
                                        </p:tav>
                                      </p:tavLst>
                                    </p:anim>
                                    <p:anim calcmode="lin" valueType="num">
                                      <p:cBhvr>
                                        <p:cTn id="837" dur="1000" fill="hold"/>
                                        <p:tgtEl>
                                          <p:spTgt spid="141"/>
                                        </p:tgtEl>
                                        <p:attrNameLst>
                                          <p:attrName>style.rotation</p:attrName>
                                        </p:attrNameLst>
                                      </p:cBhvr>
                                      <p:tavLst>
                                        <p:tav tm="0">
                                          <p:val>
                                            <p:fltVal val="90"/>
                                          </p:val>
                                        </p:tav>
                                        <p:tav tm="100000">
                                          <p:val>
                                            <p:fltVal val="0"/>
                                          </p:val>
                                        </p:tav>
                                      </p:tavLst>
                                    </p:anim>
                                    <p:animEffect transition="in" filter="fade">
                                      <p:cBhvr>
                                        <p:cTn id="838" dur="1000"/>
                                        <p:tgtEl>
                                          <p:spTgt spid="141"/>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142"/>
                                        </p:tgtEl>
                                        <p:attrNameLst>
                                          <p:attrName>style.visibility</p:attrName>
                                        </p:attrNameLst>
                                      </p:cBhvr>
                                      <p:to>
                                        <p:strVal val="visible"/>
                                      </p:to>
                                    </p:set>
                                    <p:anim calcmode="lin" valueType="num">
                                      <p:cBhvr>
                                        <p:cTn id="841" dur="1000" fill="hold"/>
                                        <p:tgtEl>
                                          <p:spTgt spid="142"/>
                                        </p:tgtEl>
                                        <p:attrNameLst>
                                          <p:attrName>ppt_w</p:attrName>
                                        </p:attrNameLst>
                                      </p:cBhvr>
                                      <p:tavLst>
                                        <p:tav tm="0">
                                          <p:val>
                                            <p:fltVal val="0"/>
                                          </p:val>
                                        </p:tav>
                                        <p:tav tm="100000">
                                          <p:val>
                                            <p:strVal val="#ppt_w"/>
                                          </p:val>
                                        </p:tav>
                                      </p:tavLst>
                                    </p:anim>
                                    <p:anim calcmode="lin" valueType="num">
                                      <p:cBhvr>
                                        <p:cTn id="842" dur="1000" fill="hold"/>
                                        <p:tgtEl>
                                          <p:spTgt spid="142"/>
                                        </p:tgtEl>
                                        <p:attrNameLst>
                                          <p:attrName>ppt_h</p:attrName>
                                        </p:attrNameLst>
                                      </p:cBhvr>
                                      <p:tavLst>
                                        <p:tav tm="0">
                                          <p:val>
                                            <p:fltVal val="0"/>
                                          </p:val>
                                        </p:tav>
                                        <p:tav tm="100000">
                                          <p:val>
                                            <p:strVal val="#ppt_h"/>
                                          </p:val>
                                        </p:tav>
                                      </p:tavLst>
                                    </p:anim>
                                    <p:anim calcmode="lin" valueType="num">
                                      <p:cBhvr>
                                        <p:cTn id="843" dur="1000" fill="hold"/>
                                        <p:tgtEl>
                                          <p:spTgt spid="142"/>
                                        </p:tgtEl>
                                        <p:attrNameLst>
                                          <p:attrName>style.rotation</p:attrName>
                                        </p:attrNameLst>
                                      </p:cBhvr>
                                      <p:tavLst>
                                        <p:tav tm="0">
                                          <p:val>
                                            <p:fltVal val="90"/>
                                          </p:val>
                                        </p:tav>
                                        <p:tav tm="100000">
                                          <p:val>
                                            <p:fltVal val="0"/>
                                          </p:val>
                                        </p:tav>
                                      </p:tavLst>
                                    </p:anim>
                                    <p:animEffect transition="in" filter="fade">
                                      <p:cBhvr>
                                        <p:cTn id="844" dur="1000"/>
                                        <p:tgtEl>
                                          <p:spTgt spid="142"/>
                                        </p:tgtEl>
                                      </p:cBhvr>
                                    </p:animEffect>
                                  </p:childTnLst>
                                </p:cTn>
                              </p:par>
                              <p:par>
                                <p:cTn id="845" presetID="31" presetClass="entr" presetSubtype="0" fill="hold" grpId="0" nodeType="withEffect">
                                  <p:stCondLst>
                                    <p:cond delay="0"/>
                                  </p:stCondLst>
                                  <p:childTnLst>
                                    <p:set>
                                      <p:cBhvr>
                                        <p:cTn id="846" dur="1" fill="hold">
                                          <p:stCondLst>
                                            <p:cond delay="0"/>
                                          </p:stCondLst>
                                        </p:cTn>
                                        <p:tgtEl>
                                          <p:spTgt spid="147"/>
                                        </p:tgtEl>
                                        <p:attrNameLst>
                                          <p:attrName>style.visibility</p:attrName>
                                        </p:attrNameLst>
                                      </p:cBhvr>
                                      <p:to>
                                        <p:strVal val="visible"/>
                                      </p:to>
                                    </p:set>
                                    <p:anim calcmode="lin" valueType="num">
                                      <p:cBhvr>
                                        <p:cTn id="847" dur="1000" fill="hold"/>
                                        <p:tgtEl>
                                          <p:spTgt spid="147"/>
                                        </p:tgtEl>
                                        <p:attrNameLst>
                                          <p:attrName>ppt_w</p:attrName>
                                        </p:attrNameLst>
                                      </p:cBhvr>
                                      <p:tavLst>
                                        <p:tav tm="0">
                                          <p:val>
                                            <p:fltVal val="0"/>
                                          </p:val>
                                        </p:tav>
                                        <p:tav tm="100000">
                                          <p:val>
                                            <p:strVal val="#ppt_w"/>
                                          </p:val>
                                        </p:tav>
                                      </p:tavLst>
                                    </p:anim>
                                    <p:anim calcmode="lin" valueType="num">
                                      <p:cBhvr>
                                        <p:cTn id="848" dur="1000" fill="hold"/>
                                        <p:tgtEl>
                                          <p:spTgt spid="147"/>
                                        </p:tgtEl>
                                        <p:attrNameLst>
                                          <p:attrName>ppt_h</p:attrName>
                                        </p:attrNameLst>
                                      </p:cBhvr>
                                      <p:tavLst>
                                        <p:tav tm="0">
                                          <p:val>
                                            <p:fltVal val="0"/>
                                          </p:val>
                                        </p:tav>
                                        <p:tav tm="100000">
                                          <p:val>
                                            <p:strVal val="#ppt_h"/>
                                          </p:val>
                                        </p:tav>
                                      </p:tavLst>
                                    </p:anim>
                                    <p:anim calcmode="lin" valueType="num">
                                      <p:cBhvr>
                                        <p:cTn id="849" dur="1000" fill="hold"/>
                                        <p:tgtEl>
                                          <p:spTgt spid="147"/>
                                        </p:tgtEl>
                                        <p:attrNameLst>
                                          <p:attrName>style.rotation</p:attrName>
                                        </p:attrNameLst>
                                      </p:cBhvr>
                                      <p:tavLst>
                                        <p:tav tm="0">
                                          <p:val>
                                            <p:fltVal val="90"/>
                                          </p:val>
                                        </p:tav>
                                        <p:tav tm="100000">
                                          <p:val>
                                            <p:fltVal val="0"/>
                                          </p:val>
                                        </p:tav>
                                      </p:tavLst>
                                    </p:anim>
                                    <p:animEffect transition="in" filter="fade">
                                      <p:cBhvr>
                                        <p:cTn id="850" dur="1000"/>
                                        <p:tgtEl>
                                          <p:spTgt spid="147"/>
                                        </p:tgtEl>
                                      </p:cBhvr>
                                    </p:animEffect>
                                  </p:childTnLst>
                                </p:cTn>
                              </p:par>
                            </p:childTnLst>
                          </p:cTn>
                        </p:par>
                      </p:childTnLst>
                    </p:cTn>
                  </p:par>
                  <p:par>
                    <p:cTn id="851" fill="hold">
                      <p:stCondLst>
                        <p:cond delay="indefinite"/>
                      </p:stCondLst>
                      <p:childTnLst>
                        <p:par>
                          <p:cTn id="852" fill="hold">
                            <p:stCondLst>
                              <p:cond delay="0"/>
                            </p:stCondLst>
                            <p:childTnLst>
                              <p:par>
                                <p:cTn id="853" presetID="31" presetClass="entr" presetSubtype="0" fill="hold" nodeType="clickEffect">
                                  <p:stCondLst>
                                    <p:cond delay="0"/>
                                  </p:stCondLst>
                                  <p:childTnLst>
                                    <p:set>
                                      <p:cBhvr>
                                        <p:cTn id="854" dur="1" fill="hold">
                                          <p:stCondLst>
                                            <p:cond delay="0"/>
                                          </p:stCondLst>
                                        </p:cTn>
                                        <p:tgtEl>
                                          <p:spTgt spid="144"/>
                                        </p:tgtEl>
                                        <p:attrNameLst>
                                          <p:attrName>style.visibility</p:attrName>
                                        </p:attrNameLst>
                                      </p:cBhvr>
                                      <p:to>
                                        <p:strVal val="visible"/>
                                      </p:to>
                                    </p:set>
                                    <p:anim calcmode="lin" valueType="num">
                                      <p:cBhvr>
                                        <p:cTn id="855" dur="1000" fill="hold"/>
                                        <p:tgtEl>
                                          <p:spTgt spid="144"/>
                                        </p:tgtEl>
                                        <p:attrNameLst>
                                          <p:attrName>ppt_w</p:attrName>
                                        </p:attrNameLst>
                                      </p:cBhvr>
                                      <p:tavLst>
                                        <p:tav tm="0">
                                          <p:val>
                                            <p:fltVal val="0"/>
                                          </p:val>
                                        </p:tav>
                                        <p:tav tm="100000">
                                          <p:val>
                                            <p:strVal val="#ppt_w"/>
                                          </p:val>
                                        </p:tav>
                                      </p:tavLst>
                                    </p:anim>
                                    <p:anim calcmode="lin" valueType="num">
                                      <p:cBhvr>
                                        <p:cTn id="856" dur="1000" fill="hold"/>
                                        <p:tgtEl>
                                          <p:spTgt spid="144"/>
                                        </p:tgtEl>
                                        <p:attrNameLst>
                                          <p:attrName>ppt_h</p:attrName>
                                        </p:attrNameLst>
                                      </p:cBhvr>
                                      <p:tavLst>
                                        <p:tav tm="0">
                                          <p:val>
                                            <p:fltVal val="0"/>
                                          </p:val>
                                        </p:tav>
                                        <p:tav tm="100000">
                                          <p:val>
                                            <p:strVal val="#ppt_h"/>
                                          </p:val>
                                        </p:tav>
                                      </p:tavLst>
                                    </p:anim>
                                    <p:anim calcmode="lin" valueType="num">
                                      <p:cBhvr>
                                        <p:cTn id="857" dur="1000" fill="hold"/>
                                        <p:tgtEl>
                                          <p:spTgt spid="144"/>
                                        </p:tgtEl>
                                        <p:attrNameLst>
                                          <p:attrName>style.rotation</p:attrName>
                                        </p:attrNameLst>
                                      </p:cBhvr>
                                      <p:tavLst>
                                        <p:tav tm="0">
                                          <p:val>
                                            <p:fltVal val="90"/>
                                          </p:val>
                                        </p:tav>
                                        <p:tav tm="100000">
                                          <p:val>
                                            <p:fltVal val="0"/>
                                          </p:val>
                                        </p:tav>
                                      </p:tavLst>
                                    </p:anim>
                                    <p:animEffect transition="in" filter="fade">
                                      <p:cBhvr>
                                        <p:cTn id="858" dur="10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P spid="14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 Box 2">
            <a:extLst>
              <a:ext uri="{FF2B5EF4-FFF2-40B4-BE49-F238E27FC236}">
                <a16:creationId xmlns:a16="http://schemas.microsoft.com/office/drawing/2014/main" id="{20006BCC-E66D-40B6-B0F0-3A875BD51BD5}"/>
              </a:ext>
            </a:extLst>
          </p:cNvPr>
          <p:cNvSpPr txBox="1">
            <a:spLocks noChangeArrowheads="1"/>
          </p:cNvSpPr>
          <p:nvPr/>
        </p:nvSpPr>
        <p:spPr bwMode="auto">
          <a:xfrm>
            <a:off x="573642" y="578840"/>
            <a:ext cx="6858000" cy="262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Line 3">
            <a:extLst>
              <a:ext uri="{FF2B5EF4-FFF2-40B4-BE49-F238E27FC236}">
                <a16:creationId xmlns:a16="http://schemas.microsoft.com/office/drawing/2014/main" id="{4455CBB9-E042-4CAE-B28B-1E7AED929936}"/>
              </a:ext>
            </a:extLst>
          </p:cNvPr>
          <p:cNvSpPr>
            <a:spLocks noChangeShapeType="1"/>
          </p:cNvSpPr>
          <p:nvPr/>
        </p:nvSpPr>
        <p:spPr bwMode="auto">
          <a:xfrm>
            <a:off x="8867775" y="2482488"/>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Text Box 4">
            <a:extLst>
              <a:ext uri="{FF2B5EF4-FFF2-40B4-BE49-F238E27FC236}">
                <a16:creationId xmlns:a16="http://schemas.microsoft.com/office/drawing/2014/main" id="{581FAE67-B672-48F1-89C9-3200B448FF88}"/>
              </a:ext>
            </a:extLst>
          </p:cNvPr>
          <p:cNvSpPr txBox="1">
            <a:spLocks noChangeArrowheads="1"/>
          </p:cNvSpPr>
          <p:nvPr/>
        </p:nvSpPr>
        <p:spPr bwMode="auto">
          <a:xfrm>
            <a:off x="8575675" y="1910988"/>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FF"/>
                </a:solidFill>
                <a:effectLst/>
                <a:latin typeface="Arial Narrow" panose="020B0606020202030204" pitchFamily="34" charset="0"/>
              </a:rPr>
              <a:t>Panium</a:t>
            </a:r>
            <a:endParaRPr kumimoji="0" lang="en-US" altLang="en-US" sz="1400" b="0" i="0" u="none" strike="noStrike" cap="none" normalizeH="0" baseline="0" dirty="0">
              <a:ln>
                <a:noFill/>
              </a:ln>
              <a:solidFill>
                <a:srgbClr val="0000FF"/>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MC</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5" name="Line 5">
            <a:extLst>
              <a:ext uri="{FF2B5EF4-FFF2-40B4-BE49-F238E27FC236}">
                <a16:creationId xmlns:a16="http://schemas.microsoft.com/office/drawing/2014/main" id="{512DB338-7000-4043-A47A-51B3FE0EFEDF}"/>
              </a:ext>
            </a:extLst>
          </p:cNvPr>
          <p:cNvSpPr>
            <a:spLocks noChangeShapeType="1"/>
          </p:cNvSpPr>
          <p:nvPr/>
        </p:nvSpPr>
        <p:spPr bwMode="auto">
          <a:xfrm>
            <a:off x="8648700" y="2453913"/>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E9DCF3D1-BAD6-4E91-992C-F85FC1D76CD4}"/>
              </a:ext>
            </a:extLst>
          </p:cNvPr>
          <p:cNvSpPr>
            <a:spLocks noChangeShapeType="1"/>
          </p:cNvSpPr>
          <p:nvPr/>
        </p:nvSpPr>
        <p:spPr bwMode="auto">
          <a:xfrm>
            <a:off x="10877550" y="2482488"/>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7">
            <a:extLst>
              <a:ext uri="{FF2B5EF4-FFF2-40B4-BE49-F238E27FC236}">
                <a16:creationId xmlns:a16="http://schemas.microsoft.com/office/drawing/2014/main" id="{B593F354-5364-43F3-AEF6-9C9A5DE613CA}"/>
              </a:ext>
            </a:extLst>
          </p:cNvPr>
          <p:cNvSpPr txBox="1">
            <a:spLocks noChangeArrowheads="1"/>
          </p:cNvSpPr>
          <p:nvPr/>
        </p:nvSpPr>
        <p:spPr bwMode="auto">
          <a:xfrm>
            <a:off x="10575925" y="1910988"/>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COP</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8" name="Line 8">
            <a:extLst>
              <a:ext uri="{FF2B5EF4-FFF2-40B4-BE49-F238E27FC236}">
                <a16:creationId xmlns:a16="http://schemas.microsoft.com/office/drawing/2014/main" id="{E7178F9D-F98E-4325-BF05-845D9715E9AF}"/>
              </a:ext>
            </a:extLst>
          </p:cNvPr>
          <p:cNvSpPr>
            <a:spLocks noChangeShapeType="1"/>
          </p:cNvSpPr>
          <p:nvPr/>
        </p:nvSpPr>
        <p:spPr bwMode="auto">
          <a:xfrm>
            <a:off x="10648950" y="2482488"/>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9">
            <a:extLst>
              <a:ext uri="{FF2B5EF4-FFF2-40B4-BE49-F238E27FC236}">
                <a16:creationId xmlns:a16="http://schemas.microsoft.com/office/drawing/2014/main" id="{B15F5444-8675-4839-9CBC-345FACF1EED4}"/>
              </a:ext>
            </a:extLst>
          </p:cNvPr>
          <p:cNvSpPr txBox="1">
            <a:spLocks noChangeArrowheads="1"/>
          </p:cNvSpPr>
          <p:nvPr/>
        </p:nvSpPr>
        <p:spPr bwMode="auto">
          <a:xfrm>
            <a:off x="9137708" y="618361"/>
            <a:ext cx="1532454" cy="806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Acts 27:1-5</a:t>
            </a:r>
          </a:p>
          <a:p>
            <a:pPr lvl="0" algn="ctr" eaLnBrk="0" fontAlgn="base" hangingPunct="0">
              <a:spcBef>
                <a:spcPct val="0"/>
              </a:spcBef>
              <a:spcAft>
                <a:spcPct val="0"/>
              </a:spcAft>
            </a:pPr>
            <a:r>
              <a:rPr lang="en-US" sz="1200" dirty="0">
                <a:latin typeface="Arial Narrow" panose="020B0606020202030204" pitchFamily="34" charset="0"/>
              </a:rPr>
              <a:t>Sea of Cilicia and Pamphylia</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10" name="Text Box 10">
            <a:extLst>
              <a:ext uri="{FF2B5EF4-FFF2-40B4-BE49-F238E27FC236}">
                <a16:creationId xmlns:a16="http://schemas.microsoft.com/office/drawing/2014/main" id="{869BE24C-78D6-4603-AD07-03337F85EC14}"/>
              </a:ext>
            </a:extLst>
          </p:cNvPr>
          <p:cNvSpPr txBox="1">
            <a:spLocks noChangeArrowheads="1"/>
          </p:cNvSpPr>
          <p:nvPr/>
        </p:nvSpPr>
        <p:spPr bwMode="auto">
          <a:xfrm>
            <a:off x="10922000" y="2482488"/>
            <a:ext cx="171450" cy="3429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Oval 11">
            <a:extLst>
              <a:ext uri="{FF2B5EF4-FFF2-40B4-BE49-F238E27FC236}">
                <a16:creationId xmlns:a16="http://schemas.microsoft.com/office/drawing/2014/main" id="{BBC4BA19-4156-48B8-9DDC-CD7321904E08}"/>
              </a:ext>
            </a:extLst>
          </p:cNvPr>
          <p:cNvSpPr>
            <a:spLocks noChangeArrowheads="1"/>
          </p:cNvSpPr>
          <p:nvPr/>
        </p:nvSpPr>
        <p:spPr bwMode="auto">
          <a:xfrm>
            <a:off x="10934700" y="2596788"/>
            <a:ext cx="44450" cy="57150"/>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2">
            <a:extLst>
              <a:ext uri="{FF2B5EF4-FFF2-40B4-BE49-F238E27FC236}">
                <a16:creationId xmlns:a16="http://schemas.microsoft.com/office/drawing/2014/main" id="{1888B177-79BE-4C68-9345-CDCB123003DE}"/>
              </a:ext>
            </a:extLst>
          </p:cNvPr>
          <p:cNvSpPr>
            <a:spLocks noChangeShapeType="1"/>
          </p:cNvSpPr>
          <p:nvPr/>
        </p:nvSpPr>
        <p:spPr bwMode="auto">
          <a:xfrm flipH="1">
            <a:off x="8362949" y="2853963"/>
            <a:ext cx="3086101"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7F01E264-15C6-464E-BDFD-EEEC396E314F}"/>
              </a:ext>
            </a:extLst>
          </p:cNvPr>
          <p:cNvSpPr>
            <a:spLocks noChangeShapeType="1"/>
          </p:cNvSpPr>
          <p:nvPr/>
        </p:nvSpPr>
        <p:spPr bwMode="auto">
          <a:xfrm flipV="1">
            <a:off x="8877300" y="2511063"/>
            <a:ext cx="1714500" cy="28575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4">
            <a:extLst>
              <a:ext uri="{FF2B5EF4-FFF2-40B4-BE49-F238E27FC236}">
                <a16:creationId xmlns:a16="http://schemas.microsoft.com/office/drawing/2014/main" id="{965EA673-F088-40FC-BE7B-94CF69D83F8B}"/>
              </a:ext>
            </a:extLst>
          </p:cNvPr>
          <p:cNvSpPr>
            <a:spLocks noChangeShapeType="1"/>
          </p:cNvSpPr>
          <p:nvPr/>
        </p:nvSpPr>
        <p:spPr bwMode="auto">
          <a:xfrm>
            <a:off x="8934450" y="2453913"/>
            <a:ext cx="1828800" cy="34290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06634C82-2B20-45AD-B499-29F218494FEA}"/>
              </a:ext>
            </a:extLst>
          </p:cNvPr>
          <p:cNvSpPr>
            <a:spLocks noChangeShapeType="1"/>
          </p:cNvSpPr>
          <p:nvPr/>
        </p:nvSpPr>
        <p:spPr bwMode="auto">
          <a:xfrm>
            <a:off x="10877550" y="2825388"/>
            <a:ext cx="0" cy="5715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6">
            <a:extLst>
              <a:ext uri="{FF2B5EF4-FFF2-40B4-BE49-F238E27FC236}">
                <a16:creationId xmlns:a16="http://schemas.microsoft.com/office/drawing/2014/main" id="{2089D128-3742-4A12-A18A-42214AC204E4}"/>
              </a:ext>
            </a:extLst>
          </p:cNvPr>
          <p:cNvSpPr txBox="1">
            <a:spLocks noChangeArrowheads="1"/>
          </p:cNvSpPr>
          <p:nvPr/>
        </p:nvSpPr>
        <p:spPr bwMode="auto">
          <a:xfrm>
            <a:off x="8648700" y="291111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7">
            <a:extLst>
              <a:ext uri="{FF2B5EF4-FFF2-40B4-BE49-F238E27FC236}">
                <a16:creationId xmlns:a16="http://schemas.microsoft.com/office/drawing/2014/main" id="{6B0EC85F-FAE7-4A36-A823-5595CF109788}"/>
              </a:ext>
            </a:extLst>
          </p:cNvPr>
          <p:cNvSpPr>
            <a:spLocks noChangeShapeType="1"/>
          </p:cNvSpPr>
          <p:nvPr/>
        </p:nvSpPr>
        <p:spPr bwMode="auto">
          <a:xfrm>
            <a:off x="8991600" y="3025413"/>
            <a:ext cx="57150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8">
            <a:extLst>
              <a:ext uri="{FF2B5EF4-FFF2-40B4-BE49-F238E27FC236}">
                <a16:creationId xmlns:a16="http://schemas.microsoft.com/office/drawing/2014/main" id="{6DC4F4B5-F452-47F2-A23E-6511C3ECE8F7}"/>
              </a:ext>
            </a:extLst>
          </p:cNvPr>
          <p:cNvSpPr txBox="1">
            <a:spLocks noChangeArrowheads="1"/>
          </p:cNvSpPr>
          <p:nvPr/>
        </p:nvSpPr>
        <p:spPr bwMode="auto">
          <a:xfrm>
            <a:off x="10534650" y="285396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9">
            <a:extLst>
              <a:ext uri="{FF2B5EF4-FFF2-40B4-BE49-F238E27FC236}">
                <a16:creationId xmlns:a16="http://schemas.microsoft.com/office/drawing/2014/main" id="{EC623161-EE53-4963-9E4E-97DDBADD658D}"/>
              </a:ext>
            </a:extLst>
          </p:cNvPr>
          <p:cNvSpPr txBox="1">
            <a:spLocks noChangeArrowheads="1"/>
          </p:cNvSpPr>
          <p:nvPr/>
        </p:nvSpPr>
        <p:spPr bwMode="auto">
          <a:xfrm>
            <a:off x="10877550" y="285396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20">
            <a:extLst>
              <a:ext uri="{FF2B5EF4-FFF2-40B4-BE49-F238E27FC236}">
                <a16:creationId xmlns:a16="http://schemas.microsoft.com/office/drawing/2014/main" id="{70178F3D-5355-46C5-9E45-3F9569DDDC6D}"/>
              </a:ext>
            </a:extLst>
          </p:cNvPr>
          <p:cNvSpPr txBox="1">
            <a:spLocks noChangeArrowheads="1"/>
          </p:cNvSpPr>
          <p:nvPr/>
        </p:nvSpPr>
        <p:spPr bwMode="auto">
          <a:xfrm>
            <a:off x="10591800" y="14252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Raphia</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1" name="Text Box 21">
            <a:extLst>
              <a:ext uri="{FF2B5EF4-FFF2-40B4-BE49-F238E27FC236}">
                <a16:creationId xmlns:a16="http://schemas.microsoft.com/office/drawing/2014/main" id="{83CCED22-1E1C-41E1-9597-9F234C93A3CE}"/>
              </a:ext>
            </a:extLst>
          </p:cNvPr>
          <p:cNvSpPr txBox="1">
            <a:spLocks noChangeArrowheads="1"/>
          </p:cNvSpPr>
          <p:nvPr/>
        </p:nvSpPr>
        <p:spPr bwMode="auto">
          <a:xfrm>
            <a:off x="8569325" y="143235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2018</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2" name="Text Box 22">
            <a:extLst>
              <a:ext uri="{FF2B5EF4-FFF2-40B4-BE49-F238E27FC236}">
                <a16:creationId xmlns:a16="http://schemas.microsoft.com/office/drawing/2014/main" id="{5E4124FE-B6F0-40EF-BD60-44DB69533993}"/>
              </a:ext>
            </a:extLst>
          </p:cNvPr>
          <p:cNvSpPr txBox="1">
            <a:spLocks noChangeArrowheads="1"/>
          </p:cNvSpPr>
          <p:nvPr/>
        </p:nvSpPr>
        <p:spPr bwMode="auto">
          <a:xfrm>
            <a:off x="10934700" y="32540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3">
            <a:extLst>
              <a:ext uri="{FF2B5EF4-FFF2-40B4-BE49-F238E27FC236}">
                <a16:creationId xmlns:a16="http://schemas.microsoft.com/office/drawing/2014/main" id="{A903B4D2-9FE5-4901-914D-700CF5AFCD4C}"/>
              </a:ext>
            </a:extLst>
          </p:cNvPr>
          <p:cNvSpPr txBox="1">
            <a:spLocks noChangeArrowheads="1"/>
          </p:cNvSpPr>
          <p:nvPr/>
        </p:nvSpPr>
        <p:spPr bwMode="auto">
          <a:xfrm>
            <a:off x="10134600" y="32540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 Lincoln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Kaiser 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Line 24">
            <a:extLst>
              <a:ext uri="{FF2B5EF4-FFF2-40B4-BE49-F238E27FC236}">
                <a16:creationId xmlns:a16="http://schemas.microsoft.com/office/drawing/2014/main" id="{99A27F15-9713-4FFB-A154-F4EE8B878387}"/>
              </a:ext>
            </a:extLst>
          </p:cNvPr>
          <p:cNvSpPr>
            <a:spLocks noChangeShapeType="1"/>
          </p:cNvSpPr>
          <p:nvPr/>
        </p:nvSpPr>
        <p:spPr bwMode="auto">
          <a:xfrm>
            <a:off x="8782050" y="4782775"/>
            <a:ext cx="2571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C02B21D3-3A31-401B-9AA4-E841E4D55301}"/>
              </a:ext>
            </a:extLst>
          </p:cNvPr>
          <p:cNvSpPr>
            <a:spLocks noChangeShapeType="1"/>
          </p:cNvSpPr>
          <p:nvPr/>
        </p:nvSpPr>
        <p:spPr bwMode="auto">
          <a:xfrm>
            <a:off x="888682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6">
            <a:extLst>
              <a:ext uri="{FF2B5EF4-FFF2-40B4-BE49-F238E27FC236}">
                <a16:creationId xmlns:a16="http://schemas.microsoft.com/office/drawing/2014/main" id="{D66EFA6A-8243-4147-B303-15C80B0C4912}"/>
              </a:ext>
            </a:extLst>
          </p:cNvPr>
          <p:cNvSpPr txBox="1">
            <a:spLocks noChangeArrowheads="1"/>
          </p:cNvSpPr>
          <p:nvPr/>
        </p:nvSpPr>
        <p:spPr bwMode="auto">
          <a:xfrm>
            <a:off x="859631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7">
            <a:extLst>
              <a:ext uri="{FF2B5EF4-FFF2-40B4-BE49-F238E27FC236}">
                <a16:creationId xmlns:a16="http://schemas.microsoft.com/office/drawing/2014/main" id="{F31E04EF-2196-43F9-9918-6109D6E159D1}"/>
              </a:ext>
            </a:extLst>
          </p:cNvPr>
          <p:cNvSpPr>
            <a:spLocks noChangeShapeType="1"/>
          </p:cNvSpPr>
          <p:nvPr/>
        </p:nvSpPr>
        <p:spPr bwMode="auto">
          <a:xfrm>
            <a:off x="866775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8">
            <a:extLst>
              <a:ext uri="{FF2B5EF4-FFF2-40B4-BE49-F238E27FC236}">
                <a16:creationId xmlns:a16="http://schemas.microsoft.com/office/drawing/2014/main" id="{8C83663F-E5EF-4BF0-A7A2-4AFF8B71740E}"/>
              </a:ext>
            </a:extLst>
          </p:cNvPr>
          <p:cNvSpPr>
            <a:spLocks noChangeShapeType="1"/>
          </p:cNvSpPr>
          <p:nvPr/>
        </p:nvSpPr>
        <p:spPr bwMode="auto">
          <a:xfrm>
            <a:off x="968692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9">
            <a:extLst>
              <a:ext uri="{FF2B5EF4-FFF2-40B4-BE49-F238E27FC236}">
                <a16:creationId xmlns:a16="http://schemas.microsoft.com/office/drawing/2014/main" id="{B415FB59-94E1-4674-B8B4-BAF8098E14D4}"/>
              </a:ext>
            </a:extLst>
          </p:cNvPr>
          <p:cNvSpPr txBox="1">
            <a:spLocks noChangeArrowheads="1"/>
          </p:cNvSpPr>
          <p:nvPr/>
        </p:nvSpPr>
        <p:spPr bwMode="auto">
          <a:xfrm>
            <a:off x="939641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30">
            <a:extLst>
              <a:ext uri="{FF2B5EF4-FFF2-40B4-BE49-F238E27FC236}">
                <a16:creationId xmlns:a16="http://schemas.microsoft.com/office/drawing/2014/main" id="{03B3F5B6-53BF-4130-B98A-8BE5DCF0EE2B}"/>
              </a:ext>
            </a:extLst>
          </p:cNvPr>
          <p:cNvSpPr>
            <a:spLocks noChangeShapeType="1"/>
          </p:cNvSpPr>
          <p:nvPr/>
        </p:nvSpPr>
        <p:spPr bwMode="auto">
          <a:xfrm>
            <a:off x="946785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1">
            <a:extLst>
              <a:ext uri="{FF2B5EF4-FFF2-40B4-BE49-F238E27FC236}">
                <a16:creationId xmlns:a16="http://schemas.microsoft.com/office/drawing/2014/main" id="{8E46C174-8CAC-4130-B37D-2D3DAB15A21D}"/>
              </a:ext>
            </a:extLst>
          </p:cNvPr>
          <p:cNvSpPr>
            <a:spLocks noChangeShapeType="1"/>
          </p:cNvSpPr>
          <p:nvPr/>
        </p:nvSpPr>
        <p:spPr bwMode="auto">
          <a:xfrm>
            <a:off x="1054417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2">
            <a:extLst>
              <a:ext uri="{FF2B5EF4-FFF2-40B4-BE49-F238E27FC236}">
                <a16:creationId xmlns:a16="http://schemas.microsoft.com/office/drawing/2014/main" id="{3E70B9B3-B635-4FEC-80B0-10096C25606C}"/>
              </a:ext>
            </a:extLst>
          </p:cNvPr>
          <p:cNvSpPr txBox="1">
            <a:spLocks noChangeArrowheads="1"/>
          </p:cNvSpPr>
          <p:nvPr/>
        </p:nvSpPr>
        <p:spPr bwMode="auto">
          <a:xfrm>
            <a:off x="1025366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3">
            <a:extLst>
              <a:ext uri="{FF2B5EF4-FFF2-40B4-BE49-F238E27FC236}">
                <a16:creationId xmlns:a16="http://schemas.microsoft.com/office/drawing/2014/main" id="{C72906EE-E065-4C0E-88A5-ADBE43C5E62B}"/>
              </a:ext>
            </a:extLst>
          </p:cNvPr>
          <p:cNvSpPr>
            <a:spLocks noChangeShapeType="1"/>
          </p:cNvSpPr>
          <p:nvPr/>
        </p:nvSpPr>
        <p:spPr bwMode="auto">
          <a:xfrm>
            <a:off x="1032510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4">
            <a:extLst>
              <a:ext uri="{FF2B5EF4-FFF2-40B4-BE49-F238E27FC236}">
                <a16:creationId xmlns:a16="http://schemas.microsoft.com/office/drawing/2014/main" id="{2074E591-348F-4A63-BCE3-3C1C92F28B01}"/>
              </a:ext>
            </a:extLst>
          </p:cNvPr>
          <p:cNvSpPr>
            <a:spLocks noChangeShapeType="1"/>
          </p:cNvSpPr>
          <p:nvPr/>
        </p:nvSpPr>
        <p:spPr bwMode="auto">
          <a:xfrm>
            <a:off x="1134427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5">
            <a:extLst>
              <a:ext uri="{FF2B5EF4-FFF2-40B4-BE49-F238E27FC236}">
                <a16:creationId xmlns:a16="http://schemas.microsoft.com/office/drawing/2014/main" id="{512A04F5-E1D9-4C33-B175-63079D771353}"/>
              </a:ext>
            </a:extLst>
          </p:cNvPr>
          <p:cNvSpPr txBox="1">
            <a:spLocks noChangeArrowheads="1"/>
          </p:cNvSpPr>
          <p:nvPr/>
        </p:nvSpPr>
        <p:spPr bwMode="auto">
          <a:xfrm>
            <a:off x="1105376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6">
            <a:extLst>
              <a:ext uri="{FF2B5EF4-FFF2-40B4-BE49-F238E27FC236}">
                <a16:creationId xmlns:a16="http://schemas.microsoft.com/office/drawing/2014/main" id="{E012401E-93B0-4C12-9136-C84AB8D45E0E}"/>
              </a:ext>
            </a:extLst>
          </p:cNvPr>
          <p:cNvSpPr>
            <a:spLocks noChangeShapeType="1"/>
          </p:cNvSpPr>
          <p:nvPr/>
        </p:nvSpPr>
        <p:spPr bwMode="auto">
          <a:xfrm>
            <a:off x="1112520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7">
            <a:extLst>
              <a:ext uri="{FF2B5EF4-FFF2-40B4-BE49-F238E27FC236}">
                <a16:creationId xmlns:a16="http://schemas.microsoft.com/office/drawing/2014/main" id="{05C431AE-E72B-4AF5-B943-D61C28DF1EAA}"/>
              </a:ext>
            </a:extLst>
          </p:cNvPr>
          <p:cNvSpPr>
            <a:spLocks noChangeShapeType="1"/>
          </p:cNvSpPr>
          <p:nvPr/>
        </p:nvSpPr>
        <p:spPr bwMode="auto">
          <a:xfrm>
            <a:off x="8883650" y="4782775"/>
            <a:ext cx="0" cy="6858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8">
            <a:extLst>
              <a:ext uri="{FF2B5EF4-FFF2-40B4-BE49-F238E27FC236}">
                <a16:creationId xmlns:a16="http://schemas.microsoft.com/office/drawing/2014/main" id="{90399E57-E04F-42F9-9D22-E0BECEF9EEC0}"/>
              </a:ext>
            </a:extLst>
          </p:cNvPr>
          <p:cNvSpPr>
            <a:spLocks noChangeShapeType="1"/>
          </p:cNvSpPr>
          <p:nvPr/>
        </p:nvSpPr>
        <p:spPr bwMode="auto">
          <a:xfrm>
            <a:off x="9683750" y="4782775"/>
            <a:ext cx="0" cy="6858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9">
            <a:extLst>
              <a:ext uri="{FF2B5EF4-FFF2-40B4-BE49-F238E27FC236}">
                <a16:creationId xmlns:a16="http://schemas.microsoft.com/office/drawing/2014/main" id="{DAC9EEB4-3844-4D32-B7E7-D3E25C43731D}"/>
              </a:ext>
            </a:extLst>
          </p:cNvPr>
          <p:cNvSpPr>
            <a:spLocks noChangeShapeType="1"/>
          </p:cNvSpPr>
          <p:nvPr/>
        </p:nvSpPr>
        <p:spPr bwMode="auto">
          <a:xfrm>
            <a:off x="10541000" y="4782775"/>
            <a:ext cx="0" cy="6858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52484CA2-59DA-48FF-A614-72FACFFB7022}"/>
              </a:ext>
            </a:extLst>
          </p:cNvPr>
          <p:cNvSpPr>
            <a:spLocks noChangeShapeType="1"/>
          </p:cNvSpPr>
          <p:nvPr/>
        </p:nvSpPr>
        <p:spPr bwMode="auto">
          <a:xfrm>
            <a:off x="11341100" y="4782775"/>
            <a:ext cx="0" cy="6858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Box 41">
            <a:extLst>
              <a:ext uri="{FF2B5EF4-FFF2-40B4-BE49-F238E27FC236}">
                <a16:creationId xmlns:a16="http://schemas.microsoft.com/office/drawing/2014/main" id="{0B2BC61D-9FFA-487C-AB5B-3C91144B2043}"/>
              </a:ext>
            </a:extLst>
          </p:cNvPr>
          <p:cNvSpPr txBox="1"/>
          <p:nvPr/>
        </p:nvSpPr>
        <p:spPr>
          <a:xfrm>
            <a:off x="377287" y="665498"/>
            <a:ext cx="7854455" cy="4801314"/>
          </a:xfrm>
          <a:prstGeom prst="rect">
            <a:avLst/>
          </a:prstGeom>
          <a:noFill/>
        </p:spPr>
        <p:txBody>
          <a:bodyPr wrap="square" rtlCol="0">
            <a:spAutoFit/>
          </a:bodyPr>
          <a:lstStyle/>
          <a:p>
            <a:r>
              <a:rPr lang="en-US" dirty="0">
                <a:latin typeface="Arial Narrow" panose="020B0606020202030204" pitchFamily="34" charset="0"/>
              </a:rPr>
              <a:t>To start with the external, we said in our last study regarding the United States that it's marking stages in its life cycle. We can say 2016 there's a dictator that's raised up and the Republican horn is broken. We can say the same thing at Raphia, we can say the same thing at </a:t>
            </a:r>
            <a:r>
              <a:rPr lang="en-US" dirty="0" err="1">
                <a:latin typeface="Arial Narrow" panose="020B0606020202030204" pitchFamily="34" charset="0"/>
              </a:rPr>
              <a:t>Panium</a:t>
            </a:r>
            <a:r>
              <a:rPr lang="en-US" dirty="0">
                <a:latin typeface="Arial Narrow" panose="020B0606020202030204" pitchFamily="34" charset="0"/>
              </a:rPr>
              <a:t> and we can say the same thing at SL. The reason we said that, because when we go to these histories we see the death and the rising up of a dictator.  So on this side of the line we have Abraham Lincoln and on the other side we can mark Napoleon. On one side Kaiser Wilhelm and the other side Lenin.   So you can mark the death and the rise of a dictator but it's the same person.  And you can see the sixth and seventh head is the same country, the United States and then the United States now wielding power over the UN. There is also this element of a change in leadership. We can see Adventism in this history, once it comes to the history of the midnight cry in the ship you hear the voice of Paul, and Ellen White says whether it looks like it or not he's the master of that ship. So we're seeing this external and internal. There's a change in leadership and stages of its life cycle.  We look at the external and we see Donald Trump.  He's already been a leader but he starts to transform and he becomes the leader after SL that he wasn't back in the prior history. He has a new type of authority.</a:t>
            </a:r>
          </a:p>
          <a:p>
            <a:r>
              <a:rPr lang="en-US" dirty="0"/>
              <a:t> </a:t>
            </a:r>
          </a:p>
        </p:txBody>
      </p:sp>
      <p:sp>
        <p:nvSpPr>
          <p:cNvPr id="43" name="Text Box 23">
            <a:extLst>
              <a:ext uri="{FF2B5EF4-FFF2-40B4-BE49-F238E27FC236}">
                <a16:creationId xmlns:a16="http://schemas.microsoft.com/office/drawing/2014/main" id="{0EFC95A4-7756-465F-9EE6-2FCEE94B3E11}"/>
              </a:ext>
            </a:extLst>
          </p:cNvPr>
          <p:cNvSpPr txBox="1">
            <a:spLocks noChangeArrowheads="1"/>
          </p:cNvSpPr>
          <p:nvPr/>
        </p:nvSpPr>
        <p:spPr bwMode="auto">
          <a:xfrm>
            <a:off x="8569325" y="54262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dictator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23">
            <a:extLst>
              <a:ext uri="{FF2B5EF4-FFF2-40B4-BE49-F238E27FC236}">
                <a16:creationId xmlns:a16="http://schemas.microsoft.com/office/drawing/2014/main" id="{6C78BCD7-C34D-47E1-8E9A-7DFFF278D389}"/>
              </a:ext>
            </a:extLst>
          </p:cNvPr>
          <p:cNvSpPr txBox="1">
            <a:spLocks noChangeArrowheads="1"/>
          </p:cNvSpPr>
          <p:nvPr/>
        </p:nvSpPr>
        <p:spPr bwMode="auto">
          <a:xfrm>
            <a:off x="9366250" y="542571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dictator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Text Box 23">
            <a:extLst>
              <a:ext uri="{FF2B5EF4-FFF2-40B4-BE49-F238E27FC236}">
                <a16:creationId xmlns:a16="http://schemas.microsoft.com/office/drawing/2014/main" id="{35EAE29F-9B37-4C22-AA05-2AEFE2656D92}"/>
              </a:ext>
            </a:extLst>
          </p:cNvPr>
          <p:cNvSpPr txBox="1">
            <a:spLocks noChangeArrowheads="1"/>
          </p:cNvSpPr>
          <p:nvPr/>
        </p:nvSpPr>
        <p:spPr bwMode="auto">
          <a:xfrm>
            <a:off x="10263187" y="541115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dictator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Text Box 23">
            <a:extLst>
              <a:ext uri="{FF2B5EF4-FFF2-40B4-BE49-F238E27FC236}">
                <a16:creationId xmlns:a16="http://schemas.microsoft.com/office/drawing/2014/main" id="{721290A4-199F-4AFF-9737-DC3FCF8A4EED}"/>
              </a:ext>
            </a:extLst>
          </p:cNvPr>
          <p:cNvSpPr txBox="1">
            <a:spLocks noChangeArrowheads="1"/>
          </p:cNvSpPr>
          <p:nvPr/>
        </p:nvSpPr>
        <p:spPr bwMode="auto">
          <a:xfrm>
            <a:off x="11044252" y="540276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Dictator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Over UN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118948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1000"/>
                                        <p:tgtEl>
                                          <p:spTgt spid="14"/>
                                        </p:tgtEl>
                                      </p:cBhvr>
                                    </p:animEffect>
                                    <p:anim calcmode="lin" valueType="num">
                                      <p:cBhvr>
                                        <p:cTn id="72" dur="1000" fill="hold"/>
                                        <p:tgtEl>
                                          <p:spTgt spid="14"/>
                                        </p:tgtEl>
                                        <p:attrNameLst>
                                          <p:attrName>ppt_x</p:attrName>
                                        </p:attrNameLst>
                                      </p:cBhvr>
                                      <p:tavLst>
                                        <p:tav tm="0">
                                          <p:val>
                                            <p:strVal val="#ppt_x"/>
                                          </p:val>
                                        </p:tav>
                                        <p:tav tm="100000">
                                          <p:val>
                                            <p:strVal val="#ppt_x"/>
                                          </p:val>
                                        </p:tav>
                                      </p:tavLst>
                                    </p:anim>
                                    <p:anim calcmode="lin" valueType="num">
                                      <p:cBhvr>
                                        <p:cTn id="73" dur="1000" fill="hold"/>
                                        <p:tgtEl>
                                          <p:spTgt spid="14"/>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1000"/>
                                        <p:tgtEl>
                                          <p:spTgt spid="15"/>
                                        </p:tgtEl>
                                      </p:cBhvr>
                                    </p:animEffect>
                                    <p:anim calcmode="lin" valueType="num">
                                      <p:cBhvr>
                                        <p:cTn id="77" dur="1000" fill="hold"/>
                                        <p:tgtEl>
                                          <p:spTgt spid="15"/>
                                        </p:tgtEl>
                                        <p:attrNameLst>
                                          <p:attrName>ppt_x</p:attrName>
                                        </p:attrNameLst>
                                      </p:cBhvr>
                                      <p:tavLst>
                                        <p:tav tm="0">
                                          <p:val>
                                            <p:strVal val="#ppt_x"/>
                                          </p:val>
                                        </p:tav>
                                        <p:tav tm="100000">
                                          <p:val>
                                            <p:strVal val="#ppt_x"/>
                                          </p:val>
                                        </p:tav>
                                      </p:tavLst>
                                    </p:anim>
                                    <p:anim calcmode="lin" valueType="num">
                                      <p:cBhvr>
                                        <p:cTn id="78" dur="1000" fill="hold"/>
                                        <p:tgtEl>
                                          <p:spTgt spid="15"/>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1000"/>
                                        <p:tgtEl>
                                          <p:spTgt spid="16"/>
                                        </p:tgtEl>
                                      </p:cBhvr>
                                    </p:animEffect>
                                    <p:anim calcmode="lin" valueType="num">
                                      <p:cBhvr>
                                        <p:cTn id="82" dur="1000" fill="hold"/>
                                        <p:tgtEl>
                                          <p:spTgt spid="16"/>
                                        </p:tgtEl>
                                        <p:attrNameLst>
                                          <p:attrName>ppt_x</p:attrName>
                                        </p:attrNameLst>
                                      </p:cBhvr>
                                      <p:tavLst>
                                        <p:tav tm="0">
                                          <p:val>
                                            <p:strVal val="#ppt_x"/>
                                          </p:val>
                                        </p:tav>
                                        <p:tav tm="100000">
                                          <p:val>
                                            <p:strVal val="#ppt_x"/>
                                          </p:val>
                                        </p:tav>
                                      </p:tavLst>
                                    </p:anim>
                                    <p:anim calcmode="lin" valueType="num">
                                      <p:cBhvr>
                                        <p:cTn id="83" dur="1000" fill="hold"/>
                                        <p:tgtEl>
                                          <p:spTgt spid="16"/>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fade">
                                      <p:cBhvr>
                                        <p:cTn id="86" dur="1000"/>
                                        <p:tgtEl>
                                          <p:spTgt spid="17"/>
                                        </p:tgtEl>
                                      </p:cBhvr>
                                    </p:animEffect>
                                    <p:anim calcmode="lin" valueType="num">
                                      <p:cBhvr>
                                        <p:cTn id="87" dur="1000" fill="hold"/>
                                        <p:tgtEl>
                                          <p:spTgt spid="17"/>
                                        </p:tgtEl>
                                        <p:attrNameLst>
                                          <p:attrName>ppt_x</p:attrName>
                                        </p:attrNameLst>
                                      </p:cBhvr>
                                      <p:tavLst>
                                        <p:tav tm="0">
                                          <p:val>
                                            <p:strVal val="#ppt_x"/>
                                          </p:val>
                                        </p:tav>
                                        <p:tav tm="100000">
                                          <p:val>
                                            <p:strVal val="#ppt_x"/>
                                          </p:val>
                                        </p:tav>
                                      </p:tavLst>
                                    </p:anim>
                                    <p:anim calcmode="lin" valueType="num">
                                      <p:cBhvr>
                                        <p:cTn id="88" dur="1000" fill="hold"/>
                                        <p:tgtEl>
                                          <p:spTgt spid="17"/>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1000"/>
                                        <p:tgtEl>
                                          <p:spTgt spid="18"/>
                                        </p:tgtEl>
                                      </p:cBhvr>
                                    </p:animEffect>
                                    <p:anim calcmode="lin" valueType="num">
                                      <p:cBhvr>
                                        <p:cTn id="92" dur="1000" fill="hold"/>
                                        <p:tgtEl>
                                          <p:spTgt spid="18"/>
                                        </p:tgtEl>
                                        <p:attrNameLst>
                                          <p:attrName>ppt_x</p:attrName>
                                        </p:attrNameLst>
                                      </p:cBhvr>
                                      <p:tavLst>
                                        <p:tav tm="0">
                                          <p:val>
                                            <p:strVal val="#ppt_x"/>
                                          </p:val>
                                        </p:tav>
                                        <p:tav tm="100000">
                                          <p:val>
                                            <p:strVal val="#ppt_x"/>
                                          </p:val>
                                        </p:tav>
                                      </p:tavLst>
                                    </p:anim>
                                    <p:anim calcmode="lin" valueType="num">
                                      <p:cBhvr>
                                        <p:cTn id="93" dur="1000" fill="hold"/>
                                        <p:tgtEl>
                                          <p:spTgt spid="18"/>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fade">
                                      <p:cBhvr>
                                        <p:cTn id="96" dur="1000"/>
                                        <p:tgtEl>
                                          <p:spTgt spid="19"/>
                                        </p:tgtEl>
                                      </p:cBhvr>
                                    </p:animEffect>
                                    <p:anim calcmode="lin" valueType="num">
                                      <p:cBhvr>
                                        <p:cTn id="97" dur="1000" fill="hold"/>
                                        <p:tgtEl>
                                          <p:spTgt spid="19"/>
                                        </p:tgtEl>
                                        <p:attrNameLst>
                                          <p:attrName>ppt_x</p:attrName>
                                        </p:attrNameLst>
                                      </p:cBhvr>
                                      <p:tavLst>
                                        <p:tav tm="0">
                                          <p:val>
                                            <p:strVal val="#ppt_x"/>
                                          </p:val>
                                        </p:tav>
                                        <p:tav tm="100000">
                                          <p:val>
                                            <p:strVal val="#ppt_x"/>
                                          </p:val>
                                        </p:tav>
                                      </p:tavLst>
                                    </p:anim>
                                    <p:anim calcmode="lin" valueType="num">
                                      <p:cBhvr>
                                        <p:cTn id="9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1000"/>
                                        <p:tgtEl>
                                          <p:spTgt spid="21"/>
                                        </p:tgtEl>
                                      </p:cBhvr>
                                    </p:animEffect>
                                    <p:anim calcmode="lin" valueType="num">
                                      <p:cBhvr>
                                        <p:cTn id="104" dur="1000" fill="hold"/>
                                        <p:tgtEl>
                                          <p:spTgt spid="21"/>
                                        </p:tgtEl>
                                        <p:attrNameLst>
                                          <p:attrName>ppt_x</p:attrName>
                                        </p:attrNameLst>
                                      </p:cBhvr>
                                      <p:tavLst>
                                        <p:tav tm="0">
                                          <p:val>
                                            <p:strVal val="#ppt_x"/>
                                          </p:val>
                                        </p:tav>
                                        <p:tav tm="100000">
                                          <p:val>
                                            <p:strVal val="#ppt_x"/>
                                          </p:val>
                                        </p:tav>
                                      </p:tavLst>
                                    </p:anim>
                                    <p:anim calcmode="lin" valueType="num">
                                      <p:cBhvr>
                                        <p:cTn id="10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fade">
                                      <p:cBhvr>
                                        <p:cTn id="110" dur="1000"/>
                                        <p:tgtEl>
                                          <p:spTgt spid="20"/>
                                        </p:tgtEl>
                                      </p:cBhvr>
                                    </p:animEffect>
                                    <p:anim calcmode="lin" valueType="num">
                                      <p:cBhvr>
                                        <p:cTn id="111" dur="1000" fill="hold"/>
                                        <p:tgtEl>
                                          <p:spTgt spid="20"/>
                                        </p:tgtEl>
                                        <p:attrNameLst>
                                          <p:attrName>ppt_x</p:attrName>
                                        </p:attrNameLst>
                                      </p:cBhvr>
                                      <p:tavLst>
                                        <p:tav tm="0">
                                          <p:val>
                                            <p:strVal val="#ppt_x"/>
                                          </p:val>
                                        </p:tav>
                                        <p:tav tm="100000">
                                          <p:val>
                                            <p:strVal val="#ppt_x"/>
                                          </p:val>
                                        </p:tav>
                                      </p:tavLst>
                                    </p:anim>
                                    <p:anim calcmode="lin" valueType="num">
                                      <p:cBhvr>
                                        <p:cTn id="11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24"/>
                                        </p:tgtEl>
                                        <p:attrNameLst>
                                          <p:attrName>style.visibility</p:attrName>
                                        </p:attrNameLst>
                                      </p:cBhvr>
                                      <p:to>
                                        <p:strVal val="visible"/>
                                      </p:to>
                                    </p:set>
                                    <p:animEffect transition="in" filter="fade">
                                      <p:cBhvr>
                                        <p:cTn id="117" dur="1000"/>
                                        <p:tgtEl>
                                          <p:spTgt spid="24"/>
                                        </p:tgtEl>
                                      </p:cBhvr>
                                    </p:animEffect>
                                    <p:anim calcmode="lin" valueType="num">
                                      <p:cBhvr>
                                        <p:cTn id="118" dur="1000" fill="hold"/>
                                        <p:tgtEl>
                                          <p:spTgt spid="24"/>
                                        </p:tgtEl>
                                        <p:attrNameLst>
                                          <p:attrName>ppt_x</p:attrName>
                                        </p:attrNameLst>
                                      </p:cBhvr>
                                      <p:tavLst>
                                        <p:tav tm="0">
                                          <p:val>
                                            <p:strVal val="#ppt_x"/>
                                          </p:val>
                                        </p:tav>
                                        <p:tav tm="100000">
                                          <p:val>
                                            <p:strVal val="#ppt_x"/>
                                          </p:val>
                                        </p:tav>
                                      </p:tavLst>
                                    </p:anim>
                                    <p:anim calcmode="lin" valueType="num">
                                      <p:cBhvr>
                                        <p:cTn id="11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25"/>
                                        </p:tgtEl>
                                        <p:attrNameLst>
                                          <p:attrName>style.visibility</p:attrName>
                                        </p:attrNameLst>
                                      </p:cBhvr>
                                      <p:to>
                                        <p:strVal val="visible"/>
                                      </p:to>
                                    </p:set>
                                    <p:animEffect transition="in" filter="fade">
                                      <p:cBhvr>
                                        <p:cTn id="124" dur="1000"/>
                                        <p:tgtEl>
                                          <p:spTgt spid="25"/>
                                        </p:tgtEl>
                                      </p:cBhvr>
                                    </p:animEffect>
                                    <p:anim calcmode="lin" valueType="num">
                                      <p:cBhvr>
                                        <p:cTn id="125" dur="1000" fill="hold"/>
                                        <p:tgtEl>
                                          <p:spTgt spid="25"/>
                                        </p:tgtEl>
                                        <p:attrNameLst>
                                          <p:attrName>ppt_x</p:attrName>
                                        </p:attrNameLst>
                                      </p:cBhvr>
                                      <p:tavLst>
                                        <p:tav tm="0">
                                          <p:val>
                                            <p:strVal val="#ppt_x"/>
                                          </p:val>
                                        </p:tav>
                                        <p:tav tm="100000">
                                          <p:val>
                                            <p:strVal val="#ppt_x"/>
                                          </p:val>
                                        </p:tav>
                                      </p:tavLst>
                                    </p:anim>
                                    <p:anim calcmode="lin" valueType="num">
                                      <p:cBhvr>
                                        <p:cTn id="126" dur="1000" fill="hold"/>
                                        <p:tgtEl>
                                          <p:spTgt spid="25"/>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6"/>
                                        </p:tgtEl>
                                        <p:attrNameLst>
                                          <p:attrName>style.visibility</p:attrName>
                                        </p:attrNameLst>
                                      </p:cBhvr>
                                      <p:to>
                                        <p:strVal val="visible"/>
                                      </p:to>
                                    </p:set>
                                    <p:animEffect transition="in" filter="fade">
                                      <p:cBhvr>
                                        <p:cTn id="129" dur="1000"/>
                                        <p:tgtEl>
                                          <p:spTgt spid="26"/>
                                        </p:tgtEl>
                                      </p:cBhvr>
                                    </p:animEffect>
                                    <p:anim calcmode="lin" valueType="num">
                                      <p:cBhvr>
                                        <p:cTn id="130" dur="1000" fill="hold"/>
                                        <p:tgtEl>
                                          <p:spTgt spid="26"/>
                                        </p:tgtEl>
                                        <p:attrNameLst>
                                          <p:attrName>ppt_x</p:attrName>
                                        </p:attrNameLst>
                                      </p:cBhvr>
                                      <p:tavLst>
                                        <p:tav tm="0">
                                          <p:val>
                                            <p:strVal val="#ppt_x"/>
                                          </p:val>
                                        </p:tav>
                                        <p:tav tm="100000">
                                          <p:val>
                                            <p:strVal val="#ppt_x"/>
                                          </p:val>
                                        </p:tav>
                                      </p:tavLst>
                                    </p:anim>
                                    <p:anim calcmode="lin" valueType="num">
                                      <p:cBhvr>
                                        <p:cTn id="131" dur="1000" fill="hold"/>
                                        <p:tgtEl>
                                          <p:spTgt spid="26"/>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7"/>
                                        </p:tgtEl>
                                        <p:attrNameLst>
                                          <p:attrName>style.visibility</p:attrName>
                                        </p:attrNameLst>
                                      </p:cBhvr>
                                      <p:to>
                                        <p:strVal val="visible"/>
                                      </p:to>
                                    </p:set>
                                    <p:animEffect transition="in" filter="fade">
                                      <p:cBhvr>
                                        <p:cTn id="134" dur="1000"/>
                                        <p:tgtEl>
                                          <p:spTgt spid="27"/>
                                        </p:tgtEl>
                                      </p:cBhvr>
                                    </p:animEffect>
                                    <p:anim calcmode="lin" valueType="num">
                                      <p:cBhvr>
                                        <p:cTn id="135" dur="1000" fill="hold"/>
                                        <p:tgtEl>
                                          <p:spTgt spid="27"/>
                                        </p:tgtEl>
                                        <p:attrNameLst>
                                          <p:attrName>ppt_x</p:attrName>
                                        </p:attrNameLst>
                                      </p:cBhvr>
                                      <p:tavLst>
                                        <p:tav tm="0">
                                          <p:val>
                                            <p:strVal val="#ppt_x"/>
                                          </p:val>
                                        </p:tav>
                                        <p:tav tm="100000">
                                          <p:val>
                                            <p:strVal val="#ppt_x"/>
                                          </p:val>
                                        </p:tav>
                                      </p:tavLst>
                                    </p:anim>
                                    <p:anim calcmode="lin" valueType="num">
                                      <p:cBhvr>
                                        <p:cTn id="136" dur="1000" fill="hold"/>
                                        <p:tgtEl>
                                          <p:spTgt spid="27"/>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37"/>
                                        </p:tgtEl>
                                        <p:attrNameLst>
                                          <p:attrName>style.visibility</p:attrName>
                                        </p:attrNameLst>
                                      </p:cBhvr>
                                      <p:to>
                                        <p:strVal val="visible"/>
                                      </p:to>
                                    </p:set>
                                    <p:animEffect transition="in" filter="fade">
                                      <p:cBhvr>
                                        <p:cTn id="139" dur="1000"/>
                                        <p:tgtEl>
                                          <p:spTgt spid="37"/>
                                        </p:tgtEl>
                                      </p:cBhvr>
                                    </p:animEffect>
                                    <p:anim calcmode="lin" valueType="num">
                                      <p:cBhvr>
                                        <p:cTn id="140" dur="1000" fill="hold"/>
                                        <p:tgtEl>
                                          <p:spTgt spid="37"/>
                                        </p:tgtEl>
                                        <p:attrNameLst>
                                          <p:attrName>ppt_x</p:attrName>
                                        </p:attrNameLst>
                                      </p:cBhvr>
                                      <p:tavLst>
                                        <p:tav tm="0">
                                          <p:val>
                                            <p:strVal val="#ppt_x"/>
                                          </p:val>
                                        </p:tav>
                                        <p:tav tm="100000">
                                          <p:val>
                                            <p:strVal val="#ppt_x"/>
                                          </p:val>
                                        </p:tav>
                                      </p:tavLst>
                                    </p:anim>
                                    <p:anim calcmode="lin" valueType="num">
                                      <p:cBhvr>
                                        <p:cTn id="141" dur="1000" fill="hold"/>
                                        <p:tgtEl>
                                          <p:spTgt spid="37"/>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43"/>
                                        </p:tgtEl>
                                        <p:attrNameLst>
                                          <p:attrName>style.visibility</p:attrName>
                                        </p:attrNameLst>
                                      </p:cBhvr>
                                      <p:to>
                                        <p:strVal val="visible"/>
                                      </p:to>
                                    </p:set>
                                    <p:animEffect transition="in" filter="fade">
                                      <p:cBhvr>
                                        <p:cTn id="144" dur="1000"/>
                                        <p:tgtEl>
                                          <p:spTgt spid="43"/>
                                        </p:tgtEl>
                                      </p:cBhvr>
                                    </p:animEffect>
                                    <p:anim calcmode="lin" valueType="num">
                                      <p:cBhvr>
                                        <p:cTn id="145" dur="1000" fill="hold"/>
                                        <p:tgtEl>
                                          <p:spTgt spid="43"/>
                                        </p:tgtEl>
                                        <p:attrNameLst>
                                          <p:attrName>ppt_x</p:attrName>
                                        </p:attrNameLst>
                                      </p:cBhvr>
                                      <p:tavLst>
                                        <p:tav tm="0">
                                          <p:val>
                                            <p:strVal val="#ppt_x"/>
                                          </p:val>
                                        </p:tav>
                                        <p:tav tm="100000">
                                          <p:val>
                                            <p:strVal val="#ppt_x"/>
                                          </p:val>
                                        </p:tav>
                                      </p:tavLst>
                                    </p:anim>
                                    <p:anim calcmode="lin" valueType="num">
                                      <p:cBhvr>
                                        <p:cTn id="146"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42" presetClass="entr" presetSubtype="0" fill="hold" grpId="0" nodeType="clickEffect">
                                  <p:stCondLst>
                                    <p:cond delay="0"/>
                                  </p:stCondLst>
                                  <p:childTnLst>
                                    <p:set>
                                      <p:cBhvr>
                                        <p:cTn id="150" dur="1" fill="hold">
                                          <p:stCondLst>
                                            <p:cond delay="0"/>
                                          </p:stCondLst>
                                        </p:cTn>
                                        <p:tgtEl>
                                          <p:spTgt spid="28"/>
                                        </p:tgtEl>
                                        <p:attrNameLst>
                                          <p:attrName>style.visibility</p:attrName>
                                        </p:attrNameLst>
                                      </p:cBhvr>
                                      <p:to>
                                        <p:strVal val="visible"/>
                                      </p:to>
                                    </p:set>
                                    <p:animEffect transition="in" filter="fade">
                                      <p:cBhvr>
                                        <p:cTn id="151" dur="1000"/>
                                        <p:tgtEl>
                                          <p:spTgt spid="28"/>
                                        </p:tgtEl>
                                      </p:cBhvr>
                                    </p:animEffect>
                                    <p:anim calcmode="lin" valueType="num">
                                      <p:cBhvr>
                                        <p:cTn id="152" dur="1000" fill="hold"/>
                                        <p:tgtEl>
                                          <p:spTgt spid="28"/>
                                        </p:tgtEl>
                                        <p:attrNameLst>
                                          <p:attrName>ppt_x</p:attrName>
                                        </p:attrNameLst>
                                      </p:cBhvr>
                                      <p:tavLst>
                                        <p:tav tm="0">
                                          <p:val>
                                            <p:strVal val="#ppt_x"/>
                                          </p:val>
                                        </p:tav>
                                        <p:tav tm="100000">
                                          <p:val>
                                            <p:strVal val="#ppt_x"/>
                                          </p:val>
                                        </p:tav>
                                      </p:tavLst>
                                    </p:anim>
                                    <p:anim calcmode="lin" valueType="num">
                                      <p:cBhvr>
                                        <p:cTn id="153" dur="1000" fill="hold"/>
                                        <p:tgtEl>
                                          <p:spTgt spid="28"/>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29"/>
                                        </p:tgtEl>
                                        <p:attrNameLst>
                                          <p:attrName>style.visibility</p:attrName>
                                        </p:attrNameLst>
                                      </p:cBhvr>
                                      <p:to>
                                        <p:strVal val="visible"/>
                                      </p:to>
                                    </p:set>
                                    <p:animEffect transition="in" filter="fade">
                                      <p:cBhvr>
                                        <p:cTn id="156" dur="1000"/>
                                        <p:tgtEl>
                                          <p:spTgt spid="29"/>
                                        </p:tgtEl>
                                      </p:cBhvr>
                                    </p:animEffect>
                                    <p:anim calcmode="lin" valueType="num">
                                      <p:cBhvr>
                                        <p:cTn id="157" dur="1000" fill="hold"/>
                                        <p:tgtEl>
                                          <p:spTgt spid="29"/>
                                        </p:tgtEl>
                                        <p:attrNameLst>
                                          <p:attrName>ppt_x</p:attrName>
                                        </p:attrNameLst>
                                      </p:cBhvr>
                                      <p:tavLst>
                                        <p:tav tm="0">
                                          <p:val>
                                            <p:strVal val="#ppt_x"/>
                                          </p:val>
                                        </p:tav>
                                        <p:tav tm="100000">
                                          <p:val>
                                            <p:strVal val="#ppt_x"/>
                                          </p:val>
                                        </p:tav>
                                      </p:tavLst>
                                    </p:anim>
                                    <p:anim calcmode="lin" valueType="num">
                                      <p:cBhvr>
                                        <p:cTn id="158" dur="1000" fill="hold"/>
                                        <p:tgtEl>
                                          <p:spTgt spid="29"/>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30"/>
                                        </p:tgtEl>
                                        <p:attrNameLst>
                                          <p:attrName>style.visibility</p:attrName>
                                        </p:attrNameLst>
                                      </p:cBhvr>
                                      <p:to>
                                        <p:strVal val="visible"/>
                                      </p:to>
                                    </p:set>
                                    <p:animEffect transition="in" filter="fade">
                                      <p:cBhvr>
                                        <p:cTn id="161" dur="1000"/>
                                        <p:tgtEl>
                                          <p:spTgt spid="30"/>
                                        </p:tgtEl>
                                      </p:cBhvr>
                                    </p:animEffect>
                                    <p:anim calcmode="lin" valueType="num">
                                      <p:cBhvr>
                                        <p:cTn id="162" dur="1000" fill="hold"/>
                                        <p:tgtEl>
                                          <p:spTgt spid="30"/>
                                        </p:tgtEl>
                                        <p:attrNameLst>
                                          <p:attrName>ppt_x</p:attrName>
                                        </p:attrNameLst>
                                      </p:cBhvr>
                                      <p:tavLst>
                                        <p:tav tm="0">
                                          <p:val>
                                            <p:strVal val="#ppt_x"/>
                                          </p:val>
                                        </p:tav>
                                        <p:tav tm="100000">
                                          <p:val>
                                            <p:strVal val="#ppt_x"/>
                                          </p:val>
                                        </p:tav>
                                      </p:tavLst>
                                    </p:anim>
                                    <p:anim calcmode="lin" valueType="num">
                                      <p:cBhvr>
                                        <p:cTn id="163" dur="1000" fill="hold"/>
                                        <p:tgtEl>
                                          <p:spTgt spid="30"/>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38"/>
                                        </p:tgtEl>
                                        <p:attrNameLst>
                                          <p:attrName>style.visibility</p:attrName>
                                        </p:attrNameLst>
                                      </p:cBhvr>
                                      <p:to>
                                        <p:strVal val="visible"/>
                                      </p:to>
                                    </p:set>
                                    <p:animEffect transition="in" filter="fade">
                                      <p:cBhvr>
                                        <p:cTn id="166" dur="1000"/>
                                        <p:tgtEl>
                                          <p:spTgt spid="38"/>
                                        </p:tgtEl>
                                      </p:cBhvr>
                                    </p:animEffect>
                                    <p:anim calcmode="lin" valueType="num">
                                      <p:cBhvr>
                                        <p:cTn id="167" dur="1000" fill="hold"/>
                                        <p:tgtEl>
                                          <p:spTgt spid="38"/>
                                        </p:tgtEl>
                                        <p:attrNameLst>
                                          <p:attrName>ppt_x</p:attrName>
                                        </p:attrNameLst>
                                      </p:cBhvr>
                                      <p:tavLst>
                                        <p:tav tm="0">
                                          <p:val>
                                            <p:strVal val="#ppt_x"/>
                                          </p:val>
                                        </p:tav>
                                        <p:tav tm="100000">
                                          <p:val>
                                            <p:strVal val="#ppt_x"/>
                                          </p:val>
                                        </p:tav>
                                      </p:tavLst>
                                    </p:anim>
                                    <p:anim calcmode="lin" valueType="num">
                                      <p:cBhvr>
                                        <p:cTn id="168" dur="1000" fill="hold"/>
                                        <p:tgtEl>
                                          <p:spTgt spid="38"/>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44"/>
                                        </p:tgtEl>
                                        <p:attrNameLst>
                                          <p:attrName>style.visibility</p:attrName>
                                        </p:attrNameLst>
                                      </p:cBhvr>
                                      <p:to>
                                        <p:strVal val="visible"/>
                                      </p:to>
                                    </p:set>
                                    <p:animEffect transition="in" filter="fade">
                                      <p:cBhvr>
                                        <p:cTn id="171" dur="1000"/>
                                        <p:tgtEl>
                                          <p:spTgt spid="44"/>
                                        </p:tgtEl>
                                      </p:cBhvr>
                                    </p:animEffect>
                                    <p:anim calcmode="lin" valueType="num">
                                      <p:cBhvr>
                                        <p:cTn id="172" dur="1000" fill="hold"/>
                                        <p:tgtEl>
                                          <p:spTgt spid="44"/>
                                        </p:tgtEl>
                                        <p:attrNameLst>
                                          <p:attrName>ppt_x</p:attrName>
                                        </p:attrNameLst>
                                      </p:cBhvr>
                                      <p:tavLst>
                                        <p:tav tm="0">
                                          <p:val>
                                            <p:strVal val="#ppt_x"/>
                                          </p:val>
                                        </p:tav>
                                        <p:tav tm="100000">
                                          <p:val>
                                            <p:strVal val="#ppt_x"/>
                                          </p:val>
                                        </p:tav>
                                      </p:tavLst>
                                    </p:anim>
                                    <p:anim calcmode="lin" valueType="num">
                                      <p:cBhvr>
                                        <p:cTn id="17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42" presetClass="entr" presetSubtype="0" fill="hold" grpId="0" nodeType="clickEffect">
                                  <p:stCondLst>
                                    <p:cond delay="0"/>
                                  </p:stCondLst>
                                  <p:childTnLst>
                                    <p:set>
                                      <p:cBhvr>
                                        <p:cTn id="177" dur="1" fill="hold">
                                          <p:stCondLst>
                                            <p:cond delay="0"/>
                                          </p:stCondLst>
                                        </p:cTn>
                                        <p:tgtEl>
                                          <p:spTgt spid="31"/>
                                        </p:tgtEl>
                                        <p:attrNameLst>
                                          <p:attrName>style.visibility</p:attrName>
                                        </p:attrNameLst>
                                      </p:cBhvr>
                                      <p:to>
                                        <p:strVal val="visible"/>
                                      </p:to>
                                    </p:set>
                                    <p:animEffect transition="in" filter="fade">
                                      <p:cBhvr>
                                        <p:cTn id="178" dur="1000"/>
                                        <p:tgtEl>
                                          <p:spTgt spid="31"/>
                                        </p:tgtEl>
                                      </p:cBhvr>
                                    </p:animEffect>
                                    <p:anim calcmode="lin" valueType="num">
                                      <p:cBhvr>
                                        <p:cTn id="179" dur="1000" fill="hold"/>
                                        <p:tgtEl>
                                          <p:spTgt spid="31"/>
                                        </p:tgtEl>
                                        <p:attrNameLst>
                                          <p:attrName>ppt_x</p:attrName>
                                        </p:attrNameLst>
                                      </p:cBhvr>
                                      <p:tavLst>
                                        <p:tav tm="0">
                                          <p:val>
                                            <p:strVal val="#ppt_x"/>
                                          </p:val>
                                        </p:tav>
                                        <p:tav tm="100000">
                                          <p:val>
                                            <p:strVal val="#ppt_x"/>
                                          </p:val>
                                        </p:tav>
                                      </p:tavLst>
                                    </p:anim>
                                    <p:anim calcmode="lin" valueType="num">
                                      <p:cBhvr>
                                        <p:cTn id="180" dur="1000" fill="hold"/>
                                        <p:tgtEl>
                                          <p:spTgt spid="31"/>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32"/>
                                        </p:tgtEl>
                                        <p:attrNameLst>
                                          <p:attrName>style.visibility</p:attrName>
                                        </p:attrNameLst>
                                      </p:cBhvr>
                                      <p:to>
                                        <p:strVal val="visible"/>
                                      </p:to>
                                    </p:set>
                                    <p:animEffect transition="in" filter="fade">
                                      <p:cBhvr>
                                        <p:cTn id="183" dur="1000"/>
                                        <p:tgtEl>
                                          <p:spTgt spid="32"/>
                                        </p:tgtEl>
                                      </p:cBhvr>
                                    </p:animEffect>
                                    <p:anim calcmode="lin" valueType="num">
                                      <p:cBhvr>
                                        <p:cTn id="184" dur="1000" fill="hold"/>
                                        <p:tgtEl>
                                          <p:spTgt spid="32"/>
                                        </p:tgtEl>
                                        <p:attrNameLst>
                                          <p:attrName>ppt_x</p:attrName>
                                        </p:attrNameLst>
                                      </p:cBhvr>
                                      <p:tavLst>
                                        <p:tav tm="0">
                                          <p:val>
                                            <p:strVal val="#ppt_x"/>
                                          </p:val>
                                        </p:tav>
                                        <p:tav tm="100000">
                                          <p:val>
                                            <p:strVal val="#ppt_x"/>
                                          </p:val>
                                        </p:tav>
                                      </p:tavLst>
                                    </p:anim>
                                    <p:anim calcmode="lin" valueType="num">
                                      <p:cBhvr>
                                        <p:cTn id="185" dur="1000" fill="hold"/>
                                        <p:tgtEl>
                                          <p:spTgt spid="32"/>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33"/>
                                        </p:tgtEl>
                                        <p:attrNameLst>
                                          <p:attrName>style.visibility</p:attrName>
                                        </p:attrNameLst>
                                      </p:cBhvr>
                                      <p:to>
                                        <p:strVal val="visible"/>
                                      </p:to>
                                    </p:set>
                                    <p:animEffect transition="in" filter="fade">
                                      <p:cBhvr>
                                        <p:cTn id="188" dur="1000"/>
                                        <p:tgtEl>
                                          <p:spTgt spid="33"/>
                                        </p:tgtEl>
                                      </p:cBhvr>
                                    </p:animEffect>
                                    <p:anim calcmode="lin" valueType="num">
                                      <p:cBhvr>
                                        <p:cTn id="189" dur="1000" fill="hold"/>
                                        <p:tgtEl>
                                          <p:spTgt spid="33"/>
                                        </p:tgtEl>
                                        <p:attrNameLst>
                                          <p:attrName>ppt_x</p:attrName>
                                        </p:attrNameLst>
                                      </p:cBhvr>
                                      <p:tavLst>
                                        <p:tav tm="0">
                                          <p:val>
                                            <p:strVal val="#ppt_x"/>
                                          </p:val>
                                        </p:tav>
                                        <p:tav tm="100000">
                                          <p:val>
                                            <p:strVal val="#ppt_x"/>
                                          </p:val>
                                        </p:tav>
                                      </p:tavLst>
                                    </p:anim>
                                    <p:anim calcmode="lin" valueType="num">
                                      <p:cBhvr>
                                        <p:cTn id="190" dur="1000" fill="hold"/>
                                        <p:tgtEl>
                                          <p:spTgt spid="33"/>
                                        </p:tgtEl>
                                        <p:attrNameLst>
                                          <p:attrName>ppt_y</p:attrName>
                                        </p:attrNameLst>
                                      </p:cBhvr>
                                      <p:tavLst>
                                        <p:tav tm="0">
                                          <p:val>
                                            <p:strVal val="#ppt_y+.1"/>
                                          </p:val>
                                        </p:tav>
                                        <p:tav tm="100000">
                                          <p:val>
                                            <p:strVal val="#ppt_y"/>
                                          </p:val>
                                        </p:tav>
                                      </p:tavLst>
                                    </p:anim>
                                  </p:childTnLst>
                                </p:cTn>
                              </p:par>
                              <p:par>
                                <p:cTn id="191" presetID="42" presetClass="entr" presetSubtype="0" fill="hold" grpId="0" nodeType="withEffect">
                                  <p:stCondLst>
                                    <p:cond delay="0"/>
                                  </p:stCondLst>
                                  <p:childTnLst>
                                    <p:set>
                                      <p:cBhvr>
                                        <p:cTn id="192" dur="1" fill="hold">
                                          <p:stCondLst>
                                            <p:cond delay="0"/>
                                          </p:stCondLst>
                                        </p:cTn>
                                        <p:tgtEl>
                                          <p:spTgt spid="39"/>
                                        </p:tgtEl>
                                        <p:attrNameLst>
                                          <p:attrName>style.visibility</p:attrName>
                                        </p:attrNameLst>
                                      </p:cBhvr>
                                      <p:to>
                                        <p:strVal val="visible"/>
                                      </p:to>
                                    </p:set>
                                    <p:animEffect transition="in" filter="fade">
                                      <p:cBhvr>
                                        <p:cTn id="193" dur="1000"/>
                                        <p:tgtEl>
                                          <p:spTgt spid="39"/>
                                        </p:tgtEl>
                                      </p:cBhvr>
                                    </p:animEffect>
                                    <p:anim calcmode="lin" valueType="num">
                                      <p:cBhvr>
                                        <p:cTn id="194" dur="1000" fill="hold"/>
                                        <p:tgtEl>
                                          <p:spTgt spid="39"/>
                                        </p:tgtEl>
                                        <p:attrNameLst>
                                          <p:attrName>ppt_x</p:attrName>
                                        </p:attrNameLst>
                                      </p:cBhvr>
                                      <p:tavLst>
                                        <p:tav tm="0">
                                          <p:val>
                                            <p:strVal val="#ppt_x"/>
                                          </p:val>
                                        </p:tav>
                                        <p:tav tm="100000">
                                          <p:val>
                                            <p:strVal val="#ppt_x"/>
                                          </p:val>
                                        </p:tav>
                                      </p:tavLst>
                                    </p:anim>
                                    <p:anim calcmode="lin" valueType="num">
                                      <p:cBhvr>
                                        <p:cTn id="195" dur="1000" fill="hold"/>
                                        <p:tgtEl>
                                          <p:spTgt spid="39"/>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45"/>
                                        </p:tgtEl>
                                        <p:attrNameLst>
                                          <p:attrName>style.visibility</p:attrName>
                                        </p:attrNameLst>
                                      </p:cBhvr>
                                      <p:to>
                                        <p:strVal val="visible"/>
                                      </p:to>
                                    </p:set>
                                    <p:animEffect transition="in" filter="fade">
                                      <p:cBhvr>
                                        <p:cTn id="198" dur="1000"/>
                                        <p:tgtEl>
                                          <p:spTgt spid="45"/>
                                        </p:tgtEl>
                                      </p:cBhvr>
                                    </p:animEffect>
                                    <p:anim calcmode="lin" valueType="num">
                                      <p:cBhvr>
                                        <p:cTn id="199" dur="1000" fill="hold"/>
                                        <p:tgtEl>
                                          <p:spTgt spid="45"/>
                                        </p:tgtEl>
                                        <p:attrNameLst>
                                          <p:attrName>ppt_x</p:attrName>
                                        </p:attrNameLst>
                                      </p:cBhvr>
                                      <p:tavLst>
                                        <p:tav tm="0">
                                          <p:val>
                                            <p:strVal val="#ppt_x"/>
                                          </p:val>
                                        </p:tav>
                                        <p:tav tm="100000">
                                          <p:val>
                                            <p:strVal val="#ppt_x"/>
                                          </p:val>
                                        </p:tav>
                                      </p:tavLst>
                                    </p:anim>
                                    <p:anim calcmode="lin" valueType="num">
                                      <p:cBhvr>
                                        <p:cTn id="200"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42" presetClass="entr" presetSubtype="0" fill="hold" grpId="0" nodeType="clickEffect">
                                  <p:stCondLst>
                                    <p:cond delay="0"/>
                                  </p:stCondLst>
                                  <p:childTnLst>
                                    <p:set>
                                      <p:cBhvr>
                                        <p:cTn id="204" dur="1" fill="hold">
                                          <p:stCondLst>
                                            <p:cond delay="0"/>
                                          </p:stCondLst>
                                        </p:cTn>
                                        <p:tgtEl>
                                          <p:spTgt spid="34"/>
                                        </p:tgtEl>
                                        <p:attrNameLst>
                                          <p:attrName>style.visibility</p:attrName>
                                        </p:attrNameLst>
                                      </p:cBhvr>
                                      <p:to>
                                        <p:strVal val="visible"/>
                                      </p:to>
                                    </p:set>
                                    <p:animEffect transition="in" filter="fade">
                                      <p:cBhvr>
                                        <p:cTn id="205" dur="1000"/>
                                        <p:tgtEl>
                                          <p:spTgt spid="34"/>
                                        </p:tgtEl>
                                      </p:cBhvr>
                                    </p:animEffect>
                                    <p:anim calcmode="lin" valueType="num">
                                      <p:cBhvr>
                                        <p:cTn id="206" dur="1000" fill="hold"/>
                                        <p:tgtEl>
                                          <p:spTgt spid="34"/>
                                        </p:tgtEl>
                                        <p:attrNameLst>
                                          <p:attrName>ppt_x</p:attrName>
                                        </p:attrNameLst>
                                      </p:cBhvr>
                                      <p:tavLst>
                                        <p:tav tm="0">
                                          <p:val>
                                            <p:strVal val="#ppt_x"/>
                                          </p:val>
                                        </p:tav>
                                        <p:tav tm="100000">
                                          <p:val>
                                            <p:strVal val="#ppt_x"/>
                                          </p:val>
                                        </p:tav>
                                      </p:tavLst>
                                    </p:anim>
                                    <p:anim calcmode="lin" valueType="num">
                                      <p:cBhvr>
                                        <p:cTn id="207" dur="1000" fill="hold"/>
                                        <p:tgtEl>
                                          <p:spTgt spid="34"/>
                                        </p:tgtEl>
                                        <p:attrNameLst>
                                          <p:attrName>ppt_y</p:attrName>
                                        </p:attrNameLst>
                                      </p:cBhvr>
                                      <p:tavLst>
                                        <p:tav tm="0">
                                          <p:val>
                                            <p:strVal val="#ppt_y+.1"/>
                                          </p:val>
                                        </p:tav>
                                        <p:tav tm="100000">
                                          <p:val>
                                            <p:strVal val="#ppt_y"/>
                                          </p:val>
                                        </p:tav>
                                      </p:tavLst>
                                    </p:anim>
                                  </p:childTnLst>
                                </p:cTn>
                              </p:par>
                              <p:par>
                                <p:cTn id="208" presetID="42" presetClass="entr" presetSubtype="0" fill="hold" grpId="0" nodeType="withEffect">
                                  <p:stCondLst>
                                    <p:cond delay="0"/>
                                  </p:stCondLst>
                                  <p:childTnLst>
                                    <p:set>
                                      <p:cBhvr>
                                        <p:cTn id="209" dur="1" fill="hold">
                                          <p:stCondLst>
                                            <p:cond delay="0"/>
                                          </p:stCondLst>
                                        </p:cTn>
                                        <p:tgtEl>
                                          <p:spTgt spid="35"/>
                                        </p:tgtEl>
                                        <p:attrNameLst>
                                          <p:attrName>style.visibility</p:attrName>
                                        </p:attrNameLst>
                                      </p:cBhvr>
                                      <p:to>
                                        <p:strVal val="visible"/>
                                      </p:to>
                                    </p:set>
                                    <p:animEffect transition="in" filter="fade">
                                      <p:cBhvr>
                                        <p:cTn id="210" dur="1000"/>
                                        <p:tgtEl>
                                          <p:spTgt spid="35"/>
                                        </p:tgtEl>
                                      </p:cBhvr>
                                    </p:animEffect>
                                    <p:anim calcmode="lin" valueType="num">
                                      <p:cBhvr>
                                        <p:cTn id="211" dur="1000" fill="hold"/>
                                        <p:tgtEl>
                                          <p:spTgt spid="35"/>
                                        </p:tgtEl>
                                        <p:attrNameLst>
                                          <p:attrName>ppt_x</p:attrName>
                                        </p:attrNameLst>
                                      </p:cBhvr>
                                      <p:tavLst>
                                        <p:tav tm="0">
                                          <p:val>
                                            <p:strVal val="#ppt_x"/>
                                          </p:val>
                                        </p:tav>
                                        <p:tav tm="100000">
                                          <p:val>
                                            <p:strVal val="#ppt_x"/>
                                          </p:val>
                                        </p:tav>
                                      </p:tavLst>
                                    </p:anim>
                                    <p:anim calcmode="lin" valueType="num">
                                      <p:cBhvr>
                                        <p:cTn id="212" dur="1000" fill="hold"/>
                                        <p:tgtEl>
                                          <p:spTgt spid="35"/>
                                        </p:tgtEl>
                                        <p:attrNameLst>
                                          <p:attrName>ppt_y</p:attrName>
                                        </p:attrNameLst>
                                      </p:cBhvr>
                                      <p:tavLst>
                                        <p:tav tm="0">
                                          <p:val>
                                            <p:strVal val="#ppt_y+.1"/>
                                          </p:val>
                                        </p:tav>
                                        <p:tav tm="100000">
                                          <p:val>
                                            <p:strVal val="#ppt_y"/>
                                          </p:val>
                                        </p:tav>
                                      </p:tavLst>
                                    </p:anim>
                                  </p:childTnLst>
                                </p:cTn>
                              </p:par>
                              <p:par>
                                <p:cTn id="213" presetID="42" presetClass="entr" presetSubtype="0" fill="hold" grpId="0" nodeType="withEffect">
                                  <p:stCondLst>
                                    <p:cond delay="0"/>
                                  </p:stCondLst>
                                  <p:childTnLst>
                                    <p:set>
                                      <p:cBhvr>
                                        <p:cTn id="214" dur="1" fill="hold">
                                          <p:stCondLst>
                                            <p:cond delay="0"/>
                                          </p:stCondLst>
                                        </p:cTn>
                                        <p:tgtEl>
                                          <p:spTgt spid="36"/>
                                        </p:tgtEl>
                                        <p:attrNameLst>
                                          <p:attrName>style.visibility</p:attrName>
                                        </p:attrNameLst>
                                      </p:cBhvr>
                                      <p:to>
                                        <p:strVal val="visible"/>
                                      </p:to>
                                    </p:set>
                                    <p:animEffect transition="in" filter="fade">
                                      <p:cBhvr>
                                        <p:cTn id="215" dur="1000"/>
                                        <p:tgtEl>
                                          <p:spTgt spid="36"/>
                                        </p:tgtEl>
                                      </p:cBhvr>
                                    </p:animEffect>
                                    <p:anim calcmode="lin" valueType="num">
                                      <p:cBhvr>
                                        <p:cTn id="216" dur="1000" fill="hold"/>
                                        <p:tgtEl>
                                          <p:spTgt spid="36"/>
                                        </p:tgtEl>
                                        <p:attrNameLst>
                                          <p:attrName>ppt_x</p:attrName>
                                        </p:attrNameLst>
                                      </p:cBhvr>
                                      <p:tavLst>
                                        <p:tav tm="0">
                                          <p:val>
                                            <p:strVal val="#ppt_x"/>
                                          </p:val>
                                        </p:tav>
                                        <p:tav tm="100000">
                                          <p:val>
                                            <p:strVal val="#ppt_x"/>
                                          </p:val>
                                        </p:tav>
                                      </p:tavLst>
                                    </p:anim>
                                    <p:anim calcmode="lin" valueType="num">
                                      <p:cBhvr>
                                        <p:cTn id="217" dur="1000" fill="hold"/>
                                        <p:tgtEl>
                                          <p:spTgt spid="36"/>
                                        </p:tgtEl>
                                        <p:attrNameLst>
                                          <p:attrName>ppt_y</p:attrName>
                                        </p:attrNameLst>
                                      </p:cBhvr>
                                      <p:tavLst>
                                        <p:tav tm="0">
                                          <p:val>
                                            <p:strVal val="#ppt_y+.1"/>
                                          </p:val>
                                        </p:tav>
                                        <p:tav tm="100000">
                                          <p:val>
                                            <p:strVal val="#ppt_y"/>
                                          </p:val>
                                        </p:tav>
                                      </p:tavLst>
                                    </p:anim>
                                  </p:childTnLst>
                                </p:cTn>
                              </p:par>
                              <p:par>
                                <p:cTn id="218" presetID="42" presetClass="entr" presetSubtype="0" fill="hold" grpId="0" nodeType="withEffect">
                                  <p:stCondLst>
                                    <p:cond delay="0"/>
                                  </p:stCondLst>
                                  <p:childTnLst>
                                    <p:set>
                                      <p:cBhvr>
                                        <p:cTn id="219" dur="1" fill="hold">
                                          <p:stCondLst>
                                            <p:cond delay="0"/>
                                          </p:stCondLst>
                                        </p:cTn>
                                        <p:tgtEl>
                                          <p:spTgt spid="41"/>
                                        </p:tgtEl>
                                        <p:attrNameLst>
                                          <p:attrName>style.visibility</p:attrName>
                                        </p:attrNameLst>
                                      </p:cBhvr>
                                      <p:to>
                                        <p:strVal val="visible"/>
                                      </p:to>
                                    </p:set>
                                    <p:animEffect transition="in" filter="fade">
                                      <p:cBhvr>
                                        <p:cTn id="220" dur="1000"/>
                                        <p:tgtEl>
                                          <p:spTgt spid="41"/>
                                        </p:tgtEl>
                                      </p:cBhvr>
                                    </p:animEffect>
                                    <p:anim calcmode="lin" valueType="num">
                                      <p:cBhvr>
                                        <p:cTn id="221" dur="1000" fill="hold"/>
                                        <p:tgtEl>
                                          <p:spTgt spid="41"/>
                                        </p:tgtEl>
                                        <p:attrNameLst>
                                          <p:attrName>ppt_x</p:attrName>
                                        </p:attrNameLst>
                                      </p:cBhvr>
                                      <p:tavLst>
                                        <p:tav tm="0">
                                          <p:val>
                                            <p:strVal val="#ppt_x"/>
                                          </p:val>
                                        </p:tav>
                                        <p:tav tm="100000">
                                          <p:val>
                                            <p:strVal val="#ppt_x"/>
                                          </p:val>
                                        </p:tav>
                                      </p:tavLst>
                                    </p:anim>
                                    <p:anim calcmode="lin" valueType="num">
                                      <p:cBhvr>
                                        <p:cTn id="222" dur="1000" fill="hold"/>
                                        <p:tgtEl>
                                          <p:spTgt spid="41"/>
                                        </p:tgtEl>
                                        <p:attrNameLst>
                                          <p:attrName>ppt_y</p:attrName>
                                        </p:attrNameLst>
                                      </p:cBhvr>
                                      <p:tavLst>
                                        <p:tav tm="0">
                                          <p:val>
                                            <p:strVal val="#ppt_y+.1"/>
                                          </p:val>
                                        </p:tav>
                                        <p:tav tm="100000">
                                          <p:val>
                                            <p:strVal val="#ppt_y"/>
                                          </p:val>
                                        </p:tav>
                                      </p:tavLst>
                                    </p:anim>
                                  </p:childTnLst>
                                </p:cTn>
                              </p:par>
                              <p:par>
                                <p:cTn id="223" presetID="42" presetClass="entr" presetSubtype="0" fill="hold" grpId="0" nodeType="withEffect">
                                  <p:stCondLst>
                                    <p:cond delay="0"/>
                                  </p:stCondLst>
                                  <p:childTnLst>
                                    <p:set>
                                      <p:cBhvr>
                                        <p:cTn id="224" dur="1" fill="hold">
                                          <p:stCondLst>
                                            <p:cond delay="0"/>
                                          </p:stCondLst>
                                        </p:cTn>
                                        <p:tgtEl>
                                          <p:spTgt spid="46"/>
                                        </p:tgtEl>
                                        <p:attrNameLst>
                                          <p:attrName>style.visibility</p:attrName>
                                        </p:attrNameLst>
                                      </p:cBhvr>
                                      <p:to>
                                        <p:strVal val="visible"/>
                                      </p:to>
                                    </p:set>
                                    <p:animEffect transition="in" filter="fade">
                                      <p:cBhvr>
                                        <p:cTn id="225" dur="1000"/>
                                        <p:tgtEl>
                                          <p:spTgt spid="46"/>
                                        </p:tgtEl>
                                      </p:cBhvr>
                                    </p:animEffect>
                                    <p:anim calcmode="lin" valueType="num">
                                      <p:cBhvr>
                                        <p:cTn id="226" dur="1000" fill="hold"/>
                                        <p:tgtEl>
                                          <p:spTgt spid="46"/>
                                        </p:tgtEl>
                                        <p:attrNameLst>
                                          <p:attrName>ppt_x</p:attrName>
                                        </p:attrNameLst>
                                      </p:cBhvr>
                                      <p:tavLst>
                                        <p:tav tm="0">
                                          <p:val>
                                            <p:strVal val="#ppt_x"/>
                                          </p:val>
                                        </p:tav>
                                        <p:tav tm="100000">
                                          <p:val>
                                            <p:strVal val="#ppt_x"/>
                                          </p:val>
                                        </p:tav>
                                      </p:tavLst>
                                    </p:anim>
                                    <p:anim calcmode="lin" valueType="num">
                                      <p:cBhvr>
                                        <p:cTn id="22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228" fill="hold">
                      <p:stCondLst>
                        <p:cond delay="indefinite"/>
                      </p:stCondLst>
                      <p:childTnLst>
                        <p:par>
                          <p:cTn id="229" fill="hold">
                            <p:stCondLst>
                              <p:cond delay="0"/>
                            </p:stCondLst>
                            <p:childTnLst>
                              <p:par>
                                <p:cTn id="230" presetID="42" presetClass="entr" presetSubtype="0" fill="hold" grpId="0" nodeType="clickEffect">
                                  <p:stCondLst>
                                    <p:cond delay="0"/>
                                  </p:stCondLst>
                                  <p:childTnLst>
                                    <p:set>
                                      <p:cBhvr>
                                        <p:cTn id="231" dur="1" fill="hold">
                                          <p:stCondLst>
                                            <p:cond delay="0"/>
                                          </p:stCondLst>
                                        </p:cTn>
                                        <p:tgtEl>
                                          <p:spTgt spid="22"/>
                                        </p:tgtEl>
                                        <p:attrNameLst>
                                          <p:attrName>style.visibility</p:attrName>
                                        </p:attrNameLst>
                                      </p:cBhvr>
                                      <p:to>
                                        <p:strVal val="visible"/>
                                      </p:to>
                                    </p:set>
                                    <p:animEffect transition="in" filter="fade">
                                      <p:cBhvr>
                                        <p:cTn id="232" dur="1000"/>
                                        <p:tgtEl>
                                          <p:spTgt spid="22"/>
                                        </p:tgtEl>
                                      </p:cBhvr>
                                    </p:animEffect>
                                    <p:anim calcmode="lin" valueType="num">
                                      <p:cBhvr>
                                        <p:cTn id="233" dur="1000" fill="hold"/>
                                        <p:tgtEl>
                                          <p:spTgt spid="22"/>
                                        </p:tgtEl>
                                        <p:attrNameLst>
                                          <p:attrName>ppt_x</p:attrName>
                                        </p:attrNameLst>
                                      </p:cBhvr>
                                      <p:tavLst>
                                        <p:tav tm="0">
                                          <p:val>
                                            <p:strVal val="#ppt_x"/>
                                          </p:val>
                                        </p:tav>
                                        <p:tav tm="100000">
                                          <p:val>
                                            <p:strVal val="#ppt_x"/>
                                          </p:val>
                                        </p:tav>
                                      </p:tavLst>
                                    </p:anim>
                                    <p:anim calcmode="lin" valueType="num">
                                      <p:cBhvr>
                                        <p:cTn id="234" dur="1000" fill="hold"/>
                                        <p:tgtEl>
                                          <p:spTgt spid="22"/>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23"/>
                                        </p:tgtEl>
                                        <p:attrNameLst>
                                          <p:attrName>style.visibility</p:attrName>
                                        </p:attrNameLst>
                                      </p:cBhvr>
                                      <p:to>
                                        <p:strVal val="visible"/>
                                      </p:to>
                                    </p:set>
                                    <p:animEffect transition="in" filter="fade">
                                      <p:cBhvr>
                                        <p:cTn id="237" dur="1000"/>
                                        <p:tgtEl>
                                          <p:spTgt spid="23"/>
                                        </p:tgtEl>
                                      </p:cBhvr>
                                    </p:animEffect>
                                    <p:anim calcmode="lin" valueType="num">
                                      <p:cBhvr>
                                        <p:cTn id="238" dur="1000" fill="hold"/>
                                        <p:tgtEl>
                                          <p:spTgt spid="23"/>
                                        </p:tgtEl>
                                        <p:attrNameLst>
                                          <p:attrName>ppt_x</p:attrName>
                                        </p:attrNameLst>
                                      </p:cBhvr>
                                      <p:tavLst>
                                        <p:tav tm="0">
                                          <p:val>
                                            <p:strVal val="#ppt_x"/>
                                          </p:val>
                                        </p:tav>
                                        <p:tav tm="100000">
                                          <p:val>
                                            <p:strVal val="#ppt_x"/>
                                          </p:val>
                                        </p:tav>
                                      </p:tavLst>
                                    </p:anim>
                                    <p:anim calcmode="lin" valueType="num">
                                      <p:cBhvr>
                                        <p:cTn id="23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p:bldP spid="8" grpId="0" animBg="1"/>
      <p:bldP spid="9" grpId="0"/>
      <p:bldP spid="10" grpId="0" animBg="1"/>
      <p:bldP spid="11" grpId="0" animBg="1"/>
      <p:bldP spid="12" grpId="0" animBg="1"/>
      <p:bldP spid="13" grpId="0" animBg="1"/>
      <p:bldP spid="14" grpId="0" animBg="1"/>
      <p:bldP spid="15" grpId="0" animBg="1"/>
      <p:bldP spid="16" grpId="0"/>
      <p:bldP spid="17" grpId="0" animBg="1"/>
      <p:bldP spid="18" grpId="0"/>
      <p:bldP spid="19" grpId="0"/>
      <p:bldP spid="20" grpId="0"/>
      <p:bldP spid="21" grpId="0"/>
      <p:bldP spid="22" grpId="0"/>
      <p:bldP spid="23" grpId="0"/>
      <p:bldP spid="24" grpId="0" animBg="1"/>
      <p:bldP spid="25" grpId="0" animBg="1"/>
      <p:bldP spid="26" grpId="0"/>
      <p:bldP spid="27" grpId="0" animBg="1"/>
      <p:bldP spid="28" grpId="0" animBg="1"/>
      <p:bldP spid="29" grpId="0"/>
      <p:bldP spid="30" grpId="0" animBg="1"/>
      <p:bldP spid="31" grpId="0" animBg="1"/>
      <p:bldP spid="32" grpId="0"/>
      <p:bldP spid="33" grpId="0" animBg="1"/>
      <p:bldP spid="34" grpId="0" animBg="1"/>
      <p:bldP spid="35" grpId="0"/>
      <p:bldP spid="36" grpId="0" animBg="1"/>
      <p:bldP spid="37" grpId="0" animBg="1"/>
      <p:bldP spid="38" grpId="0" animBg="1"/>
      <p:bldP spid="39" grpId="0" animBg="1"/>
      <p:bldP spid="41" grpId="0" animBg="1"/>
      <p:bldP spid="42" grpId="0"/>
      <p:bldP spid="43" grpId="0"/>
      <p:bldP spid="44" grpId="0"/>
      <p:bldP spid="45" grpId="0"/>
      <p:bldP spid="4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18D56C-7991-4FD0-9C44-FF1FB9234EB7}"/>
              </a:ext>
            </a:extLst>
          </p:cNvPr>
          <p:cNvSpPr>
            <a:spLocks noGrp="1"/>
          </p:cNvSpPr>
          <p:nvPr>
            <p:ph type="sldNum" sz="quarter" idx="12"/>
          </p:nvPr>
        </p:nvSpPr>
        <p:spPr/>
        <p:txBody>
          <a:bodyPr/>
          <a:lstStyle/>
          <a:p>
            <a:fld id="{1E1B8BD3-EEEF-4896-BEE3-06C250004F3C}" type="slidenum">
              <a:rPr lang="en-US" smtClean="0"/>
              <a:pPr/>
              <a:t>30</a:t>
            </a:fld>
            <a:endParaRPr lang="en-US"/>
          </a:p>
        </p:txBody>
      </p:sp>
      <p:sp>
        <p:nvSpPr>
          <p:cNvPr id="3" name="TextBox 2">
            <a:extLst>
              <a:ext uri="{FF2B5EF4-FFF2-40B4-BE49-F238E27FC236}">
                <a16:creationId xmlns:a16="http://schemas.microsoft.com/office/drawing/2014/main" id="{5DF5E0BA-7212-49CA-80BF-FB7300D9E93B}"/>
              </a:ext>
            </a:extLst>
          </p:cNvPr>
          <p:cNvSpPr txBox="1"/>
          <p:nvPr/>
        </p:nvSpPr>
        <p:spPr>
          <a:xfrm>
            <a:off x="242509" y="746204"/>
            <a:ext cx="11845255" cy="738664"/>
          </a:xfrm>
          <a:prstGeom prst="rect">
            <a:avLst/>
          </a:prstGeom>
          <a:noFill/>
        </p:spPr>
        <p:txBody>
          <a:bodyPr wrap="square" rtlCol="0">
            <a:spAutoFit/>
          </a:bodyPr>
          <a:lstStyle/>
          <a:p>
            <a:r>
              <a:rPr lang="en-US" sz="1400" dirty="0">
                <a:latin typeface="Arial Narrow" panose="020B0606020202030204" pitchFamily="34" charset="0"/>
              </a:rPr>
              <a:t>Question:   When I looked at 1844 there was the close of probation, I think it was not a moral test because the way Ellen White describes this event and those people, they were doing all the reforms and being caring with each other, and in the moral sense they were being perfect I think. What Ellen White describes was the problem is that they didn't get the message and they couldn't accept the message and they failed. I think it's the same case in 2019, if you don't get the message you'll fail the test, and it's not a moral test.</a:t>
            </a:r>
            <a:endParaRPr lang="en-US" dirty="0"/>
          </a:p>
        </p:txBody>
      </p:sp>
      <p:sp>
        <p:nvSpPr>
          <p:cNvPr id="4" name="Text Box 2">
            <a:extLst>
              <a:ext uri="{FF2B5EF4-FFF2-40B4-BE49-F238E27FC236}">
                <a16:creationId xmlns:a16="http://schemas.microsoft.com/office/drawing/2014/main" id="{41157002-54DB-4B9F-AF86-8F44345091CF}"/>
              </a:ext>
            </a:extLst>
          </p:cNvPr>
          <p:cNvSpPr txBox="1">
            <a:spLocks noChangeArrowheads="1"/>
          </p:cNvSpPr>
          <p:nvPr/>
        </p:nvSpPr>
        <p:spPr bwMode="auto">
          <a:xfrm>
            <a:off x="2890576" y="2200129"/>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9F7E3986-64CF-4561-BE8D-A52E975E44D7}"/>
              </a:ext>
            </a:extLst>
          </p:cNvPr>
          <p:cNvSpPr>
            <a:spLocks noChangeShapeType="1"/>
          </p:cNvSpPr>
          <p:nvPr/>
        </p:nvSpPr>
        <p:spPr bwMode="auto">
          <a:xfrm>
            <a:off x="3119176" y="2714479"/>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31164AC9-0903-44F5-961B-2EB3BDD68FF9}"/>
              </a:ext>
            </a:extLst>
          </p:cNvPr>
          <p:cNvSpPr>
            <a:spLocks noChangeShapeType="1"/>
          </p:cNvSpPr>
          <p:nvPr/>
        </p:nvSpPr>
        <p:spPr bwMode="auto">
          <a:xfrm>
            <a:off x="311917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C9B19DAE-9A05-4CD6-92B9-9D548C3493C7}"/>
              </a:ext>
            </a:extLst>
          </p:cNvPr>
          <p:cNvSpPr>
            <a:spLocks noChangeShapeType="1"/>
          </p:cNvSpPr>
          <p:nvPr/>
        </p:nvSpPr>
        <p:spPr bwMode="auto">
          <a:xfrm>
            <a:off x="837697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A6EC5C05-5C64-41CE-989C-C28E6028E8A9}"/>
              </a:ext>
            </a:extLst>
          </p:cNvPr>
          <p:cNvSpPr>
            <a:spLocks noChangeShapeType="1"/>
          </p:cNvSpPr>
          <p:nvPr/>
        </p:nvSpPr>
        <p:spPr bwMode="auto">
          <a:xfrm>
            <a:off x="3030276" y="24858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4F84066C-5855-44B5-BD88-740D1D55317A}"/>
              </a:ext>
            </a:extLst>
          </p:cNvPr>
          <p:cNvSpPr>
            <a:spLocks noChangeShapeType="1"/>
          </p:cNvSpPr>
          <p:nvPr/>
        </p:nvSpPr>
        <p:spPr bwMode="auto">
          <a:xfrm>
            <a:off x="8262676" y="2485879"/>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D1777D86-AB83-4A7D-94BD-AE90E7346F69}"/>
              </a:ext>
            </a:extLst>
          </p:cNvPr>
          <p:cNvSpPr>
            <a:spLocks noChangeShapeType="1"/>
          </p:cNvSpPr>
          <p:nvPr/>
        </p:nvSpPr>
        <p:spPr bwMode="auto">
          <a:xfrm>
            <a:off x="889767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80E61037-6558-4910-BBF6-D71328862288}"/>
              </a:ext>
            </a:extLst>
          </p:cNvPr>
          <p:cNvSpPr>
            <a:spLocks noChangeShapeType="1"/>
          </p:cNvSpPr>
          <p:nvPr/>
        </p:nvSpPr>
        <p:spPr bwMode="auto">
          <a:xfrm>
            <a:off x="8810363" y="2485879"/>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EA00EEE9-6967-4A59-BBDF-2535069941FC}"/>
              </a:ext>
            </a:extLst>
          </p:cNvPr>
          <p:cNvSpPr>
            <a:spLocks noChangeShapeType="1"/>
          </p:cNvSpPr>
          <p:nvPr/>
        </p:nvSpPr>
        <p:spPr bwMode="auto">
          <a:xfrm>
            <a:off x="386212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47E9C807-30C8-4FB2-821C-5162A921D4F8}"/>
              </a:ext>
            </a:extLst>
          </p:cNvPr>
          <p:cNvSpPr>
            <a:spLocks noChangeShapeType="1"/>
          </p:cNvSpPr>
          <p:nvPr/>
        </p:nvSpPr>
        <p:spPr bwMode="auto">
          <a:xfrm>
            <a:off x="3773226" y="24858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BDA6940B-202D-4BB4-B427-CC622F1160E8}"/>
              </a:ext>
            </a:extLst>
          </p:cNvPr>
          <p:cNvSpPr>
            <a:spLocks noChangeShapeType="1"/>
          </p:cNvSpPr>
          <p:nvPr/>
        </p:nvSpPr>
        <p:spPr bwMode="auto">
          <a:xfrm>
            <a:off x="940567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66DC2D6F-1832-4573-AE6B-005D9ECA0C6B}"/>
              </a:ext>
            </a:extLst>
          </p:cNvPr>
          <p:cNvSpPr>
            <a:spLocks noChangeShapeType="1"/>
          </p:cNvSpPr>
          <p:nvPr/>
        </p:nvSpPr>
        <p:spPr bwMode="auto">
          <a:xfrm>
            <a:off x="9316776" y="24858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68DACB9E-7FB2-4DB5-8404-EB4C2F6B7859}"/>
              </a:ext>
            </a:extLst>
          </p:cNvPr>
          <p:cNvSpPr txBox="1">
            <a:spLocks noChangeArrowheads="1"/>
          </p:cNvSpPr>
          <p:nvPr/>
        </p:nvSpPr>
        <p:spPr bwMode="auto">
          <a:xfrm>
            <a:off x="2890576" y="22001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7FC36A7E-18E0-4E00-AA44-7AFD862E39C9}"/>
              </a:ext>
            </a:extLst>
          </p:cNvPr>
          <p:cNvSpPr txBox="1">
            <a:spLocks noChangeArrowheads="1"/>
          </p:cNvSpPr>
          <p:nvPr/>
        </p:nvSpPr>
        <p:spPr bwMode="auto">
          <a:xfrm>
            <a:off x="3576376" y="22001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6929F253-ADBE-4EC6-9A57-EBE15DFD8EC9}"/>
              </a:ext>
            </a:extLst>
          </p:cNvPr>
          <p:cNvSpPr txBox="1">
            <a:spLocks noChangeArrowheads="1"/>
          </p:cNvSpPr>
          <p:nvPr/>
        </p:nvSpPr>
        <p:spPr bwMode="auto">
          <a:xfrm>
            <a:off x="8205526" y="220012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FB6B7AF0-5D74-4A13-8660-1CC09FB0F223}"/>
              </a:ext>
            </a:extLst>
          </p:cNvPr>
          <p:cNvSpPr txBox="1">
            <a:spLocks noChangeArrowheads="1"/>
          </p:cNvSpPr>
          <p:nvPr/>
        </p:nvSpPr>
        <p:spPr bwMode="auto">
          <a:xfrm>
            <a:off x="8662726" y="2200129"/>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6E6D3E8B-0F31-4856-98F0-9FD40AF1C52F}"/>
              </a:ext>
            </a:extLst>
          </p:cNvPr>
          <p:cNvSpPr txBox="1">
            <a:spLocks noChangeArrowheads="1"/>
          </p:cNvSpPr>
          <p:nvPr/>
        </p:nvSpPr>
        <p:spPr bwMode="auto">
          <a:xfrm>
            <a:off x="9177076" y="2200129"/>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E7B4B959-7779-4F76-B1FA-66FB946A62F1}"/>
              </a:ext>
            </a:extLst>
          </p:cNvPr>
          <p:cNvSpPr>
            <a:spLocks noChangeShapeType="1"/>
          </p:cNvSpPr>
          <p:nvPr/>
        </p:nvSpPr>
        <p:spPr bwMode="auto">
          <a:xfrm>
            <a:off x="769117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FABA3A42-E085-49C4-AEE0-E7B48E45A8D8}"/>
              </a:ext>
            </a:extLst>
          </p:cNvPr>
          <p:cNvSpPr>
            <a:spLocks noChangeShapeType="1"/>
          </p:cNvSpPr>
          <p:nvPr/>
        </p:nvSpPr>
        <p:spPr bwMode="auto">
          <a:xfrm>
            <a:off x="7602276" y="24858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E728A98C-3E48-4128-B81E-288107F5FA1E}"/>
              </a:ext>
            </a:extLst>
          </p:cNvPr>
          <p:cNvSpPr txBox="1">
            <a:spLocks noChangeArrowheads="1"/>
          </p:cNvSpPr>
          <p:nvPr/>
        </p:nvSpPr>
        <p:spPr bwMode="auto">
          <a:xfrm>
            <a:off x="7462576" y="2200129"/>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69D33508-6AEF-4200-A281-6691BBD8093B}"/>
              </a:ext>
            </a:extLst>
          </p:cNvPr>
          <p:cNvSpPr>
            <a:spLocks noChangeShapeType="1"/>
          </p:cNvSpPr>
          <p:nvPr/>
        </p:nvSpPr>
        <p:spPr bwMode="auto">
          <a:xfrm flipV="1">
            <a:off x="7691176" y="2543029"/>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47A4F732-00D1-43BD-930D-1D5EE2F4A509}"/>
              </a:ext>
            </a:extLst>
          </p:cNvPr>
          <p:cNvSpPr>
            <a:spLocks noChangeShapeType="1"/>
          </p:cNvSpPr>
          <p:nvPr/>
        </p:nvSpPr>
        <p:spPr bwMode="auto">
          <a:xfrm>
            <a:off x="3119176" y="3686029"/>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B4C68D57-16EF-49D3-8BFB-25675B1860D8}"/>
              </a:ext>
            </a:extLst>
          </p:cNvPr>
          <p:cNvSpPr>
            <a:spLocks noChangeShapeType="1"/>
          </p:cNvSpPr>
          <p:nvPr/>
        </p:nvSpPr>
        <p:spPr bwMode="auto">
          <a:xfrm>
            <a:off x="311917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D9699D2A-5B2A-4B4E-98B0-A119861A6ECA}"/>
              </a:ext>
            </a:extLst>
          </p:cNvPr>
          <p:cNvSpPr>
            <a:spLocks noChangeShapeType="1"/>
          </p:cNvSpPr>
          <p:nvPr/>
        </p:nvSpPr>
        <p:spPr bwMode="auto">
          <a:xfrm>
            <a:off x="534802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F1F250A6-DABF-44D0-807D-C04864626914}"/>
              </a:ext>
            </a:extLst>
          </p:cNvPr>
          <p:cNvSpPr>
            <a:spLocks noChangeShapeType="1"/>
          </p:cNvSpPr>
          <p:nvPr/>
        </p:nvSpPr>
        <p:spPr bwMode="auto">
          <a:xfrm>
            <a:off x="3030276" y="34574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F588543-21DA-4AF5-A967-1166DFE70C0C}"/>
              </a:ext>
            </a:extLst>
          </p:cNvPr>
          <p:cNvSpPr>
            <a:spLocks noChangeShapeType="1"/>
          </p:cNvSpPr>
          <p:nvPr/>
        </p:nvSpPr>
        <p:spPr bwMode="auto">
          <a:xfrm>
            <a:off x="5233726" y="3457429"/>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56625823-9AD2-4E8E-A526-0AECB391598A}"/>
              </a:ext>
            </a:extLst>
          </p:cNvPr>
          <p:cNvSpPr>
            <a:spLocks noChangeShapeType="1"/>
          </p:cNvSpPr>
          <p:nvPr/>
        </p:nvSpPr>
        <p:spPr bwMode="auto">
          <a:xfrm>
            <a:off x="598302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859A89D8-38ED-432C-9354-807E0A444A44}"/>
              </a:ext>
            </a:extLst>
          </p:cNvPr>
          <p:cNvSpPr>
            <a:spLocks noChangeShapeType="1"/>
          </p:cNvSpPr>
          <p:nvPr/>
        </p:nvSpPr>
        <p:spPr bwMode="auto">
          <a:xfrm>
            <a:off x="5919526" y="345742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CEDBF1C0-0934-4C5F-9ADD-BCCFF20FC38D}"/>
              </a:ext>
            </a:extLst>
          </p:cNvPr>
          <p:cNvSpPr>
            <a:spLocks noChangeShapeType="1"/>
          </p:cNvSpPr>
          <p:nvPr/>
        </p:nvSpPr>
        <p:spPr bwMode="auto">
          <a:xfrm>
            <a:off x="386212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A168A84C-6D24-4B70-85C6-5952EAD6724B}"/>
              </a:ext>
            </a:extLst>
          </p:cNvPr>
          <p:cNvSpPr>
            <a:spLocks noChangeShapeType="1"/>
          </p:cNvSpPr>
          <p:nvPr/>
        </p:nvSpPr>
        <p:spPr bwMode="auto">
          <a:xfrm>
            <a:off x="3773226" y="34574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F1ECBDDB-3EC7-455A-AAFD-BCFD0DDBCF5B}"/>
              </a:ext>
            </a:extLst>
          </p:cNvPr>
          <p:cNvSpPr>
            <a:spLocks noChangeShapeType="1"/>
          </p:cNvSpPr>
          <p:nvPr/>
        </p:nvSpPr>
        <p:spPr bwMode="auto">
          <a:xfrm>
            <a:off x="671962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F5F2D7DB-97E0-4E90-8EDB-C4DBBBA163DE}"/>
              </a:ext>
            </a:extLst>
          </p:cNvPr>
          <p:cNvSpPr>
            <a:spLocks noChangeShapeType="1"/>
          </p:cNvSpPr>
          <p:nvPr/>
        </p:nvSpPr>
        <p:spPr bwMode="auto">
          <a:xfrm>
            <a:off x="6630726" y="34574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C5314F15-CB28-4812-BF03-C5AEAA796D43}"/>
              </a:ext>
            </a:extLst>
          </p:cNvPr>
          <p:cNvSpPr>
            <a:spLocks noChangeShapeType="1"/>
          </p:cNvSpPr>
          <p:nvPr/>
        </p:nvSpPr>
        <p:spPr bwMode="auto">
          <a:xfrm>
            <a:off x="466222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76CC9FE-7336-4394-8017-B4D62E71B928}"/>
              </a:ext>
            </a:extLst>
          </p:cNvPr>
          <p:cNvSpPr>
            <a:spLocks noChangeShapeType="1"/>
          </p:cNvSpPr>
          <p:nvPr/>
        </p:nvSpPr>
        <p:spPr bwMode="auto">
          <a:xfrm>
            <a:off x="4573326" y="34574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00B30D50-D7DD-4277-9574-9605ADE3B63F}"/>
              </a:ext>
            </a:extLst>
          </p:cNvPr>
          <p:cNvSpPr>
            <a:spLocks noChangeShapeType="1"/>
          </p:cNvSpPr>
          <p:nvPr/>
        </p:nvSpPr>
        <p:spPr bwMode="auto">
          <a:xfrm flipV="1">
            <a:off x="4662226" y="3514579"/>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2242C907-1889-4270-B16B-D5734282904F}"/>
              </a:ext>
            </a:extLst>
          </p:cNvPr>
          <p:cNvSpPr txBox="1">
            <a:spLocks noChangeArrowheads="1"/>
          </p:cNvSpPr>
          <p:nvPr/>
        </p:nvSpPr>
        <p:spPr bwMode="auto">
          <a:xfrm>
            <a:off x="2890576" y="305737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E751A720-CB66-47CE-B6B0-301354199800}"/>
              </a:ext>
            </a:extLst>
          </p:cNvPr>
          <p:cNvSpPr txBox="1">
            <a:spLocks noChangeArrowheads="1"/>
          </p:cNvSpPr>
          <p:nvPr/>
        </p:nvSpPr>
        <p:spPr bwMode="auto">
          <a:xfrm>
            <a:off x="3747826" y="30573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000071A9-AAD4-4DD5-AC5D-A2865FC5A1A1}"/>
              </a:ext>
            </a:extLst>
          </p:cNvPr>
          <p:cNvSpPr txBox="1">
            <a:spLocks noChangeArrowheads="1"/>
          </p:cNvSpPr>
          <p:nvPr/>
        </p:nvSpPr>
        <p:spPr bwMode="auto">
          <a:xfrm>
            <a:off x="4376476" y="305737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58BE022F-069A-4825-BFA0-593004D93037}"/>
              </a:ext>
            </a:extLst>
          </p:cNvPr>
          <p:cNvSpPr txBox="1">
            <a:spLocks noChangeArrowheads="1"/>
          </p:cNvSpPr>
          <p:nvPr/>
        </p:nvSpPr>
        <p:spPr bwMode="auto">
          <a:xfrm>
            <a:off x="5176576" y="30573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E04120DE-31E4-4725-9254-F00DA3E18C8B}"/>
              </a:ext>
            </a:extLst>
          </p:cNvPr>
          <p:cNvSpPr txBox="1">
            <a:spLocks noChangeArrowheads="1"/>
          </p:cNvSpPr>
          <p:nvPr/>
        </p:nvSpPr>
        <p:spPr bwMode="auto">
          <a:xfrm>
            <a:off x="5805226" y="30573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3BB42626-54C1-4980-A4F7-95EDA81AF957}"/>
              </a:ext>
            </a:extLst>
          </p:cNvPr>
          <p:cNvSpPr txBox="1">
            <a:spLocks noChangeArrowheads="1"/>
          </p:cNvSpPr>
          <p:nvPr/>
        </p:nvSpPr>
        <p:spPr bwMode="auto">
          <a:xfrm>
            <a:off x="6033826" y="345742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11B40D38-BEDD-4892-887A-03FBC6994E0D}"/>
              </a:ext>
            </a:extLst>
          </p:cNvPr>
          <p:cNvSpPr>
            <a:spLocks noChangeShapeType="1"/>
          </p:cNvSpPr>
          <p:nvPr/>
        </p:nvSpPr>
        <p:spPr bwMode="auto">
          <a:xfrm>
            <a:off x="3804976" y="4943329"/>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41DA81C3-824C-4B82-B1D7-CCA8E21CD2CD}"/>
              </a:ext>
            </a:extLst>
          </p:cNvPr>
          <p:cNvSpPr>
            <a:spLocks noChangeShapeType="1"/>
          </p:cNvSpPr>
          <p:nvPr/>
        </p:nvSpPr>
        <p:spPr bwMode="auto">
          <a:xfrm>
            <a:off x="3804976" y="47147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3E34BE50-CF6C-4E79-91A0-3F9026C6B5F9}"/>
              </a:ext>
            </a:extLst>
          </p:cNvPr>
          <p:cNvSpPr>
            <a:spLocks noChangeShapeType="1"/>
          </p:cNvSpPr>
          <p:nvPr/>
        </p:nvSpPr>
        <p:spPr bwMode="auto">
          <a:xfrm>
            <a:off x="6033826" y="47147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30373AF4-6174-4AFB-AB5F-54614FEA51DB}"/>
              </a:ext>
            </a:extLst>
          </p:cNvPr>
          <p:cNvSpPr>
            <a:spLocks noChangeShapeType="1"/>
          </p:cNvSpPr>
          <p:nvPr/>
        </p:nvSpPr>
        <p:spPr bwMode="auto">
          <a:xfrm>
            <a:off x="3716076" y="47147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38CB4285-1F5E-44FD-B2C5-8A5B9AF9FA3E}"/>
              </a:ext>
            </a:extLst>
          </p:cNvPr>
          <p:cNvSpPr>
            <a:spLocks noChangeShapeType="1"/>
          </p:cNvSpPr>
          <p:nvPr/>
        </p:nvSpPr>
        <p:spPr bwMode="auto">
          <a:xfrm>
            <a:off x="5919526" y="4714729"/>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ED2D0A5B-B2DB-4123-BCCE-E6997FE1E444}"/>
              </a:ext>
            </a:extLst>
          </p:cNvPr>
          <p:cNvSpPr>
            <a:spLocks noChangeShapeType="1"/>
          </p:cNvSpPr>
          <p:nvPr/>
        </p:nvSpPr>
        <p:spPr bwMode="auto">
          <a:xfrm>
            <a:off x="6668826" y="47147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C0732D16-66EE-4707-A837-646951B0134F}"/>
              </a:ext>
            </a:extLst>
          </p:cNvPr>
          <p:cNvSpPr>
            <a:spLocks noChangeShapeType="1"/>
          </p:cNvSpPr>
          <p:nvPr/>
        </p:nvSpPr>
        <p:spPr bwMode="auto">
          <a:xfrm>
            <a:off x="6605326" y="471472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92DB1656-A5A0-4B8D-B4D0-9E223928EE7A}"/>
              </a:ext>
            </a:extLst>
          </p:cNvPr>
          <p:cNvSpPr>
            <a:spLocks noChangeShapeType="1"/>
          </p:cNvSpPr>
          <p:nvPr/>
        </p:nvSpPr>
        <p:spPr bwMode="auto">
          <a:xfrm>
            <a:off x="4605076" y="47147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8DFDD49C-3FBD-420D-9A6C-BE5F78FB2594}"/>
              </a:ext>
            </a:extLst>
          </p:cNvPr>
          <p:cNvSpPr>
            <a:spLocks noChangeShapeType="1"/>
          </p:cNvSpPr>
          <p:nvPr/>
        </p:nvSpPr>
        <p:spPr bwMode="auto">
          <a:xfrm>
            <a:off x="4516176" y="47147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D94A4BBF-5308-47BA-A556-D343B4A84138}"/>
              </a:ext>
            </a:extLst>
          </p:cNvPr>
          <p:cNvSpPr>
            <a:spLocks noChangeShapeType="1"/>
          </p:cNvSpPr>
          <p:nvPr/>
        </p:nvSpPr>
        <p:spPr bwMode="auto">
          <a:xfrm>
            <a:off x="7634026" y="47147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94E771A7-9156-410F-A253-29C09B3B85AD}"/>
              </a:ext>
            </a:extLst>
          </p:cNvPr>
          <p:cNvSpPr>
            <a:spLocks noChangeShapeType="1"/>
          </p:cNvSpPr>
          <p:nvPr/>
        </p:nvSpPr>
        <p:spPr bwMode="auto">
          <a:xfrm>
            <a:off x="7545126" y="47147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6ADA0894-F4B4-4378-8900-C12D8AB80EC1}"/>
              </a:ext>
            </a:extLst>
          </p:cNvPr>
          <p:cNvSpPr txBox="1">
            <a:spLocks noChangeArrowheads="1"/>
          </p:cNvSpPr>
          <p:nvPr/>
        </p:nvSpPr>
        <p:spPr bwMode="auto">
          <a:xfrm>
            <a:off x="3633526" y="4428979"/>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4DF75E85-02A0-4F2C-ACD2-8169647B67B0}"/>
              </a:ext>
            </a:extLst>
          </p:cNvPr>
          <p:cNvSpPr txBox="1">
            <a:spLocks noChangeArrowheads="1"/>
          </p:cNvSpPr>
          <p:nvPr/>
        </p:nvSpPr>
        <p:spPr bwMode="auto">
          <a:xfrm>
            <a:off x="4433626" y="44289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D5148472-A422-43A9-AAD9-95615B130B37}"/>
              </a:ext>
            </a:extLst>
          </p:cNvPr>
          <p:cNvSpPr txBox="1">
            <a:spLocks noChangeArrowheads="1"/>
          </p:cNvSpPr>
          <p:nvPr/>
        </p:nvSpPr>
        <p:spPr bwMode="auto">
          <a:xfrm>
            <a:off x="5805226" y="44289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808C36E7-8E37-474C-925B-575184F7B15B}"/>
              </a:ext>
            </a:extLst>
          </p:cNvPr>
          <p:cNvSpPr txBox="1">
            <a:spLocks noChangeArrowheads="1"/>
          </p:cNvSpPr>
          <p:nvPr/>
        </p:nvSpPr>
        <p:spPr bwMode="auto">
          <a:xfrm>
            <a:off x="6433876" y="442897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5C088E35-2A3B-4D1A-B67B-EF9EC5821281}"/>
              </a:ext>
            </a:extLst>
          </p:cNvPr>
          <p:cNvSpPr txBox="1">
            <a:spLocks noChangeArrowheads="1"/>
          </p:cNvSpPr>
          <p:nvPr/>
        </p:nvSpPr>
        <p:spPr bwMode="auto">
          <a:xfrm>
            <a:off x="7462576" y="44289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A5B822B2-D218-4B56-8A04-0D29F6803730}"/>
              </a:ext>
            </a:extLst>
          </p:cNvPr>
          <p:cNvSpPr txBox="1">
            <a:spLocks noChangeArrowheads="1"/>
          </p:cNvSpPr>
          <p:nvPr/>
        </p:nvSpPr>
        <p:spPr bwMode="auto">
          <a:xfrm>
            <a:off x="6719626" y="471472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FABA7542-A81F-44B9-85C1-D7C496BEC512}"/>
              </a:ext>
            </a:extLst>
          </p:cNvPr>
          <p:cNvSpPr txBox="1">
            <a:spLocks noChangeArrowheads="1"/>
          </p:cNvSpPr>
          <p:nvPr/>
        </p:nvSpPr>
        <p:spPr bwMode="auto">
          <a:xfrm>
            <a:off x="6433876" y="305737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9FAA09C0-7BA5-4FA7-9D24-72E2CB3643E6}"/>
              </a:ext>
            </a:extLst>
          </p:cNvPr>
          <p:cNvSpPr>
            <a:spLocks noChangeShapeType="1"/>
          </p:cNvSpPr>
          <p:nvPr/>
        </p:nvSpPr>
        <p:spPr bwMode="auto">
          <a:xfrm>
            <a:off x="4547926" y="6029179"/>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125192EF-8B32-4021-8099-8E5C261807F4}"/>
              </a:ext>
            </a:extLst>
          </p:cNvPr>
          <p:cNvSpPr>
            <a:spLocks noChangeShapeType="1"/>
          </p:cNvSpPr>
          <p:nvPr/>
        </p:nvSpPr>
        <p:spPr bwMode="auto">
          <a:xfrm>
            <a:off x="4605076" y="58005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1AC0F69B-1AD3-466C-A416-C15CFC70FDAD}"/>
              </a:ext>
            </a:extLst>
          </p:cNvPr>
          <p:cNvSpPr>
            <a:spLocks noChangeShapeType="1"/>
          </p:cNvSpPr>
          <p:nvPr/>
        </p:nvSpPr>
        <p:spPr bwMode="auto">
          <a:xfrm>
            <a:off x="6033826" y="58005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226936BB-D694-44AF-A325-A358245FCB33}"/>
              </a:ext>
            </a:extLst>
          </p:cNvPr>
          <p:cNvSpPr>
            <a:spLocks noChangeShapeType="1"/>
          </p:cNvSpPr>
          <p:nvPr/>
        </p:nvSpPr>
        <p:spPr bwMode="auto">
          <a:xfrm>
            <a:off x="4516176" y="58005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6BD6B2A0-D6E0-4ACD-A85E-5FDBF8BD83CA}"/>
              </a:ext>
            </a:extLst>
          </p:cNvPr>
          <p:cNvSpPr>
            <a:spLocks noChangeShapeType="1"/>
          </p:cNvSpPr>
          <p:nvPr/>
        </p:nvSpPr>
        <p:spPr bwMode="auto">
          <a:xfrm>
            <a:off x="5919526" y="5800579"/>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BB9AA88D-456B-4383-AFDD-BDC94E0488B1}"/>
              </a:ext>
            </a:extLst>
          </p:cNvPr>
          <p:cNvSpPr>
            <a:spLocks noChangeShapeType="1"/>
          </p:cNvSpPr>
          <p:nvPr/>
        </p:nvSpPr>
        <p:spPr bwMode="auto">
          <a:xfrm>
            <a:off x="6668826" y="58005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52D955BC-16B9-4BE7-95AB-5D675EB1D1C9}"/>
              </a:ext>
            </a:extLst>
          </p:cNvPr>
          <p:cNvSpPr>
            <a:spLocks noChangeShapeType="1"/>
          </p:cNvSpPr>
          <p:nvPr/>
        </p:nvSpPr>
        <p:spPr bwMode="auto">
          <a:xfrm>
            <a:off x="6605326" y="580057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AB31387A-8DAD-4EAD-ACA5-E0D24BCE6083}"/>
              </a:ext>
            </a:extLst>
          </p:cNvPr>
          <p:cNvSpPr>
            <a:spLocks noChangeShapeType="1"/>
          </p:cNvSpPr>
          <p:nvPr/>
        </p:nvSpPr>
        <p:spPr bwMode="auto">
          <a:xfrm>
            <a:off x="7634026" y="58005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8B57F288-110A-4D67-9083-632A1349AF04}"/>
              </a:ext>
            </a:extLst>
          </p:cNvPr>
          <p:cNvSpPr>
            <a:spLocks noChangeShapeType="1"/>
          </p:cNvSpPr>
          <p:nvPr/>
        </p:nvSpPr>
        <p:spPr bwMode="auto">
          <a:xfrm>
            <a:off x="7545126" y="58005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148920B5-2F63-4BFC-BC6D-23D1BE3CB972}"/>
              </a:ext>
            </a:extLst>
          </p:cNvPr>
          <p:cNvSpPr txBox="1">
            <a:spLocks noChangeArrowheads="1"/>
          </p:cNvSpPr>
          <p:nvPr/>
        </p:nvSpPr>
        <p:spPr bwMode="auto">
          <a:xfrm>
            <a:off x="4376476" y="5514829"/>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7E7C2E12-2B29-4293-A0DF-4EB5913C346E}"/>
              </a:ext>
            </a:extLst>
          </p:cNvPr>
          <p:cNvSpPr txBox="1">
            <a:spLocks noChangeArrowheads="1"/>
          </p:cNvSpPr>
          <p:nvPr/>
        </p:nvSpPr>
        <p:spPr bwMode="auto">
          <a:xfrm>
            <a:off x="5805226" y="551482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08AA044C-5B44-405B-B1C2-30F40F306760}"/>
              </a:ext>
            </a:extLst>
          </p:cNvPr>
          <p:cNvSpPr txBox="1">
            <a:spLocks noChangeArrowheads="1"/>
          </p:cNvSpPr>
          <p:nvPr/>
        </p:nvSpPr>
        <p:spPr bwMode="auto">
          <a:xfrm>
            <a:off x="6376726" y="551482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F8BBFAAE-14B1-416D-A1B2-5C60E614CEBE}"/>
              </a:ext>
            </a:extLst>
          </p:cNvPr>
          <p:cNvSpPr txBox="1">
            <a:spLocks noChangeArrowheads="1"/>
          </p:cNvSpPr>
          <p:nvPr/>
        </p:nvSpPr>
        <p:spPr bwMode="auto">
          <a:xfrm>
            <a:off x="7462576" y="551482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5B488F8F-CA57-483E-AA55-BE2F74A2F07D}"/>
              </a:ext>
            </a:extLst>
          </p:cNvPr>
          <p:cNvSpPr txBox="1">
            <a:spLocks noChangeArrowheads="1"/>
          </p:cNvSpPr>
          <p:nvPr/>
        </p:nvSpPr>
        <p:spPr bwMode="auto">
          <a:xfrm>
            <a:off x="7691176" y="580057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6FBC41CA-12A2-4CF4-9AC8-C0EDAA24B97D}"/>
              </a:ext>
            </a:extLst>
          </p:cNvPr>
          <p:cNvSpPr>
            <a:spLocks noChangeShapeType="1"/>
          </p:cNvSpPr>
          <p:nvPr/>
        </p:nvSpPr>
        <p:spPr bwMode="auto">
          <a:xfrm>
            <a:off x="8948476" y="58005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AF22EC32-AF7C-4285-B315-00BD73861B8E}"/>
              </a:ext>
            </a:extLst>
          </p:cNvPr>
          <p:cNvSpPr>
            <a:spLocks noChangeShapeType="1"/>
          </p:cNvSpPr>
          <p:nvPr/>
        </p:nvSpPr>
        <p:spPr bwMode="auto">
          <a:xfrm>
            <a:off x="8859576" y="58005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C7F35038-1749-43C0-B03E-7324D20984BF}"/>
              </a:ext>
            </a:extLst>
          </p:cNvPr>
          <p:cNvSpPr txBox="1">
            <a:spLocks noChangeArrowheads="1"/>
          </p:cNvSpPr>
          <p:nvPr/>
        </p:nvSpPr>
        <p:spPr bwMode="auto">
          <a:xfrm>
            <a:off x="8777026" y="551482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B8CF2F28-28DF-44A5-81FF-276D4B47282E}"/>
              </a:ext>
            </a:extLst>
          </p:cNvPr>
          <p:cNvSpPr txBox="1">
            <a:spLocks noChangeArrowheads="1"/>
          </p:cNvSpPr>
          <p:nvPr/>
        </p:nvSpPr>
        <p:spPr bwMode="auto">
          <a:xfrm>
            <a:off x="5005126" y="60863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89437A24-F584-47ED-A80C-730B96FC0300}"/>
              </a:ext>
            </a:extLst>
          </p:cNvPr>
          <p:cNvSpPr txBox="1">
            <a:spLocks noChangeArrowheads="1"/>
          </p:cNvSpPr>
          <p:nvPr/>
        </p:nvSpPr>
        <p:spPr bwMode="auto">
          <a:xfrm>
            <a:off x="6033826" y="60863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A7662FB0-2325-4EE9-ABE9-49830ECB7ED7}"/>
              </a:ext>
            </a:extLst>
          </p:cNvPr>
          <p:cNvSpPr txBox="1">
            <a:spLocks noChangeArrowheads="1"/>
          </p:cNvSpPr>
          <p:nvPr/>
        </p:nvSpPr>
        <p:spPr bwMode="auto">
          <a:xfrm>
            <a:off x="6891076" y="60863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97E22AF5-8FD8-4BF5-9F32-183A776A0128}"/>
              </a:ext>
            </a:extLst>
          </p:cNvPr>
          <p:cNvSpPr txBox="1">
            <a:spLocks noChangeArrowheads="1"/>
          </p:cNvSpPr>
          <p:nvPr/>
        </p:nvSpPr>
        <p:spPr bwMode="auto">
          <a:xfrm>
            <a:off x="8122976" y="5772004"/>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CD3B58AC-E66A-4B0D-AB08-CBAA3C4AFB91}"/>
              </a:ext>
            </a:extLst>
          </p:cNvPr>
          <p:cNvSpPr txBox="1">
            <a:spLocks noChangeArrowheads="1"/>
          </p:cNvSpPr>
          <p:nvPr/>
        </p:nvSpPr>
        <p:spPr bwMode="auto">
          <a:xfrm>
            <a:off x="8891326" y="19715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4C357A5-6D3F-473B-97F2-2AD5FE1DF28C}"/>
              </a:ext>
            </a:extLst>
          </p:cNvPr>
          <p:cNvSpPr txBox="1">
            <a:spLocks noChangeArrowheads="1"/>
          </p:cNvSpPr>
          <p:nvPr/>
        </p:nvSpPr>
        <p:spPr bwMode="auto">
          <a:xfrm>
            <a:off x="8948476" y="248587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728A9E88-D1C7-4B1F-993C-F0B2C24591BB}"/>
              </a:ext>
            </a:extLst>
          </p:cNvPr>
          <p:cNvSpPr txBox="1">
            <a:spLocks noChangeArrowheads="1"/>
          </p:cNvSpPr>
          <p:nvPr/>
        </p:nvSpPr>
        <p:spPr bwMode="auto">
          <a:xfrm>
            <a:off x="8605576" y="3057379"/>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6B79306F-3535-4FF4-8C49-A593A6F63A10}"/>
              </a:ext>
            </a:extLst>
          </p:cNvPr>
          <p:cNvSpPr>
            <a:spLocks noChangeShapeType="1"/>
          </p:cNvSpPr>
          <p:nvPr/>
        </p:nvSpPr>
        <p:spPr bwMode="auto">
          <a:xfrm>
            <a:off x="8891326" y="2771629"/>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2F0395AE-CDD5-47D6-8556-D9EE40BBC74F}"/>
              </a:ext>
            </a:extLst>
          </p:cNvPr>
          <p:cNvSpPr txBox="1">
            <a:spLocks noChangeArrowheads="1"/>
          </p:cNvSpPr>
          <p:nvPr/>
        </p:nvSpPr>
        <p:spPr bwMode="auto">
          <a:xfrm>
            <a:off x="4833676" y="3457429"/>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14CA6EE1-09C1-487A-8B09-10170CAEAA62}"/>
              </a:ext>
            </a:extLst>
          </p:cNvPr>
          <p:cNvSpPr>
            <a:spLocks noChangeShapeType="1"/>
          </p:cNvSpPr>
          <p:nvPr/>
        </p:nvSpPr>
        <p:spPr bwMode="auto">
          <a:xfrm flipV="1">
            <a:off x="5062276" y="3686029"/>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512634D8-134E-487E-BA7D-60FBC74097DD}"/>
              </a:ext>
            </a:extLst>
          </p:cNvPr>
          <p:cNvSpPr txBox="1">
            <a:spLocks noChangeArrowheads="1"/>
          </p:cNvSpPr>
          <p:nvPr/>
        </p:nvSpPr>
        <p:spPr bwMode="auto">
          <a:xfrm>
            <a:off x="4433626" y="3686029"/>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87AF4EE5-782F-457A-9A03-767250917233}"/>
              </a:ext>
            </a:extLst>
          </p:cNvPr>
          <p:cNvSpPr txBox="1">
            <a:spLocks noChangeArrowheads="1"/>
          </p:cNvSpPr>
          <p:nvPr/>
        </p:nvSpPr>
        <p:spPr bwMode="auto">
          <a:xfrm>
            <a:off x="5119426" y="3686029"/>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79C90769-186F-4475-8779-BFD1835EEA5F}"/>
              </a:ext>
            </a:extLst>
          </p:cNvPr>
          <p:cNvSpPr txBox="1">
            <a:spLocks noChangeArrowheads="1"/>
          </p:cNvSpPr>
          <p:nvPr/>
        </p:nvSpPr>
        <p:spPr bwMode="auto">
          <a:xfrm>
            <a:off x="4776526" y="3914629"/>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6CBE4C7F-C38B-444B-A9DF-47C253FD9A6A}"/>
              </a:ext>
            </a:extLst>
          </p:cNvPr>
          <p:cNvCxnSpPr>
            <a:cxnSpLocks noChangeShapeType="1"/>
          </p:cNvCxnSpPr>
          <p:nvPr/>
        </p:nvCxnSpPr>
        <p:spPr bwMode="auto">
          <a:xfrm>
            <a:off x="5033701" y="58005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AB6C14D7-DC89-424F-8760-02642CB908AF}"/>
              </a:ext>
            </a:extLst>
          </p:cNvPr>
          <p:cNvCxnSpPr>
            <a:cxnSpLocks noChangeShapeType="1"/>
          </p:cNvCxnSpPr>
          <p:nvPr/>
        </p:nvCxnSpPr>
        <p:spPr bwMode="auto">
          <a:xfrm>
            <a:off x="4938451" y="581010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8DCF915B-4111-4A8C-8D2E-407206CF0716}"/>
              </a:ext>
            </a:extLst>
          </p:cNvPr>
          <p:cNvSpPr txBox="1">
            <a:spLocks noChangeArrowheads="1"/>
          </p:cNvSpPr>
          <p:nvPr/>
        </p:nvSpPr>
        <p:spPr bwMode="auto">
          <a:xfrm>
            <a:off x="4849551" y="5352904"/>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38291632-55B0-44B6-A1F9-363CD128E840}"/>
              </a:ext>
            </a:extLst>
          </p:cNvPr>
          <p:cNvCxnSpPr>
            <a:cxnSpLocks noChangeShapeType="1"/>
          </p:cNvCxnSpPr>
          <p:nvPr/>
        </p:nvCxnSpPr>
        <p:spPr bwMode="auto">
          <a:xfrm>
            <a:off x="5475026" y="58005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17483922-DCBA-46D4-B7A1-335BF11E4B1D}"/>
              </a:ext>
            </a:extLst>
          </p:cNvPr>
          <p:cNvCxnSpPr>
            <a:cxnSpLocks noChangeShapeType="1"/>
          </p:cNvCxnSpPr>
          <p:nvPr/>
        </p:nvCxnSpPr>
        <p:spPr bwMode="auto">
          <a:xfrm>
            <a:off x="5379776" y="581010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77C96F4E-4988-45EA-BC27-5627265C5913}"/>
              </a:ext>
            </a:extLst>
          </p:cNvPr>
          <p:cNvSpPr txBox="1">
            <a:spLocks noChangeArrowheads="1"/>
          </p:cNvSpPr>
          <p:nvPr/>
        </p:nvSpPr>
        <p:spPr bwMode="auto">
          <a:xfrm>
            <a:off x="5290876" y="5295754"/>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85FF793D-7F27-47C1-87AA-7BFEF89346F4}"/>
              </a:ext>
            </a:extLst>
          </p:cNvPr>
          <p:cNvCxnSpPr>
            <a:cxnSpLocks noChangeShapeType="1"/>
          </p:cNvCxnSpPr>
          <p:nvPr/>
        </p:nvCxnSpPr>
        <p:spPr bwMode="auto">
          <a:xfrm>
            <a:off x="3360476" y="34383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4EB95B7C-DE46-4AC4-926E-7F150AEAAD71}"/>
              </a:ext>
            </a:extLst>
          </p:cNvPr>
          <p:cNvCxnSpPr>
            <a:cxnSpLocks noChangeShapeType="1"/>
          </p:cNvCxnSpPr>
          <p:nvPr/>
        </p:nvCxnSpPr>
        <p:spPr bwMode="auto">
          <a:xfrm>
            <a:off x="3265226" y="344790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81C83E14-E132-4633-BC4B-EAC58D241D99}"/>
              </a:ext>
            </a:extLst>
          </p:cNvPr>
          <p:cNvSpPr txBox="1">
            <a:spLocks noChangeArrowheads="1"/>
          </p:cNvSpPr>
          <p:nvPr/>
        </p:nvSpPr>
        <p:spPr bwMode="auto">
          <a:xfrm>
            <a:off x="3255701" y="3219304"/>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DBCAD241-AD7E-4D18-8A7B-1A0C9F0857BC}"/>
              </a:ext>
            </a:extLst>
          </p:cNvPr>
          <p:cNvCxnSpPr>
            <a:cxnSpLocks noChangeShapeType="1"/>
          </p:cNvCxnSpPr>
          <p:nvPr/>
        </p:nvCxnSpPr>
        <p:spPr bwMode="auto">
          <a:xfrm>
            <a:off x="3609713" y="34383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F67F448E-CC3C-4D86-B76B-D5D8FBC62F23}"/>
              </a:ext>
            </a:extLst>
          </p:cNvPr>
          <p:cNvCxnSpPr>
            <a:cxnSpLocks noChangeShapeType="1"/>
          </p:cNvCxnSpPr>
          <p:nvPr/>
        </p:nvCxnSpPr>
        <p:spPr bwMode="auto">
          <a:xfrm>
            <a:off x="3525576" y="343837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1502F510-8DD1-4F97-989F-D563EB8EAC50}"/>
              </a:ext>
            </a:extLst>
          </p:cNvPr>
          <p:cNvSpPr txBox="1">
            <a:spLocks noChangeArrowheads="1"/>
          </p:cNvSpPr>
          <p:nvPr/>
        </p:nvSpPr>
        <p:spPr bwMode="auto">
          <a:xfrm>
            <a:off x="3430326" y="3219304"/>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317E887A-2168-4922-9943-C7CA387FF250}"/>
              </a:ext>
            </a:extLst>
          </p:cNvPr>
          <p:cNvSpPr>
            <a:spLocks noChangeShapeType="1"/>
          </p:cNvSpPr>
          <p:nvPr/>
        </p:nvSpPr>
        <p:spPr bwMode="auto">
          <a:xfrm flipV="1">
            <a:off x="3119176" y="3543154"/>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41DC4591-C77B-42C8-A90E-4B1698F7244B}"/>
              </a:ext>
            </a:extLst>
          </p:cNvPr>
          <p:cNvCxnSpPr>
            <a:cxnSpLocks noChangeShapeType="1"/>
          </p:cNvCxnSpPr>
          <p:nvPr/>
        </p:nvCxnSpPr>
        <p:spPr bwMode="auto">
          <a:xfrm>
            <a:off x="4017701" y="46956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B9697595-86DC-4984-9D1E-040AA5F9DEB0}"/>
              </a:ext>
            </a:extLst>
          </p:cNvPr>
          <p:cNvCxnSpPr>
            <a:cxnSpLocks noChangeShapeType="1"/>
          </p:cNvCxnSpPr>
          <p:nvPr/>
        </p:nvCxnSpPr>
        <p:spPr bwMode="auto">
          <a:xfrm>
            <a:off x="3922451" y="470520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AA596655-35CC-44F0-897A-9308A7C3BE69}"/>
              </a:ext>
            </a:extLst>
          </p:cNvPr>
          <p:cNvCxnSpPr>
            <a:cxnSpLocks noChangeShapeType="1"/>
          </p:cNvCxnSpPr>
          <p:nvPr/>
        </p:nvCxnSpPr>
        <p:spPr bwMode="auto">
          <a:xfrm>
            <a:off x="4266938" y="46956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8609C8C7-2718-46AE-8A00-551D07FB14A5}"/>
              </a:ext>
            </a:extLst>
          </p:cNvPr>
          <p:cNvCxnSpPr>
            <a:cxnSpLocks noChangeShapeType="1"/>
          </p:cNvCxnSpPr>
          <p:nvPr/>
        </p:nvCxnSpPr>
        <p:spPr bwMode="auto">
          <a:xfrm>
            <a:off x="4182801" y="469567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E1D728E0-7135-49C7-9D09-1EA72243327F}"/>
              </a:ext>
            </a:extLst>
          </p:cNvPr>
          <p:cNvSpPr txBox="1">
            <a:spLocks noChangeArrowheads="1"/>
          </p:cNvSpPr>
          <p:nvPr/>
        </p:nvSpPr>
        <p:spPr bwMode="auto">
          <a:xfrm>
            <a:off x="4090726" y="4314679"/>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29C0F1D2-8BF3-4013-AF8E-DA605DDBE22D}"/>
              </a:ext>
            </a:extLst>
          </p:cNvPr>
          <p:cNvSpPr>
            <a:spLocks noChangeShapeType="1"/>
          </p:cNvSpPr>
          <p:nvPr/>
        </p:nvSpPr>
        <p:spPr bwMode="auto">
          <a:xfrm flipV="1">
            <a:off x="3800213" y="4781404"/>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3ACB19CE-2D97-4B17-933C-C97FF3515055}"/>
              </a:ext>
            </a:extLst>
          </p:cNvPr>
          <p:cNvCxnSpPr>
            <a:cxnSpLocks noChangeShapeType="1"/>
          </p:cNvCxnSpPr>
          <p:nvPr/>
        </p:nvCxnSpPr>
        <p:spPr bwMode="auto">
          <a:xfrm>
            <a:off x="6214801" y="470520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AA36A646-3A95-4AB3-B088-999E84987580}"/>
              </a:ext>
            </a:extLst>
          </p:cNvPr>
          <p:cNvCxnSpPr>
            <a:cxnSpLocks noChangeShapeType="1"/>
          </p:cNvCxnSpPr>
          <p:nvPr/>
        </p:nvCxnSpPr>
        <p:spPr bwMode="auto">
          <a:xfrm>
            <a:off x="6119551" y="471472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4223AF38-1EC1-420C-ABA2-4463C6113600}"/>
              </a:ext>
            </a:extLst>
          </p:cNvPr>
          <p:cNvCxnSpPr>
            <a:cxnSpLocks noChangeShapeType="1"/>
          </p:cNvCxnSpPr>
          <p:nvPr/>
        </p:nvCxnSpPr>
        <p:spPr bwMode="auto">
          <a:xfrm>
            <a:off x="6471976" y="470520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61F7A814-2395-498E-9859-403DF049A2D3}"/>
              </a:ext>
            </a:extLst>
          </p:cNvPr>
          <p:cNvCxnSpPr>
            <a:cxnSpLocks noChangeShapeType="1"/>
          </p:cNvCxnSpPr>
          <p:nvPr/>
        </p:nvCxnSpPr>
        <p:spPr bwMode="auto">
          <a:xfrm>
            <a:off x="6376726" y="471472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F178E6AC-640E-493E-A5FE-CA52C19625AA}"/>
              </a:ext>
            </a:extLst>
          </p:cNvPr>
          <p:cNvCxnSpPr>
            <a:cxnSpLocks noChangeShapeType="1"/>
          </p:cNvCxnSpPr>
          <p:nvPr/>
        </p:nvCxnSpPr>
        <p:spPr bwMode="auto">
          <a:xfrm>
            <a:off x="9035788" y="27144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B5C6CFDD-B1CC-49D7-9E69-8E3CB406C850}"/>
              </a:ext>
            </a:extLst>
          </p:cNvPr>
          <p:cNvCxnSpPr>
            <a:cxnSpLocks noChangeShapeType="1"/>
          </p:cNvCxnSpPr>
          <p:nvPr/>
        </p:nvCxnSpPr>
        <p:spPr bwMode="auto">
          <a:xfrm>
            <a:off x="9305663" y="27144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033AE587-D287-4B9E-9EDA-C8D09B3DFA66}"/>
              </a:ext>
            </a:extLst>
          </p:cNvPr>
          <p:cNvSpPr txBox="1">
            <a:spLocks noChangeArrowheads="1"/>
          </p:cNvSpPr>
          <p:nvPr/>
        </p:nvSpPr>
        <p:spPr bwMode="auto">
          <a:xfrm>
            <a:off x="9183426" y="3257404"/>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96BB464B-94F0-4FCE-82DF-14AB4FF0E613}"/>
              </a:ext>
            </a:extLst>
          </p:cNvPr>
          <p:cNvSpPr txBox="1">
            <a:spLocks noChangeArrowheads="1"/>
          </p:cNvSpPr>
          <p:nvPr/>
        </p:nvSpPr>
        <p:spPr bwMode="auto">
          <a:xfrm>
            <a:off x="8915139" y="3266929"/>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FABBDE79-3A74-43B9-9DA1-CE668BCEF21F}"/>
              </a:ext>
            </a:extLst>
          </p:cNvPr>
          <p:cNvCxnSpPr>
            <a:cxnSpLocks noChangeShapeType="1"/>
          </p:cNvCxnSpPr>
          <p:nvPr/>
        </p:nvCxnSpPr>
        <p:spPr bwMode="auto">
          <a:xfrm>
            <a:off x="5049576" y="467662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49862559-0B21-4E7F-8FC6-75EA83053FCB}"/>
              </a:ext>
            </a:extLst>
          </p:cNvPr>
          <p:cNvCxnSpPr>
            <a:cxnSpLocks noChangeShapeType="1"/>
          </p:cNvCxnSpPr>
          <p:nvPr/>
        </p:nvCxnSpPr>
        <p:spPr bwMode="auto">
          <a:xfrm>
            <a:off x="4954326" y="468615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5F3CF2A7-AE3B-478C-9B9D-A5CF4E435FDC}"/>
              </a:ext>
            </a:extLst>
          </p:cNvPr>
          <p:cNvCxnSpPr>
            <a:cxnSpLocks noChangeShapeType="1"/>
          </p:cNvCxnSpPr>
          <p:nvPr/>
        </p:nvCxnSpPr>
        <p:spPr bwMode="auto">
          <a:xfrm>
            <a:off x="5509951" y="467662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91D2B154-5FC5-48DF-B350-D5D0C4334D4D}"/>
              </a:ext>
            </a:extLst>
          </p:cNvPr>
          <p:cNvCxnSpPr>
            <a:cxnSpLocks noChangeShapeType="1"/>
          </p:cNvCxnSpPr>
          <p:nvPr/>
        </p:nvCxnSpPr>
        <p:spPr bwMode="auto">
          <a:xfrm>
            <a:off x="5414701" y="468615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62910341-8AB6-4F6D-BE95-17CCFF680F5D}"/>
              </a:ext>
            </a:extLst>
          </p:cNvPr>
          <p:cNvCxnSpPr>
            <a:cxnSpLocks noChangeShapeType="1"/>
          </p:cNvCxnSpPr>
          <p:nvPr/>
        </p:nvCxnSpPr>
        <p:spPr bwMode="auto">
          <a:xfrm>
            <a:off x="6989501" y="58005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9CE5D78A-D6CE-4CEB-B5C0-3A64199D4991}"/>
              </a:ext>
            </a:extLst>
          </p:cNvPr>
          <p:cNvCxnSpPr>
            <a:cxnSpLocks noChangeShapeType="1"/>
          </p:cNvCxnSpPr>
          <p:nvPr/>
        </p:nvCxnSpPr>
        <p:spPr bwMode="auto">
          <a:xfrm>
            <a:off x="6894251" y="581010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6FB5D599-B757-4060-A117-0D959237E66E}"/>
              </a:ext>
            </a:extLst>
          </p:cNvPr>
          <p:cNvSpPr txBox="1">
            <a:spLocks noChangeArrowheads="1"/>
          </p:cNvSpPr>
          <p:nvPr/>
        </p:nvSpPr>
        <p:spPr bwMode="auto">
          <a:xfrm>
            <a:off x="6868851" y="5581504"/>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ED2A1DDC-BDE5-4C3F-982D-DE035674850B}"/>
              </a:ext>
            </a:extLst>
          </p:cNvPr>
          <p:cNvCxnSpPr>
            <a:cxnSpLocks noChangeShapeType="1"/>
          </p:cNvCxnSpPr>
          <p:nvPr/>
        </p:nvCxnSpPr>
        <p:spPr bwMode="auto">
          <a:xfrm>
            <a:off x="5052751" y="3724129"/>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6DCFF79B-222C-4958-933B-BAF191FD49C0}"/>
              </a:ext>
            </a:extLst>
          </p:cNvPr>
          <p:cNvCxnSpPr>
            <a:cxnSpLocks noChangeShapeType="1"/>
          </p:cNvCxnSpPr>
          <p:nvPr/>
        </p:nvCxnSpPr>
        <p:spPr bwMode="auto">
          <a:xfrm>
            <a:off x="6162413" y="4714729"/>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AE9A6395-1A42-43D1-923A-DB396A689F97}"/>
              </a:ext>
            </a:extLst>
          </p:cNvPr>
          <p:cNvCxnSpPr>
            <a:cxnSpLocks noChangeShapeType="1"/>
          </p:cNvCxnSpPr>
          <p:nvPr/>
        </p:nvCxnSpPr>
        <p:spPr bwMode="auto">
          <a:xfrm>
            <a:off x="7283188" y="579105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AEC6A57C-8647-463E-9602-DBFB5F4B8807}"/>
              </a:ext>
            </a:extLst>
          </p:cNvPr>
          <p:cNvCxnSpPr>
            <a:cxnSpLocks noChangeShapeType="1"/>
          </p:cNvCxnSpPr>
          <p:nvPr/>
        </p:nvCxnSpPr>
        <p:spPr bwMode="auto">
          <a:xfrm>
            <a:off x="7187938" y="580057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70A58505-9210-4D22-95C2-63134619C059}"/>
              </a:ext>
            </a:extLst>
          </p:cNvPr>
          <p:cNvSpPr txBox="1">
            <a:spLocks noChangeArrowheads="1"/>
          </p:cNvSpPr>
          <p:nvPr/>
        </p:nvSpPr>
        <p:spPr bwMode="auto">
          <a:xfrm>
            <a:off x="6090976" y="4200379"/>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43B84312-A260-4E62-B75D-4AB7833648BA}"/>
              </a:ext>
            </a:extLst>
          </p:cNvPr>
          <p:cNvSpPr txBox="1">
            <a:spLocks noChangeArrowheads="1"/>
          </p:cNvSpPr>
          <p:nvPr/>
        </p:nvSpPr>
        <p:spPr bwMode="auto">
          <a:xfrm>
            <a:off x="5862376" y="4943329"/>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3E378A9C-1FAF-4404-88CB-18CE18FAA8A7}"/>
              </a:ext>
            </a:extLst>
          </p:cNvPr>
          <p:cNvSpPr txBox="1">
            <a:spLocks noChangeArrowheads="1"/>
          </p:cNvSpPr>
          <p:nvPr/>
        </p:nvSpPr>
        <p:spPr bwMode="auto">
          <a:xfrm>
            <a:off x="6262426" y="3400279"/>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529313B6-B29D-43FB-B97A-B5FAE4DF90DE}"/>
              </a:ext>
            </a:extLst>
          </p:cNvPr>
          <p:cNvSpPr txBox="1">
            <a:spLocks noChangeArrowheads="1"/>
          </p:cNvSpPr>
          <p:nvPr/>
        </p:nvSpPr>
        <p:spPr bwMode="auto">
          <a:xfrm>
            <a:off x="7062526" y="4600429"/>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F136CB12-72EB-4B52-BB06-73B33C0D8758}"/>
              </a:ext>
            </a:extLst>
          </p:cNvPr>
          <p:cNvSpPr txBox="1">
            <a:spLocks noChangeArrowheads="1"/>
          </p:cNvSpPr>
          <p:nvPr/>
        </p:nvSpPr>
        <p:spPr bwMode="auto">
          <a:xfrm>
            <a:off x="8205526" y="5514829"/>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F8AB64A0-A3F1-4621-98A8-568058E070C4}"/>
              </a:ext>
            </a:extLst>
          </p:cNvPr>
          <p:cNvSpPr txBox="1">
            <a:spLocks noChangeArrowheads="1"/>
          </p:cNvSpPr>
          <p:nvPr/>
        </p:nvSpPr>
        <p:spPr bwMode="auto">
          <a:xfrm>
            <a:off x="9005626" y="2485879"/>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2FC6F10A-A93A-4413-ABD5-1AC9A9D95D5F}"/>
              </a:ext>
            </a:extLst>
          </p:cNvPr>
          <p:cNvSpPr txBox="1">
            <a:spLocks noChangeArrowheads="1"/>
          </p:cNvSpPr>
          <p:nvPr/>
        </p:nvSpPr>
        <p:spPr bwMode="auto">
          <a:xfrm>
            <a:off x="9462826" y="2714479"/>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7A7CCBE8-D4EA-47A3-AC01-548663350BC3}"/>
              </a:ext>
            </a:extLst>
          </p:cNvPr>
          <p:cNvSpPr txBox="1"/>
          <p:nvPr/>
        </p:nvSpPr>
        <p:spPr>
          <a:xfrm>
            <a:off x="1901520" y="3400279"/>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7DCF397C-817A-4B72-B292-824F4CA9C2D7}"/>
              </a:ext>
            </a:extLst>
          </p:cNvPr>
          <p:cNvSpPr txBox="1"/>
          <p:nvPr/>
        </p:nvSpPr>
        <p:spPr>
          <a:xfrm>
            <a:off x="1793965" y="2375866"/>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A6DC46F0-94EE-4045-A818-1A8B1AD5E58D}"/>
              </a:ext>
            </a:extLst>
          </p:cNvPr>
          <p:cNvSpPr txBox="1"/>
          <p:nvPr/>
        </p:nvSpPr>
        <p:spPr>
          <a:xfrm>
            <a:off x="2676221" y="4676629"/>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F3F910BD-68A0-4DA9-94A3-C5611646A53A}"/>
              </a:ext>
            </a:extLst>
          </p:cNvPr>
          <p:cNvSpPr txBox="1"/>
          <p:nvPr/>
        </p:nvSpPr>
        <p:spPr>
          <a:xfrm>
            <a:off x="3194891" y="5684356"/>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4F1F6FE8-EE9E-4EEE-A037-47B779270A3F}"/>
              </a:ext>
            </a:extLst>
          </p:cNvPr>
          <p:cNvSpPr txBox="1">
            <a:spLocks noChangeArrowheads="1"/>
          </p:cNvSpPr>
          <p:nvPr/>
        </p:nvSpPr>
        <p:spPr bwMode="auto">
          <a:xfrm>
            <a:off x="5930287" y="3724129"/>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2">
            <a:extLst>
              <a:ext uri="{FF2B5EF4-FFF2-40B4-BE49-F238E27FC236}">
                <a16:creationId xmlns:a16="http://schemas.microsoft.com/office/drawing/2014/main" id="{18EBDE19-9840-42FC-9499-E0A9E5CAF08A}"/>
              </a:ext>
            </a:extLst>
          </p:cNvPr>
          <p:cNvSpPr txBox="1">
            <a:spLocks noChangeArrowheads="1"/>
          </p:cNvSpPr>
          <p:nvPr/>
        </p:nvSpPr>
        <p:spPr bwMode="auto">
          <a:xfrm>
            <a:off x="8891326" y="3481241"/>
            <a:ext cx="8001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He that is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unjust, let him be unjust still...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1142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1000" fill="hold"/>
                                        <p:tgtEl>
                                          <p:spTgt spid="16"/>
                                        </p:tgtEl>
                                        <p:attrNameLst>
                                          <p:attrName>ppt_w</p:attrName>
                                        </p:attrNameLst>
                                      </p:cBhvr>
                                      <p:tavLst>
                                        <p:tav tm="0">
                                          <p:val>
                                            <p:fltVal val="0"/>
                                          </p:val>
                                        </p:tav>
                                        <p:tav tm="100000">
                                          <p:val>
                                            <p:strVal val="#ppt_w"/>
                                          </p:val>
                                        </p:tav>
                                      </p:tavLst>
                                    </p:anim>
                                    <p:anim calcmode="lin" valueType="num">
                                      <p:cBhvr>
                                        <p:cTn id="86" dur="1000" fill="hold"/>
                                        <p:tgtEl>
                                          <p:spTgt spid="16"/>
                                        </p:tgtEl>
                                        <p:attrNameLst>
                                          <p:attrName>ppt_h</p:attrName>
                                        </p:attrNameLst>
                                      </p:cBhvr>
                                      <p:tavLst>
                                        <p:tav tm="0">
                                          <p:val>
                                            <p:fltVal val="0"/>
                                          </p:val>
                                        </p:tav>
                                        <p:tav tm="100000">
                                          <p:val>
                                            <p:strVal val="#ppt_h"/>
                                          </p:val>
                                        </p:tav>
                                      </p:tavLst>
                                    </p:anim>
                                    <p:anim calcmode="lin" valueType="num">
                                      <p:cBhvr>
                                        <p:cTn id="87" dur="1000" fill="hold"/>
                                        <p:tgtEl>
                                          <p:spTgt spid="16"/>
                                        </p:tgtEl>
                                        <p:attrNameLst>
                                          <p:attrName>style.rotation</p:attrName>
                                        </p:attrNameLst>
                                      </p:cBhvr>
                                      <p:tavLst>
                                        <p:tav tm="0">
                                          <p:val>
                                            <p:fltVal val="90"/>
                                          </p:val>
                                        </p:tav>
                                        <p:tav tm="100000">
                                          <p:val>
                                            <p:fltVal val="0"/>
                                          </p:val>
                                        </p:tav>
                                      </p:tavLst>
                                    </p:anim>
                                    <p:animEffect transition="in" filter="fade">
                                      <p:cBhvr>
                                        <p:cTn id="88" dur="1000"/>
                                        <p:tgtEl>
                                          <p:spTgt spid="16"/>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 calcmode="lin" valueType="num">
                                      <p:cBhvr>
                                        <p:cTn id="93" dur="1000" fill="hold"/>
                                        <p:tgtEl>
                                          <p:spTgt spid="17"/>
                                        </p:tgtEl>
                                        <p:attrNameLst>
                                          <p:attrName>style.rotation</p:attrName>
                                        </p:attrNameLst>
                                      </p:cBhvr>
                                      <p:tavLst>
                                        <p:tav tm="0">
                                          <p:val>
                                            <p:fltVal val="90"/>
                                          </p:val>
                                        </p:tav>
                                        <p:tav tm="100000">
                                          <p:val>
                                            <p:fltVal val="0"/>
                                          </p:val>
                                        </p:tav>
                                      </p:tavLst>
                                    </p:anim>
                                    <p:animEffect transition="in" filter="fade">
                                      <p:cBhvr>
                                        <p:cTn id="94" dur="1000"/>
                                        <p:tgtEl>
                                          <p:spTgt spid="17"/>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1000" fill="hold"/>
                                        <p:tgtEl>
                                          <p:spTgt spid="18"/>
                                        </p:tgtEl>
                                        <p:attrNameLst>
                                          <p:attrName>ppt_w</p:attrName>
                                        </p:attrNameLst>
                                      </p:cBhvr>
                                      <p:tavLst>
                                        <p:tav tm="0">
                                          <p:val>
                                            <p:fltVal val="0"/>
                                          </p:val>
                                        </p:tav>
                                        <p:tav tm="100000">
                                          <p:val>
                                            <p:strVal val="#ppt_w"/>
                                          </p:val>
                                        </p:tav>
                                      </p:tavLst>
                                    </p:anim>
                                    <p:anim calcmode="lin" valueType="num">
                                      <p:cBhvr>
                                        <p:cTn id="98" dur="1000" fill="hold"/>
                                        <p:tgtEl>
                                          <p:spTgt spid="18"/>
                                        </p:tgtEl>
                                        <p:attrNameLst>
                                          <p:attrName>ppt_h</p:attrName>
                                        </p:attrNameLst>
                                      </p:cBhvr>
                                      <p:tavLst>
                                        <p:tav tm="0">
                                          <p:val>
                                            <p:fltVal val="0"/>
                                          </p:val>
                                        </p:tav>
                                        <p:tav tm="100000">
                                          <p:val>
                                            <p:strVal val="#ppt_h"/>
                                          </p:val>
                                        </p:tav>
                                      </p:tavLst>
                                    </p:anim>
                                    <p:anim calcmode="lin" valueType="num">
                                      <p:cBhvr>
                                        <p:cTn id="99" dur="1000" fill="hold"/>
                                        <p:tgtEl>
                                          <p:spTgt spid="18"/>
                                        </p:tgtEl>
                                        <p:attrNameLst>
                                          <p:attrName>style.rotation</p:attrName>
                                        </p:attrNameLst>
                                      </p:cBhvr>
                                      <p:tavLst>
                                        <p:tav tm="0">
                                          <p:val>
                                            <p:fltVal val="90"/>
                                          </p:val>
                                        </p:tav>
                                        <p:tav tm="100000">
                                          <p:val>
                                            <p:fltVal val="0"/>
                                          </p:val>
                                        </p:tav>
                                      </p:tavLst>
                                    </p:anim>
                                    <p:animEffect transition="in" filter="fade">
                                      <p:cBhvr>
                                        <p:cTn id="100" dur="1000"/>
                                        <p:tgtEl>
                                          <p:spTgt spid="18"/>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anim calcmode="lin" valueType="num">
                                      <p:cBhvr>
                                        <p:cTn id="111" dur="1000" fill="hold"/>
                                        <p:tgtEl>
                                          <p:spTgt spid="20"/>
                                        </p:tgtEl>
                                        <p:attrNameLst>
                                          <p:attrName>style.rotation</p:attrName>
                                        </p:attrNameLst>
                                      </p:cBhvr>
                                      <p:tavLst>
                                        <p:tav tm="0">
                                          <p:val>
                                            <p:fltVal val="90"/>
                                          </p:val>
                                        </p:tav>
                                        <p:tav tm="100000">
                                          <p:val>
                                            <p:fltVal val="0"/>
                                          </p:val>
                                        </p:tav>
                                      </p:tavLst>
                                    </p:anim>
                                    <p:animEffect transition="in" filter="fade">
                                      <p:cBhvr>
                                        <p:cTn id="112" dur="1000"/>
                                        <p:tgtEl>
                                          <p:spTgt spid="20"/>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1000" fill="hold"/>
                                        <p:tgtEl>
                                          <p:spTgt spid="21"/>
                                        </p:tgtEl>
                                        <p:attrNameLst>
                                          <p:attrName>ppt_w</p:attrName>
                                        </p:attrNameLst>
                                      </p:cBhvr>
                                      <p:tavLst>
                                        <p:tav tm="0">
                                          <p:val>
                                            <p:fltVal val="0"/>
                                          </p:val>
                                        </p:tav>
                                        <p:tav tm="100000">
                                          <p:val>
                                            <p:strVal val="#ppt_w"/>
                                          </p:val>
                                        </p:tav>
                                      </p:tavLst>
                                    </p:anim>
                                    <p:anim calcmode="lin" valueType="num">
                                      <p:cBhvr>
                                        <p:cTn id="116" dur="1000" fill="hold"/>
                                        <p:tgtEl>
                                          <p:spTgt spid="21"/>
                                        </p:tgtEl>
                                        <p:attrNameLst>
                                          <p:attrName>ppt_h</p:attrName>
                                        </p:attrNameLst>
                                      </p:cBhvr>
                                      <p:tavLst>
                                        <p:tav tm="0">
                                          <p:val>
                                            <p:fltVal val="0"/>
                                          </p:val>
                                        </p:tav>
                                        <p:tav tm="100000">
                                          <p:val>
                                            <p:strVal val="#ppt_h"/>
                                          </p:val>
                                        </p:tav>
                                      </p:tavLst>
                                    </p:anim>
                                    <p:anim calcmode="lin" valueType="num">
                                      <p:cBhvr>
                                        <p:cTn id="117" dur="1000" fill="hold"/>
                                        <p:tgtEl>
                                          <p:spTgt spid="21"/>
                                        </p:tgtEl>
                                        <p:attrNameLst>
                                          <p:attrName>style.rotation</p:attrName>
                                        </p:attrNameLst>
                                      </p:cBhvr>
                                      <p:tavLst>
                                        <p:tav tm="0">
                                          <p:val>
                                            <p:fltVal val="90"/>
                                          </p:val>
                                        </p:tav>
                                        <p:tav tm="100000">
                                          <p:val>
                                            <p:fltVal val="0"/>
                                          </p:val>
                                        </p:tav>
                                      </p:tavLst>
                                    </p:anim>
                                    <p:animEffect transition="in" filter="fade">
                                      <p:cBhvr>
                                        <p:cTn id="118" dur="1000"/>
                                        <p:tgtEl>
                                          <p:spTgt spid="21"/>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style.rotation</p:attrName>
                                        </p:attrNameLst>
                                      </p:cBhvr>
                                      <p:tavLst>
                                        <p:tav tm="0">
                                          <p:val>
                                            <p:fltVal val="90"/>
                                          </p:val>
                                        </p:tav>
                                        <p:tav tm="100000">
                                          <p:val>
                                            <p:fltVal val="0"/>
                                          </p:val>
                                        </p:tav>
                                      </p:tavLst>
                                    </p:anim>
                                    <p:animEffect transition="in" filter="fade">
                                      <p:cBhvr>
                                        <p:cTn id="124" dur="1000"/>
                                        <p:tgtEl>
                                          <p:spTgt spid="22"/>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1000" fill="hold"/>
                                        <p:tgtEl>
                                          <p:spTgt spid="24"/>
                                        </p:tgtEl>
                                        <p:attrNameLst>
                                          <p:attrName>ppt_w</p:attrName>
                                        </p:attrNameLst>
                                      </p:cBhvr>
                                      <p:tavLst>
                                        <p:tav tm="0">
                                          <p:val>
                                            <p:fltVal val="0"/>
                                          </p:val>
                                        </p:tav>
                                        <p:tav tm="100000">
                                          <p:val>
                                            <p:strVal val="#ppt_w"/>
                                          </p:val>
                                        </p:tav>
                                      </p:tavLst>
                                    </p:anim>
                                    <p:anim calcmode="lin" valueType="num">
                                      <p:cBhvr>
                                        <p:cTn id="134" dur="1000" fill="hold"/>
                                        <p:tgtEl>
                                          <p:spTgt spid="24"/>
                                        </p:tgtEl>
                                        <p:attrNameLst>
                                          <p:attrName>ppt_h</p:attrName>
                                        </p:attrNameLst>
                                      </p:cBhvr>
                                      <p:tavLst>
                                        <p:tav tm="0">
                                          <p:val>
                                            <p:fltVal val="0"/>
                                          </p:val>
                                        </p:tav>
                                        <p:tav tm="100000">
                                          <p:val>
                                            <p:strVal val="#ppt_h"/>
                                          </p:val>
                                        </p:tav>
                                      </p:tavLst>
                                    </p:anim>
                                    <p:anim calcmode="lin" valueType="num">
                                      <p:cBhvr>
                                        <p:cTn id="135" dur="1000" fill="hold"/>
                                        <p:tgtEl>
                                          <p:spTgt spid="24"/>
                                        </p:tgtEl>
                                        <p:attrNameLst>
                                          <p:attrName>style.rotation</p:attrName>
                                        </p:attrNameLst>
                                      </p:cBhvr>
                                      <p:tavLst>
                                        <p:tav tm="0">
                                          <p:val>
                                            <p:fltVal val="90"/>
                                          </p:val>
                                        </p:tav>
                                        <p:tav tm="100000">
                                          <p:val>
                                            <p:fltVal val="0"/>
                                          </p:val>
                                        </p:tav>
                                      </p:tavLst>
                                    </p:anim>
                                    <p:animEffect transition="in" filter="fade">
                                      <p:cBhvr>
                                        <p:cTn id="136" dur="1000"/>
                                        <p:tgtEl>
                                          <p:spTgt spid="2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p:cTn id="139" dur="1000" fill="hold"/>
                                        <p:tgtEl>
                                          <p:spTgt spid="25"/>
                                        </p:tgtEl>
                                        <p:attrNameLst>
                                          <p:attrName>ppt_w</p:attrName>
                                        </p:attrNameLst>
                                      </p:cBhvr>
                                      <p:tavLst>
                                        <p:tav tm="0">
                                          <p:val>
                                            <p:fltVal val="0"/>
                                          </p:val>
                                        </p:tav>
                                        <p:tav tm="100000">
                                          <p:val>
                                            <p:strVal val="#ppt_w"/>
                                          </p:val>
                                        </p:tav>
                                      </p:tavLst>
                                    </p:anim>
                                    <p:anim calcmode="lin" valueType="num">
                                      <p:cBhvr>
                                        <p:cTn id="140" dur="1000" fill="hold"/>
                                        <p:tgtEl>
                                          <p:spTgt spid="25"/>
                                        </p:tgtEl>
                                        <p:attrNameLst>
                                          <p:attrName>ppt_h</p:attrName>
                                        </p:attrNameLst>
                                      </p:cBhvr>
                                      <p:tavLst>
                                        <p:tav tm="0">
                                          <p:val>
                                            <p:fltVal val="0"/>
                                          </p:val>
                                        </p:tav>
                                        <p:tav tm="100000">
                                          <p:val>
                                            <p:strVal val="#ppt_h"/>
                                          </p:val>
                                        </p:tav>
                                      </p:tavLst>
                                    </p:anim>
                                    <p:anim calcmode="lin" valueType="num">
                                      <p:cBhvr>
                                        <p:cTn id="141" dur="1000" fill="hold"/>
                                        <p:tgtEl>
                                          <p:spTgt spid="25"/>
                                        </p:tgtEl>
                                        <p:attrNameLst>
                                          <p:attrName>style.rotation</p:attrName>
                                        </p:attrNameLst>
                                      </p:cBhvr>
                                      <p:tavLst>
                                        <p:tav tm="0">
                                          <p:val>
                                            <p:fltVal val="90"/>
                                          </p:val>
                                        </p:tav>
                                        <p:tav tm="100000">
                                          <p:val>
                                            <p:fltVal val="0"/>
                                          </p:val>
                                        </p:tav>
                                      </p:tavLst>
                                    </p:anim>
                                    <p:animEffect transition="in" filter="fade">
                                      <p:cBhvr>
                                        <p:cTn id="142" dur="1000"/>
                                        <p:tgtEl>
                                          <p:spTgt spid="25"/>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p:cTn id="145" dur="1000" fill="hold"/>
                                        <p:tgtEl>
                                          <p:spTgt spid="26"/>
                                        </p:tgtEl>
                                        <p:attrNameLst>
                                          <p:attrName>ppt_w</p:attrName>
                                        </p:attrNameLst>
                                      </p:cBhvr>
                                      <p:tavLst>
                                        <p:tav tm="0">
                                          <p:val>
                                            <p:fltVal val="0"/>
                                          </p:val>
                                        </p:tav>
                                        <p:tav tm="100000">
                                          <p:val>
                                            <p:strVal val="#ppt_w"/>
                                          </p:val>
                                        </p:tav>
                                      </p:tavLst>
                                    </p:anim>
                                    <p:anim calcmode="lin" valueType="num">
                                      <p:cBhvr>
                                        <p:cTn id="146" dur="1000" fill="hold"/>
                                        <p:tgtEl>
                                          <p:spTgt spid="26"/>
                                        </p:tgtEl>
                                        <p:attrNameLst>
                                          <p:attrName>ppt_h</p:attrName>
                                        </p:attrNameLst>
                                      </p:cBhvr>
                                      <p:tavLst>
                                        <p:tav tm="0">
                                          <p:val>
                                            <p:fltVal val="0"/>
                                          </p:val>
                                        </p:tav>
                                        <p:tav tm="100000">
                                          <p:val>
                                            <p:strVal val="#ppt_h"/>
                                          </p:val>
                                        </p:tav>
                                      </p:tavLst>
                                    </p:anim>
                                    <p:anim calcmode="lin" valueType="num">
                                      <p:cBhvr>
                                        <p:cTn id="147" dur="1000" fill="hold"/>
                                        <p:tgtEl>
                                          <p:spTgt spid="26"/>
                                        </p:tgtEl>
                                        <p:attrNameLst>
                                          <p:attrName>style.rotation</p:attrName>
                                        </p:attrNameLst>
                                      </p:cBhvr>
                                      <p:tavLst>
                                        <p:tav tm="0">
                                          <p:val>
                                            <p:fltVal val="90"/>
                                          </p:val>
                                        </p:tav>
                                        <p:tav tm="100000">
                                          <p:val>
                                            <p:fltVal val="0"/>
                                          </p:val>
                                        </p:tav>
                                      </p:tavLst>
                                    </p:anim>
                                    <p:animEffect transition="in" filter="fade">
                                      <p:cBhvr>
                                        <p:cTn id="148" dur="1000"/>
                                        <p:tgtEl>
                                          <p:spTgt spid="26"/>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1000" fill="hold"/>
                                        <p:tgtEl>
                                          <p:spTgt spid="29"/>
                                        </p:tgtEl>
                                        <p:attrNameLst>
                                          <p:attrName>ppt_w</p:attrName>
                                        </p:attrNameLst>
                                      </p:cBhvr>
                                      <p:tavLst>
                                        <p:tav tm="0">
                                          <p:val>
                                            <p:fltVal val="0"/>
                                          </p:val>
                                        </p:tav>
                                        <p:tav tm="100000">
                                          <p:val>
                                            <p:strVal val="#ppt_w"/>
                                          </p:val>
                                        </p:tav>
                                      </p:tavLst>
                                    </p:anim>
                                    <p:anim calcmode="lin" valueType="num">
                                      <p:cBhvr>
                                        <p:cTn id="164" dur="1000" fill="hold"/>
                                        <p:tgtEl>
                                          <p:spTgt spid="29"/>
                                        </p:tgtEl>
                                        <p:attrNameLst>
                                          <p:attrName>ppt_h</p:attrName>
                                        </p:attrNameLst>
                                      </p:cBhvr>
                                      <p:tavLst>
                                        <p:tav tm="0">
                                          <p:val>
                                            <p:fltVal val="0"/>
                                          </p:val>
                                        </p:tav>
                                        <p:tav tm="100000">
                                          <p:val>
                                            <p:strVal val="#ppt_h"/>
                                          </p:val>
                                        </p:tav>
                                      </p:tavLst>
                                    </p:anim>
                                    <p:anim calcmode="lin" valueType="num">
                                      <p:cBhvr>
                                        <p:cTn id="165" dur="1000" fill="hold"/>
                                        <p:tgtEl>
                                          <p:spTgt spid="29"/>
                                        </p:tgtEl>
                                        <p:attrNameLst>
                                          <p:attrName>style.rotation</p:attrName>
                                        </p:attrNameLst>
                                      </p:cBhvr>
                                      <p:tavLst>
                                        <p:tav tm="0">
                                          <p:val>
                                            <p:fltVal val="90"/>
                                          </p:val>
                                        </p:tav>
                                        <p:tav tm="100000">
                                          <p:val>
                                            <p:fltVal val="0"/>
                                          </p:val>
                                        </p:tav>
                                      </p:tavLst>
                                    </p:anim>
                                    <p:animEffect transition="in" filter="fade">
                                      <p:cBhvr>
                                        <p:cTn id="166" dur="1000"/>
                                        <p:tgtEl>
                                          <p:spTgt spid="29"/>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0"/>
                                        </p:tgtEl>
                                        <p:attrNameLst>
                                          <p:attrName>style.visibility</p:attrName>
                                        </p:attrNameLst>
                                      </p:cBhvr>
                                      <p:to>
                                        <p:strVal val="visible"/>
                                      </p:to>
                                    </p:set>
                                    <p:anim calcmode="lin" valueType="num">
                                      <p:cBhvr>
                                        <p:cTn id="169" dur="1000" fill="hold"/>
                                        <p:tgtEl>
                                          <p:spTgt spid="30"/>
                                        </p:tgtEl>
                                        <p:attrNameLst>
                                          <p:attrName>ppt_w</p:attrName>
                                        </p:attrNameLst>
                                      </p:cBhvr>
                                      <p:tavLst>
                                        <p:tav tm="0">
                                          <p:val>
                                            <p:fltVal val="0"/>
                                          </p:val>
                                        </p:tav>
                                        <p:tav tm="100000">
                                          <p:val>
                                            <p:strVal val="#ppt_w"/>
                                          </p:val>
                                        </p:tav>
                                      </p:tavLst>
                                    </p:anim>
                                    <p:anim calcmode="lin" valueType="num">
                                      <p:cBhvr>
                                        <p:cTn id="170" dur="1000" fill="hold"/>
                                        <p:tgtEl>
                                          <p:spTgt spid="30"/>
                                        </p:tgtEl>
                                        <p:attrNameLst>
                                          <p:attrName>ppt_h</p:attrName>
                                        </p:attrNameLst>
                                      </p:cBhvr>
                                      <p:tavLst>
                                        <p:tav tm="0">
                                          <p:val>
                                            <p:fltVal val="0"/>
                                          </p:val>
                                        </p:tav>
                                        <p:tav tm="100000">
                                          <p:val>
                                            <p:strVal val="#ppt_h"/>
                                          </p:val>
                                        </p:tav>
                                      </p:tavLst>
                                    </p:anim>
                                    <p:anim calcmode="lin" valueType="num">
                                      <p:cBhvr>
                                        <p:cTn id="171" dur="1000" fill="hold"/>
                                        <p:tgtEl>
                                          <p:spTgt spid="30"/>
                                        </p:tgtEl>
                                        <p:attrNameLst>
                                          <p:attrName>style.rotation</p:attrName>
                                        </p:attrNameLst>
                                      </p:cBhvr>
                                      <p:tavLst>
                                        <p:tav tm="0">
                                          <p:val>
                                            <p:fltVal val="90"/>
                                          </p:val>
                                        </p:tav>
                                        <p:tav tm="100000">
                                          <p:val>
                                            <p:fltVal val="0"/>
                                          </p:val>
                                        </p:tav>
                                      </p:tavLst>
                                    </p:anim>
                                    <p:animEffect transition="in" filter="fade">
                                      <p:cBhvr>
                                        <p:cTn id="172" dur="1000"/>
                                        <p:tgtEl>
                                          <p:spTgt spid="30"/>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1000" fill="hold"/>
                                        <p:tgtEl>
                                          <p:spTgt spid="31"/>
                                        </p:tgtEl>
                                        <p:attrNameLst>
                                          <p:attrName>ppt_w</p:attrName>
                                        </p:attrNameLst>
                                      </p:cBhvr>
                                      <p:tavLst>
                                        <p:tav tm="0">
                                          <p:val>
                                            <p:fltVal val="0"/>
                                          </p:val>
                                        </p:tav>
                                        <p:tav tm="100000">
                                          <p:val>
                                            <p:strVal val="#ppt_w"/>
                                          </p:val>
                                        </p:tav>
                                      </p:tavLst>
                                    </p:anim>
                                    <p:anim calcmode="lin" valueType="num">
                                      <p:cBhvr>
                                        <p:cTn id="176" dur="1000" fill="hold"/>
                                        <p:tgtEl>
                                          <p:spTgt spid="31"/>
                                        </p:tgtEl>
                                        <p:attrNameLst>
                                          <p:attrName>ppt_h</p:attrName>
                                        </p:attrNameLst>
                                      </p:cBhvr>
                                      <p:tavLst>
                                        <p:tav tm="0">
                                          <p:val>
                                            <p:fltVal val="0"/>
                                          </p:val>
                                        </p:tav>
                                        <p:tav tm="100000">
                                          <p:val>
                                            <p:strVal val="#ppt_h"/>
                                          </p:val>
                                        </p:tav>
                                      </p:tavLst>
                                    </p:anim>
                                    <p:anim calcmode="lin" valueType="num">
                                      <p:cBhvr>
                                        <p:cTn id="177" dur="1000" fill="hold"/>
                                        <p:tgtEl>
                                          <p:spTgt spid="31"/>
                                        </p:tgtEl>
                                        <p:attrNameLst>
                                          <p:attrName>style.rotation</p:attrName>
                                        </p:attrNameLst>
                                      </p:cBhvr>
                                      <p:tavLst>
                                        <p:tav tm="0">
                                          <p:val>
                                            <p:fltVal val="90"/>
                                          </p:val>
                                        </p:tav>
                                        <p:tav tm="100000">
                                          <p:val>
                                            <p:fltVal val="0"/>
                                          </p:val>
                                        </p:tav>
                                      </p:tavLst>
                                    </p:anim>
                                    <p:animEffect transition="in" filter="fade">
                                      <p:cBhvr>
                                        <p:cTn id="178" dur="1000"/>
                                        <p:tgtEl>
                                          <p:spTgt spid="31"/>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2"/>
                                        </p:tgtEl>
                                        <p:attrNameLst>
                                          <p:attrName>style.visibility</p:attrName>
                                        </p:attrNameLst>
                                      </p:cBhvr>
                                      <p:to>
                                        <p:strVal val="visible"/>
                                      </p:to>
                                    </p:set>
                                    <p:anim calcmode="lin" valueType="num">
                                      <p:cBhvr>
                                        <p:cTn id="181" dur="1000" fill="hold"/>
                                        <p:tgtEl>
                                          <p:spTgt spid="32"/>
                                        </p:tgtEl>
                                        <p:attrNameLst>
                                          <p:attrName>ppt_w</p:attrName>
                                        </p:attrNameLst>
                                      </p:cBhvr>
                                      <p:tavLst>
                                        <p:tav tm="0">
                                          <p:val>
                                            <p:fltVal val="0"/>
                                          </p:val>
                                        </p:tav>
                                        <p:tav tm="100000">
                                          <p:val>
                                            <p:strVal val="#ppt_w"/>
                                          </p:val>
                                        </p:tav>
                                      </p:tavLst>
                                    </p:anim>
                                    <p:anim calcmode="lin" valueType="num">
                                      <p:cBhvr>
                                        <p:cTn id="182" dur="1000" fill="hold"/>
                                        <p:tgtEl>
                                          <p:spTgt spid="32"/>
                                        </p:tgtEl>
                                        <p:attrNameLst>
                                          <p:attrName>ppt_h</p:attrName>
                                        </p:attrNameLst>
                                      </p:cBhvr>
                                      <p:tavLst>
                                        <p:tav tm="0">
                                          <p:val>
                                            <p:fltVal val="0"/>
                                          </p:val>
                                        </p:tav>
                                        <p:tav tm="100000">
                                          <p:val>
                                            <p:strVal val="#ppt_h"/>
                                          </p:val>
                                        </p:tav>
                                      </p:tavLst>
                                    </p:anim>
                                    <p:anim calcmode="lin" valueType="num">
                                      <p:cBhvr>
                                        <p:cTn id="183" dur="1000" fill="hold"/>
                                        <p:tgtEl>
                                          <p:spTgt spid="32"/>
                                        </p:tgtEl>
                                        <p:attrNameLst>
                                          <p:attrName>style.rotation</p:attrName>
                                        </p:attrNameLst>
                                      </p:cBhvr>
                                      <p:tavLst>
                                        <p:tav tm="0">
                                          <p:val>
                                            <p:fltVal val="90"/>
                                          </p:val>
                                        </p:tav>
                                        <p:tav tm="100000">
                                          <p:val>
                                            <p:fltVal val="0"/>
                                          </p:val>
                                        </p:tav>
                                      </p:tavLst>
                                    </p:anim>
                                    <p:animEffect transition="in" filter="fade">
                                      <p:cBhvr>
                                        <p:cTn id="184" dur="1000"/>
                                        <p:tgtEl>
                                          <p:spTgt spid="32"/>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3"/>
                                        </p:tgtEl>
                                        <p:attrNameLst>
                                          <p:attrName>style.visibility</p:attrName>
                                        </p:attrNameLst>
                                      </p:cBhvr>
                                      <p:to>
                                        <p:strVal val="visible"/>
                                      </p:to>
                                    </p:set>
                                    <p:anim calcmode="lin" valueType="num">
                                      <p:cBhvr>
                                        <p:cTn id="187" dur="1000" fill="hold"/>
                                        <p:tgtEl>
                                          <p:spTgt spid="33"/>
                                        </p:tgtEl>
                                        <p:attrNameLst>
                                          <p:attrName>ppt_w</p:attrName>
                                        </p:attrNameLst>
                                      </p:cBhvr>
                                      <p:tavLst>
                                        <p:tav tm="0">
                                          <p:val>
                                            <p:fltVal val="0"/>
                                          </p:val>
                                        </p:tav>
                                        <p:tav tm="100000">
                                          <p:val>
                                            <p:strVal val="#ppt_w"/>
                                          </p:val>
                                        </p:tav>
                                      </p:tavLst>
                                    </p:anim>
                                    <p:anim calcmode="lin" valueType="num">
                                      <p:cBhvr>
                                        <p:cTn id="188" dur="1000" fill="hold"/>
                                        <p:tgtEl>
                                          <p:spTgt spid="33"/>
                                        </p:tgtEl>
                                        <p:attrNameLst>
                                          <p:attrName>ppt_h</p:attrName>
                                        </p:attrNameLst>
                                      </p:cBhvr>
                                      <p:tavLst>
                                        <p:tav tm="0">
                                          <p:val>
                                            <p:fltVal val="0"/>
                                          </p:val>
                                        </p:tav>
                                        <p:tav tm="100000">
                                          <p:val>
                                            <p:strVal val="#ppt_h"/>
                                          </p:val>
                                        </p:tav>
                                      </p:tavLst>
                                    </p:anim>
                                    <p:anim calcmode="lin" valueType="num">
                                      <p:cBhvr>
                                        <p:cTn id="189" dur="1000" fill="hold"/>
                                        <p:tgtEl>
                                          <p:spTgt spid="33"/>
                                        </p:tgtEl>
                                        <p:attrNameLst>
                                          <p:attrName>style.rotation</p:attrName>
                                        </p:attrNameLst>
                                      </p:cBhvr>
                                      <p:tavLst>
                                        <p:tav tm="0">
                                          <p:val>
                                            <p:fltVal val="90"/>
                                          </p:val>
                                        </p:tav>
                                        <p:tav tm="100000">
                                          <p:val>
                                            <p:fltVal val="0"/>
                                          </p:val>
                                        </p:tav>
                                      </p:tavLst>
                                    </p:anim>
                                    <p:animEffect transition="in" filter="fade">
                                      <p:cBhvr>
                                        <p:cTn id="190" dur="1000"/>
                                        <p:tgtEl>
                                          <p:spTgt spid="33"/>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1000" fill="hold"/>
                                        <p:tgtEl>
                                          <p:spTgt spid="34"/>
                                        </p:tgtEl>
                                        <p:attrNameLst>
                                          <p:attrName>ppt_w</p:attrName>
                                        </p:attrNameLst>
                                      </p:cBhvr>
                                      <p:tavLst>
                                        <p:tav tm="0">
                                          <p:val>
                                            <p:fltVal val="0"/>
                                          </p:val>
                                        </p:tav>
                                        <p:tav tm="100000">
                                          <p:val>
                                            <p:strVal val="#ppt_w"/>
                                          </p:val>
                                        </p:tav>
                                      </p:tavLst>
                                    </p:anim>
                                    <p:anim calcmode="lin" valueType="num">
                                      <p:cBhvr>
                                        <p:cTn id="194" dur="1000" fill="hold"/>
                                        <p:tgtEl>
                                          <p:spTgt spid="34"/>
                                        </p:tgtEl>
                                        <p:attrNameLst>
                                          <p:attrName>ppt_h</p:attrName>
                                        </p:attrNameLst>
                                      </p:cBhvr>
                                      <p:tavLst>
                                        <p:tav tm="0">
                                          <p:val>
                                            <p:fltVal val="0"/>
                                          </p:val>
                                        </p:tav>
                                        <p:tav tm="100000">
                                          <p:val>
                                            <p:strVal val="#ppt_h"/>
                                          </p:val>
                                        </p:tav>
                                      </p:tavLst>
                                    </p:anim>
                                    <p:anim calcmode="lin" valueType="num">
                                      <p:cBhvr>
                                        <p:cTn id="195" dur="1000" fill="hold"/>
                                        <p:tgtEl>
                                          <p:spTgt spid="34"/>
                                        </p:tgtEl>
                                        <p:attrNameLst>
                                          <p:attrName>style.rotation</p:attrName>
                                        </p:attrNameLst>
                                      </p:cBhvr>
                                      <p:tavLst>
                                        <p:tav tm="0">
                                          <p:val>
                                            <p:fltVal val="90"/>
                                          </p:val>
                                        </p:tav>
                                        <p:tav tm="100000">
                                          <p:val>
                                            <p:fltVal val="0"/>
                                          </p:val>
                                        </p:tav>
                                      </p:tavLst>
                                    </p:anim>
                                    <p:animEffect transition="in" filter="fade">
                                      <p:cBhvr>
                                        <p:cTn id="196" dur="1000"/>
                                        <p:tgtEl>
                                          <p:spTgt spid="34"/>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5"/>
                                        </p:tgtEl>
                                        <p:attrNameLst>
                                          <p:attrName>style.visibility</p:attrName>
                                        </p:attrNameLst>
                                      </p:cBhvr>
                                      <p:to>
                                        <p:strVal val="visible"/>
                                      </p:to>
                                    </p:set>
                                    <p:anim calcmode="lin" valueType="num">
                                      <p:cBhvr>
                                        <p:cTn id="199" dur="1000" fill="hold"/>
                                        <p:tgtEl>
                                          <p:spTgt spid="35"/>
                                        </p:tgtEl>
                                        <p:attrNameLst>
                                          <p:attrName>ppt_w</p:attrName>
                                        </p:attrNameLst>
                                      </p:cBhvr>
                                      <p:tavLst>
                                        <p:tav tm="0">
                                          <p:val>
                                            <p:fltVal val="0"/>
                                          </p:val>
                                        </p:tav>
                                        <p:tav tm="100000">
                                          <p:val>
                                            <p:strVal val="#ppt_w"/>
                                          </p:val>
                                        </p:tav>
                                      </p:tavLst>
                                    </p:anim>
                                    <p:anim calcmode="lin" valueType="num">
                                      <p:cBhvr>
                                        <p:cTn id="200" dur="1000" fill="hold"/>
                                        <p:tgtEl>
                                          <p:spTgt spid="35"/>
                                        </p:tgtEl>
                                        <p:attrNameLst>
                                          <p:attrName>ppt_h</p:attrName>
                                        </p:attrNameLst>
                                      </p:cBhvr>
                                      <p:tavLst>
                                        <p:tav tm="0">
                                          <p:val>
                                            <p:fltVal val="0"/>
                                          </p:val>
                                        </p:tav>
                                        <p:tav tm="100000">
                                          <p:val>
                                            <p:strVal val="#ppt_h"/>
                                          </p:val>
                                        </p:tav>
                                      </p:tavLst>
                                    </p:anim>
                                    <p:anim calcmode="lin" valueType="num">
                                      <p:cBhvr>
                                        <p:cTn id="201" dur="1000" fill="hold"/>
                                        <p:tgtEl>
                                          <p:spTgt spid="35"/>
                                        </p:tgtEl>
                                        <p:attrNameLst>
                                          <p:attrName>style.rotation</p:attrName>
                                        </p:attrNameLst>
                                      </p:cBhvr>
                                      <p:tavLst>
                                        <p:tav tm="0">
                                          <p:val>
                                            <p:fltVal val="90"/>
                                          </p:val>
                                        </p:tav>
                                        <p:tav tm="100000">
                                          <p:val>
                                            <p:fltVal val="0"/>
                                          </p:val>
                                        </p:tav>
                                      </p:tavLst>
                                    </p:anim>
                                    <p:animEffect transition="in" filter="fade">
                                      <p:cBhvr>
                                        <p:cTn id="202" dur="1000"/>
                                        <p:tgtEl>
                                          <p:spTgt spid="35"/>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6"/>
                                        </p:tgtEl>
                                        <p:attrNameLst>
                                          <p:attrName>style.visibility</p:attrName>
                                        </p:attrNameLst>
                                      </p:cBhvr>
                                      <p:to>
                                        <p:strVal val="visible"/>
                                      </p:to>
                                    </p:set>
                                    <p:anim calcmode="lin" valueType="num">
                                      <p:cBhvr>
                                        <p:cTn id="205" dur="1000" fill="hold"/>
                                        <p:tgtEl>
                                          <p:spTgt spid="36"/>
                                        </p:tgtEl>
                                        <p:attrNameLst>
                                          <p:attrName>ppt_w</p:attrName>
                                        </p:attrNameLst>
                                      </p:cBhvr>
                                      <p:tavLst>
                                        <p:tav tm="0">
                                          <p:val>
                                            <p:fltVal val="0"/>
                                          </p:val>
                                        </p:tav>
                                        <p:tav tm="100000">
                                          <p:val>
                                            <p:strVal val="#ppt_w"/>
                                          </p:val>
                                        </p:tav>
                                      </p:tavLst>
                                    </p:anim>
                                    <p:anim calcmode="lin" valueType="num">
                                      <p:cBhvr>
                                        <p:cTn id="206" dur="1000" fill="hold"/>
                                        <p:tgtEl>
                                          <p:spTgt spid="36"/>
                                        </p:tgtEl>
                                        <p:attrNameLst>
                                          <p:attrName>ppt_h</p:attrName>
                                        </p:attrNameLst>
                                      </p:cBhvr>
                                      <p:tavLst>
                                        <p:tav tm="0">
                                          <p:val>
                                            <p:fltVal val="0"/>
                                          </p:val>
                                        </p:tav>
                                        <p:tav tm="100000">
                                          <p:val>
                                            <p:strVal val="#ppt_h"/>
                                          </p:val>
                                        </p:tav>
                                      </p:tavLst>
                                    </p:anim>
                                    <p:anim calcmode="lin" valueType="num">
                                      <p:cBhvr>
                                        <p:cTn id="207" dur="1000" fill="hold"/>
                                        <p:tgtEl>
                                          <p:spTgt spid="36"/>
                                        </p:tgtEl>
                                        <p:attrNameLst>
                                          <p:attrName>style.rotation</p:attrName>
                                        </p:attrNameLst>
                                      </p:cBhvr>
                                      <p:tavLst>
                                        <p:tav tm="0">
                                          <p:val>
                                            <p:fltVal val="90"/>
                                          </p:val>
                                        </p:tav>
                                        <p:tav tm="100000">
                                          <p:val>
                                            <p:fltVal val="0"/>
                                          </p:val>
                                        </p:tav>
                                      </p:tavLst>
                                    </p:anim>
                                    <p:animEffect transition="in" filter="fade">
                                      <p:cBhvr>
                                        <p:cTn id="208" dur="1000"/>
                                        <p:tgtEl>
                                          <p:spTgt spid="36"/>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7"/>
                                        </p:tgtEl>
                                        <p:attrNameLst>
                                          <p:attrName>style.visibility</p:attrName>
                                        </p:attrNameLst>
                                      </p:cBhvr>
                                      <p:to>
                                        <p:strVal val="visible"/>
                                      </p:to>
                                    </p:set>
                                    <p:anim calcmode="lin" valueType="num">
                                      <p:cBhvr>
                                        <p:cTn id="211" dur="1000" fill="hold"/>
                                        <p:tgtEl>
                                          <p:spTgt spid="37"/>
                                        </p:tgtEl>
                                        <p:attrNameLst>
                                          <p:attrName>ppt_w</p:attrName>
                                        </p:attrNameLst>
                                      </p:cBhvr>
                                      <p:tavLst>
                                        <p:tav tm="0">
                                          <p:val>
                                            <p:fltVal val="0"/>
                                          </p:val>
                                        </p:tav>
                                        <p:tav tm="100000">
                                          <p:val>
                                            <p:strVal val="#ppt_w"/>
                                          </p:val>
                                        </p:tav>
                                      </p:tavLst>
                                    </p:anim>
                                    <p:anim calcmode="lin" valueType="num">
                                      <p:cBhvr>
                                        <p:cTn id="212" dur="1000" fill="hold"/>
                                        <p:tgtEl>
                                          <p:spTgt spid="37"/>
                                        </p:tgtEl>
                                        <p:attrNameLst>
                                          <p:attrName>ppt_h</p:attrName>
                                        </p:attrNameLst>
                                      </p:cBhvr>
                                      <p:tavLst>
                                        <p:tav tm="0">
                                          <p:val>
                                            <p:fltVal val="0"/>
                                          </p:val>
                                        </p:tav>
                                        <p:tav tm="100000">
                                          <p:val>
                                            <p:strVal val="#ppt_h"/>
                                          </p:val>
                                        </p:tav>
                                      </p:tavLst>
                                    </p:anim>
                                    <p:anim calcmode="lin" valueType="num">
                                      <p:cBhvr>
                                        <p:cTn id="213" dur="1000" fill="hold"/>
                                        <p:tgtEl>
                                          <p:spTgt spid="37"/>
                                        </p:tgtEl>
                                        <p:attrNameLst>
                                          <p:attrName>style.rotation</p:attrName>
                                        </p:attrNameLst>
                                      </p:cBhvr>
                                      <p:tavLst>
                                        <p:tav tm="0">
                                          <p:val>
                                            <p:fltVal val="90"/>
                                          </p:val>
                                        </p:tav>
                                        <p:tav tm="100000">
                                          <p:val>
                                            <p:fltVal val="0"/>
                                          </p:val>
                                        </p:tav>
                                      </p:tavLst>
                                    </p:anim>
                                    <p:animEffect transition="in" filter="fade">
                                      <p:cBhvr>
                                        <p:cTn id="214" dur="1000"/>
                                        <p:tgtEl>
                                          <p:spTgt spid="37"/>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8"/>
                                        </p:tgtEl>
                                        <p:attrNameLst>
                                          <p:attrName>style.visibility</p:attrName>
                                        </p:attrNameLst>
                                      </p:cBhvr>
                                      <p:to>
                                        <p:strVal val="visible"/>
                                      </p:to>
                                    </p:set>
                                    <p:anim calcmode="lin" valueType="num">
                                      <p:cBhvr>
                                        <p:cTn id="217" dur="1000" fill="hold"/>
                                        <p:tgtEl>
                                          <p:spTgt spid="38"/>
                                        </p:tgtEl>
                                        <p:attrNameLst>
                                          <p:attrName>ppt_w</p:attrName>
                                        </p:attrNameLst>
                                      </p:cBhvr>
                                      <p:tavLst>
                                        <p:tav tm="0">
                                          <p:val>
                                            <p:fltVal val="0"/>
                                          </p:val>
                                        </p:tav>
                                        <p:tav tm="100000">
                                          <p:val>
                                            <p:strVal val="#ppt_w"/>
                                          </p:val>
                                        </p:tav>
                                      </p:tavLst>
                                    </p:anim>
                                    <p:anim calcmode="lin" valueType="num">
                                      <p:cBhvr>
                                        <p:cTn id="218" dur="1000" fill="hold"/>
                                        <p:tgtEl>
                                          <p:spTgt spid="38"/>
                                        </p:tgtEl>
                                        <p:attrNameLst>
                                          <p:attrName>ppt_h</p:attrName>
                                        </p:attrNameLst>
                                      </p:cBhvr>
                                      <p:tavLst>
                                        <p:tav tm="0">
                                          <p:val>
                                            <p:fltVal val="0"/>
                                          </p:val>
                                        </p:tav>
                                        <p:tav tm="100000">
                                          <p:val>
                                            <p:strVal val="#ppt_h"/>
                                          </p:val>
                                        </p:tav>
                                      </p:tavLst>
                                    </p:anim>
                                    <p:anim calcmode="lin" valueType="num">
                                      <p:cBhvr>
                                        <p:cTn id="219" dur="1000" fill="hold"/>
                                        <p:tgtEl>
                                          <p:spTgt spid="38"/>
                                        </p:tgtEl>
                                        <p:attrNameLst>
                                          <p:attrName>style.rotation</p:attrName>
                                        </p:attrNameLst>
                                      </p:cBhvr>
                                      <p:tavLst>
                                        <p:tav tm="0">
                                          <p:val>
                                            <p:fltVal val="90"/>
                                          </p:val>
                                        </p:tav>
                                        <p:tav tm="100000">
                                          <p:val>
                                            <p:fltVal val="0"/>
                                          </p:val>
                                        </p:tav>
                                      </p:tavLst>
                                    </p:anim>
                                    <p:animEffect transition="in" filter="fade">
                                      <p:cBhvr>
                                        <p:cTn id="220" dur="1000"/>
                                        <p:tgtEl>
                                          <p:spTgt spid="38"/>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9"/>
                                        </p:tgtEl>
                                        <p:attrNameLst>
                                          <p:attrName>style.visibility</p:attrName>
                                        </p:attrNameLst>
                                      </p:cBhvr>
                                      <p:to>
                                        <p:strVal val="visible"/>
                                      </p:to>
                                    </p:set>
                                    <p:anim calcmode="lin" valueType="num">
                                      <p:cBhvr>
                                        <p:cTn id="223" dur="1000" fill="hold"/>
                                        <p:tgtEl>
                                          <p:spTgt spid="39"/>
                                        </p:tgtEl>
                                        <p:attrNameLst>
                                          <p:attrName>ppt_w</p:attrName>
                                        </p:attrNameLst>
                                      </p:cBhvr>
                                      <p:tavLst>
                                        <p:tav tm="0">
                                          <p:val>
                                            <p:fltVal val="0"/>
                                          </p:val>
                                        </p:tav>
                                        <p:tav tm="100000">
                                          <p:val>
                                            <p:strVal val="#ppt_w"/>
                                          </p:val>
                                        </p:tav>
                                      </p:tavLst>
                                    </p:anim>
                                    <p:anim calcmode="lin" valueType="num">
                                      <p:cBhvr>
                                        <p:cTn id="224" dur="1000" fill="hold"/>
                                        <p:tgtEl>
                                          <p:spTgt spid="39"/>
                                        </p:tgtEl>
                                        <p:attrNameLst>
                                          <p:attrName>ppt_h</p:attrName>
                                        </p:attrNameLst>
                                      </p:cBhvr>
                                      <p:tavLst>
                                        <p:tav tm="0">
                                          <p:val>
                                            <p:fltVal val="0"/>
                                          </p:val>
                                        </p:tav>
                                        <p:tav tm="100000">
                                          <p:val>
                                            <p:strVal val="#ppt_h"/>
                                          </p:val>
                                        </p:tav>
                                      </p:tavLst>
                                    </p:anim>
                                    <p:anim calcmode="lin" valueType="num">
                                      <p:cBhvr>
                                        <p:cTn id="225" dur="1000" fill="hold"/>
                                        <p:tgtEl>
                                          <p:spTgt spid="39"/>
                                        </p:tgtEl>
                                        <p:attrNameLst>
                                          <p:attrName>style.rotation</p:attrName>
                                        </p:attrNameLst>
                                      </p:cBhvr>
                                      <p:tavLst>
                                        <p:tav tm="0">
                                          <p:val>
                                            <p:fltVal val="90"/>
                                          </p:val>
                                        </p:tav>
                                        <p:tav tm="100000">
                                          <p:val>
                                            <p:fltVal val="0"/>
                                          </p:val>
                                        </p:tav>
                                      </p:tavLst>
                                    </p:anim>
                                    <p:animEffect transition="in" filter="fade">
                                      <p:cBhvr>
                                        <p:cTn id="226" dur="1000"/>
                                        <p:tgtEl>
                                          <p:spTgt spid="39"/>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0"/>
                                        </p:tgtEl>
                                        <p:attrNameLst>
                                          <p:attrName>style.visibility</p:attrName>
                                        </p:attrNameLst>
                                      </p:cBhvr>
                                      <p:to>
                                        <p:strVal val="visible"/>
                                      </p:to>
                                    </p:set>
                                    <p:anim calcmode="lin" valueType="num">
                                      <p:cBhvr>
                                        <p:cTn id="229" dur="1000" fill="hold"/>
                                        <p:tgtEl>
                                          <p:spTgt spid="40"/>
                                        </p:tgtEl>
                                        <p:attrNameLst>
                                          <p:attrName>ppt_w</p:attrName>
                                        </p:attrNameLst>
                                      </p:cBhvr>
                                      <p:tavLst>
                                        <p:tav tm="0">
                                          <p:val>
                                            <p:fltVal val="0"/>
                                          </p:val>
                                        </p:tav>
                                        <p:tav tm="100000">
                                          <p:val>
                                            <p:strVal val="#ppt_w"/>
                                          </p:val>
                                        </p:tav>
                                      </p:tavLst>
                                    </p:anim>
                                    <p:anim calcmode="lin" valueType="num">
                                      <p:cBhvr>
                                        <p:cTn id="230" dur="1000" fill="hold"/>
                                        <p:tgtEl>
                                          <p:spTgt spid="40"/>
                                        </p:tgtEl>
                                        <p:attrNameLst>
                                          <p:attrName>ppt_h</p:attrName>
                                        </p:attrNameLst>
                                      </p:cBhvr>
                                      <p:tavLst>
                                        <p:tav tm="0">
                                          <p:val>
                                            <p:fltVal val="0"/>
                                          </p:val>
                                        </p:tav>
                                        <p:tav tm="100000">
                                          <p:val>
                                            <p:strVal val="#ppt_h"/>
                                          </p:val>
                                        </p:tav>
                                      </p:tavLst>
                                    </p:anim>
                                    <p:anim calcmode="lin" valueType="num">
                                      <p:cBhvr>
                                        <p:cTn id="231" dur="1000" fill="hold"/>
                                        <p:tgtEl>
                                          <p:spTgt spid="40"/>
                                        </p:tgtEl>
                                        <p:attrNameLst>
                                          <p:attrName>style.rotation</p:attrName>
                                        </p:attrNameLst>
                                      </p:cBhvr>
                                      <p:tavLst>
                                        <p:tav tm="0">
                                          <p:val>
                                            <p:fltVal val="90"/>
                                          </p:val>
                                        </p:tav>
                                        <p:tav tm="100000">
                                          <p:val>
                                            <p:fltVal val="0"/>
                                          </p:val>
                                        </p:tav>
                                      </p:tavLst>
                                    </p:anim>
                                    <p:animEffect transition="in" filter="fade">
                                      <p:cBhvr>
                                        <p:cTn id="232" dur="1000"/>
                                        <p:tgtEl>
                                          <p:spTgt spid="40"/>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1"/>
                                        </p:tgtEl>
                                        <p:attrNameLst>
                                          <p:attrName>style.visibility</p:attrName>
                                        </p:attrNameLst>
                                      </p:cBhvr>
                                      <p:to>
                                        <p:strVal val="visible"/>
                                      </p:to>
                                    </p:set>
                                    <p:anim calcmode="lin" valueType="num">
                                      <p:cBhvr>
                                        <p:cTn id="235" dur="1000" fill="hold"/>
                                        <p:tgtEl>
                                          <p:spTgt spid="41"/>
                                        </p:tgtEl>
                                        <p:attrNameLst>
                                          <p:attrName>ppt_w</p:attrName>
                                        </p:attrNameLst>
                                      </p:cBhvr>
                                      <p:tavLst>
                                        <p:tav tm="0">
                                          <p:val>
                                            <p:fltVal val="0"/>
                                          </p:val>
                                        </p:tav>
                                        <p:tav tm="100000">
                                          <p:val>
                                            <p:strVal val="#ppt_w"/>
                                          </p:val>
                                        </p:tav>
                                      </p:tavLst>
                                    </p:anim>
                                    <p:anim calcmode="lin" valueType="num">
                                      <p:cBhvr>
                                        <p:cTn id="236" dur="1000" fill="hold"/>
                                        <p:tgtEl>
                                          <p:spTgt spid="41"/>
                                        </p:tgtEl>
                                        <p:attrNameLst>
                                          <p:attrName>ppt_h</p:attrName>
                                        </p:attrNameLst>
                                      </p:cBhvr>
                                      <p:tavLst>
                                        <p:tav tm="0">
                                          <p:val>
                                            <p:fltVal val="0"/>
                                          </p:val>
                                        </p:tav>
                                        <p:tav tm="100000">
                                          <p:val>
                                            <p:strVal val="#ppt_h"/>
                                          </p:val>
                                        </p:tav>
                                      </p:tavLst>
                                    </p:anim>
                                    <p:anim calcmode="lin" valueType="num">
                                      <p:cBhvr>
                                        <p:cTn id="237" dur="1000" fill="hold"/>
                                        <p:tgtEl>
                                          <p:spTgt spid="41"/>
                                        </p:tgtEl>
                                        <p:attrNameLst>
                                          <p:attrName>style.rotation</p:attrName>
                                        </p:attrNameLst>
                                      </p:cBhvr>
                                      <p:tavLst>
                                        <p:tav tm="0">
                                          <p:val>
                                            <p:fltVal val="90"/>
                                          </p:val>
                                        </p:tav>
                                        <p:tav tm="100000">
                                          <p:val>
                                            <p:fltVal val="0"/>
                                          </p:val>
                                        </p:tav>
                                      </p:tavLst>
                                    </p:anim>
                                    <p:animEffect transition="in" filter="fade">
                                      <p:cBhvr>
                                        <p:cTn id="238" dur="1000"/>
                                        <p:tgtEl>
                                          <p:spTgt spid="41"/>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p:cTn id="241" dur="1000" fill="hold"/>
                                        <p:tgtEl>
                                          <p:spTgt spid="42"/>
                                        </p:tgtEl>
                                        <p:attrNameLst>
                                          <p:attrName>ppt_w</p:attrName>
                                        </p:attrNameLst>
                                      </p:cBhvr>
                                      <p:tavLst>
                                        <p:tav tm="0">
                                          <p:val>
                                            <p:fltVal val="0"/>
                                          </p:val>
                                        </p:tav>
                                        <p:tav tm="100000">
                                          <p:val>
                                            <p:strVal val="#ppt_w"/>
                                          </p:val>
                                        </p:tav>
                                      </p:tavLst>
                                    </p:anim>
                                    <p:anim calcmode="lin" valueType="num">
                                      <p:cBhvr>
                                        <p:cTn id="242" dur="1000" fill="hold"/>
                                        <p:tgtEl>
                                          <p:spTgt spid="42"/>
                                        </p:tgtEl>
                                        <p:attrNameLst>
                                          <p:attrName>ppt_h</p:attrName>
                                        </p:attrNameLst>
                                      </p:cBhvr>
                                      <p:tavLst>
                                        <p:tav tm="0">
                                          <p:val>
                                            <p:fltVal val="0"/>
                                          </p:val>
                                        </p:tav>
                                        <p:tav tm="100000">
                                          <p:val>
                                            <p:strVal val="#ppt_h"/>
                                          </p:val>
                                        </p:tav>
                                      </p:tavLst>
                                    </p:anim>
                                    <p:anim calcmode="lin" valueType="num">
                                      <p:cBhvr>
                                        <p:cTn id="243" dur="1000" fill="hold"/>
                                        <p:tgtEl>
                                          <p:spTgt spid="42"/>
                                        </p:tgtEl>
                                        <p:attrNameLst>
                                          <p:attrName>style.rotation</p:attrName>
                                        </p:attrNameLst>
                                      </p:cBhvr>
                                      <p:tavLst>
                                        <p:tav tm="0">
                                          <p:val>
                                            <p:fltVal val="90"/>
                                          </p:val>
                                        </p:tav>
                                        <p:tav tm="100000">
                                          <p:val>
                                            <p:fltVal val="0"/>
                                          </p:val>
                                        </p:tav>
                                      </p:tavLst>
                                    </p:anim>
                                    <p:animEffect transition="in" filter="fade">
                                      <p:cBhvr>
                                        <p:cTn id="244" dur="1000"/>
                                        <p:tgtEl>
                                          <p:spTgt spid="42"/>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p:cTn id="247" dur="1000" fill="hold"/>
                                        <p:tgtEl>
                                          <p:spTgt spid="43"/>
                                        </p:tgtEl>
                                        <p:attrNameLst>
                                          <p:attrName>ppt_w</p:attrName>
                                        </p:attrNameLst>
                                      </p:cBhvr>
                                      <p:tavLst>
                                        <p:tav tm="0">
                                          <p:val>
                                            <p:fltVal val="0"/>
                                          </p:val>
                                        </p:tav>
                                        <p:tav tm="100000">
                                          <p:val>
                                            <p:strVal val="#ppt_w"/>
                                          </p:val>
                                        </p:tav>
                                      </p:tavLst>
                                    </p:anim>
                                    <p:anim calcmode="lin" valueType="num">
                                      <p:cBhvr>
                                        <p:cTn id="248" dur="1000" fill="hold"/>
                                        <p:tgtEl>
                                          <p:spTgt spid="43"/>
                                        </p:tgtEl>
                                        <p:attrNameLst>
                                          <p:attrName>ppt_h</p:attrName>
                                        </p:attrNameLst>
                                      </p:cBhvr>
                                      <p:tavLst>
                                        <p:tav tm="0">
                                          <p:val>
                                            <p:fltVal val="0"/>
                                          </p:val>
                                        </p:tav>
                                        <p:tav tm="100000">
                                          <p:val>
                                            <p:strVal val="#ppt_h"/>
                                          </p:val>
                                        </p:tav>
                                      </p:tavLst>
                                    </p:anim>
                                    <p:anim calcmode="lin" valueType="num">
                                      <p:cBhvr>
                                        <p:cTn id="249" dur="1000" fill="hold"/>
                                        <p:tgtEl>
                                          <p:spTgt spid="43"/>
                                        </p:tgtEl>
                                        <p:attrNameLst>
                                          <p:attrName>style.rotation</p:attrName>
                                        </p:attrNameLst>
                                      </p:cBhvr>
                                      <p:tavLst>
                                        <p:tav tm="0">
                                          <p:val>
                                            <p:fltVal val="90"/>
                                          </p:val>
                                        </p:tav>
                                        <p:tav tm="100000">
                                          <p:val>
                                            <p:fltVal val="0"/>
                                          </p:val>
                                        </p:tav>
                                      </p:tavLst>
                                    </p:anim>
                                    <p:animEffect transition="in" filter="fade">
                                      <p:cBhvr>
                                        <p:cTn id="250" dur="1000"/>
                                        <p:tgtEl>
                                          <p:spTgt spid="43"/>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4"/>
                                        </p:tgtEl>
                                        <p:attrNameLst>
                                          <p:attrName>style.visibility</p:attrName>
                                        </p:attrNameLst>
                                      </p:cBhvr>
                                      <p:to>
                                        <p:strVal val="visible"/>
                                      </p:to>
                                    </p:set>
                                    <p:anim calcmode="lin" valueType="num">
                                      <p:cBhvr>
                                        <p:cTn id="253" dur="1000" fill="hold"/>
                                        <p:tgtEl>
                                          <p:spTgt spid="44"/>
                                        </p:tgtEl>
                                        <p:attrNameLst>
                                          <p:attrName>ppt_w</p:attrName>
                                        </p:attrNameLst>
                                      </p:cBhvr>
                                      <p:tavLst>
                                        <p:tav tm="0">
                                          <p:val>
                                            <p:fltVal val="0"/>
                                          </p:val>
                                        </p:tav>
                                        <p:tav tm="100000">
                                          <p:val>
                                            <p:strVal val="#ppt_w"/>
                                          </p:val>
                                        </p:tav>
                                      </p:tavLst>
                                    </p:anim>
                                    <p:anim calcmode="lin" valueType="num">
                                      <p:cBhvr>
                                        <p:cTn id="254" dur="1000" fill="hold"/>
                                        <p:tgtEl>
                                          <p:spTgt spid="44"/>
                                        </p:tgtEl>
                                        <p:attrNameLst>
                                          <p:attrName>ppt_h</p:attrName>
                                        </p:attrNameLst>
                                      </p:cBhvr>
                                      <p:tavLst>
                                        <p:tav tm="0">
                                          <p:val>
                                            <p:fltVal val="0"/>
                                          </p:val>
                                        </p:tav>
                                        <p:tav tm="100000">
                                          <p:val>
                                            <p:strVal val="#ppt_h"/>
                                          </p:val>
                                        </p:tav>
                                      </p:tavLst>
                                    </p:anim>
                                    <p:anim calcmode="lin" valueType="num">
                                      <p:cBhvr>
                                        <p:cTn id="255" dur="1000" fill="hold"/>
                                        <p:tgtEl>
                                          <p:spTgt spid="44"/>
                                        </p:tgtEl>
                                        <p:attrNameLst>
                                          <p:attrName>style.rotation</p:attrName>
                                        </p:attrNameLst>
                                      </p:cBhvr>
                                      <p:tavLst>
                                        <p:tav tm="0">
                                          <p:val>
                                            <p:fltVal val="90"/>
                                          </p:val>
                                        </p:tav>
                                        <p:tav tm="100000">
                                          <p:val>
                                            <p:fltVal val="0"/>
                                          </p:val>
                                        </p:tav>
                                      </p:tavLst>
                                    </p:anim>
                                    <p:animEffect transition="in" filter="fade">
                                      <p:cBhvr>
                                        <p:cTn id="256" dur="1000"/>
                                        <p:tgtEl>
                                          <p:spTgt spid="44"/>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5"/>
                                        </p:tgtEl>
                                        <p:attrNameLst>
                                          <p:attrName>style.visibility</p:attrName>
                                        </p:attrNameLst>
                                      </p:cBhvr>
                                      <p:to>
                                        <p:strVal val="visible"/>
                                      </p:to>
                                    </p:set>
                                    <p:anim calcmode="lin" valueType="num">
                                      <p:cBhvr>
                                        <p:cTn id="259" dur="1000" fill="hold"/>
                                        <p:tgtEl>
                                          <p:spTgt spid="45"/>
                                        </p:tgtEl>
                                        <p:attrNameLst>
                                          <p:attrName>ppt_w</p:attrName>
                                        </p:attrNameLst>
                                      </p:cBhvr>
                                      <p:tavLst>
                                        <p:tav tm="0">
                                          <p:val>
                                            <p:fltVal val="0"/>
                                          </p:val>
                                        </p:tav>
                                        <p:tav tm="100000">
                                          <p:val>
                                            <p:strVal val="#ppt_w"/>
                                          </p:val>
                                        </p:tav>
                                      </p:tavLst>
                                    </p:anim>
                                    <p:anim calcmode="lin" valueType="num">
                                      <p:cBhvr>
                                        <p:cTn id="260" dur="1000" fill="hold"/>
                                        <p:tgtEl>
                                          <p:spTgt spid="45"/>
                                        </p:tgtEl>
                                        <p:attrNameLst>
                                          <p:attrName>ppt_h</p:attrName>
                                        </p:attrNameLst>
                                      </p:cBhvr>
                                      <p:tavLst>
                                        <p:tav tm="0">
                                          <p:val>
                                            <p:fltVal val="0"/>
                                          </p:val>
                                        </p:tav>
                                        <p:tav tm="100000">
                                          <p:val>
                                            <p:strVal val="#ppt_h"/>
                                          </p:val>
                                        </p:tav>
                                      </p:tavLst>
                                    </p:anim>
                                    <p:anim calcmode="lin" valueType="num">
                                      <p:cBhvr>
                                        <p:cTn id="261" dur="1000" fill="hold"/>
                                        <p:tgtEl>
                                          <p:spTgt spid="45"/>
                                        </p:tgtEl>
                                        <p:attrNameLst>
                                          <p:attrName>style.rotation</p:attrName>
                                        </p:attrNameLst>
                                      </p:cBhvr>
                                      <p:tavLst>
                                        <p:tav tm="0">
                                          <p:val>
                                            <p:fltVal val="90"/>
                                          </p:val>
                                        </p:tav>
                                        <p:tav tm="100000">
                                          <p:val>
                                            <p:fltVal val="0"/>
                                          </p:val>
                                        </p:tav>
                                      </p:tavLst>
                                    </p:anim>
                                    <p:animEffect transition="in" filter="fade">
                                      <p:cBhvr>
                                        <p:cTn id="262" dur="1000"/>
                                        <p:tgtEl>
                                          <p:spTgt spid="45"/>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6"/>
                                        </p:tgtEl>
                                        <p:attrNameLst>
                                          <p:attrName>style.visibility</p:attrName>
                                        </p:attrNameLst>
                                      </p:cBhvr>
                                      <p:to>
                                        <p:strVal val="visible"/>
                                      </p:to>
                                    </p:set>
                                    <p:anim calcmode="lin" valueType="num">
                                      <p:cBhvr>
                                        <p:cTn id="265" dur="1000" fill="hold"/>
                                        <p:tgtEl>
                                          <p:spTgt spid="46"/>
                                        </p:tgtEl>
                                        <p:attrNameLst>
                                          <p:attrName>ppt_w</p:attrName>
                                        </p:attrNameLst>
                                      </p:cBhvr>
                                      <p:tavLst>
                                        <p:tav tm="0">
                                          <p:val>
                                            <p:fltVal val="0"/>
                                          </p:val>
                                        </p:tav>
                                        <p:tav tm="100000">
                                          <p:val>
                                            <p:strVal val="#ppt_w"/>
                                          </p:val>
                                        </p:tav>
                                      </p:tavLst>
                                    </p:anim>
                                    <p:anim calcmode="lin" valueType="num">
                                      <p:cBhvr>
                                        <p:cTn id="266" dur="1000" fill="hold"/>
                                        <p:tgtEl>
                                          <p:spTgt spid="46"/>
                                        </p:tgtEl>
                                        <p:attrNameLst>
                                          <p:attrName>ppt_h</p:attrName>
                                        </p:attrNameLst>
                                      </p:cBhvr>
                                      <p:tavLst>
                                        <p:tav tm="0">
                                          <p:val>
                                            <p:fltVal val="0"/>
                                          </p:val>
                                        </p:tav>
                                        <p:tav tm="100000">
                                          <p:val>
                                            <p:strVal val="#ppt_h"/>
                                          </p:val>
                                        </p:tav>
                                      </p:tavLst>
                                    </p:anim>
                                    <p:anim calcmode="lin" valueType="num">
                                      <p:cBhvr>
                                        <p:cTn id="267" dur="1000" fill="hold"/>
                                        <p:tgtEl>
                                          <p:spTgt spid="46"/>
                                        </p:tgtEl>
                                        <p:attrNameLst>
                                          <p:attrName>style.rotation</p:attrName>
                                        </p:attrNameLst>
                                      </p:cBhvr>
                                      <p:tavLst>
                                        <p:tav tm="0">
                                          <p:val>
                                            <p:fltVal val="90"/>
                                          </p:val>
                                        </p:tav>
                                        <p:tav tm="100000">
                                          <p:val>
                                            <p:fltVal val="0"/>
                                          </p:val>
                                        </p:tav>
                                      </p:tavLst>
                                    </p:anim>
                                    <p:animEffect transition="in" filter="fade">
                                      <p:cBhvr>
                                        <p:cTn id="268" dur="1000"/>
                                        <p:tgtEl>
                                          <p:spTgt spid="46"/>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7"/>
                                        </p:tgtEl>
                                        <p:attrNameLst>
                                          <p:attrName>style.visibility</p:attrName>
                                        </p:attrNameLst>
                                      </p:cBhvr>
                                      <p:to>
                                        <p:strVal val="visible"/>
                                      </p:to>
                                    </p:set>
                                    <p:anim calcmode="lin" valueType="num">
                                      <p:cBhvr>
                                        <p:cTn id="271" dur="1000" fill="hold"/>
                                        <p:tgtEl>
                                          <p:spTgt spid="47"/>
                                        </p:tgtEl>
                                        <p:attrNameLst>
                                          <p:attrName>ppt_w</p:attrName>
                                        </p:attrNameLst>
                                      </p:cBhvr>
                                      <p:tavLst>
                                        <p:tav tm="0">
                                          <p:val>
                                            <p:fltVal val="0"/>
                                          </p:val>
                                        </p:tav>
                                        <p:tav tm="100000">
                                          <p:val>
                                            <p:strVal val="#ppt_w"/>
                                          </p:val>
                                        </p:tav>
                                      </p:tavLst>
                                    </p:anim>
                                    <p:anim calcmode="lin" valueType="num">
                                      <p:cBhvr>
                                        <p:cTn id="272" dur="1000" fill="hold"/>
                                        <p:tgtEl>
                                          <p:spTgt spid="47"/>
                                        </p:tgtEl>
                                        <p:attrNameLst>
                                          <p:attrName>ppt_h</p:attrName>
                                        </p:attrNameLst>
                                      </p:cBhvr>
                                      <p:tavLst>
                                        <p:tav tm="0">
                                          <p:val>
                                            <p:fltVal val="0"/>
                                          </p:val>
                                        </p:tav>
                                        <p:tav tm="100000">
                                          <p:val>
                                            <p:strVal val="#ppt_h"/>
                                          </p:val>
                                        </p:tav>
                                      </p:tavLst>
                                    </p:anim>
                                    <p:anim calcmode="lin" valueType="num">
                                      <p:cBhvr>
                                        <p:cTn id="273" dur="1000" fill="hold"/>
                                        <p:tgtEl>
                                          <p:spTgt spid="47"/>
                                        </p:tgtEl>
                                        <p:attrNameLst>
                                          <p:attrName>style.rotation</p:attrName>
                                        </p:attrNameLst>
                                      </p:cBhvr>
                                      <p:tavLst>
                                        <p:tav tm="0">
                                          <p:val>
                                            <p:fltVal val="90"/>
                                          </p:val>
                                        </p:tav>
                                        <p:tav tm="100000">
                                          <p:val>
                                            <p:fltVal val="0"/>
                                          </p:val>
                                        </p:tav>
                                      </p:tavLst>
                                    </p:anim>
                                    <p:animEffect transition="in" filter="fade">
                                      <p:cBhvr>
                                        <p:cTn id="274" dur="1000"/>
                                        <p:tgtEl>
                                          <p:spTgt spid="47"/>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8"/>
                                        </p:tgtEl>
                                        <p:attrNameLst>
                                          <p:attrName>style.visibility</p:attrName>
                                        </p:attrNameLst>
                                      </p:cBhvr>
                                      <p:to>
                                        <p:strVal val="visible"/>
                                      </p:to>
                                    </p:set>
                                    <p:anim calcmode="lin" valueType="num">
                                      <p:cBhvr>
                                        <p:cTn id="277" dur="1000" fill="hold"/>
                                        <p:tgtEl>
                                          <p:spTgt spid="48"/>
                                        </p:tgtEl>
                                        <p:attrNameLst>
                                          <p:attrName>ppt_w</p:attrName>
                                        </p:attrNameLst>
                                      </p:cBhvr>
                                      <p:tavLst>
                                        <p:tav tm="0">
                                          <p:val>
                                            <p:fltVal val="0"/>
                                          </p:val>
                                        </p:tav>
                                        <p:tav tm="100000">
                                          <p:val>
                                            <p:strVal val="#ppt_w"/>
                                          </p:val>
                                        </p:tav>
                                      </p:tavLst>
                                    </p:anim>
                                    <p:anim calcmode="lin" valueType="num">
                                      <p:cBhvr>
                                        <p:cTn id="278" dur="1000" fill="hold"/>
                                        <p:tgtEl>
                                          <p:spTgt spid="48"/>
                                        </p:tgtEl>
                                        <p:attrNameLst>
                                          <p:attrName>ppt_h</p:attrName>
                                        </p:attrNameLst>
                                      </p:cBhvr>
                                      <p:tavLst>
                                        <p:tav tm="0">
                                          <p:val>
                                            <p:fltVal val="0"/>
                                          </p:val>
                                        </p:tav>
                                        <p:tav tm="100000">
                                          <p:val>
                                            <p:strVal val="#ppt_h"/>
                                          </p:val>
                                        </p:tav>
                                      </p:tavLst>
                                    </p:anim>
                                    <p:anim calcmode="lin" valueType="num">
                                      <p:cBhvr>
                                        <p:cTn id="279" dur="1000" fill="hold"/>
                                        <p:tgtEl>
                                          <p:spTgt spid="48"/>
                                        </p:tgtEl>
                                        <p:attrNameLst>
                                          <p:attrName>style.rotation</p:attrName>
                                        </p:attrNameLst>
                                      </p:cBhvr>
                                      <p:tavLst>
                                        <p:tav tm="0">
                                          <p:val>
                                            <p:fltVal val="90"/>
                                          </p:val>
                                        </p:tav>
                                        <p:tav tm="100000">
                                          <p:val>
                                            <p:fltVal val="0"/>
                                          </p:val>
                                        </p:tav>
                                      </p:tavLst>
                                    </p:anim>
                                    <p:animEffect transition="in" filter="fade">
                                      <p:cBhvr>
                                        <p:cTn id="280" dur="1000"/>
                                        <p:tgtEl>
                                          <p:spTgt spid="48"/>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9"/>
                                        </p:tgtEl>
                                        <p:attrNameLst>
                                          <p:attrName>style.visibility</p:attrName>
                                        </p:attrNameLst>
                                      </p:cBhvr>
                                      <p:to>
                                        <p:strVal val="visible"/>
                                      </p:to>
                                    </p:set>
                                    <p:anim calcmode="lin" valueType="num">
                                      <p:cBhvr>
                                        <p:cTn id="283" dur="1000" fill="hold"/>
                                        <p:tgtEl>
                                          <p:spTgt spid="49"/>
                                        </p:tgtEl>
                                        <p:attrNameLst>
                                          <p:attrName>ppt_w</p:attrName>
                                        </p:attrNameLst>
                                      </p:cBhvr>
                                      <p:tavLst>
                                        <p:tav tm="0">
                                          <p:val>
                                            <p:fltVal val="0"/>
                                          </p:val>
                                        </p:tav>
                                        <p:tav tm="100000">
                                          <p:val>
                                            <p:strVal val="#ppt_w"/>
                                          </p:val>
                                        </p:tav>
                                      </p:tavLst>
                                    </p:anim>
                                    <p:anim calcmode="lin" valueType="num">
                                      <p:cBhvr>
                                        <p:cTn id="284" dur="1000" fill="hold"/>
                                        <p:tgtEl>
                                          <p:spTgt spid="49"/>
                                        </p:tgtEl>
                                        <p:attrNameLst>
                                          <p:attrName>ppt_h</p:attrName>
                                        </p:attrNameLst>
                                      </p:cBhvr>
                                      <p:tavLst>
                                        <p:tav tm="0">
                                          <p:val>
                                            <p:fltVal val="0"/>
                                          </p:val>
                                        </p:tav>
                                        <p:tav tm="100000">
                                          <p:val>
                                            <p:strVal val="#ppt_h"/>
                                          </p:val>
                                        </p:tav>
                                      </p:tavLst>
                                    </p:anim>
                                    <p:anim calcmode="lin" valueType="num">
                                      <p:cBhvr>
                                        <p:cTn id="285" dur="1000" fill="hold"/>
                                        <p:tgtEl>
                                          <p:spTgt spid="49"/>
                                        </p:tgtEl>
                                        <p:attrNameLst>
                                          <p:attrName>style.rotation</p:attrName>
                                        </p:attrNameLst>
                                      </p:cBhvr>
                                      <p:tavLst>
                                        <p:tav tm="0">
                                          <p:val>
                                            <p:fltVal val="90"/>
                                          </p:val>
                                        </p:tav>
                                        <p:tav tm="100000">
                                          <p:val>
                                            <p:fltVal val="0"/>
                                          </p:val>
                                        </p:tav>
                                      </p:tavLst>
                                    </p:anim>
                                    <p:animEffect transition="in" filter="fade">
                                      <p:cBhvr>
                                        <p:cTn id="286" dur="1000"/>
                                        <p:tgtEl>
                                          <p:spTgt spid="49"/>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0"/>
                                        </p:tgtEl>
                                        <p:attrNameLst>
                                          <p:attrName>style.visibility</p:attrName>
                                        </p:attrNameLst>
                                      </p:cBhvr>
                                      <p:to>
                                        <p:strVal val="visible"/>
                                      </p:to>
                                    </p:set>
                                    <p:anim calcmode="lin" valueType="num">
                                      <p:cBhvr>
                                        <p:cTn id="289" dur="1000" fill="hold"/>
                                        <p:tgtEl>
                                          <p:spTgt spid="50"/>
                                        </p:tgtEl>
                                        <p:attrNameLst>
                                          <p:attrName>ppt_w</p:attrName>
                                        </p:attrNameLst>
                                      </p:cBhvr>
                                      <p:tavLst>
                                        <p:tav tm="0">
                                          <p:val>
                                            <p:fltVal val="0"/>
                                          </p:val>
                                        </p:tav>
                                        <p:tav tm="100000">
                                          <p:val>
                                            <p:strVal val="#ppt_w"/>
                                          </p:val>
                                        </p:tav>
                                      </p:tavLst>
                                    </p:anim>
                                    <p:anim calcmode="lin" valueType="num">
                                      <p:cBhvr>
                                        <p:cTn id="290" dur="1000" fill="hold"/>
                                        <p:tgtEl>
                                          <p:spTgt spid="50"/>
                                        </p:tgtEl>
                                        <p:attrNameLst>
                                          <p:attrName>ppt_h</p:attrName>
                                        </p:attrNameLst>
                                      </p:cBhvr>
                                      <p:tavLst>
                                        <p:tav tm="0">
                                          <p:val>
                                            <p:fltVal val="0"/>
                                          </p:val>
                                        </p:tav>
                                        <p:tav tm="100000">
                                          <p:val>
                                            <p:strVal val="#ppt_h"/>
                                          </p:val>
                                        </p:tav>
                                      </p:tavLst>
                                    </p:anim>
                                    <p:anim calcmode="lin" valueType="num">
                                      <p:cBhvr>
                                        <p:cTn id="291" dur="1000" fill="hold"/>
                                        <p:tgtEl>
                                          <p:spTgt spid="50"/>
                                        </p:tgtEl>
                                        <p:attrNameLst>
                                          <p:attrName>style.rotation</p:attrName>
                                        </p:attrNameLst>
                                      </p:cBhvr>
                                      <p:tavLst>
                                        <p:tav tm="0">
                                          <p:val>
                                            <p:fltVal val="90"/>
                                          </p:val>
                                        </p:tav>
                                        <p:tav tm="100000">
                                          <p:val>
                                            <p:fltVal val="0"/>
                                          </p:val>
                                        </p:tav>
                                      </p:tavLst>
                                    </p:anim>
                                    <p:animEffect transition="in" filter="fade">
                                      <p:cBhvr>
                                        <p:cTn id="292" dur="1000"/>
                                        <p:tgtEl>
                                          <p:spTgt spid="50"/>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1"/>
                                        </p:tgtEl>
                                        <p:attrNameLst>
                                          <p:attrName>style.visibility</p:attrName>
                                        </p:attrNameLst>
                                      </p:cBhvr>
                                      <p:to>
                                        <p:strVal val="visible"/>
                                      </p:to>
                                    </p:set>
                                    <p:anim calcmode="lin" valueType="num">
                                      <p:cBhvr>
                                        <p:cTn id="295" dur="1000" fill="hold"/>
                                        <p:tgtEl>
                                          <p:spTgt spid="51"/>
                                        </p:tgtEl>
                                        <p:attrNameLst>
                                          <p:attrName>ppt_w</p:attrName>
                                        </p:attrNameLst>
                                      </p:cBhvr>
                                      <p:tavLst>
                                        <p:tav tm="0">
                                          <p:val>
                                            <p:fltVal val="0"/>
                                          </p:val>
                                        </p:tav>
                                        <p:tav tm="100000">
                                          <p:val>
                                            <p:strVal val="#ppt_w"/>
                                          </p:val>
                                        </p:tav>
                                      </p:tavLst>
                                    </p:anim>
                                    <p:anim calcmode="lin" valueType="num">
                                      <p:cBhvr>
                                        <p:cTn id="296" dur="1000" fill="hold"/>
                                        <p:tgtEl>
                                          <p:spTgt spid="51"/>
                                        </p:tgtEl>
                                        <p:attrNameLst>
                                          <p:attrName>ppt_h</p:attrName>
                                        </p:attrNameLst>
                                      </p:cBhvr>
                                      <p:tavLst>
                                        <p:tav tm="0">
                                          <p:val>
                                            <p:fltVal val="0"/>
                                          </p:val>
                                        </p:tav>
                                        <p:tav tm="100000">
                                          <p:val>
                                            <p:strVal val="#ppt_h"/>
                                          </p:val>
                                        </p:tav>
                                      </p:tavLst>
                                    </p:anim>
                                    <p:anim calcmode="lin" valueType="num">
                                      <p:cBhvr>
                                        <p:cTn id="297" dur="1000" fill="hold"/>
                                        <p:tgtEl>
                                          <p:spTgt spid="51"/>
                                        </p:tgtEl>
                                        <p:attrNameLst>
                                          <p:attrName>style.rotation</p:attrName>
                                        </p:attrNameLst>
                                      </p:cBhvr>
                                      <p:tavLst>
                                        <p:tav tm="0">
                                          <p:val>
                                            <p:fltVal val="90"/>
                                          </p:val>
                                        </p:tav>
                                        <p:tav tm="100000">
                                          <p:val>
                                            <p:fltVal val="0"/>
                                          </p:val>
                                        </p:tav>
                                      </p:tavLst>
                                    </p:anim>
                                    <p:animEffect transition="in" filter="fade">
                                      <p:cBhvr>
                                        <p:cTn id="298" dur="1000"/>
                                        <p:tgtEl>
                                          <p:spTgt spid="51"/>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2"/>
                                        </p:tgtEl>
                                        <p:attrNameLst>
                                          <p:attrName>style.visibility</p:attrName>
                                        </p:attrNameLst>
                                      </p:cBhvr>
                                      <p:to>
                                        <p:strVal val="visible"/>
                                      </p:to>
                                    </p:set>
                                    <p:anim calcmode="lin" valueType="num">
                                      <p:cBhvr>
                                        <p:cTn id="301" dur="1000" fill="hold"/>
                                        <p:tgtEl>
                                          <p:spTgt spid="52"/>
                                        </p:tgtEl>
                                        <p:attrNameLst>
                                          <p:attrName>ppt_w</p:attrName>
                                        </p:attrNameLst>
                                      </p:cBhvr>
                                      <p:tavLst>
                                        <p:tav tm="0">
                                          <p:val>
                                            <p:fltVal val="0"/>
                                          </p:val>
                                        </p:tav>
                                        <p:tav tm="100000">
                                          <p:val>
                                            <p:strVal val="#ppt_w"/>
                                          </p:val>
                                        </p:tav>
                                      </p:tavLst>
                                    </p:anim>
                                    <p:anim calcmode="lin" valueType="num">
                                      <p:cBhvr>
                                        <p:cTn id="302" dur="1000" fill="hold"/>
                                        <p:tgtEl>
                                          <p:spTgt spid="52"/>
                                        </p:tgtEl>
                                        <p:attrNameLst>
                                          <p:attrName>ppt_h</p:attrName>
                                        </p:attrNameLst>
                                      </p:cBhvr>
                                      <p:tavLst>
                                        <p:tav tm="0">
                                          <p:val>
                                            <p:fltVal val="0"/>
                                          </p:val>
                                        </p:tav>
                                        <p:tav tm="100000">
                                          <p:val>
                                            <p:strVal val="#ppt_h"/>
                                          </p:val>
                                        </p:tav>
                                      </p:tavLst>
                                    </p:anim>
                                    <p:anim calcmode="lin" valueType="num">
                                      <p:cBhvr>
                                        <p:cTn id="303" dur="1000" fill="hold"/>
                                        <p:tgtEl>
                                          <p:spTgt spid="52"/>
                                        </p:tgtEl>
                                        <p:attrNameLst>
                                          <p:attrName>style.rotation</p:attrName>
                                        </p:attrNameLst>
                                      </p:cBhvr>
                                      <p:tavLst>
                                        <p:tav tm="0">
                                          <p:val>
                                            <p:fltVal val="90"/>
                                          </p:val>
                                        </p:tav>
                                        <p:tav tm="100000">
                                          <p:val>
                                            <p:fltVal val="0"/>
                                          </p:val>
                                        </p:tav>
                                      </p:tavLst>
                                    </p:anim>
                                    <p:animEffect transition="in" filter="fade">
                                      <p:cBhvr>
                                        <p:cTn id="304" dur="1000"/>
                                        <p:tgtEl>
                                          <p:spTgt spid="52"/>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3"/>
                                        </p:tgtEl>
                                        <p:attrNameLst>
                                          <p:attrName>style.visibility</p:attrName>
                                        </p:attrNameLst>
                                      </p:cBhvr>
                                      <p:to>
                                        <p:strVal val="visible"/>
                                      </p:to>
                                    </p:set>
                                    <p:anim calcmode="lin" valueType="num">
                                      <p:cBhvr>
                                        <p:cTn id="307" dur="1000" fill="hold"/>
                                        <p:tgtEl>
                                          <p:spTgt spid="53"/>
                                        </p:tgtEl>
                                        <p:attrNameLst>
                                          <p:attrName>ppt_w</p:attrName>
                                        </p:attrNameLst>
                                      </p:cBhvr>
                                      <p:tavLst>
                                        <p:tav tm="0">
                                          <p:val>
                                            <p:fltVal val="0"/>
                                          </p:val>
                                        </p:tav>
                                        <p:tav tm="100000">
                                          <p:val>
                                            <p:strVal val="#ppt_w"/>
                                          </p:val>
                                        </p:tav>
                                      </p:tavLst>
                                    </p:anim>
                                    <p:anim calcmode="lin" valueType="num">
                                      <p:cBhvr>
                                        <p:cTn id="308" dur="1000" fill="hold"/>
                                        <p:tgtEl>
                                          <p:spTgt spid="53"/>
                                        </p:tgtEl>
                                        <p:attrNameLst>
                                          <p:attrName>ppt_h</p:attrName>
                                        </p:attrNameLst>
                                      </p:cBhvr>
                                      <p:tavLst>
                                        <p:tav tm="0">
                                          <p:val>
                                            <p:fltVal val="0"/>
                                          </p:val>
                                        </p:tav>
                                        <p:tav tm="100000">
                                          <p:val>
                                            <p:strVal val="#ppt_h"/>
                                          </p:val>
                                        </p:tav>
                                      </p:tavLst>
                                    </p:anim>
                                    <p:anim calcmode="lin" valueType="num">
                                      <p:cBhvr>
                                        <p:cTn id="309" dur="1000" fill="hold"/>
                                        <p:tgtEl>
                                          <p:spTgt spid="53"/>
                                        </p:tgtEl>
                                        <p:attrNameLst>
                                          <p:attrName>style.rotation</p:attrName>
                                        </p:attrNameLst>
                                      </p:cBhvr>
                                      <p:tavLst>
                                        <p:tav tm="0">
                                          <p:val>
                                            <p:fltVal val="90"/>
                                          </p:val>
                                        </p:tav>
                                        <p:tav tm="100000">
                                          <p:val>
                                            <p:fltVal val="0"/>
                                          </p:val>
                                        </p:tav>
                                      </p:tavLst>
                                    </p:anim>
                                    <p:animEffect transition="in" filter="fade">
                                      <p:cBhvr>
                                        <p:cTn id="310" dur="1000"/>
                                        <p:tgtEl>
                                          <p:spTgt spid="53"/>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4"/>
                                        </p:tgtEl>
                                        <p:attrNameLst>
                                          <p:attrName>style.visibility</p:attrName>
                                        </p:attrNameLst>
                                      </p:cBhvr>
                                      <p:to>
                                        <p:strVal val="visible"/>
                                      </p:to>
                                    </p:set>
                                    <p:anim calcmode="lin" valueType="num">
                                      <p:cBhvr>
                                        <p:cTn id="313" dur="1000" fill="hold"/>
                                        <p:tgtEl>
                                          <p:spTgt spid="54"/>
                                        </p:tgtEl>
                                        <p:attrNameLst>
                                          <p:attrName>ppt_w</p:attrName>
                                        </p:attrNameLst>
                                      </p:cBhvr>
                                      <p:tavLst>
                                        <p:tav tm="0">
                                          <p:val>
                                            <p:fltVal val="0"/>
                                          </p:val>
                                        </p:tav>
                                        <p:tav tm="100000">
                                          <p:val>
                                            <p:strVal val="#ppt_w"/>
                                          </p:val>
                                        </p:tav>
                                      </p:tavLst>
                                    </p:anim>
                                    <p:anim calcmode="lin" valueType="num">
                                      <p:cBhvr>
                                        <p:cTn id="314" dur="1000" fill="hold"/>
                                        <p:tgtEl>
                                          <p:spTgt spid="54"/>
                                        </p:tgtEl>
                                        <p:attrNameLst>
                                          <p:attrName>ppt_h</p:attrName>
                                        </p:attrNameLst>
                                      </p:cBhvr>
                                      <p:tavLst>
                                        <p:tav tm="0">
                                          <p:val>
                                            <p:fltVal val="0"/>
                                          </p:val>
                                        </p:tav>
                                        <p:tav tm="100000">
                                          <p:val>
                                            <p:strVal val="#ppt_h"/>
                                          </p:val>
                                        </p:tav>
                                      </p:tavLst>
                                    </p:anim>
                                    <p:anim calcmode="lin" valueType="num">
                                      <p:cBhvr>
                                        <p:cTn id="315" dur="1000" fill="hold"/>
                                        <p:tgtEl>
                                          <p:spTgt spid="54"/>
                                        </p:tgtEl>
                                        <p:attrNameLst>
                                          <p:attrName>style.rotation</p:attrName>
                                        </p:attrNameLst>
                                      </p:cBhvr>
                                      <p:tavLst>
                                        <p:tav tm="0">
                                          <p:val>
                                            <p:fltVal val="90"/>
                                          </p:val>
                                        </p:tav>
                                        <p:tav tm="100000">
                                          <p:val>
                                            <p:fltVal val="0"/>
                                          </p:val>
                                        </p:tav>
                                      </p:tavLst>
                                    </p:anim>
                                    <p:animEffect transition="in" filter="fade">
                                      <p:cBhvr>
                                        <p:cTn id="316" dur="1000"/>
                                        <p:tgtEl>
                                          <p:spTgt spid="54"/>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5"/>
                                        </p:tgtEl>
                                        <p:attrNameLst>
                                          <p:attrName>style.visibility</p:attrName>
                                        </p:attrNameLst>
                                      </p:cBhvr>
                                      <p:to>
                                        <p:strVal val="visible"/>
                                      </p:to>
                                    </p:set>
                                    <p:anim calcmode="lin" valueType="num">
                                      <p:cBhvr>
                                        <p:cTn id="319" dur="1000" fill="hold"/>
                                        <p:tgtEl>
                                          <p:spTgt spid="55"/>
                                        </p:tgtEl>
                                        <p:attrNameLst>
                                          <p:attrName>ppt_w</p:attrName>
                                        </p:attrNameLst>
                                      </p:cBhvr>
                                      <p:tavLst>
                                        <p:tav tm="0">
                                          <p:val>
                                            <p:fltVal val="0"/>
                                          </p:val>
                                        </p:tav>
                                        <p:tav tm="100000">
                                          <p:val>
                                            <p:strVal val="#ppt_w"/>
                                          </p:val>
                                        </p:tav>
                                      </p:tavLst>
                                    </p:anim>
                                    <p:anim calcmode="lin" valueType="num">
                                      <p:cBhvr>
                                        <p:cTn id="320" dur="1000" fill="hold"/>
                                        <p:tgtEl>
                                          <p:spTgt spid="55"/>
                                        </p:tgtEl>
                                        <p:attrNameLst>
                                          <p:attrName>ppt_h</p:attrName>
                                        </p:attrNameLst>
                                      </p:cBhvr>
                                      <p:tavLst>
                                        <p:tav tm="0">
                                          <p:val>
                                            <p:fltVal val="0"/>
                                          </p:val>
                                        </p:tav>
                                        <p:tav tm="100000">
                                          <p:val>
                                            <p:strVal val="#ppt_h"/>
                                          </p:val>
                                        </p:tav>
                                      </p:tavLst>
                                    </p:anim>
                                    <p:anim calcmode="lin" valueType="num">
                                      <p:cBhvr>
                                        <p:cTn id="321" dur="1000" fill="hold"/>
                                        <p:tgtEl>
                                          <p:spTgt spid="55"/>
                                        </p:tgtEl>
                                        <p:attrNameLst>
                                          <p:attrName>style.rotation</p:attrName>
                                        </p:attrNameLst>
                                      </p:cBhvr>
                                      <p:tavLst>
                                        <p:tav tm="0">
                                          <p:val>
                                            <p:fltVal val="90"/>
                                          </p:val>
                                        </p:tav>
                                        <p:tav tm="100000">
                                          <p:val>
                                            <p:fltVal val="0"/>
                                          </p:val>
                                        </p:tav>
                                      </p:tavLst>
                                    </p:anim>
                                    <p:animEffect transition="in" filter="fade">
                                      <p:cBhvr>
                                        <p:cTn id="322" dur="1000"/>
                                        <p:tgtEl>
                                          <p:spTgt spid="55"/>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6"/>
                                        </p:tgtEl>
                                        <p:attrNameLst>
                                          <p:attrName>style.visibility</p:attrName>
                                        </p:attrNameLst>
                                      </p:cBhvr>
                                      <p:to>
                                        <p:strVal val="visible"/>
                                      </p:to>
                                    </p:set>
                                    <p:anim calcmode="lin" valueType="num">
                                      <p:cBhvr>
                                        <p:cTn id="325" dur="1000" fill="hold"/>
                                        <p:tgtEl>
                                          <p:spTgt spid="56"/>
                                        </p:tgtEl>
                                        <p:attrNameLst>
                                          <p:attrName>ppt_w</p:attrName>
                                        </p:attrNameLst>
                                      </p:cBhvr>
                                      <p:tavLst>
                                        <p:tav tm="0">
                                          <p:val>
                                            <p:fltVal val="0"/>
                                          </p:val>
                                        </p:tav>
                                        <p:tav tm="100000">
                                          <p:val>
                                            <p:strVal val="#ppt_w"/>
                                          </p:val>
                                        </p:tav>
                                      </p:tavLst>
                                    </p:anim>
                                    <p:anim calcmode="lin" valueType="num">
                                      <p:cBhvr>
                                        <p:cTn id="326" dur="1000" fill="hold"/>
                                        <p:tgtEl>
                                          <p:spTgt spid="56"/>
                                        </p:tgtEl>
                                        <p:attrNameLst>
                                          <p:attrName>ppt_h</p:attrName>
                                        </p:attrNameLst>
                                      </p:cBhvr>
                                      <p:tavLst>
                                        <p:tav tm="0">
                                          <p:val>
                                            <p:fltVal val="0"/>
                                          </p:val>
                                        </p:tav>
                                        <p:tav tm="100000">
                                          <p:val>
                                            <p:strVal val="#ppt_h"/>
                                          </p:val>
                                        </p:tav>
                                      </p:tavLst>
                                    </p:anim>
                                    <p:anim calcmode="lin" valueType="num">
                                      <p:cBhvr>
                                        <p:cTn id="327" dur="1000" fill="hold"/>
                                        <p:tgtEl>
                                          <p:spTgt spid="56"/>
                                        </p:tgtEl>
                                        <p:attrNameLst>
                                          <p:attrName>style.rotation</p:attrName>
                                        </p:attrNameLst>
                                      </p:cBhvr>
                                      <p:tavLst>
                                        <p:tav tm="0">
                                          <p:val>
                                            <p:fltVal val="90"/>
                                          </p:val>
                                        </p:tav>
                                        <p:tav tm="100000">
                                          <p:val>
                                            <p:fltVal val="0"/>
                                          </p:val>
                                        </p:tav>
                                      </p:tavLst>
                                    </p:anim>
                                    <p:animEffect transition="in" filter="fade">
                                      <p:cBhvr>
                                        <p:cTn id="328" dur="1000"/>
                                        <p:tgtEl>
                                          <p:spTgt spid="56"/>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7"/>
                                        </p:tgtEl>
                                        <p:attrNameLst>
                                          <p:attrName>style.visibility</p:attrName>
                                        </p:attrNameLst>
                                      </p:cBhvr>
                                      <p:to>
                                        <p:strVal val="visible"/>
                                      </p:to>
                                    </p:set>
                                    <p:anim calcmode="lin" valueType="num">
                                      <p:cBhvr>
                                        <p:cTn id="331" dur="1000" fill="hold"/>
                                        <p:tgtEl>
                                          <p:spTgt spid="57"/>
                                        </p:tgtEl>
                                        <p:attrNameLst>
                                          <p:attrName>ppt_w</p:attrName>
                                        </p:attrNameLst>
                                      </p:cBhvr>
                                      <p:tavLst>
                                        <p:tav tm="0">
                                          <p:val>
                                            <p:fltVal val="0"/>
                                          </p:val>
                                        </p:tav>
                                        <p:tav tm="100000">
                                          <p:val>
                                            <p:strVal val="#ppt_w"/>
                                          </p:val>
                                        </p:tav>
                                      </p:tavLst>
                                    </p:anim>
                                    <p:anim calcmode="lin" valueType="num">
                                      <p:cBhvr>
                                        <p:cTn id="332" dur="1000" fill="hold"/>
                                        <p:tgtEl>
                                          <p:spTgt spid="57"/>
                                        </p:tgtEl>
                                        <p:attrNameLst>
                                          <p:attrName>ppt_h</p:attrName>
                                        </p:attrNameLst>
                                      </p:cBhvr>
                                      <p:tavLst>
                                        <p:tav tm="0">
                                          <p:val>
                                            <p:fltVal val="0"/>
                                          </p:val>
                                        </p:tav>
                                        <p:tav tm="100000">
                                          <p:val>
                                            <p:strVal val="#ppt_h"/>
                                          </p:val>
                                        </p:tav>
                                      </p:tavLst>
                                    </p:anim>
                                    <p:anim calcmode="lin" valueType="num">
                                      <p:cBhvr>
                                        <p:cTn id="333" dur="1000" fill="hold"/>
                                        <p:tgtEl>
                                          <p:spTgt spid="57"/>
                                        </p:tgtEl>
                                        <p:attrNameLst>
                                          <p:attrName>style.rotation</p:attrName>
                                        </p:attrNameLst>
                                      </p:cBhvr>
                                      <p:tavLst>
                                        <p:tav tm="0">
                                          <p:val>
                                            <p:fltVal val="90"/>
                                          </p:val>
                                        </p:tav>
                                        <p:tav tm="100000">
                                          <p:val>
                                            <p:fltVal val="0"/>
                                          </p:val>
                                        </p:tav>
                                      </p:tavLst>
                                    </p:anim>
                                    <p:animEffect transition="in" filter="fade">
                                      <p:cBhvr>
                                        <p:cTn id="334" dur="1000"/>
                                        <p:tgtEl>
                                          <p:spTgt spid="57"/>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8"/>
                                        </p:tgtEl>
                                        <p:attrNameLst>
                                          <p:attrName>style.visibility</p:attrName>
                                        </p:attrNameLst>
                                      </p:cBhvr>
                                      <p:to>
                                        <p:strVal val="visible"/>
                                      </p:to>
                                    </p:set>
                                    <p:anim calcmode="lin" valueType="num">
                                      <p:cBhvr>
                                        <p:cTn id="337" dur="1000" fill="hold"/>
                                        <p:tgtEl>
                                          <p:spTgt spid="58"/>
                                        </p:tgtEl>
                                        <p:attrNameLst>
                                          <p:attrName>ppt_w</p:attrName>
                                        </p:attrNameLst>
                                      </p:cBhvr>
                                      <p:tavLst>
                                        <p:tav tm="0">
                                          <p:val>
                                            <p:fltVal val="0"/>
                                          </p:val>
                                        </p:tav>
                                        <p:tav tm="100000">
                                          <p:val>
                                            <p:strVal val="#ppt_w"/>
                                          </p:val>
                                        </p:tav>
                                      </p:tavLst>
                                    </p:anim>
                                    <p:anim calcmode="lin" valueType="num">
                                      <p:cBhvr>
                                        <p:cTn id="338" dur="1000" fill="hold"/>
                                        <p:tgtEl>
                                          <p:spTgt spid="58"/>
                                        </p:tgtEl>
                                        <p:attrNameLst>
                                          <p:attrName>ppt_h</p:attrName>
                                        </p:attrNameLst>
                                      </p:cBhvr>
                                      <p:tavLst>
                                        <p:tav tm="0">
                                          <p:val>
                                            <p:fltVal val="0"/>
                                          </p:val>
                                        </p:tav>
                                        <p:tav tm="100000">
                                          <p:val>
                                            <p:strVal val="#ppt_h"/>
                                          </p:val>
                                        </p:tav>
                                      </p:tavLst>
                                    </p:anim>
                                    <p:anim calcmode="lin" valueType="num">
                                      <p:cBhvr>
                                        <p:cTn id="339" dur="1000" fill="hold"/>
                                        <p:tgtEl>
                                          <p:spTgt spid="58"/>
                                        </p:tgtEl>
                                        <p:attrNameLst>
                                          <p:attrName>style.rotation</p:attrName>
                                        </p:attrNameLst>
                                      </p:cBhvr>
                                      <p:tavLst>
                                        <p:tav tm="0">
                                          <p:val>
                                            <p:fltVal val="90"/>
                                          </p:val>
                                        </p:tav>
                                        <p:tav tm="100000">
                                          <p:val>
                                            <p:fltVal val="0"/>
                                          </p:val>
                                        </p:tav>
                                      </p:tavLst>
                                    </p:anim>
                                    <p:animEffect transition="in" filter="fade">
                                      <p:cBhvr>
                                        <p:cTn id="340" dur="1000"/>
                                        <p:tgtEl>
                                          <p:spTgt spid="58"/>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9"/>
                                        </p:tgtEl>
                                        <p:attrNameLst>
                                          <p:attrName>style.visibility</p:attrName>
                                        </p:attrNameLst>
                                      </p:cBhvr>
                                      <p:to>
                                        <p:strVal val="visible"/>
                                      </p:to>
                                    </p:set>
                                    <p:anim calcmode="lin" valueType="num">
                                      <p:cBhvr>
                                        <p:cTn id="343" dur="1000" fill="hold"/>
                                        <p:tgtEl>
                                          <p:spTgt spid="59"/>
                                        </p:tgtEl>
                                        <p:attrNameLst>
                                          <p:attrName>ppt_w</p:attrName>
                                        </p:attrNameLst>
                                      </p:cBhvr>
                                      <p:tavLst>
                                        <p:tav tm="0">
                                          <p:val>
                                            <p:fltVal val="0"/>
                                          </p:val>
                                        </p:tav>
                                        <p:tav tm="100000">
                                          <p:val>
                                            <p:strVal val="#ppt_w"/>
                                          </p:val>
                                        </p:tav>
                                      </p:tavLst>
                                    </p:anim>
                                    <p:anim calcmode="lin" valueType="num">
                                      <p:cBhvr>
                                        <p:cTn id="344" dur="1000" fill="hold"/>
                                        <p:tgtEl>
                                          <p:spTgt spid="59"/>
                                        </p:tgtEl>
                                        <p:attrNameLst>
                                          <p:attrName>ppt_h</p:attrName>
                                        </p:attrNameLst>
                                      </p:cBhvr>
                                      <p:tavLst>
                                        <p:tav tm="0">
                                          <p:val>
                                            <p:fltVal val="0"/>
                                          </p:val>
                                        </p:tav>
                                        <p:tav tm="100000">
                                          <p:val>
                                            <p:strVal val="#ppt_h"/>
                                          </p:val>
                                        </p:tav>
                                      </p:tavLst>
                                    </p:anim>
                                    <p:anim calcmode="lin" valueType="num">
                                      <p:cBhvr>
                                        <p:cTn id="345" dur="1000" fill="hold"/>
                                        <p:tgtEl>
                                          <p:spTgt spid="59"/>
                                        </p:tgtEl>
                                        <p:attrNameLst>
                                          <p:attrName>style.rotation</p:attrName>
                                        </p:attrNameLst>
                                      </p:cBhvr>
                                      <p:tavLst>
                                        <p:tav tm="0">
                                          <p:val>
                                            <p:fltVal val="90"/>
                                          </p:val>
                                        </p:tav>
                                        <p:tav tm="100000">
                                          <p:val>
                                            <p:fltVal val="0"/>
                                          </p:val>
                                        </p:tav>
                                      </p:tavLst>
                                    </p:anim>
                                    <p:animEffect transition="in" filter="fade">
                                      <p:cBhvr>
                                        <p:cTn id="346" dur="1000"/>
                                        <p:tgtEl>
                                          <p:spTgt spid="59"/>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0"/>
                                        </p:tgtEl>
                                        <p:attrNameLst>
                                          <p:attrName>style.visibility</p:attrName>
                                        </p:attrNameLst>
                                      </p:cBhvr>
                                      <p:to>
                                        <p:strVal val="visible"/>
                                      </p:to>
                                    </p:set>
                                    <p:anim calcmode="lin" valueType="num">
                                      <p:cBhvr>
                                        <p:cTn id="349" dur="1000" fill="hold"/>
                                        <p:tgtEl>
                                          <p:spTgt spid="60"/>
                                        </p:tgtEl>
                                        <p:attrNameLst>
                                          <p:attrName>ppt_w</p:attrName>
                                        </p:attrNameLst>
                                      </p:cBhvr>
                                      <p:tavLst>
                                        <p:tav tm="0">
                                          <p:val>
                                            <p:fltVal val="0"/>
                                          </p:val>
                                        </p:tav>
                                        <p:tav tm="100000">
                                          <p:val>
                                            <p:strVal val="#ppt_w"/>
                                          </p:val>
                                        </p:tav>
                                      </p:tavLst>
                                    </p:anim>
                                    <p:anim calcmode="lin" valueType="num">
                                      <p:cBhvr>
                                        <p:cTn id="350" dur="1000" fill="hold"/>
                                        <p:tgtEl>
                                          <p:spTgt spid="60"/>
                                        </p:tgtEl>
                                        <p:attrNameLst>
                                          <p:attrName>ppt_h</p:attrName>
                                        </p:attrNameLst>
                                      </p:cBhvr>
                                      <p:tavLst>
                                        <p:tav tm="0">
                                          <p:val>
                                            <p:fltVal val="0"/>
                                          </p:val>
                                        </p:tav>
                                        <p:tav tm="100000">
                                          <p:val>
                                            <p:strVal val="#ppt_h"/>
                                          </p:val>
                                        </p:tav>
                                      </p:tavLst>
                                    </p:anim>
                                    <p:anim calcmode="lin" valueType="num">
                                      <p:cBhvr>
                                        <p:cTn id="351" dur="1000" fill="hold"/>
                                        <p:tgtEl>
                                          <p:spTgt spid="60"/>
                                        </p:tgtEl>
                                        <p:attrNameLst>
                                          <p:attrName>style.rotation</p:attrName>
                                        </p:attrNameLst>
                                      </p:cBhvr>
                                      <p:tavLst>
                                        <p:tav tm="0">
                                          <p:val>
                                            <p:fltVal val="90"/>
                                          </p:val>
                                        </p:tav>
                                        <p:tav tm="100000">
                                          <p:val>
                                            <p:fltVal val="0"/>
                                          </p:val>
                                        </p:tav>
                                      </p:tavLst>
                                    </p:anim>
                                    <p:animEffect transition="in" filter="fade">
                                      <p:cBhvr>
                                        <p:cTn id="352" dur="1000"/>
                                        <p:tgtEl>
                                          <p:spTgt spid="60"/>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1"/>
                                        </p:tgtEl>
                                        <p:attrNameLst>
                                          <p:attrName>style.visibility</p:attrName>
                                        </p:attrNameLst>
                                      </p:cBhvr>
                                      <p:to>
                                        <p:strVal val="visible"/>
                                      </p:to>
                                    </p:set>
                                    <p:anim calcmode="lin" valueType="num">
                                      <p:cBhvr>
                                        <p:cTn id="355" dur="1000" fill="hold"/>
                                        <p:tgtEl>
                                          <p:spTgt spid="61"/>
                                        </p:tgtEl>
                                        <p:attrNameLst>
                                          <p:attrName>ppt_w</p:attrName>
                                        </p:attrNameLst>
                                      </p:cBhvr>
                                      <p:tavLst>
                                        <p:tav tm="0">
                                          <p:val>
                                            <p:fltVal val="0"/>
                                          </p:val>
                                        </p:tav>
                                        <p:tav tm="100000">
                                          <p:val>
                                            <p:strVal val="#ppt_w"/>
                                          </p:val>
                                        </p:tav>
                                      </p:tavLst>
                                    </p:anim>
                                    <p:anim calcmode="lin" valueType="num">
                                      <p:cBhvr>
                                        <p:cTn id="356" dur="1000" fill="hold"/>
                                        <p:tgtEl>
                                          <p:spTgt spid="61"/>
                                        </p:tgtEl>
                                        <p:attrNameLst>
                                          <p:attrName>ppt_h</p:attrName>
                                        </p:attrNameLst>
                                      </p:cBhvr>
                                      <p:tavLst>
                                        <p:tav tm="0">
                                          <p:val>
                                            <p:fltVal val="0"/>
                                          </p:val>
                                        </p:tav>
                                        <p:tav tm="100000">
                                          <p:val>
                                            <p:strVal val="#ppt_h"/>
                                          </p:val>
                                        </p:tav>
                                      </p:tavLst>
                                    </p:anim>
                                    <p:anim calcmode="lin" valueType="num">
                                      <p:cBhvr>
                                        <p:cTn id="357" dur="1000" fill="hold"/>
                                        <p:tgtEl>
                                          <p:spTgt spid="61"/>
                                        </p:tgtEl>
                                        <p:attrNameLst>
                                          <p:attrName>style.rotation</p:attrName>
                                        </p:attrNameLst>
                                      </p:cBhvr>
                                      <p:tavLst>
                                        <p:tav tm="0">
                                          <p:val>
                                            <p:fltVal val="90"/>
                                          </p:val>
                                        </p:tav>
                                        <p:tav tm="100000">
                                          <p:val>
                                            <p:fltVal val="0"/>
                                          </p:val>
                                        </p:tav>
                                      </p:tavLst>
                                    </p:anim>
                                    <p:animEffect transition="in" filter="fade">
                                      <p:cBhvr>
                                        <p:cTn id="358" dur="1000"/>
                                        <p:tgtEl>
                                          <p:spTgt spid="61"/>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2"/>
                                        </p:tgtEl>
                                        <p:attrNameLst>
                                          <p:attrName>style.visibility</p:attrName>
                                        </p:attrNameLst>
                                      </p:cBhvr>
                                      <p:to>
                                        <p:strVal val="visible"/>
                                      </p:to>
                                    </p:set>
                                    <p:anim calcmode="lin" valueType="num">
                                      <p:cBhvr>
                                        <p:cTn id="361" dur="1000" fill="hold"/>
                                        <p:tgtEl>
                                          <p:spTgt spid="62"/>
                                        </p:tgtEl>
                                        <p:attrNameLst>
                                          <p:attrName>ppt_w</p:attrName>
                                        </p:attrNameLst>
                                      </p:cBhvr>
                                      <p:tavLst>
                                        <p:tav tm="0">
                                          <p:val>
                                            <p:fltVal val="0"/>
                                          </p:val>
                                        </p:tav>
                                        <p:tav tm="100000">
                                          <p:val>
                                            <p:strVal val="#ppt_w"/>
                                          </p:val>
                                        </p:tav>
                                      </p:tavLst>
                                    </p:anim>
                                    <p:anim calcmode="lin" valueType="num">
                                      <p:cBhvr>
                                        <p:cTn id="362" dur="1000" fill="hold"/>
                                        <p:tgtEl>
                                          <p:spTgt spid="62"/>
                                        </p:tgtEl>
                                        <p:attrNameLst>
                                          <p:attrName>ppt_h</p:attrName>
                                        </p:attrNameLst>
                                      </p:cBhvr>
                                      <p:tavLst>
                                        <p:tav tm="0">
                                          <p:val>
                                            <p:fltVal val="0"/>
                                          </p:val>
                                        </p:tav>
                                        <p:tav tm="100000">
                                          <p:val>
                                            <p:strVal val="#ppt_h"/>
                                          </p:val>
                                        </p:tav>
                                      </p:tavLst>
                                    </p:anim>
                                    <p:anim calcmode="lin" valueType="num">
                                      <p:cBhvr>
                                        <p:cTn id="363" dur="1000" fill="hold"/>
                                        <p:tgtEl>
                                          <p:spTgt spid="62"/>
                                        </p:tgtEl>
                                        <p:attrNameLst>
                                          <p:attrName>style.rotation</p:attrName>
                                        </p:attrNameLst>
                                      </p:cBhvr>
                                      <p:tavLst>
                                        <p:tav tm="0">
                                          <p:val>
                                            <p:fltVal val="90"/>
                                          </p:val>
                                        </p:tav>
                                        <p:tav tm="100000">
                                          <p:val>
                                            <p:fltVal val="0"/>
                                          </p:val>
                                        </p:tav>
                                      </p:tavLst>
                                    </p:anim>
                                    <p:animEffect transition="in" filter="fade">
                                      <p:cBhvr>
                                        <p:cTn id="364" dur="1000"/>
                                        <p:tgtEl>
                                          <p:spTgt spid="62"/>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3"/>
                                        </p:tgtEl>
                                        <p:attrNameLst>
                                          <p:attrName>style.visibility</p:attrName>
                                        </p:attrNameLst>
                                      </p:cBhvr>
                                      <p:to>
                                        <p:strVal val="visible"/>
                                      </p:to>
                                    </p:set>
                                    <p:anim calcmode="lin" valueType="num">
                                      <p:cBhvr>
                                        <p:cTn id="367" dur="1000" fill="hold"/>
                                        <p:tgtEl>
                                          <p:spTgt spid="63"/>
                                        </p:tgtEl>
                                        <p:attrNameLst>
                                          <p:attrName>ppt_w</p:attrName>
                                        </p:attrNameLst>
                                      </p:cBhvr>
                                      <p:tavLst>
                                        <p:tav tm="0">
                                          <p:val>
                                            <p:fltVal val="0"/>
                                          </p:val>
                                        </p:tav>
                                        <p:tav tm="100000">
                                          <p:val>
                                            <p:strVal val="#ppt_w"/>
                                          </p:val>
                                        </p:tav>
                                      </p:tavLst>
                                    </p:anim>
                                    <p:anim calcmode="lin" valueType="num">
                                      <p:cBhvr>
                                        <p:cTn id="368" dur="1000" fill="hold"/>
                                        <p:tgtEl>
                                          <p:spTgt spid="63"/>
                                        </p:tgtEl>
                                        <p:attrNameLst>
                                          <p:attrName>ppt_h</p:attrName>
                                        </p:attrNameLst>
                                      </p:cBhvr>
                                      <p:tavLst>
                                        <p:tav tm="0">
                                          <p:val>
                                            <p:fltVal val="0"/>
                                          </p:val>
                                        </p:tav>
                                        <p:tav tm="100000">
                                          <p:val>
                                            <p:strVal val="#ppt_h"/>
                                          </p:val>
                                        </p:tav>
                                      </p:tavLst>
                                    </p:anim>
                                    <p:anim calcmode="lin" valueType="num">
                                      <p:cBhvr>
                                        <p:cTn id="369" dur="1000" fill="hold"/>
                                        <p:tgtEl>
                                          <p:spTgt spid="63"/>
                                        </p:tgtEl>
                                        <p:attrNameLst>
                                          <p:attrName>style.rotation</p:attrName>
                                        </p:attrNameLst>
                                      </p:cBhvr>
                                      <p:tavLst>
                                        <p:tav tm="0">
                                          <p:val>
                                            <p:fltVal val="90"/>
                                          </p:val>
                                        </p:tav>
                                        <p:tav tm="100000">
                                          <p:val>
                                            <p:fltVal val="0"/>
                                          </p:val>
                                        </p:tav>
                                      </p:tavLst>
                                    </p:anim>
                                    <p:animEffect transition="in" filter="fade">
                                      <p:cBhvr>
                                        <p:cTn id="370" dur="1000"/>
                                        <p:tgtEl>
                                          <p:spTgt spid="63"/>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4"/>
                                        </p:tgtEl>
                                        <p:attrNameLst>
                                          <p:attrName>style.visibility</p:attrName>
                                        </p:attrNameLst>
                                      </p:cBhvr>
                                      <p:to>
                                        <p:strVal val="visible"/>
                                      </p:to>
                                    </p:set>
                                    <p:anim calcmode="lin" valueType="num">
                                      <p:cBhvr>
                                        <p:cTn id="373" dur="1000" fill="hold"/>
                                        <p:tgtEl>
                                          <p:spTgt spid="64"/>
                                        </p:tgtEl>
                                        <p:attrNameLst>
                                          <p:attrName>ppt_w</p:attrName>
                                        </p:attrNameLst>
                                      </p:cBhvr>
                                      <p:tavLst>
                                        <p:tav tm="0">
                                          <p:val>
                                            <p:fltVal val="0"/>
                                          </p:val>
                                        </p:tav>
                                        <p:tav tm="100000">
                                          <p:val>
                                            <p:strVal val="#ppt_w"/>
                                          </p:val>
                                        </p:tav>
                                      </p:tavLst>
                                    </p:anim>
                                    <p:anim calcmode="lin" valueType="num">
                                      <p:cBhvr>
                                        <p:cTn id="374" dur="1000" fill="hold"/>
                                        <p:tgtEl>
                                          <p:spTgt spid="64"/>
                                        </p:tgtEl>
                                        <p:attrNameLst>
                                          <p:attrName>ppt_h</p:attrName>
                                        </p:attrNameLst>
                                      </p:cBhvr>
                                      <p:tavLst>
                                        <p:tav tm="0">
                                          <p:val>
                                            <p:fltVal val="0"/>
                                          </p:val>
                                        </p:tav>
                                        <p:tav tm="100000">
                                          <p:val>
                                            <p:strVal val="#ppt_h"/>
                                          </p:val>
                                        </p:tav>
                                      </p:tavLst>
                                    </p:anim>
                                    <p:anim calcmode="lin" valueType="num">
                                      <p:cBhvr>
                                        <p:cTn id="375" dur="1000" fill="hold"/>
                                        <p:tgtEl>
                                          <p:spTgt spid="64"/>
                                        </p:tgtEl>
                                        <p:attrNameLst>
                                          <p:attrName>style.rotation</p:attrName>
                                        </p:attrNameLst>
                                      </p:cBhvr>
                                      <p:tavLst>
                                        <p:tav tm="0">
                                          <p:val>
                                            <p:fltVal val="90"/>
                                          </p:val>
                                        </p:tav>
                                        <p:tav tm="100000">
                                          <p:val>
                                            <p:fltVal val="0"/>
                                          </p:val>
                                        </p:tav>
                                      </p:tavLst>
                                    </p:anim>
                                    <p:animEffect transition="in" filter="fade">
                                      <p:cBhvr>
                                        <p:cTn id="376" dur="1000"/>
                                        <p:tgtEl>
                                          <p:spTgt spid="64"/>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5"/>
                                        </p:tgtEl>
                                        <p:attrNameLst>
                                          <p:attrName>style.visibility</p:attrName>
                                        </p:attrNameLst>
                                      </p:cBhvr>
                                      <p:to>
                                        <p:strVal val="visible"/>
                                      </p:to>
                                    </p:set>
                                    <p:anim calcmode="lin" valueType="num">
                                      <p:cBhvr>
                                        <p:cTn id="379" dur="1000" fill="hold"/>
                                        <p:tgtEl>
                                          <p:spTgt spid="65"/>
                                        </p:tgtEl>
                                        <p:attrNameLst>
                                          <p:attrName>ppt_w</p:attrName>
                                        </p:attrNameLst>
                                      </p:cBhvr>
                                      <p:tavLst>
                                        <p:tav tm="0">
                                          <p:val>
                                            <p:fltVal val="0"/>
                                          </p:val>
                                        </p:tav>
                                        <p:tav tm="100000">
                                          <p:val>
                                            <p:strVal val="#ppt_w"/>
                                          </p:val>
                                        </p:tav>
                                      </p:tavLst>
                                    </p:anim>
                                    <p:anim calcmode="lin" valueType="num">
                                      <p:cBhvr>
                                        <p:cTn id="380" dur="1000" fill="hold"/>
                                        <p:tgtEl>
                                          <p:spTgt spid="65"/>
                                        </p:tgtEl>
                                        <p:attrNameLst>
                                          <p:attrName>ppt_h</p:attrName>
                                        </p:attrNameLst>
                                      </p:cBhvr>
                                      <p:tavLst>
                                        <p:tav tm="0">
                                          <p:val>
                                            <p:fltVal val="0"/>
                                          </p:val>
                                        </p:tav>
                                        <p:tav tm="100000">
                                          <p:val>
                                            <p:strVal val="#ppt_h"/>
                                          </p:val>
                                        </p:tav>
                                      </p:tavLst>
                                    </p:anim>
                                    <p:anim calcmode="lin" valueType="num">
                                      <p:cBhvr>
                                        <p:cTn id="381" dur="1000" fill="hold"/>
                                        <p:tgtEl>
                                          <p:spTgt spid="65"/>
                                        </p:tgtEl>
                                        <p:attrNameLst>
                                          <p:attrName>style.rotation</p:attrName>
                                        </p:attrNameLst>
                                      </p:cBhvr>
                                      <p:tavLst>
                                        <p:tav tm="0">
                                          <p:val>
                                            <p:fltVal val="90"/>
                                          </p:val>
                                        </p:tav>
                                        <p:tav tm="100000">
                                          <p:val>
                                            <p:fltVal val="0"/>
                                          </p:val>
                                        </p:tav>
                                      </p:tavLst>
                                    </p:anim>
                                    <p:animEffect transition="in" filter="fade">
                                      <p:cBhvr>
                                        <p:cTn id="382" dur="1000"/>
                                        <p:tgtEl>
                                          <p:spTgt spid="65"/>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6"/>
                                        </p:tgtEl>
                                        <p:attrNameLst>
                                          <p:attrName>style.visibility</p:attrName>
                                        </p:attrNameLst>
                                      </p:cBhvr>
                                      <p:to>
                                        <p:strVal val="visible"/>
                                      </p:to>
                                    </p:set>
                                    <p:anim calcmode="lin" valueType="num">
                                      <p:cBhvr>
                                        <p:cTn id="385" dur="1000" fill="hold"/>
                                        <p:tgtEl>
                                          <p:spTgt spid="66"/>
                                        </p:tgtEl>
                                        <p:attrNameLst>
                                          <p:attrName>ppt_w</p:attrName>
                                        </p:attrNameLst>
                                      </p:cBhvr>
                                      <p:tavLst>
                                        <p:tav tm="0">
                                          <p:val>
                                            <p:fltVal val="0"/>
                                          </p:val>
                                        </p:tav>
                                        <p:tav tm="100000">
                                          <p:val>
                                            <p:strVal val="#ppt_w"/>
                                          </p:val>
                                        </p:tav>
                                      </p:tavLst>
                                    </p:anim>
                                    <p:anim calcmode="lin" valueType="num">
                                      <p:cBhvr>
                                        <p:cTn id="386" dur="1000" fill="hold"/>
                                        <p:tgtEl>
                                          <p:spTgt spid="66"/>
                                        </p:tgtEl>
                                        <p:attrNameLst>
                                          <p:attrName>ppt_h</p:attrName>
                                        </p:attrNameLst>
                                      </p:cBhvr>
                                      <p:tavLst>
                                        <p:tav tm="0">
                                          <p:val>
                                            <p:fltVal val="0"/>
                                          </p:val>
                                        </p:tav>
                                        <p:tav tm="100000">
                                          <p:val>
                                            <p:strVal val="#ppt_h"/>
                                          </p:val>
                                        </p:tav>
                                      </p:tavLst>
                                    </p:anim>
                                    <p:anim calcmode="lin" valueType="num">
                                      <p:cBhvr>
                                        <p:cTn id="387" dur="1000" fill="hold"/>
                                        <p:tgtEl>
                                          <p:spTgt spid="66"/>
                                        </p:tgtEl>
                                        <p:attrNameLst>
                                          <p:attrName>style.rotation</p:attrName>
                                        </p:attrNameLst>
                                      </p:cBhvr>
                                      <p:tavLst>
                                        <p:tav tm="0">
                                          <p:val>
                                            <p:fltVal val="90"/>
                                          </p:val>
                                        </p:tav>
                                        <p:tav tm="100000">
                                          <p:val>
                                            <p:fltVal val="0"/>
                                          </p:val>
                                        </p:tav>
                                      </p:tavLst>
                                    </p:anim>
                                    <p:animEffect transition="in" filter="fade">
                                      <p:cBhvr>
                                        <p:cTn id="388" dur="1000"/>
                                        <p:tgtEl>
                                          <p:spTgt spid="66"/>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p:cTn id="391" dur="1000" fill="hold"/>
                                        <p:tgtEl>
                                          <p:spTgt spid="67"/>
                                        </p:tgtEl>
                                        <p:attrNameLst>
                                          <p:attrName>ppt_w</p:attrName>
                                        </p:attrNameLst>
                                      </p:cBhvr>
                                      <p:tavLst>
                                        <p:tav tm="0">
                                          <p:val>
                                            <p:fltVal val="0"/>
                                          </p:val>
                                        </p:tav>
                                        <p:tav tm="100000">
                                          <p:val>
                                            <p:strVal val="#ppt_w"/>
                                          </p:val>
                                        </p:tav>
                                      </p:tavLst>
                                    </p:anim>
                                    <p:anim calcmode="lin" valueType="num">
                                      <p:cBhvr>
                                        <p:cTn id="392" dur="1000" fill="hold"/>
                                        <p:tgtEl>
                                          <p:spTgt spid="67"/>
                                        </p:tgtEl>
                                        <p:attrNameLst>
                                          <p:attrName>ppt_h</p:attrName>
                                        </p:attrNameLst>
                                      </p:cBhvr>
                                      <p:tavLst>
                                        <p:tav tm="0">
                                          <p:val>
                                            <p:fltVal val="0"/>
                                          </p:val>
                                        </p:tav>
                                        <p:tav tm="100000">
                                          <p:val>
                                            <p:strVal val="#ppt_h"/>
                                          </p:val>
                                        </p:tav>
                                      </p:tavLst>
                                    </p:anim>
                                    <p:anim calcmode="lin" valueType="num">
                                      <p:cBhvr>
                                        <p:cTn id="393" dur="1000" fill="hold"/>
                                        <p:tgtEl>
                                          <p:spTgt spid="67"/>
                                        </p:tgtEl>
                                        <p:attrNameLst>
                                          <p:attrName>style.rotation</p:attrName>
                                        </p:attrNameLst>
                                      </p:cBhvr>
                                      <p:tavLst>
                                        <p:tav tm="0">
                                          <p:val>
                                            <p:fltVal val="90"/>
                                          </p:val>
                                        </p:tav>
                                        <p:tav tm="100000">
                                          <p:val>
                                            <p:fltVal val="0"/>
                                          </p:val>
                                        </p:tav>
                                      </p:tavLst>
                                    </p:anim>
                                    <p:animEffect transition="in" filter="fade">
                                      <p:cBhvr>
                                        <p:cTn id="394" dur="1000"/>
                                        <p:tgtEl>
                                          <p:spTgt spid="67"/>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8"/>
                                        </p:tgtEl>
                                        <p:attrNameLst>
                                          <p:attrName>style.visibility</p:attrName>
                                        </p:attrNameLst>
                                      </p:cBhvr>
                                      <p:to>
                                        <p:strVal val="visible"/>
                                      </p:to>
                                    </p:set>
                                    <p:anim calcmode="lin" valueType="num">
                                      <p:cBhvr>
                                        <p:cTn id="397" dur="1000" fill="hold"/>
                                        <p:tgtEl>
                                          <p:spTgt spid="68"/>
                                        </p:tgtEl>
                                        <p:attrNameLst>
                                          <p:attrName>ppt_w</p:attrName>
                                        </p:attrNameLst>
                                      </p:cBhvr>
                                      <p:tavLst>
                                        <p:tav tm="0">
                                          <p:val>
                                            <p:fltVal val="0"/>
                                          </p:val>
                                        </p:tav>
                                        <p:tav tm="100000">
                                          <p:val>
                                            <p:strVal val="#ppt_w"/>
                                          </p:val>
                                        </p:tav>
                                      </p:tavLst>
                                    </p:anim>
                                    <p:anim calcmode="lin" valueType="num">
                                      <p:cBhvr>
                                        <p:cTn id="398" dur="1000" fill="hold"/>
                                        <p:tgtEl>
                                          <p:spTgt spid="68"/>
                                        </p:tgtEl>
                                        <p:attrNameLst>
                                          <p:attrName>ppt_h</p:attrName>
                                        </p:attrNameLst>
                                      </p:cBhvr>
                                      <p:tavLst>
                                        <p:tav tm="0">
                                          <p:val>
                                            <p:fltVal val="0"/>
                                          </p:val>
                                        </p:tav>
                                        <p:tav tm="100000">
                                          <p:val>
                                            <p:strVal val="#ppt_h"/>
                                          </p:val>
                                        </p:tav>
                                      </p:tavLst>
                                    </p:anim>
                                    <p:anim calcmode="lin" valueType="num">
                                      <p:cBhvr>
                                        <p:cTn id="399" dur="1000" fill="hold"/>
                                        <p:tgtEl>
                                          <p:spTgt spid="68"/>
                                        </p:tgtEl>
                                        <p:attrNameLst>
                                          <p:attrName>style.rotation</p:attrName>
                                        </p:attrNameLst>
                                      </p:cBhvr>
                                      <p:tavLst>
                                        <p:tav tm="0">
                                          <p:val>
                                            <p:fltVal val="90"/>
                                          </p:val>
                                        </p:tav>
                                        <p:tav tm="100000">
                                          <p:val>
                                            <p:fltVal val="0"/>
                                          </p:val>
                                        </p:tav>
                                      </p:tavLst>
                                    </p:anim>
                                    <p:animEffect transition="in" filter="fade">
                                      <p:cBhvr>
                                        <p:cTn id="400" dur="1000"/>
                                        <p:tgtEl>
                                          <p:spTgt spid="68"/>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9"/>
                                        </p:tgtEl>
                                        <p:attrNameLst>
                                          <p:attrName>style.visibility</p:attrName>
                                        </p:attrNameLst>
                                      </p:cBhvr>
                                      <p:to>
                                        <p:strVal val="visible"/>
                                      </p:to>
                                    </p:set>
                                    <p:anim calcmode="lin" valueType="num">
                                      <p:cBhvr>
                                        <p:cTn id="403" dur="1000" fill="hold"/>
                                        <p:tgtEl>
                                          <p:spTgt spid="69"/>
                                        </p:tgtEl>
                                        <p:attrNameLst>
                                          <p:attrName>ppt_w</p:attrName>
                                        </p:attrNameLst>
                                      </p:cBhvr>
                                      <p:tavLst>
                                        <p:tav tm="0">
                                          <p:val>
                                            <p:fltVal val="0"/>
                                          </p:val>
                                        </p:tav>
                                        <p:tav tm="100000">
                                          <p:val>
                                            <p:strVal val="#ppt_w"/>
                                          </p:val>
                                        </p:tav>
                                      </p:tavLst>
                                    </p:anim>
                                    <p:anim calcmode="lin" valueType="num">
                                      <p:cBhvr>
                                        <p:cTn id="404" dur="1000" fill="hold"/>
                                        <p:tgtEl>
                                          <p:spTgt spid="69"/>
                                        </p:tgtEl>
                                        <p:attrNameLst>
                                          <p:attrName>ppt_h</p:attrName>
                                        </p:attrNameLst>
                                      </p:cBhvr>
                                      <p:tavLst>
                                        <p:tav tm="0">
                                          <p:val>
                                            <p:fltVal val="0"/>
                                          </p:val>
                                        </p:tav>
                                        <p:tav tm="100000">
                                          <p:val>
                                            <p:strVal val="#ppt_h"/>
                                          </p:val>
                                        </p:tav>
                                      </p:tavLst>
                                    </p:anim>
                                    <p:anim calcmode="lin" valueType="num">
                                      <p:cBhvr>
                                        <p:cTn id="405" dur="1000" fill="hold"/>
                                        <p:tgtEl>
                                          <p:spTgt spid="69"/>
                                        </p:tgtEl>
                                        <p:attrNameLst>
                                          <p:attrName>style.rotation</p:attrName>
                                        </p:attrNameLst>
                                      </p:cBhvr>
                                      <p:tavLst>
                                        <p:tav tm="0">
                                          <p:val>
                                            <p:fltVal val="90"/>
                                          </p:val>
                                        </p:tav>
                                        <p:tav tm="100000">
                                          <p:val>
                                            <p:fltVal val="0"/>
                                          </p:val>
                                        </p:tav>
                                      </p:tavLst>
                                    </p:anim>
                                    <p:animEffect transition="in" filter="fade">
                                      <p:cBhvr>
                                        <p:cTn id="406" dur="1000"/>
                                        <p:tgtEl>
                                          <p:spTgt spid="69"/>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0"/>
                                        </p:tgtEl>
                                        <p:attrNameLst>
                                          <p:attrName>style.visibility</p:attrName>
                                        </p:attrNameLst>
                                      </p:cBhvr>
                                      <p:to>
                                        <p:strVal val="visible"/>
                                      </p:to>
                                    </p:set>
                                    <p:anim calcmode="lin" valueType="num">
                                      <p:cBhvr>
                                        <p:cTn id="409" dur="1000" fill="hold"/>
                                        <p:tgtEl>
                                          <p:spTgt spid="70"/>
                                        </p:tgtEl>
                                        <p:attrNameLst>
                                          <p:attrName>ppt_w</p:attrName>
                                        </p:attrNameLst>
                                      </p:cBhvr>
                                      <p:tavLst>
                                        <p:tav tm="0">
                                          <p:val>
                                            <p:fltVal val="0"/>
                                          </p:val>
                                        </p:tav>
                                        <p:tav tm="100000">
                                          <p:val>
                                            <p:strVal val="#ppt_w"/>
                                          </p:val>
                                        </p:tav>
                                      </p:tavLst>
                                    </p:anim>
                                    <p:anim calcmode="lin" valueType="num">
                                      <p:cBhvr>
                                        <p:cTn id="410" dur="1000" fill="hold"/>
                                        <p:tgtEl>
                                          <p:spTgt spid="70"/>
                                        </p:tgtEl>
                                        <p:attrNameLst>
                                          <p:attrName>ppt_h</p:attrName>
                                        </p:attrNameLst>
                                      </p:cBhvr>
                                      <p:tavLst>
                                        <p:tav tm="0">
                                          <p:val>
                                            <p:fltVal val="0"/>
                                          </p:val>
                                        </p:tav>
                                        <p:tav tm="100000">
                                          <p:val>
                                            <p:strVal val="#ppt_h"/>
                                          </p:val>
                                        </p:tav>
                                      </p:tavLst>
                                    </p:anim>
                                    <p:anim calcmode="lin" valueType="num">
                                      <p:cBhvr>
                                        <p:cTn id="411" dur="1000" fill="hold"/>
                                        <p:tgtEl>
                                          <p:spTgt spid="70"/>
                                        </p:tgtEl>
                                        <p:attrNameLst>
                                          <p:attrName>style.rotation</p:attrName>
                                        </p:attrNameLst>
                                      </p:cBhvr>
                                      <p:tavLst>
                                        <p:tav tm="0">
                                          <p:val>
                                            <p:fltVal val="90"/>
                                          </p:val>
                                        </p:tav>
                                        <p:tav tm="100000">
                                          <p:val>
                                            <p:fltVal val="0"/>
                                          </p:val>
                                        </p:tav>
                                      </p:tavLst>
                                    </p:anim>
                                    <p:animEffect transition="in" filter="fade">
                                      <p:cBhvr>
                                        <p:cTn id="412" dur="1000"/>
                                        <p:tgtEl>
                                          <p:spTgt spid="70"/>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1"/>
                                        </p:tgtEl>
                                        <p:attrNameLst>
                                          <p:attrName>style.visibility</p:attrName>
                                        </p:attrNameLst>
                                      </p:cBhvr>
                                      <p:to>
                                        <p:strVal val="visible"/>
                                      </p:to>
                                    </p:set>
                                    <p:anim calcmode="lin" valueType="num">
                                      <p:cBhvr>
                                        <p:cTn id="415" dur="1000" fill="hold"/>
                                        <p:tgtEl>
                                          <p:spTgt spid="71"/>
                                        </p:tgtEl>
                                        <p:attrNameLst>
                                          <p:attrName>ppt_w</p:attrName>
                                        </p:attrNameLst>
                                      </p:cBhvr>
                                      <p:tavLst>
                                        <p:tav tm="0">
                                          <p:val>
                                            <p:fltVal val="0"/>
                                          </p:val>
                                        </p:tav>
                                        <p:tav tm="100000">
                                          <p:val>
                                            <p:strVal val="#ppt_w"/>
                                          </p:val>
                                        </p:tav>
                                      </p:tavLst>
                                    </p:anim>
                                    <p:anim calcmode="lin" valueType="num">
                                      <p:cBhvr>
                                        <p:cTn id="416" dur="1000" fill="hold"/>
                                        <p:tgtEl>
                                          <p:spTgt spid="71"/>
                                        </p:tgtEl>
                                        <p:attrNameLst>
                                          <p:attrName>ppt_h</p:attrName>
                                        </p:attrNameLst>
                                      </p:cBhvr>
                                      <p:tavLst>
                                        <p:tav tm="0">
                                          <p:val>
                                            <p:fltVal val="0"/>
                                          </p:val>
                                        </p:tav>
                                        <p:tav tm="100000">
                                          <p:val>
                                            <p:strVal val="#ppt_h"/>
                                          </p:val>
                                        </p:tav>
                                      </p:tavLst>
                                    </p:anim>
                                    <p:anim calcmode="lin" valueType="num">
                                      <p:cBhvr>
                                        <p:cTn id="417" dur="1000" fill="hold"/>
                                        <p:tgtEl>
                                          <p:spTgt spid="71"/>
                                        </p:tgtEl>
                                        <p:attrNameLst>
                                          <p:attrName>style.rotation</p:attrName>
                                        </p:attrNameLst>
                                      </p:cBhvr>
                                      <p:tavLst>
                                        <p:tav tm="0">
                                          <p:val>
                                            <p:fltVal val="90"/>
                                          </p:val>
                                        </p:tav>
                                        <p:tav tm="100000">
                                          <p:val>
                                            <p:fltVal val="0"/>
                                          </p:val>
                                        </p:tav>
                                      </p:tavLst>
                                    </p:anim>
                                    <p:animEffect transition="in" filter="fade">
                                      <p:cBhvr>
                                        <p:cTn id="418" dur="1000"/>
                                        <p:tgtEl>
                                          <p:spTgt spid="71"/>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2"/>
                                        </p:tgtEl>
                                        <p:attrNameLst>
                                          <p:attrName>style.visibility</p:attrName>
                                        </p:attrNameLst>
                                      </p:cBhvr>
                                      <p:to>
                                        <p:strVal val="visible"/>
                                      </p:to>
                                    </p:set>
                                    <p:anim calcmode="lin" valueType="num">
                                      <p:cBhvr>
                                        <p:cTn id="421" dur="1000" fill="hold"/>
                                        <p:tgtEl>
                                          <p:spTgt spid="72"/>
                                        </p:tgtEl>
                                        <p:attrNameLst>
                                          <p:attrName>ppt_w</p:attrName>
                                        </p:attrNameLst>
                                      </p:cBhvr>
                                      <p:tavLst>
                                        <p:tav tm="0">
                                          <p:val>
                                            <p:fltVal val="0"/>
                                          </p:val>
                                        </p:tav>
                                        <p:tav tm="100000">
                                          <p:val>
                                            <p:strVal val="#ppt_w"/>
                                          </p:val>
                                        </p:tav>
                                      </p:tavLst>
                                    </p:anim>
                                    <p:anim calcmode="lin" valueType="num">
                                      <p:cBhvr>
                                        <p:cTn id="422" dur="1000" fill="hold"/>
                                        <p:tgtEl>
                                          <p:spTgt spid="72"/>
                                        </p:tgtEl>
                                        <p:attrNameLst>
                                          <p:attrName>ppt_h</p:attrName>
                                        </p:attrNameLst>
                                      </p:cBhvr>
                                      <p:tavLst>
                                        <p:tav tm="0">
                                          <p:val>
                                            <p:fltVal val="0"/>
                                          </p:val>
                                        </p:tav>
                                        <p:tav tm="100000">
                                          <p:val>
                                            <p:strVal val="#ppt_h"/>
                                          </p:val>
                                        </p:tav>
                                      </p:tavLst>
                                    </p:anim>
                                    <p:anim calcmode="lin" valueType="num">
                                      <p:cBhvr>
                                        <p:cTn id="423" dur="1000" fill="hold"/>
                                        <p:tgtEl>
                                          <p:spTgt spid="72"/>
                                        </p:tgtEl>
                                        <p:attrNameLst>
                                          <p:attrName>style.rotation</p:attrName>
                                        </p:attrNameLst>
                                      </p:cBhvr>
                                      <p:tavLst>
                                        <p:tav tm="0">
                                          <p:val>
                                            <p:fltVal val="90"/>
                                          </p:val>
                                        </p:tav>
                                        <p:tav tm="100000">
                                          <p:val>
                                            <p:fltVal val="0"/>
                                          </p:val>
                                        </p:tav>
                                      </p:tavLst>
                                    </p:anim>
                                    <p:animEffect transition="in" filter="fade">
                                      <p:cBhvr>
                                        <p:cTn id="424" dur="1000"/>
                                        <p:tgtEl>
                                          <p:spTgt spid="72"/>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3"/>
                                        </p:tgtEl>
                                        <p:attrNameLst>
                                          <p:attrName>style.visibility</p:attrName>
                                        </p:attrNameLst>
                                      </p:cBhvr>
                                      <p:to>
                                        <p:strVal val="visible"/>
                                      </p:to>
                                    </p:set>
                                    <p:anim calcmode="lin" valueType="num">
                                      <p:cBhvr>
                                        <p:cTn id="427" dur="1000" fill="hold"/>
                                        <p:tgtEl>
                                          <p:spTgt spid="73"/>
                                        </p:tgtEl>
                                        <p:attrNameLst>
                                          <p:attrName>ppt_w</p:attrName>
                                        </p:attrNameLst>
                                      </p:cBhvr>
                                      <p:tavLst>
                                        <p:tav tm="0">
                                          <p:val>
                                            <p:fltVal val="0"/>
                                          </p:val>
                                        </p:tav>
                                        <p:tav tm="100000">
                                          <p:val>
                                            <p:strVal val="#ppt_w"/>
                                          </p:val>
                                        </p:tav>
                                      </p:tavLst>
                                    </p:anim>
                                    <p:anim calcmode="lin" valueType="num">
                                      <p:cBhvr>
                                        <p:cTn id="428" dur="1000" fill="hold"/>
                                        <p:tgtEl>
                                          <p:spTgt spid="73"/>
                                        </p:tgtEl>
                                        <p:attrNameLst>
                                          <p:attrName>ppt_h</p:attrName>
                                        </p:attrNameLst>
                                      </p:cBhvr>
                                      <p:tavLst>
                                        <p:tav tm="0">
                                          <p:val>
                                            <p:fltVal val="0"/>
                                          </p:val>
                                        </p:tav>
                                        <p:tav tm="100000">
                                          <p:val>
                                            <p:strVal val="#ppt_h"/>
                                          </p:val>
                                        </p:tav>
                                      </p:tavLst>
                                    </p:anim>
                                    <p:anim calcmode="lin" valueType="num">
                                      <p:cBhvr>
                                        <p:cTn id="429" dur="1000" fill="hold"/>
                                        <p:tgtEl>
                                          <p:spTgt spid="73"/>
                                        </p:tgtEl>
                                        <p:attrNameLst>
                                          <p:attrName>style.rotation</p:attrName>
                                        </p:attrNameLst>
                                      </p:cBhvr>
                                      <p:tavLst>
                                        <p:tav tm="0">
                                          <p:val>
                                            <p:fltVal val="90"/>
                                          </p:val>
                                        </p:tav>
                                        <p:tav tm="100000">
                                          <p:val>
                                            <p:fltVal val="0"/>
                                          </p:val>
                                        </p:tav>
                                      </p:tavLst>
                                    </p:anim>
                                    <p:animEffect transition="in" filter="fade">
                                      <p:cBhvr>
                                        <p:cTn id="430" dur="1000"/>
                                        <p:tgtEl>
                                          <p:spTgt spid="73"/>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4"/>
                                        </p:tgtEl>
                                        <p:attrNameLst>
                                          <p:attrName>style.visibility</p:attrName>
                                        </p:attrNameLst>
                                      </p:cBhvr>
                                      <p:to>
                                        <p:strVal val="visible"/>
                                      </p:to>
                                    </p:set>
                                    <p:anim calcmode="lin" valueType="num">
                                      <p:cBhvr>
                                        <p:cTn id="433" dur="1000" fill="hold"/>
                                        <p:tgtEl>
                                          <p:spTgt spid="74"/>
                                        </p:tgtEl>
                                        <p:attrNameLst>
                                          <p:attrName>ppt_w</p:attrName>
                                        </p:attrNameLst>
                                      </p:cBhvr>
                                      <p:tavLst>
                                        <p:tav tm="0">
                                          <p:val>
                                            <p:fltVal val="0"/>
                                          </p:val>
                                        </p:tav>
                                        <p:tav tm="100000">
                                          <p:val>
                                            <p:strVal val="#ppt_w"/>
                                          </p:val>
                                        </p:tav>
                                      </p:tavLst>
                                    </p:anim>
                                    <p:anim calcmode="lin" valueType="num">
                                      <p:cBhvr>
                                        <p:cTn id="434" dur="1000" fill="hold"/>
                                        <p:tgtEl>
                                          <p:spTgt spid="74"/>
                                        </p:tgtEl>
                                        <p:attrNameLst>
                                          <p:attrName>ppt_h</p:attrName>
                                        </p:attrNameLst>
                                      </p:cBhvr>
                                      <p:tavLst>
                                        <p:tav tm="0">
                                          <p:val>
                                            <p:fltVal val="0"/>
                                          </p:val>
                                        </p:tav>
                                        <p:tav tm="100000">
                                          <p:val>
                                            <p:strVal val="#ppt_h"/>
                                          </p:val>
                                        </p:tav>
                                      </p:tavLst>
                                    </p:anim>
                                    <p:anim calcmode="lin" valueType="num">
                                      <p:cBhvr>
                                        <p:cTn id="435" dur="1000" fill="hold"/>
                                        <p:tgtEl>
                                          <p:spTgt spid="74"/>
                                        </p:tgtEl>
                                        <p:attrNameLst>
                                          <p:attrName>style.rotation</p:attrName>
                                        </p:attrNameLst>
                                      </p:cBhvr>
                                      <p:tavLst>
                                        <p:tav tm="0">
                                          <p:val>
                                            <p:fltVal val="90"/>
                                          </p:val>
                                        </p:tav>
                                        <p:tav tm="100000">
                                          <p:val>
                                            <p:fltVal val="0"/>
                                          </p:val>
                                        </p:tav>
                                      </p:tavLst>
                                    </p:anim>
                                    <p:animEffect transition="in" filter="fade">
                                      <p:cBhvr>
                                        <p:cTn id="436" dur="1000"/>
                                        <p:tgtEl>
                                          <p:spTgt spid="74"/>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5"/>
                                        </p:tgtEl>
                                        <p:attrNameLst>
                                          <p:attrName>style.visibility</p:attrName>
                                        </p:attrNameLst>
                                      </p:cBhvr>
                                      <p:to>
                                        <p:strVal val="visible"/>
                                      </p:to>
                                    </p:set>
                                    <p:anim calcmode="lin" valueType="num">
                                      <p:cBhvr>
                                        <p:cTn id="439" dur="1000" fill="hold"/>
                                        <p:tgtEl>
                                          <p:spTgt spid="75"/>
                                        </p:tgtEl>
                                        <p:attrNameLst>
                                          <p:attrName>ppt_w</p:attrName>
                                        </p:attrNameLst>
                                      </p:cBhvr>
                                      <p:tavLst>
                                        <p:tav tm="0">
                                          <p:val>
                                            <p:fltVal val="0"/>
                                          </p:val>
                                        </p:tav>
                                        <p:tav tm="100000">
                                          <p:val>
                                            <p:strVal val="#ppt_w"/>
                                          </p:val>
                                        </p:tav>
                                      </p:tavLst>
                                    </p:anim>
                                    <p:anim calcmode="lin" valueType="num">
                                      <p:cBhvr>
                                        <p:cTn id="440" dur="1000" fill="hold"/>
                                        <p:tgtEl>
                                          <p:spTgt spid="75"/>
                                        </p:tgtEl>
                                        <p:attrNameLst>
                                          <p:attrName>ppt_h</p:attrName>
                                        </p:attrNameLst>
                                      </p:cBhvr>
                                      <p:tavLst>
                                        <p:tav tm="0">
                                          <p:val>
                                            <p:fltVal val="0"/>
                                          </p:val>
                                        </p:tav>
                                        <p:tav tm="100000">
                                          <p:val>
                                            <p:strVal val="#ppt_h"/>
                                          </p:val>
                                        </p:tav>
                                      </p:tavLst>
                                    </p:anim>
                                    <p:anim calcmode="lin" valueType="num">
                                      <p:cBhvr>
                                        <p:cTn id="441" dur="1000" fill="hold"/>
                                        <p:tgtEl>
                                          <p:spTgt spid="75"/>
                                        </p:tgtEl>
                                        <p:attrNameLst>
                                          <p:attrName>style.rotation</p:attrName>
                                        </p:attrNameLst>
                                      </p:cBhvr>
                                      <p:tavLst>
                                        <p:tav tm="0">
                                          <p:val>
                                            <p:fltVal val="90"/>
                                          </p:val>
                                        </p:tav>
                                        <p:tav tm="100000">
                                          <p:val>
                                            <p:fltVal val="0"/>
                                          </p:val>
                                        </p:tav>
                                      </p:tavLst>
                                    </p:anim>
                                    <p:animEffect transition="in" filter="fade">
                                      <p:cBhvr>
                                        <p:cTn id="442" dur="1000"/>
                                        <p:tgtEl>
                                          <p:spTgt spid="75"/>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6"/>
                                        </p:tgtEl>
                                        <p:attrNameLst>
                                          <p:attrName>style.visibility</p:attrName>
                                        </p:attrNameLst>
                                      </p:cBhvr>
                                      <p:to>
                                        <p:strVal val="visible"/>
                                      </p:to>
                                    </p:set>
                                    <p:anim calcmode="lin" valueType="num">
                                      <p:cBhvr>
                                        <p:cTn id="445" dur="1000" fill="hold"/>
                                        <p:tgtEl>
                                          <p:spTgt spid="76"/>
                                        </p:tgtEl>
                                        <p:attrNameLst>
                                          <p:attrName>ppt_w</p:attrName>
                                        </p:attrNameLst>
                                      </p:cBhvr>
                                      <p:tavLst>
                                        <p:tav tm="0">
                                          <p:val>
                                            <p:fltVal val="0"/>
                                          </p:val>
                                        </p:tav>
                                        <p:tav tm="100000">
                                          <p:val>
                                            <p:strVal val="#ppt_w"/>
                                          </p:val>
                                        </p:tav>
                                      </p:tavLst>
                                    </p:anim>
                                    <p:anim calcmode="lin" valueType="num">
                                      <p:cBhvr>
                                        <p:cTn id="446" dur="1000" fill="hold"/>
                                        <p:tgtEl>
                                          <p:spTgt spid="76"/>
                                        </p:tgtEl>
                                        <p:attrNameLst>
                                          <p:attrName>ppt_h</p:attrName>
                                        </p:attrNameLst>
                                      </p:cBhvr>
                                      <p:tavLst>
                                        <p:tav tm="0">
                                          <p:val>
                                            <p:fltVal val="0"/>
                                          </p:val>
                                        </p:tav>
                                        <p:tav tm="100000">
                                          <p:val>
                                            <p:strVal val="#ppt_h"/>
                                          </p:val>
                                        </p:tav>
                                      </p:tavLst>
                                    </p:anim>
                                    <p:anim calcmode="lin" valueType="num">
                                      <p:cBhvr>
                                        <p:cTn id="447" dur="1000" fill="hold"/>
                                        <p:tgtEl>
                                          <p:spTgt spid="76"/>
                                        </p:tgtEl>
                                        <p:attrNameLst>
                                          <p:attrName>style.rotation</p:attrName>
                                        </p:attrNameLst>
                                      </p:cBhvr>
                                      <p:tavLst>
                                        <p:tav tm="0">
                                          <p:val>
                                            <p:fltVal val="90"/>
                                          </p:val>
                                        </p:tav>
                                        <p:tav tm="100000">
                                          <p:val>
                                            <p:fltVal val="0"/>
                                          </p:val>
                                        </p:tav>
                                      </p:tavLst>
                                    </p:anim>
                                    <p:animEffect transition="in" filter="fade">
                                      <p:cBhvr>
                                        <p:cTn id="448" dur="1000"/>
                                        <p:tgtEl>
                                          <p:spTgt spid="76"/>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7"/>
                                        </p:tgtEl>
                                        <p:attrNameLst>
                                          <p:attrName>style.visibility</p:attrName>
                                        </p:attrNameLst>
                                      </p:cBhvr>
                                      <p:to>
                                        <p:strVal val="visible"/>
                                      </p:to>
                                    </p:set>
                                    <p:anim calcmode="lin" valueType="num">
                                      <p:cBhvr>
                                        <p:cTn id="451" dur="1000" fill="hold"/>
                                        <p:tgtEl>
                                          <p:spTgt spid="77"/>
                                        </p:tgtEl>
                                        <p:attrNameLst>
                                          <p:attrName>ppt_w</p:attrName>
                                        </p:attrNameLst>
                                      </p:cBhvr>
                                      <p:tavLst>
                                        <p:tav tm="0">
                                          <p:val>
                                            <p:fltVal val="0"/>
                                          </p:val>
                                        </p:tav>
                                        <p:tav tm="100000">
                                          <p:val>
                                            <p:strVal val="#ppt_w"/>
                                          </p:val>
                                        </p:tav>
                                      </p:tavLst>
                                    </p:anim>
                                    <p:anim calcmode="lin" valueType="num">
                                      <p:cBhvr>
                                        <p:cTn id="452" dur="1000" fill="hold"/>
                                        <p:tgtEl>
                                          <p:spTgt spid="77"/>
                                        </p:tgtEl>
                                        <p:attrNameLst>
                                          <p:attrName>ppt_h</p:attrName>
                                        </p:attrNameLst>
                                      </p:cBhvr>
                                      <p:tavLst>
                                        <p:tav tm="0">
                                          <p:val>
                                            <p:fltVal val="0"/>
                                          </p:val>
                                        </p:tav>
                                        <p:tav tm="100000">
                                          <p:val>
                                            <p:strVal val="#ppt_h"/>
                                          </p:val>
                                        </p:tav>
                                      </p:tavLst>
                                    </p:anim>
                                    <p:anim calcmode="lin" valueType="num">
                                      <p:cBhvr>
                                        <p:cTn id="453" dur="1000" fill="hold"/>
                                        <p:tgtEl>
                                          <p:spTgt spid="77"/>
                                        </p:tgtEl>
                                        <p:attrNameLst>
                                          <p:attrName>style.rotation</p:attrName>
                                        </p:attrNameLst>
                                      </p:cBhvr>
                                      <p:tavLst>
                                        <p:tav tm="0">
                                          <p:val>
                                            <p:fltVal val="90"/>
                                          </p:val>
                                        </p:tav>
                                        <p:tav tm="100000">
                                          <p:val>
                                            <p:fltVal val="0"/>
                                          </p:val>
                                        </p:tav>
                                      </p:tavLst>
                                    </p:anim>
                                    <p:animEffect transition="in" filter="fade">
                                      <p:cBhvr>
                                        <p:cTn id="454" dur="1000"/>
                                        <p:tgtEl>
                                          <p:spTgt spid="77"/>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8"/>
                                        </p:tgtEl>
                                        <p:attrNameLst>
                                          <p:attrName>style.visibility</p:attrName>
                                        </p:attrNameLst>
                                      </p:cBhvr>
                                      <p:to>
                                        <p:strVal val="visible"/>
                                      </p:to>
                                    </p:set>
                                    <p:anim calcmode="lin" valueType="num">
                                      <p:cBhvr>
                                        <p:cTn id="457" dur="1000" fill="hold"/>
                                        <p:tgtEl>
                                          <p:spTgt spid="78"/>
                                        </p:tgtEl>
                                        <p:attrNameLst>
                                          <p:attrName>ppt_w</p:attrName>
                                        </p:attrNameLst>
                                      </p:cBhvr>
                                      <p:tavLst>
                                        <p:tav tm="0">
                                          <p:val>
                                            <p:fltVal val="0"/>
                                          </p:val>
                                        </p:tav>
                                        <p:tav tm="100000">
                                          <p:val>
                                            <p:strVal val="#ppt_w"/>
                                          </p:val>
                                        </p:tav>
                                      </p:tavLst>
                                    </p:anim>
                                    <p:anim calcmode="lin" valueType="num">
                                      <p:cBhvr>
                                        <p:cTn id="458" dur="1000" fill="hold"/>
                                        <p:tgtEl>
                                          <p:spTgt spid="78"/>
                                        </p:tgtEl>
                                        <p:attrNameLst>
                                          <p:attrName>ppt_h</p:attrName>
                                        </p:attrNameLst>
                                      </p:cBhvr>
                                      <p:tavLst>
                                        <p:tav tm="0">
                                          <p:val>
                                            <p:fltVal val="0"/>
                                          </p:val>
                                        </p:tav>
                                        <p:tav tm="100000">
                                          <p:val>
                                            <p:strVal val="#ppt_h"/>
                                          </p:val>
                                        </p:tav>
                                      </p:tavLst>
                                    </p:anim>
                                    <p:anim calcmode="lin" valueType="num">
                                      <p:cBhvr>
                                        <p:cTn id="459" dur="1000" fill="hold"/>
                                        <p:tgtEl>
                                          <p:spTgt spid="78"/>
                                        </p:tgtEl>
                                        <p:attrNameLst>
                                          <p:attrName>style.rotation</p:attrName>
                                        </p:attrNameLst>
                                      </p:cBhvr>
                                      <p:tavLst>
                                        <p:tav tm="0">
                                          <p:val>
                                            <p:fltVal val="90"/>
                                          </p:val>
                                        </p:tav>
                                        <p:tav tm="100000">
                                          <p:val>
                                            <p:fltVal val="0"/>
                                          </p:val>
                                        </p:tav>
                                      </p:tavLst>
                                    </p:anim>
                                    <p:animEffect transition="in" filter="fade">
                                      <p:cBhvr>
                                        <p:cTn id="460" dur="1000"/>
                                        <p:tgtEl>
                                          <p:spTgt spid="78"/>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9"/>
                                        </p:tgtEl>
                                        <p:attrNameLst>
                                          <p:attrName>style.visibility</p:attrName>
                                        </p:attrNameLst>
                                      </p:cBhvr>
                                      <p:to>
                                        <p:strVal val="visible"/>
                                      </p:to>
                                    </p:set>
                                    <p:anim calcmode="lin" valueType="num">
                                      <p:cBhvr>
                                        <p:cTn id="463" dur="1000" fill="hold"/>
                                        <p:tgtEl>
                                          <p:spTgt spid="79"/>
                                        </p:tgtEl>
                                        <p:attrNameLst>
                                          <p:attrName>ppt_w</p:attrName>
                                        </p:attrNameLst>
                                      </p:cBhvr>
                                      <p:tavLst>
                                        <p:tav tm="0">
                                          <p:val>
                                            <p:fltVal val="0"/>
                                          </p:val>
                                        </p:tav>
                                        <p:tav tm="100000">
                                          <p:val>
                                            <p:strVal val="#ppt_w"/>
                                          </p:val>
                                        </p:tav>
                                      </p:tavLst>
                                    </p:anim>
                                    <p:anim calcmode="lin" valueType="num">
                                      <p:cBhvr>
                                        <p:cTn id="464" dur="1000" fill="hold"/>
                                        <p:tgtEl>
                                          <p:spTgt spid="79"/>
                                        </p:tgtEl>
                                        <p:attrNameLst>
                                          <p:attrName>ppt_h</p:attrName>
                                        </p:attrNameLst>
                                      </p:cBhvr>
                                      <p:tavLst>
                                        <p:tav tm="0">
                                          <p:val>
                                            <p:fltVal val="0"/>
                                          </p:val>
                                        </p:tav>
                                        <p:tav tm="100000">
                                          <p:val>
                                            <p:strVal val="#ppt_h"/>
                                          </p:val>
                                        </p:tav>
                                      </p:tavLst>
                                    </p:anim>
                                    <p:anim calcmode="lin" valueType="num">
                                      <p:cBhvr>
                                        <p:cTn id="465" dur="1000" fill="hold"/>
                                        <p:tgtEl>
                                          <p:spTgt spid="79"/>
                                        </p:tgtEl>
                                        <p:attrNameLst>
                                          <p:attrName>style.rotation</p:attrName>
                                        </p:attrNameLst>
                                      </p:cBhvr>
                                      <p:tavLst>
                                        <p:tav tm="0">
                                          <p:val>
                                            <p:fltVal val="90"/>
                                          </p:val>
                                        </p:tav>
                                        <p:tav tm="100000">
                                          <p:val>
                                            <p:fltVal val="0"/>
                                          </p:val>
                                        </p:tav>
                                      </p:tavLst>
                                    </p:anim>
                                    <p:animEffect transition="in" filter="fade">
                                      <p:cBhvr>
                                        <p:cTn id="466" dur="1000"/>
                                        <p:tgtEl>
                                          <p:spTgt spid="79"/>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0"/>
                                        </p:tgtEl>
                                        <p:attrNameLst>
                                          <p:attrName>style.visibility</p:attrName>
                                        </p:attrNameLst>
                                      </p:cBhvr>
                                      <p:to>
                                        <p:strVal val="visible"/>
                                      </p:to>
                                    </p:set>
                                    <p:anim calcmode="lin" valueType="num">
                                      <p:cBhvr>
                                        <p:cTn id="469" dur="1000" fill="hold"/>
                                        <p:tgtEl>
                                          <p:spTgt spid="80"/>
                                        </p:tgtEl>
                                        <p:attrNameLst>
                                          <p:attrName>ppt_w</p:attrName>
                                        </p:attrNameLst>
                                      </p:cBhvr>
                                      <p:tavLst>
                                        <p:tav tm="0">
                                          <p:val>
                                            <p:fltVal val="0"/>
                                          </p:val>
                                        </p:tav>
                                        <p:tav tm="100000">
                                          <p:val>
                                            <p:strVal val="#ppt_w"/>
                                          </p:val>
                                        </p:tav>
                                      </p:tavLst>
                                    </p:anim>
                                    <p:anim calcmode="lin" valueType="num">
                                      <p:cBhvr>
                                        <p:cTn id="470" dur="1000" fill="hold"/>
                                        <p:tgtEl>
                                          <p:spTgt spid="80"/>
                                        </p:tgtEl>
                                        <p:attrNameLst>
                                          <p:attrName>ppt_h</p:attrName>
                                        </p:attrNameLst>
                                      </p:cBhvr>
                                      <p:tavLst>
                                        <p:tav tm="0">
                                          <p:val>
                                            <p:fltVal val="0"/>
                                          </p:val>
                                        </p:tav>
                                        <p:tav tm="100000">
                                          <p:val>
                                            <p:strVal val="#ppt_h"/>
                                          </p:val>
                                        </p:tav>
                                      </p:tavLst>
                                    </p:anim>
                                    <p:anim calcmode="lin" valueType="num">
                                      <p:cBhvr>
                                        <p:cTn id="471" dur="1000" fill="hold"/>
                                        <p:tgtEl>
                                          <p:spTgt spid="80"/>
                                        </p:tgtEl>
                                        <p:attrNameLst>
                                          <p:attrName>style.rotation</p:attrName>
                                        </p:attrNameLst>
                                      </p:cBhvr>
                                      <p:tavLst>
                                        <p:tav tm="0">
                                          <p:val>
                                            <p:fltVal val="90"/>
                                          </p:val>
                                        </p:tav>
                                        <p:tav tm="100000">
                                          <p:val>
                                            <p:fltVal val="0"/>
                                          </p:val>
                                        </p:tav>
                                      </p:tavLst>
                                    </p:anim>
                                    <p:animEffect transition="in" filter="fade">
                                      <p:cBhvr>
                                        <p:cTn id="472" dur="1000"/>
                                        <p:tgtEl>
                                          <p:spTgt spid="80"/>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1"/>
                                        </p:tgtEl>
                                        <p:attrNameLst>
                                          <p:attrName>style.visibility</p:attrName>
                                        </p:attrNameLst>
                                      </p:cBhvr>
                                      <p:to>
                                        <p:strVal val="visible"/>
                                      </p:to>
                                    </p:set>
                                    <p:anim calcmode="lin" valueType="num">
                                      <p:cBhvr>
                                        <p:cTn id="475" dur="1000" fill="hold"/>
                                        <p:tgtEl>
                                          <p:spTgt spid="81"/>
                                        </p:tgtEl>
                                        <p:attrNameLst>
                                          <p:attrName>ppt_w</p:attrName>
                                        </p:attrNameLst>
                                      </p:cBhvr>
                                      <p:tavLst>
                                        <p:tav tm="0">
                                          <p:val>
                                            <p:fltVal val="0"/>
                                          </p:val>
                                        </p:tav>
                                        <p:tav tm="100000">
                                          <p:val>
                                            <p:strVal val="#ppt_w"/>
                                          </p:val>
                                        </p:tav>
                                      </p:tavLst>
                                    </p:anim>
                                    <p:anim calcmode="lin" valueType="num">
                                      <p:cBhvr>
                                        <p:cTn id="476" dur="1000" fill="hold"/>
                                        <p:tgtEl>
                                          <p:spTgt spid="81"/>
                                        </p:tgtEl>
                                        <p:attrNameLst>
                                          <p:attrName>ppt_h</p:attrName>
                                        </p:attrNameLst>
                                      </p:cBhvr>
                                      <p:tavLst>
                                        <p:tav tm="0">
                                          <p:val>
                                            <p:fltVal val="0"/>
                                          </p:val>
                                        </p:tav>
                                        <p:tav tm="100000">
                                          <p:val>
                                            <p:strVal val="#ppt_h"/>
                                          </p:val>
                                        </p:tav>
                                      </p:tavLst>
                                    </p:anim>
                                    <p:anim calcmode="lin" valueType="num">
                                      <p:cBhvr>
                                        <p:cTn id="477" dur="1000" fill="hold"/>
                                        <p:tgtEl>
                                          <p:spTgt spid="81"/>
                                        </p:tgtEl>
                                        <p:attrNameLst>
                                          <p:attrName>style.rotation</p:attrName>
                                        </p:attrNameLst>
                                      </p:cBhvr>
                                      <p:tavLst>
                                        <p:tav tm="0">
                                          <p:val>
                                            <p:fltVal val="90"/>
                                          </p:val>
                                        </p:tav>
                                        <p:tav tm="100000">
                                          <p:val>
                                            <p:fltVal val="0"/>
                                          </p:val>
                                        </p:tav>
                                      </p:tavLst>
                                    </p:anim>
                                    <p:animEffect transition="in" filter="fade">
                                      <p:cBhvr>
                                        <p:cTn id="478" dur="1000"/>
                                        <p:tgtEl>
                                          <p:spTgt spid="81"/>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2"/>
                                        </p:tgtEl>
                                        <p:attrNameLst>
                                          <p:attrName>style.visibility</p:attrName>
                                        </p:attrNameLst>
                                      </p:cBhvr>
                                      <p:to>
                                        <p:strVal val="visible"/>
                                      </p:to>
                                    </p:set>
                                    <p:anim calcmode="lin" valueType="num">
                                      <p:cBhvr>
                                        <p:cTn id="481" dur="1000" fill="hold"/>
                                        <p:tgtEl>
                                          <p:spTgt spid="82"/>
                                        </p:tgtEl>
                                        <p:attrNameLst>
                                          <p:attrName>ppt_w</p:attrName>
                                        </p:attrNameLst>
                                      </p:cBhvr>
                                      <p:tavLst>
                                        <p:tav tm="0">
                                          <p:val>
                                            <p:fltVal val="0"/>
                                          </p:val>
                                        </p:tav>
                                        <p:tav tm="100000">
                                          <p:val>
                                            <p:strVal val="#ppt_w"/>
                                          </p:val>
                                        </p:tav>
                                      </p:tavLst>
                                    </p:anim>
                                    <p:anim calcmode="lin" valueType="num">
                                      <p:cBhvr>
                                        <p:cTn id="482" dur="1000" fill="hold"/>
                                        <p:tgtEl>
                                          <p:spTgt spid="82"/>
                                        </p:tgtEl>
                                        <p:attrNameLst>
                                          <p:attrName>ppt_h</p:attrName>
                                        </p:attrNameLst>
                                      </p:cBhvr>
                                      <p:tavLst>
                                        <p:tav tm="0">
                                          <p:val>
                                            <p:fltVal val="0"/>
                                          </p:val>
                                        </p:tav>
                                        <p:tav tm="100000">
                                          <p:val>
                                            <p:strVal val="#ppt_h"/>
                                          </p:val>
                                        </p:tav>
                                      </p:tavLst>
                                    </p:anim>
                                    <p:anim calcmode="lin" valueType="num">
                                      <p:cBhvr>
                                        <p:cTn id="483" dur="1000" fill="hold"/>
                                        <p:tgtEl>
                                          <p:spTgt spid="82"/>
                                        </p:tgtEl>
                                        <p:attrNameLst>
                                          <p:attrName>style.rotation</p:attrName>
                                        </p:attrNameLst>
                                      </p:cBhvr>
                                      <p:tavLst>
                                        <p:tav tm="0">
                                          <p:val>
                                            <p:fltVal val="90"/>
                                          </p:val>
                                        </p:tav>
                                        <p:tav tm="100000">
                                          <p:val>
                                            <p:fltVal val="0"/>
                                          </p:val>
                                        </p:tav>
                                      </p:tavLst>
                                    </p:anim>
                                    <p:animEffect transition="in" filter="fade">
                                      <p:cBhvr>
                                        <p:cTn id="484" dur="1000"/>
                                        <p:tgtEl>
                                          <p:spTgt spid="82"/>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3"/>
                                        </p:tgtEl>
                                        <p:attrNameLst>
                                          <p:attrName>style.visibility</p:attrName>
                                        </p:attrNameLst>
                                      </p:cBhvr>
                                      <p:to>
                                        <p:strVal val="visible"/>
                                      </p:to>
                                    </p:set>
                                    <p:anim calcmode="lin" valueType="num">
                                      <p:cBhvr>
                                        <p:cTn id="487" dur="1000" fill="hold"/>
                                        <p:tgtEl>
                                          <p:spTgt spid="83"/>
                                        </p:tgtEl>
                                        <p:attrNameLst>
                                          <p:attrName>ppt_w</p:attrName>
                                        </p:attrNameLst>
                                      </p:cBhvr>
                                      <p:tavLst>
                                        <p:tav tm="0">
                                          <p:val>
                                            <p:fltVal val="0"/>
                                          </p:val>
                                        </p:tav>
                                        <p:tav tm="100000">
                                          <p:val>
                                            <p:strVal val="#ppt_w"/>
                                          </p:val>
                                        </p:tav>
                                      </p:tavLst>
                                    </p:anim>
                                    <p:anim calcmode="lin" valueType="num">
                                      <p:cBhvr>
                                        <p:cTn id="488" dur="1000" fill="hold"/>
                                        <p:tgtEl>
                                          <p:spTgt spid="83"/>
                                        </p:tgtEl>
                                        <p:attrNameLst>
                                          <p:attrName>ppt_h</p:attrName>
                                        </p:attrNameLst>
                                      </p:cBhvr>
                                      <p:tavLst>
                                        <p:tav tm="0">
                                          <p:val>
                                            <p:fltVal val="0"/>
                                          </p:val>
                                        </p:tav>
                                        <p:tav tm="100000">
                                          <p:val>
                                            <p:strVal val="#ppt_h"/>
                                          </p:val>
                                        </p:tav>
                                      </p:tavLst>
                                    </p:anim>
                                    <p:anim calcmode="lin" valueType="num">
                                      <p:cBhvr>
                                        <p:cTn id="489" dur="1000" fill="hold"/>
                                        <p:tgtEl>
                                          <p:spTgt spid="83"/>
                                        </p:tgtEl>
                                        <p:attrNameLst>
                                          <p:attrName>style.rotation</p:attrName>
                                        </p:attrNameLst>
                                      </p:cBhvr>
                                      <p:tavLst>
                                        <p:tav tm="0">
                                          <p:val>
                                            <p:fltVal val="90"/>
                                          </p:val>
                                        </p:tav>
                                        <p:tav tm="100000">
                                          <p:val>
                                            <p:fltVal val="0"/>
                                          </p:val>
                                        </p:tav>
                                      </p:tavLst>
                                    </p:anim>
                                    <p:animEffect transition="in" filter="fade">
                                      <p:cBhvr>
                                        <p:cTn id="490" dur="1000"/>
                                        <p:tgtEl>
                                          <p:spTgt spid="83"/>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4"/>
                                        </p:tgtEl>
                                        <p:attrNameLst>
                                          <p:attrName>style.visibility</p:attrName>
                                        </p:attrNameLst>
                                      </p:cBhvr>
                                      <p:to>
                                        <p:strVal val="visible"/>
                                      </p:to>
                                    </p:set>
                                    <p:anim calcmode="lin" valueType="num">
                                      <p:cBhvr>
                                        <p:cTn id="493" dur="1000" fill="hold"/>
                                        <p:tgtEl>
                                          <p:spTgt spid="84"/>
                                        </p:tgtEl>
                                        <p:attrNameLst>
                                          <p:attrName>ppt_w</p:attrName>
                                        </p:attrNameLst>
                                      </p:cBhvr>
                                      <p:tavLst>
                                        <p:tav tm="0">
                                          <p:val>
                                            <p:fltVal val="0"/>
                                          </p:val>
                                        </p:tav>
                                        <p:tav tm="100000">
                                          <p:val>
                                            <p:strVal val="#ppt_w"/>
                                          </p:val>
                                        </p:tav>
                                      </p:tavLst>
                                    </p:anim>
                                    <p:anim calcmode="lin" valueType="num">
                                      <p:cBhvr>
                                        <p:cTn id="494" dur="1000" fill="hold"/>
                                        <p:tgtEl>
                                          <p:spTgt spid="84"/>
                                        </p:tgtEl>
                                        <p:attrNameLst>
                                          <p:attrName>ppt_h</p:attrName>
                                        </p:attrNameLst>
                                      </p:cBhvr>
                                      <p:tavLst>
                                        <p:tav tm="0">
                                          <p:val>
                                            <p:fltVal val="0"/>
                                          </p:val>
                                        </p:tav>
                                        <p:tav tm="100000">
                                          <p:val>
                                            <p:strVal val="#ppt_h"/>
                                          </p:val>
                                        </p:tav>
                                      </p:tavLst>
                                    </p:anim>
                                    <p:anim calcmode="lin" valueType="num">
                                      <p:cBhvr>
                                        <p:cTn id="495" dur="1000" fill="hold"/>
                                        <p:tgtEl>
                                          <p:spTgt spid="84"/>
                                        </p:tgtEl>
                                        <p:attrNameLst>
                                          <p:attrName>style.rotation</p:attrName>
                                        </p:attrNameLst>
                                      </p:cBhvr>
                                      <p:tavLst>
                                        <p:tav tm="0">
                                          <p:val>
                                            <p:fltVal val="90"/>
                                          </p:val>
                                        </p:tav>
                                        <p:tav tm="100000">
                                          <p:val>
                                            <p:fltVal val="0"/>
                                          </p:val>
                                        </p:tav>
                                      </p:tavLst>
                                    </p:anim>
                                    <p:animEffect transition="in" filter="fade">
                                      <p:cBhvr>
                                        <p:cTn id="496" dur="1000"/>
                                        <p:tgtEl>
                                          <p:spTgt spid="84"/>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5"/>
                                        </p:tgtEl>
                                        <p:attrNameLst>
                                          <p:attrName>style.visibility</p:attrName>
                                        </p:attrNameLst>
                                      </p:cBhvr>
                                      <p:to>
                                        <p:strVal val="visible"/>
                                      </p:to>
                                    </p:set>
                                    <p:anim calcmode="lin" valueType="num">
                                      <p:cBhvr>
                                        <p:cTn id="499" dur="1000" fill="hold"/>
                                        <p:tgtEl>
                                          <p:spTgt spid="85"/>
                                        </p:tgtEl>
                                        <p:attrNameLst>
                                          <p:attrName>ppt_w</p:attrName>
                                        </p:attrNameLst>
                                      </p:cBhvr>
                                      <p:tavLst>
                                        <p:tav tm="0">
                                          <p:val>
                                            <p:fltVal val="0"/>
                                          </p:val>
                                        </p:tav>
                                        <p:tav tm="100000">
                                          <p:val>
                                            <p:strVal val="#ppt_w"/>
                                          </p:val>
                                        </p:tav>
                                      </p:tavLst>
                                    </p:anim>
                                    <p:anim calcmode="lin" valueType="num">
                                      <p:cBhvr>
                                        <p:cTn id="500" dur="1000" fill="hold"/>
                                        <p:tgtEl>
                                          <p:spTgt spid="85"/>
                                        </p:tgtEl>
                                        <p:attrNameLst>
                                          <p:attrName>ppt_h</p:attrName>
                                        </p:attrNameLst>
                                      </p:cBhvr>
                                      <p:tavLst>
                                        <p:tav tm="0">
                                          <p:val>
                                            <p:fltVal val="0"/>
                                          </p:val>
                                        </p:tav>
                                        <p:tav tm="100000">
                                          <p:val>
                                            <p:strVal val="#ppt_h"/>
                                          </p:val>
                                        </p:tav>
                                      </p:tavLst>
                                    </p:anim>
                                    <p:anim calcmode="lin" valueType="num">
                                      <p:cBhvr>
                                        <p:cTn id="501" dur="1000" fill="hold"/>
                                        <p:tgtEl>
                                          <p:spTgt spid="85"/>
                                        </p:tgtEl>
                                        <p:attrNameLst>
                                          <p:attrName>style.rotation</p:attrName>
                                        </p:attrNameLst>
                                      </p:cBhvr>
                                      <p:tavLst>
                                        <p:tav tm="0">
                                          <p:val>
                                            <p:fltVal val="90"/>
                                          </p:val>
                                        </p:tav>
                                        <p:tav tm="100000">
                                          <p:val>
                                            <p:fltVal val="0"/>
                                          </p:val>
                                        </p:tav>
                                      </p:tavLst>
                                    </p:anim>
                                    <p:animEffect transition="in" filter="fade">
                                      <p:cBhvr>
                                        <p:cTn id="502" dur="1000"/>
                                        <p:tgtEl>
                                          <p:spTgt spid="85"/>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6"/>
                                        </p:tgtEl>
                                        <p:attrNameLst>
                                          <p:attrName>style.visibility</p:attrName>
                                        </p:attrNameLst>
                                      </p:cBhvr>
                                      <p:to>
                                        <p:strVal val="visible"/>
                                      </p:to>
                                    </p:set>
                                    <p:anim calcmode="lin" valueType="num">
                                      <p:cBhvr>
                                        <p:cTn id="505" dur="1000" fill="hold"/>
                                        <p:tgtEl>
                                          <p:spTgt spid="86"/>
                                        </p:tgtEl>
                                        <p:attrNameLst>
                                          <p:attrName>ppt_w</p:attrName>
                                        </p:attrNameLst>
                                      </p:cBhvr>
                                      <p:tavLst>
                                        <p:tav tm="0">
                                          <p:val>
                                            <p:fltVal val="0"/>
                                          </p:val>
                                        </p:tav>
                                        <p:tav tm="100000">
                                          <p:val>
                                            <p:strVal val="#ppt_w"/>
                                          </p:val>
                                        </p:tav>
                                      </p:tavLst>
                                    </p:anim>
                                    <p:anim calcmode="lin" valueType="num">
                                      <p:cBhvr>
                                        <p:cTn id="506" dur="1000" fill="hold"/>
                                        <p:tgtEl>
                                          <p:spTgt spid="86"/>
                                        </p:tgtEl>
                                        <p:attrNameLst>
                                          <p:attrName>ppt_h</p:attrName>
                                        </p:attrNameLst>
                                      </p:cBhvr>
                                      <p:tavLst>
                                        <p:tav tm="0">
                                          <p:val>
                                            <p:fltVal val="0"/>
                                          </p:val>
                                        </p:tav>
                                        <p:tav tm="100000">
                                          <p:val>
                                            <p:strVal val="#ppt_h"/>
                                          </p:val>
                                        </p:tav>
                                      </p:tavLst>
                                    </p:anim>
                                    <p:anim calcmode="lin" valueType="num">
                                      <p:cBhvr>
                                        <p:cTn id="507" dur="1000" fill="hold"/>
                                        <p:tgtEl>
                                          <p:spTgt spid="86"/>
                                        </p:tgtEl>
                                        <p:attrNameLst>
                                          <p:attrName>style.rotation</p:attrName>
                                        </p:attrNameLst>
                                      </p:cBhvr>
                                      <p:tavLst>
                                        <p:tav tm="0">
                                          <p:val>
                                            <p:fltVal val="90"/>
                                          </p:val>
                                        </p:tav>
                                        <p:tav tm="100000">
                                          <p:val>
                                            <p:fltVal val="0"/>
                                          </p:val>
                                        </p:tav>
                                      </p:tavLst>
                                    </p:anim>
                                    <p:animEffect transition="in" filter="fade">
                                      <p:cBhvr>
                                        <p:cTn id="508" dur="1000"/>
                                        <p:tgtEl>
                                          <p:spTgt spid="86"/>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7"/>
                                        </p:tgtEl>
                                        <p:attrNameLst>
                                          <p:attrName>style.visibility</p:attrName>
                                        </p:attrNameLst>
                                      </p:cBhvr>
                                      <p:to>
                                        <p:strVal val="visible"/>
                                      </p:to>
                                    </p:set>
                                    <p:anim calcmode="lin" valueType="num">
                                      <p:cBhvr>
                                        <p:cTn id="511" dur="1000" fill="hold"/>
                                        <p:tgtEl>
                                          <p:spTgt spid="87"/>
                                        </p:tgtEl>
                                        <p:attrNameLst>
                                          <p:attrName>ppt_w</p:attrName>
                                        </p:attrNameLst>
                                      </p:cBhvr>
                                      <p:tavLst>
                                        <p:tav tm="0">
                                          <p:val>
                                            <p:fltVal val="0"/>
                                          </p:val>
                                        </p:tav>
                                        <p:tav tm="100000">
                                          <p:val>
                                            <p:strVal val="#ppt_w"/>
                                          </p:val>
                                        </p:tav>
                                      </p:tavLst>
                                    </p:anim>
                                    <p:anim calcmode="lin" valueType="num">
                                      <p:cBhvr>
                                        <p:cTn id="512" dur="1000" fill="hold"/>
                                        <p:tgtEl>
                                          <p:spTgt spid="87"/>
                                        </p:tgtEl>
                                        <p:attrNameLst>
                                          <p:attrName>ppt_h</p:attrName>
                                        </p:attrNameLst>
                                      </p:cBhvr>
                                      <p:tavLst>
                                        <p:tav tm="0">
                                          <p:val>
                                            <p:fltVal val="0"/>
                                          </p:val>
                                        </p:tav>
                                        <p:tav tm="100000">
                                          <p:val>
                                            <p:strVal val="#ppt_h"/>
                                          </p:val>
                                        </p:tav>
                                      </p:tavLst>
                                    </p:anim>
                                    <p:anim calcmode="lin" valueType="num">
                                      <p:cBhvr>
                                        <p:cTn id="513" dur="1000" fill="hold"/>
                                        <p:tgtEl>
                                          <p:spTgt spid="87"/>
                                        </p:tgtEl>
                                        <p:attrNameLst>
                                          <p:attrName>style.rotation</p:attrName>
                                        </p:attrNameLst>
                                      </p:cBhvr>
                                      <p:tavLst>
                                        <p:tav tm="0">
                                          <p:val>
                                            <p:fltVal val="90"/>
                                          </p:val>
                                        </p:tav>
                                        <p:tav tm="100000">
                                          <p:val>
                                            <p:fltVal val="0"/>
                                          </p:val>
                                        </p:tav>
                                      </p:tavLst>
                                    </p:anim>
                                    <p:animEffect transition="in" filter="fade">
                                      <p:cBhvr>
                                        <p:cTn id="514" dur="1000"/>
                                        <p:tgtEl>
                                          <p:spTgt spid="87"/>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8"/>
                                        </p:tgtEl>
                                        <p:attrNameLst>
                                          <p:attrName>style.visibility</p:attrName>
                                        </p:attrNameLst>
                                      </p:cBhvr>
                                      <p:to>
                                        <p:strVal val="visible"/>
                                      </p:to>
                                    </p:set>
                                    <p:anim calcmode="lin" valueType="num">
                                      <p:cBhvr>
                                        <p:cTn id="517" dur="1000" fill="hold"/>
                                        <p:tgtEl>
                                          <p:spTgt spid="88"/>
                                        </p:tgtEl>
                                        <p:attrNameLst>
                                          <p:attrName>ppt_w</p:attrName>
                                        </p:attrNameLst>
                                      </p:cBhvr>
                                      <p:tavLst>
                                        <p:tav tm="0">
                                          <p:val>
                                            <p:fltVal val="0"/>
                                          </p:val>
                                        </p:tav>
                                        <p:tav tm="100000">
                                          <p:val>
                                            <p:strVal val="#ppt_w"/>
                                          </p:val>
                                        </p:tav>
                                      </p:tavLst>
                                    </p:anim>
                                    <p:anim calcmode="lin" valueType="num">
                                      <p:cBhvr>
                                        <p:cTn id="518" dur="1000" fill="hold"/>
                                        <p:tgtEl>
                                          <p:spTgt spid="88"/>
                                        </p:tgtEl>
                                        <p:attrNameLst>
                                          <p:attrName>ppt_h</p:attrName>
                                        </p:attrNameLst>
                                      </p:cBhvr>
                                      <p:tavLst>
                                        <p:tav tm="0">
                                          <p:val>
                                            <p:fltVal val="0"/>
                                          </p:val>
                                        </p:tav>
                                        <p:tav tm="100000">
                                          <p:val>
                                            <p:strVal val="#ppt_h"/>
                                          </p:val>
                                        </p:tav>
                                      </p:tavLst>
                                    </p:anim>
                                    <p:anim calcmode="lin" valueType="num">
                                      <p:cBhvr>
                                        <p:cTn id="519" dur="1000" fill="hold"/>
                                        <p:tgtEl>
                                          <p:spTgt spid="88"/>
                                        </p:tgtEl>
                                        <p:attrNameLst>
                                          <p:attrName>style.rotation</p:attrName>
                                        </p:attrNameLst>
                                      </p:cBhvr>
                                      <p:tavLst>
                                        <p:tav tm="0">
                                          <p:val>
                                            <p:fltVal val="90"/>
                                          </p:val>
                                        </p:tav>
                                        <p:tav tm="100000">
                                          <p:val>
                                            <p:fltVal val="0"/>
                                          </p:val>
                                        </p:tav>
                                      </p:tavLst>
                                    </p:anim>
                                    <p:animEffect transition="in" filter="fade">
                                      <p:cBhvr>
                                        <p:cTn id="520" dur="1000"/>
                                        <p:tgtEl>
                                          <p:spTgt spid="88"/>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9"/>
                                        </p:tgtEl>
                                        <p:attrNameLst>
                                          <p:attrName>style.visibility</p:attrName>
                                        </p:attrNameLst>
                                      </p:cBhvr>
                                      <p:to>
                                        <p:strVal val="visible"/>
                                      </p:to>
                                    </p:set>
                                    <p:anim calcmode="lin" valueType="num">
                                      <p:cBhvr>
                                        <p:cTn id="523" dur="1000" fill="hold"/>
                                        <p:tgtEl>
                                          <p:spTgt spid="89"/>
                                        </p:tgtEl>
                                        <p:attrNameLst>
                                          <p:attrName>ppt_w</p:attrName>
                                        </p:attrNameLst>
                                      </p:cBhvr>
                                      <p:tavLst>
                                        <p:tav tm="0">
                                          <p:val>
                                            <p:fltVal val="0"/>
                                          </p:val>
                                        </p:tav>
                                        <p:tav tm="100000">
                                          <p:val>
                                            <p:strVal val="#ppt_w"/>
                                          </p:val>
                                        </p:tav>
                                      </p:tavLst>
                                    </p:anim>
                                    <p:anim calcmode="lin" valueType="num">
                                      <p:cBhvr>
                                        <p:cTn id="524" dur="1000" fill="hold"/>
                                        <p:tgtEl>
                                          <p:spTgt spid="89"/>
                                        </p:tgtEl>
                                        <p:attrNameLst>
                                          <p:attrName>ppt_h</p:attrName>
                                        </p:attrNameLst>
                                      </p:cBhvr>
                                      <p:tavLst>
                                        <p:tav tm="0">
                                          <p:val>
                                            <p:fltVal val="0"/>
                                          </p:val>
                                        </p:tav>
                                        <p:tav tm="100000">
                                          <p:val>
                                            <p:strVal val="#ppt_h"/>
                                          </p:val>
                                        </p:tav>
                                      </p:tavLst>
                                    </p:anim>
                                    <p:anim calcmode="lin" valueType="num">
                                      <p:cBhvr>
                                        <p:cTn id="525" dur="1000" fill="hold"/>
                                        <p:tgtEl>
                                          <p:spTgt spid="89"/>
                                        </p:tgtEl>
                                        <p:attrNameLst>
                                          <p:attrName>style.rotation</p:attrName>
                                        </p:attrNameLst>
                                      </p:cBhvr>
                                      <p:tavLst>
                                        <p:tav tm="0">
                                          <p:val>
                                            <p:fltVal val="90"/>
                                          </p:val>
                                        </p:tav>
                                        <p:tav tm="100000">
                                          <p:val>
                                            <p:fltVal val="0"/>
                                          </p:val>
                                        </p:tav>
                                      </p:tavLst>
                                    </p:anim>
                                    <p:animEffect transition="in" filter="fade">
                                      <p:cBhvr>
                                        <p:cTn id="526" dur="1000"/>
                                        <p:tgtEl>
                                          <p:spTgt spid="89"/>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0"/>
                                        </p:tgtEl>
                                        <p:attrNameLst>
                                          <p:attrName>style.visibility</p:attrName>
                                        </p:attrNameLst>
                                      </p:cBhvr>
                                      <p:to>
                                        <p:strVal val="visible"/>
                                      </p:to>
                                    </p:set>
                                    <p:anim calcmode="lin" valueType="num">
                                      <p:cBhvr>
                                        <p:cTn id="529" dur="1000" fill="hold"/>
                                        <p:tgtEl>
                                          <p:spTgt spid="90"/>
                                        </p:tgtEl>
                                        <p:attrNameLst>
                                          <p:attrName>ppt_w</p:attrName>
                                        </p:attrNameLst>
                                      </p:cBhvr>
                                      <p:tavLst>
                                        <p:tav tm="0">
                                          <p:val>
                                            <p:fltVal val="0"/>
                                          </p:val>
                                        </p:tav>
                                        <p:tav tm="100000">
                                          <p:val>
                                            <p:strVal val="#ppt_w"/>
                                          </p:val>
                                        </p:tav>
                                      </p:tavLst>
                                    </p:anim>
                                    <p:anim calcmode="lin" valueType="num">
                                      <p:cBhvr>
                                        <p:cTn id="530" dur="1000" fill="hold"/>
                                        <p:tgtEl>
                                          <p:spTgt spid="90"/>
                                        </p:tgtEl>
                                        <p:attrNameLst>
                                          <p:attrName>ppt_h</p:attrName>
                                        </p:attrNameLst>
                                      </p:cBhvr>
                                      <p:tavLst>
                                        <p:tav tm="0">
                                          <p:val>
                                            <p:fltVal val="0"/>
                                          </p:val>
                                        </p:tav>
                                        <p:tav tm="100000">
                                          <p:val>
                                            <p:strVal val="#ppt_h"/>
                                          </p:val>
                                        </p:tav>
                                      </p:tavLst>
                                    </p:anim>
                                    <p:anim calcmode="lin" valueType="num">
                                      <p:cBhvr>
                                        <p:cTn id="531" dur="1000" fill="hold"/>
                                        <p:tgtEl>
                                          <p:spTgt spid="90"/>
                                        </p:tgtEl>
                                        <p:attrNameLst>
                                          <p:attrName>style.rotation</p:attrName>
                                        </p:attrNameLst>
                                      </p:cBhvr>
                                      <p:tavLst>
                                        <p:tav tm="0">
                                          <p:val>
                                            <p:fltVal val="90"/>
                                          </p:val>
                                        </p:tav>
                                        <p:tav tm="100000">
                                          <p:val>
                                            <p:fltVal val="0"/>
                                          </p:val>
                                        </p:tav>
                                      </p:tavLst>
                                    </p:anim>
                                    <p:animEffect transition="in" filter="fade">
                                      <p:cBhvr>
                                        <p:cTn id="532" dur="1000"/>
                                        <p:tgtEl>
                                          <p:spTgt spid="90"/>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1"/>
                                        </p:tgtEl>
                                        <p:attrNameLst>
                                          <p:attrName>style.visibility</p:attrName>
                                        </p:attrNameLst>
                                      </p:cBhvr>
                                      <p:to>
                                        <p:strVal val="visible"/>
                                      </p:to>
                                    </p:set>
                                    <p:anim calcmode="lin" valueType="num">
                                      <p:cBhvr>
                                        <p:cTn id="535" dur="1000" fill="hold"/>
                                        <p:tgtEl>
                                          <p:spTgt spid="91"/>
                                        </p:tgtEl>
                                        <p:attrNameLst>
                                          <p:attrName>ppt_w</p:attrName>
                                        </p:attrNameLst>
                                      </p:cBhvr>
                                      <p:tavLst>
                                        <p:tav tm="0">
                                          <p:val>
                                            <p:fltVal val="0"/>
                                          </p:val>
                                        </p:tav>
                                        <p:tav tm="100000">
                                          <p:val>
                                            <p:strVal val="#ppt_w"/>
                                          </p:val>
                                        </p:tav>
                                      </p:tavLst>
                                    </p:anim>
                                    <p:anim calcmode="lin" valueType="num">
                                      <p:cBhvr>
                                        <p:cTn id="536" dur="1000" fill="hold"/>
                                        <p:tgtEl>
                                          <p:spTgt spid="91"/>
                                        </p:tgtEl>
                                        <p:attrNameLst>
                                          <p:attrName>ppt_h</p:attrName>
                                        </p:attrNameLst>
                                      </p:cBhvr>
                                      <p:tavLst>
                                        <p:tav tm="0">
                                          <p:val>
                                            <p:fltVal val="0"/>
                                          </p:val>
                                        </p:tav>
                                        <p:tav tm="100000">
                                          <p:val>
                                            <p:strVal val="#ppt_h"/>
                                          </p:val>
                                        </p:tav>
                                      </p:tavLst>
                                    </p:anim>
                                    <p:anim calcmode="lin" valueType="num">
                                      <p:cBhvr>
                                        <p:cTn id="537" dur="1000" fill="hold"/>
                                        <p:tgtEl>
                                          <p:spTgt spid="91"/>
                                        </p:tgtEl>
                                        <p:attrNameLst>
                                          <p:attrName>style.rotation</p:attrName>
                                        </p:attrNameLst>
                                      </p:cBhvr>
                                      <p:tavLst>
                                        <p:tav tm="0">
                                          <p:val>
                                            <p:fltVal val="90"/>
                                          </p:val>
                                        </p:tav>
                                        <p:tav tm="100000">
                                          <p:val>
                                            <p:fltVal val="0"/>
                                          </p:val>
                                        </p:tav>
                                      </p:tavLst>
                                    </p:anim>
                                    <p:animEffect transition="in" filter="fade">
                                      <p:cBhvr>
                                        <p:cTn id="538" dur="1000"/>
                                        <p:tgtEl>
                                          <p:spTgt spid="91"/>
                                        </p:tgtEl>
                                      </p:cBhvr>
                                    </p:animEffect>
                                  </p:childTnLst>
                                </p:cTn>
                              </p:par>
                              <p:par>
                                <p:cTn id="539" presetID="31" presetClass="entr" presetSubtype="0" fill="hold" grpId="0" nodeType="withEffect">
                                  <p:stCondLst>
                                    <p:cond delay="0"/>
                                  </p:stCondLst>
                                  <p:childTnLst>
                                    <p:set>
                                      <p:cBhvr>
                                        <p:cTn id="540" dur="1" fill="hold">
                                          <p:stCondLst>
                                            <p:cond delay="0"/>
                                          </p:stCondLst>
                                        </p:cTn>
                                        <p:tgtEl>
                                          <p:spTgt spid="92"/>
                                        </p:tgtEl>
                                        <p:attrNameLst>
                                          <p:attrName>style.visibility</p:attrName>
                                        </p:attrNameLst>
                                      </p:cBhvr>
                                      <p:to>
                                        <p:strVal val="visible"/>
                                      </p:to>
                                    </p:set>
                                    <p:anim calcmode="lin" valueType="num">
                                      <p:cBhvr>
                                        <p:cTn id="541" dur="1000" fill="hold"/>
                                        <p:tgtEl>
                                          <p:spTgt spid="92"/>
                                        </p:tgtEl>
                                        <p:attrNameLst>
                                          <p:attrName>ppt_w</p:attrName>
                                        </p:attrNameLst>
                                      </p:cBhvr>
                                      <p:tavLst>
                                        <p:tav tm="0">
                                          <p:val>
                                            <p:fltVal val="0"/>
                                          </p:val>
                                        </p:tav>
                                        <p:tav tm="100000">
                                          <p:val>
                                            <p:strVal val="#ppt_w"/>
                                          </p:val>
                                        </p:tav>
                                      </p:tavLst>
                                    </p:anim>
                                    <p:anim calcmode="lin" valueType="num">
                                      <p:cBhvr>
                                        <p:cTn id="542" dur="1000" fill="hold"/>
                                        <p:tgtEl>
                                          <p:spTgt spid="92"/>
                                        </p:tgtEl>
                                        <p:attrNameLst>
                                          <p:attrName>ppt_h</p:attrName>
                                        </p:attrNameLst>
                                      </p:cBhvr>
                                      <p:tavLst>
                                        <p:tav tm="0">
                                          <p:val>
                                            <p:fltVal val="0"/>
                                          </p:val>
                                        </p:tav>
                                        <p:tav tm="100000">
                                          <p:val>
                                            <p:strVal val="#ppt_h"/>
                                          </p:val>
                                        </p:tav>
                                      </p:tavLst>
                                    </p:anim>
                                    <p:anim calcmode="lin" valueType="num">
                                      <p:cBhvr>
                                        <p:cTn id="543" dur="1000" fill="hold"/>
                                        <p:tgtEl>
                                          <p:spTgt spid="92"/>
                                        </p:tgtEl>
                                        <p:attrNameLst>
                                          <p:attrName>style.rotation</p:attrName>
                                        </p:attrNameLst>
                                      </p:cBhvr>
                                      <p:tavLst>
                                        <p:tav tm="0">
                                          <p:val>
                                            <p:fltVal val="90"/>
                                          </p:val>
                                        </p:tav>
                                        <p:tav tm="100000">
                                          <p:val>
                                            <p:fltVal val="0"/>
                                          </p:val>
                                        </p:tav>
                                      </p:tavLst>
                                    </p:anim>
                                    <p:animEffect transition="in" filter="fade">
                                      <p:cBhvr>
                                        <p:cTn id="544" dur="1000"/>
                                        <p:tgtEl>
                                          <p:spTgt spid="92"/>
                                        </p:tgtEl>
                                      </p:cBhvr>
                                    </p:animEffect>
                                  </p:childTnLst>
                                </p:cTn>
                              </p:par>
                              <p:par>
                                <p:cTn id="545" presetID="31" presetClass="entr" presetSubtype="0" fill="hold" nodeType="withEffect">
                                  <p:stCondLst>
                                    <p:cond delay="0"/>
                                  </p:stCondLst>
                                  <p:childTnLst>
                                    <p:set>
                                      <p:cBhvr>
                                        <p:cTn id="546" dur="1" fill="hold">
                                          <p:stCondLst>
                                            <p:cond delay="0"/>
                                          </p:stCondLst>
                                        </p:cTn>
                                        <p:tgtEl>
                                          <p:spTgt spid="93"/>
                                        </p:tgtEl>
                                        <p:attrNameLst>
                                          <p:attrName>style.visibility</p:attrName>
                                        </p:attrNameLst>
                                      </p:cBhvr>
                                      <p:to>
                                        <p:strVal val="visible"/>
                                      </p:to>
                                    </p:set>
                                    <p:anim calcmode="lin" valueType="num">
                                      <p:cBhvr>
                                        <p:cTn id="547" dur="1000" fill="hold"/>
                                        <p:tgtEl>
                                          <p:spTgt spid="93"/>
                                        </p:tgtEl>
                                        <p:attrNameLst>
                                          <p:attrName>ppt_w</p:attrName>
                                        </p:attrNameLst>
                                      </p:cBhvr>
                                      <p:tavLst>
                                        <p:tav tm="0">
                                          <p:val>
                                            <p:fltVal val="0"/>
                                          </p:val>
                                        </p:tav>
                                        <p:tav tm="100000">
                                          <p:val>
                                            <p:strVal val="#ppt_w"/>
                                          </p:val>
                                        </p:tav>
                                      </p:tavLst>
                                    </p:anim>
                                    <p:anim calcmode="lin" valueType="num">
                                      <p:cBhvr>
                                        <p:cTn id="548" dur="1000" fill="hold"/>
                                        <p:tgtEl>
                                          <p:spTgt spid="93"/>
                                        </p:tgtEl>
                                        <p:attrNameLst>
                                          <p:attrName>ppt_h</p:attrName>
                                        </p:attrNameLst>
                                      </p:cBhvr>
                                      <p:tavLst>
                                        <p:tav tm="0">
                                          <p:val>
                                            <p:fltVal val="0"/>
                                          </p:val>
                                        </p:tav>
                                        <p:tav tm="100000">
                                          <p:val>
                                            <p:strVal val="#ppt_h"/>
                                          </p:val>
                                        </p:tav>
                                      </p:tavLst>
                                    </p:anim>
                                    <p:anim calcmode="lin" valueType="num">
                                      <p:cBhvr>
                                        <p:cTn id="549" dur="1000" fill="hold"/>
                                        <p:tgtEl>
                                          <p:spTgt spid="93"/>
                                        </p:tgtEl>
                                        <p:attrNameLst>
                                          <p:attrName>style.rotation</p:attrName>
                                        </p:attrNameLst>
                                      </p:cBhvr>
                                      <p:tavLst>
                                        <p:tav tm="0">
                                          <p:val>
                                            <p:fltVal val="90"/>
                                          </p:val>
                                        </p:tav>
                                        <p:tav tm="100000">
                                          <p:val>
                                            <p:fltVal val="0"/>
                                          </p:val>
                                        </p:tav>
                                      </p:tavLst>
                                    </p:anim>
                                    <p:animEffect transition="in" filter="fade">
                                      <p:cBhvr>
                                        <p:cTn id="550" dur="1000"/>
                                        <p:tgtEl>
                                          <p:spTgt spid="93"/>
                                        </p:tgtEl>
                                      </p:cBhvr>
                                    </p:animEffect>
                                  </p:childTnLst>
                                </p:cTn>
                              </p:par>
                              <p:par>
                                <p:cTn id="551" presetID="31" presetClass="entr" presetSubtype="0" fill="hold" nodeType="withEffect">
                                  <p:stCondLst>
                                    <p:cond delay="0"/>
                                  </p:stCondLst>
                                  <p:childTnLst>
                                    <p:set>
                                      <p:cBhvr>
                                        <p:cTn id="552" dur="1" fill="hold">
                                          <p:stCondLst>
                                            <p:cond delay="0"/>
                                          </p:stCondLst>
                                        </p:cTn>
                                        <p:tgtEl>
                                          <p:spTgt spid="94"/>
                                        </p:tgtEl>
                                        <p:attrNameLst>
                                          <p:attrName>style.visibility</p:attrName>
                                        </p:attrNameLst>
                                      </p:cBhvr>
                                      <p:to>
                                        <p:strVal val="visible"/>
                                      </p:to>
                                    </p:set>
                                    <p:anim calcmode="lin" valueType="num">
                                      <p:cBhvr>
                                        <p:cTn id="553" dur="1000" fill="hold"/>
                                        <p:tgtEl>
                                          <p:spTgt spid="94"/>
                                        </p:tgtEl>
                                        <p:attrNameLst>
                                          <p:attrName>ppt_w</p:attrName>
                                        </p:attrNameLst>
                                      </p:cBhvr>
                                      <p:tavLst>
                                        <p:tav tm="0">
                                          <p:val>
                                            <p:fltVal val="0"/>
                                          </p:val>
                                        </p:tav>
                                        <p:tav tm="100000">
                                          <p:val>
                                            <p:strVal val="#ppt_w"/>
                                          </p:val>
                                        </p:tav>
                                      </p:tavLst>
                                    </p:anim>
                                    <p:anim calcmode="lin" valueType="num">
                                      <p:cBhvr>
                                        <p:cTn id="554" dur="1000" fill="hold"/>
                                        <p:tgtEl>
                                          <p:spTgt spid="94"/>
                                        </p:tgtEl>
                                        <p:attrNameLst>
                                          <p:attrName>ppt_h</p:attrName>
                                        </p:attrNameLst>
                                      </p:cBhvr>
                                      <p:tavLst>
                                        <p:tav tm="0">
                                          <p:val>
                                            <p:fltVal val="0"/>
                                          </p:val>
                                        </p:tav>
                                        <p:tav tm="100000">
                                          <p:val>
                                            <p:strVal val="#ppt_h"/>
                                          </p:val>
                                        </p:tav>
                                      </p:tavLst>
                                    </p:anim>
                                    <p:anim calcmode="lin" valueType="num">
                                      <p:cBhvr>
                                        <p:cTn id="555" dur="1000" fill="hold"/>
                                        <p:tgtEl>
                                          <p:spTgt spid="94"/>
                                        </p:tgtEl>
                                        <p:attrNameLst>
                                          <p:attrName>style.rotation</p:attrName>
                                        </p:attrNameLst>
                                      </p:cBhvr>
                                      <p:tavLst>
                                        <p:tav tm="0">
                                          <p:val>
                                            <p:fltVal val="90"/>
                                          </p:val>
                                        </p:tav>
                                        <p:tav tm="100000">
                                          <p:val>
                                            <p:fltVal val="0"/>
                                          </p:val>
                                        </p:tav>
                                      </p:tavLst>
                                    </p:anim>
                                    <p:animEffect transition="in" filter="fade">
                                      <p:cBhvr>
                                        <p:cTn id="556" dur="1000"/>
                                        <p:tgtEl>
                                          <p:spTgt spid="94"/>
                                        </p:tgtEl>
                                      </p:cBhvr>
                                    </p:animEffect>
                                  </p:childTnLst>
                                </p:cTn>
                              </p:par>
                              <p:par>
                                <p:cTn id="557" presetID="31" presetClass="entr" presetSubtype="0" fill="hold" grpId="0" nodeType="withEffect">
                                  <p:stCondLst>
                                    <p:cond delay="0"/>
                                  </p:stCondLst>
                                  <p:childTnLst>
                                    <p:set>
                                      <p:cBhvr>
                                        <p:cTn id="558" dur="1" fill="hold">
                                          <p:stCondLst>
                                            <p:cond delay="0"/>
                                          </p:stCondLst>
                                        </p:cTn>
                                        <p:tgtEl>
                                          <p:spTgt spid="95"/>
                                        </p:tgtEl>
                                        <p:attrNameLst>
                                          <p:attrName>style.visibility</p:attrName>
                                        </p:attrNameLst>
                                      </p:cBhvr>
                                      <p:to>
                                        <p:strVal val="visible"/>
                                      </p:to>
                                    </p:set>
                                    <p:anim calcmode="lin" valueType="num">
                                      <p:cBhvr>
                                        <p:cTn id="559" dur="1000" fill="hold"/>
                                        <p:tgtEl>
                                          <p:spTgt spid="95"/>
                                        </p:tgtEl>
                                        <p:attrNameLst>
                                          <p:attrName>ppt_w</p:attrName>
                                        </p:attrNameLst>
                                      </p:cBhvr>
                                      <p:tavLst>
                                        <p:tav tm="0">
                                          <p:val>
                                            <p:fltVal val="0"/>
                                          </p:val>
                                        </p:tav>
                                        <p:tav tm="100000">
                                          <p:val>
                                            <p:strVal val="#ppt_w"/>
                                          </p:val>
                                        </p:tav>
                                      </p:tavLst>
                                    </p:anim>
                                    <p:anim calcmode="lin" valueType="num">
                                      <p:cBhvr>
                                        <p:cTn id="560" dur="1000" fill="hold"/>
                                        <p:tgtEl>
                                          <p:spTgt spid="95"/>
                                        </p:tgtEl>
                                        <p:attrNameLst>
                                          <p:attrName>ppt_h</p:attrName>
                                        </p:attrNameLst>
                                      </p:cBhvr>
                                      <p:tavLst>
                                        <p:tav tm="0">
                                          <p:val>
                                            <p:fltVal val="0"/>
                                          </p:val>
                                        </p:tav>
                                        <p:tav tm="100000">
                                          <p:val>
                                            <p:strVal val="#ppt_h"/>
                                          </p:val>
                                        </p:tav>
                                      </p:tavLst>
                                    </p:anim>
                                    <p:anim calcmode="lin" valueType="num">
                                      <p:cBhvr>
                                        <p:cTn id="561" dur="1000" fill="hold"/>
                                        <p:tgtEl>
                                          <p:spTgt spid="95"/>
                                        </p:tgtEl>
                                        <p:attrNameLst>
                                          <p:attrName>style.rotation</p:attrName>
                                        </p:attrNameLst>
                                      </p:cBhvr>
                                      <p:tavLst>
                                        <p:tav tm="0">
                                          <p:val>
                                            <p:fltVal val="90"/>
                                          </p:val>
                                        </p:tav>
                                        <p:tav tm="100000">
                                          <p:val>
                                            <p:fltVal val="0"/>
                                          </p:val>
                                        </p:tav>
                                      </p:tavLst>
                                    </p:anim>
                                    <p:animEffect transition="in" filter="fade">
                                      <p:cBhvr>
                                        <p:cTn id="562" dur="1000"/>
                                        <p:tgtEl>
                                          <p:spTgt spid="95"/>
                                        </p:tgtEl>
                                      </p:cBhvr>
                                    </p:animEffect>
                                  </p:childTnLst>
                                </p:cTn>
                              </p:par>
                              <p:par>
                                <p:cTn id="563" presetID="31" presetClass="entr" presetSubtype="0" fill="hold" nodeType="withEffect">
                                  <p:stCondLst>
                                    <p:cond delay="0"/>
                                  </p:stCondLst>
                                  <p:childTnLst>
                                    <p:set>
                                      <p:cBhvr>
                                        <p:cTn id="564" dur="1" fill="hold">
                                          <p:stCondLst>
                                            <p:cond delay="0"/>
                                          </p:stCondLst>
                                        </p:cTn>
                                        <p:tgtEl>
                                          <p:spTgt spid="96"/>
                                        </p:tgtEl>
                                        <p:attrNameLst>
                                          <p:attrName>style.visibility</p:attrName>
                                        </p:attrNameLst>
                                      </p:cBhvr>
                                      <p:to>
                                        <p:strVal val="visible"/>
                                      </p:to>
                                    </p:set>
                                    <p:anim calcmode="lin" valueType="num">
                                      <p:cBhvr>
                                        <p:cTn id="565" dur="1000" fill="hold"/>
                                        <p:tgtEl>
                                          <p:spTgt spid="96"/>
                                        </p:tgtEl>
                                        <p:attrNameLst>
                                          <p:attrName>ppt_w</p:attrName>
                                        </p:attrNameLst>
                                      </p:cBhvr>
                                      <p:tavLst>
                                        <p:tav tm="0">
                                          <p:val>
                                            <p:fltVal val="0"/>
                                          </p:val>
                                        </p:tav>
                                        <p:tav tm="100000">
                                          <p:val>
                                            <p:strVal val="#ppt_w"/>
                                          </p:val>
                                        </p:tav>
                                      </p:tavLst>
                                    </p:anim>
                                    <p:anim calcmode="lin" valueType="num">
                                      <p:cBhvr>
                                        <p:cTn id="566" dur="1000" fill="hold"/>
                                        <p:tgtEl>
                                          <p:spTgt spid="96"/>
                                        </p:tgtEl>
                                        <p:attrNameLst>
                                          <p:attrName>ppt_h</p:attrName>
                                        </p:attrNameLst>
                                      </p:cBhvr>
                                      <p:tavLst>
                                        <p:tav tm="0">
                                          <p:val>
                                            <p:fltVal val="0"/>
                                          </p:val>
                                        </p:tav>
                                        <p:tav tm="100000">
                                          <p:val>
                                            <p:strVal val="#ppt_h"/>
                                          </p:val>
                                        </p:tav>
                                      </p:tavLst>
                                    </p:anim>
                                    <p:anim calcmode="lin" valueType="num">
                                      <p:cBhvr>
                                        <p:cTn id="567" dur="1000" fill="hold"/>
                                        <p:tgtEl>
                                          <p:spTgt spid="96"/>
                                        </p:tgtEl>
                                        <p:attrNameLst>
                                          <p:attrName>style.rotation</p:attrName>
                                        </p:attrNameLst>
                                      </p:cBhvr>
                                      <p:tavLst>
                                        <p:tav tm="0">
                                          <p:val>
                                            <p:fltVal val="90"/>
                                          </p:val>
                                        </p:tav>
                                        <p:tav tm="100000">
                                          <p:val>
                                            <p:fltVal val="0"/>
                                          </p:val>
                                        </p:tav>
                                      </p:tavLst>
                                    </p:anim>
                                    <p:animEffect transition="in" filter="fade">
                                      <p:cBhvr>
                                        <p:cTn id="568" dur="1000"/>
                                        <p:tgtEl>
                                          <p:spTgt spid="96"/>
                                        </p:tgtEl>
                                      </p:cBhvr>
                                    </p:animEffect>
                                  </p:childTnLst>
                                </p:cTn>
                              </p:par>
                              <p:par>
                                <p:cTn id="569" presetID="31" presetClass="entr" presetSubtype="0" fill="hold" nodeType="withEffect">
                                  <p:stCondLst>
                                    <p:cond delay="0"/>
                                  </p:stCondLst>
                                  <p:childTnLst>
                                    <p:set>
                                      <p:cBhvr>
                                        <p:cTn id="570" dur="1" fill="hold">
                                          <p:stCondLst>
                                            <p:cond delay="0"/>
                                          </p:stCondLst>
                                        </p:cTn>
                                        <p:tgtEl>
                                          <p:spTgt spid="97"/>
                                        </p:tgtEl>
                                        <p:attrNameLst>
                                          <p:attrName>style.visibility</p:attrName>
                                        </p:attrNameLst>
                                      </p:cBhvr>
                                      <p:to>
                                        <p:strVal val="visible"/>
                                      </p:to>
                                    </p:set>
                                    <p:anim calcmode="lin" valueType="num">
                                      <p:cBhvr>
                                        <p:cTn id="571" dur="1000" fill="hold"/>
                                        <p:tgtEl>
                                          <p:spTgt spid="97"/>
                                        </p:tgtEl>
                                        <p:attrNameLst>
                                          <p:attrName>ppt_w</p:attrName>
                                        </p:attrNameLst>
                                      </p:cBhvr>
                                      <p:tavLst>
                                        <p:tav tm="0">
                                          <p:val>
                                            <p:fltVal val="0"/>
                                          </p:val>
                                        </p:tav>
                                        <p:tav tm="100000">
                                          <p:val>
                                            <p:strVal val="#ppt_w"/>
                                          </p:val>
                                        </p:tav>
                                      </p:tavLst>
                                    </p:anim>
                                    <p:anim calcmode="lin" valueType="num">
                                      <p:cBhvr>
                                        <p:cTn id="572" dur="1000" fill="hold"/>
                                        <p:tgtEl>
                                          <p:spTgt spid="97"/>
                                        </p:tgtEl>
                                        <p:attrNameLst>
                                          <p:attrName>ppt_h</p:attrName>
                                        </p:attrNameLst>
                                      </p:cBhvr>
                                      <p:tavLst>
                                        <p:tav tm="0">
                                          <p:val>
                                            <p:fltVal val="0"/>
                                          </p:val>
                                        </p:tav>
                                        <p:tav tm="100000">
                                          <p:val>
                                            <p:strVal val="#ppt_h"/>
                                          </p:val>
                                        </p:tav>
                                      </p:tavLst>
                                    </p:anim>
                                    <p:anim calcmode="lin" valueType="num">
                                      <p:cBhvr>
                                        <p:cTn id="573" dur="1000" fill="hold"/>
                                        <p:tgtEl>
                                          <p:spTgt spid="97"/>
                                        </p:tgtEl>
                                        <p:attrNameLst>
                                          <p:attrName>style.rotation</p:attrName>
                                        </p:attrNameLst>
                                      </p:cBhvr>
                                      <p:tavLst>
                                        <p:tav tm="0">
                                          <p:val>
                                            <p:fltVal val="90"/>
                                          </p:val>
                                        </p:tav>
                                        <p:tav tm="100000">
                                          <p:val>
                                            <p:fltVal val="0"/>
                                          </p:val>
                                        </p:tav>
                                      </p:tavLst>
                                    </p:anim>
                                    <p:animEffect transition="in" filter="fade">
                                      <p:cBhvr>
                                        <p:cTn id="574" dur="1000"/>
                                        <p:tgtEl>
                                          <p:spTgt spid="97"/>
                                        </p:tgtEl>
                                      </p:cBhvr>
                                    </p:animEffect>
                                  </p:childTnLst>
                                </p:cTn>
                              </p:par>
                              <p:par>
                                <p:cTn id="575" presetID="31" presetClass="entr" presetSubtype="0" fill="hold" grpId="0" nodeType="withEffect">
                                  <p:stCondLst>
                                    <p:cond delay="0"/>
                                  </p:stCondLst>
                                  <p:childTnLst>
                                    <p:set>
                                      <p:cBhvr>
                                        <p:cTn id="576" dur="1" fill="hold">
                                          <p:stCondLst>
                                            <p:cond delay="0"/>
                                          </p:stCondLst>
                                        </p:cTn>
                                        <p:tgtEl>
                                          <p:spTgt spid="98"/>
                                        </p:tgtEl>
                                        <p:attrNameLst>
                                          <p:attrName>style.visibility</p:attrName>
                                        </p:attrNameLst>
                                      </p:cBhvr>
                                      <p:to>
                                        <p:strVal val="visible"/>
                                      </p:to>
                                    </p:set>
                                    <p:anim calcmode="lin" valueType="num">
                                      <p:cBhvr>
                                        <p:cTn id="577" dur="1000" fill="hold"/>
                                        <p:tgtEl>
                                          <p:spTgt spid="98"/>
                                        </p:tgtEl>
                                        <p:attrNameLst>
                                          <p:attrName>ppt_w</p:attrName>
                                        </p:attrNameLst>
                                      </p:cBhvr>
                                      <p:tavLst>
                                        <p:tav tm="0">
                                          <p:val>
                                            <p:fltVal val="0"/>
                                          </p:val>
                                        </p:tav>
                                        <p:tav tm="100000">
                                          <p:val>
                                            <p:strVal val="#ppt_w"/>
                                          </p:val>
                                        </p:tav>
                                      </p:tavLst>
                                    </p:anim>
                                    <p:anim calcmode="lin" valueType="num">
                                      <p:cBhvr>
                                        <p:cTn id="578" dur="1000" fill="hold"/>
                                        <p:tgtEl>
                                          <p:spTgt spid="98"/>
                                        </p:tgtEl>
                                        <p:attrNameLst>
                                          <p:attrName>ppt_h</p:attrName>
                                        </p:attrNameLst>
                                      </p:cBhvr>
                                      <p:tavLst>
                                        <p:tav tm="0">
                                          <p:val>
                                            <p:fltVal val="0"/>
                                          </p:val>
                                        </p:tav>
                                        <p:tav tm="100000">
                                          <p:val>
                                            <p:strVal val="#ppt_h"/>
                                          </p:val>
                                        </p:tav>
                                      </p:tavLst>
                                    </p:anim>
                                    <p:anim calcmode="lin" valueType="num">
                                      <p:cBhvr>
                                        <p:cTn id="579" dur="1000" fill="hold"/>
                                        <p:tgtEl>
                                          <p:spTgt spid="98"/>
                                        </p:tgtEl>
                                        <p:attrNameLst>
                                          <p:attrName>style.rotation</p:attrName>
                                        </p:attrNameLst>
                                      </p:cBhvr>
                                      <p:tavLst>
                                        <p:tav tm="0">
                                          <p:val>
                                            <p:fltVal val="90"/>
                                          </p:val>
                                        </p:tav>
                                        <p:tav tm="100000">
                                          <p:val>
                                            <p:fltVal val="0"/>
                                          </p:val>
                                        </p:tav>
                                      </p:tavLst>
                                    </p:anim>
                                    <p:animEffect transition="in" filter="fade">
                                      <p:cBhvr>
                                        <p:cTn id="580" dur="1000"/>
                                        <p:tgtEl>
                                          <p:spTgt spid="98"/>
                                        </p:tgtEl>
                                      </p:cBhvr>
                                    </p:animEffect>
                                  </p:childTnLst>
                                </p:cTn>
                              </p:par>
                              <p:par>
                                <p:cTn id="581" presetID="31" presetClass="entr" presetSubtype="0" fill="hold" nodeType="withEffect">
                                  <p:stCondLst>
                                    <p:cond delay="0"/>
                                  </p:stCondLst>
                                  <p:childTnLst>
                                    <p:set>
                                      <p:cBhvr>
                                        <p:cTn id="582" dur="1" fill="hold">
                                          <p:stCondLst>
                                            <p:cond delay="0"/>
                                          </p:stCondLst>
                                        </p:cTn>
                                        <p:tgtEl>
                                          <p:spTgt spid="99"/>
                                        </p:tgtEl>
                                        <p:attrNameLst>
                                          <p:attrName>style.visibility</p:attrName>
                                        </p:attrNameLst>
                                      </p:cBhvr>
                                      <p:to>
                                        <p:strVal val="visible"/>
                                      </p:to>
                                    </p:set>
                                    <p:anim calcmode="lin" valueType="num">
                                      <p:cBhvr>
                                        <p:cTn id="583" dur="1000" fill="hold"/>
                                        <p:tgtEl>
                                          <p:spTgt spid="99"/>
                                        </p:tgtEl>
                                        <p:attrNameLst>
                                          <p:attrName>ppt_w</p:attrName>
                                        </p:attrNameLst>
                                      </p:cBhvr>
                                      <p:tavLst>
                                        <p:tav tm="0">
                                          <p:val>
                                            <p:fltVal val="0"/>
                                          </p:val>
                                        </p:tav>
                                        <p:tav tm="100000">
                                          <p:val>
                                            <p:strVal val="#ppt_w"/>
                                          </p:val>
                                        </p:tav>
                                      </p:tavLst>
                                    </p:anim>
                                    <p:anim calcmode="lin" valueType="num">
                                      <p:cBhvr>
                                        <p:cTn id="584" dur="1000" fill="hold"/>
                                        <p:tgtEl>
                                          <p:spTgt spid="99"/>
                                        </p:tgtEl>
                                        <p:attrNameLst>
                                          <p:attrName>ppt_h</p:attrName>
                                        </p:attrNameLst>
                                      </p:cBhvr>
                                      <p:tavLst>
                                        <p:tav tm="0">
                                          <p:val>
                                            <p:fltVal val="0"/>
                                          </p:val>
                                        </p:tav>
                                        <p:tav tm="100000">
                                          <p:val>
                                            <p:strVal val="#ppt_h"/>
                                          </p:val>
                                        </p:tav>
                                      </p:tavLst>
                                    </p:anim>
                                    <p:anim calcmode="lin" valueType="num">
                                      <p:cBhvr>
                                        <p:cTn id="585" dur="1000" fill="hold"/>
                                        <p:tgtEl>
                                          <p:spTgt spid="99"/>
                                        </p:tgtEl>
                                        <p:attrNameLst>
                                          <p:attrName>style.rotation</p:attrName>
                                        </p:attrNameLst>
                                      </p:cBhvr>
                                      <p:tavLst>
                                        <p:tav tm="0">
                                          <p:val>
                                            <p:fltVal val="90"/>
                                          </p:val>
                                        </p:tav>
                                        <p:tav tm="100000">
                                          <p:val>
                                            <p:fltVal val="0"/>
                                          </p:val>
                                        </p:tav>
                                      </p:tavLst>
                                    </p:anim>
                                    <p:animEffect transition="in" filter="fade">
                                      <p:cBhvr>
                                        <p:cTn id="586" dur="1000"/>
                                        <p:tgtEl>
                                          <p:spTgt spid="99"/>
                                        </p:tgtEl>
                                      </p:cBhvr>
                                    </p:animEffect>
                                  </p:childTnLst>
                                </p:cTn>
                              </p:par>
                              <p:par>
                                <p:cTn id="587" presetID="31" presetClass="entr" presetSubtype="0" fill="hold" nodeType="withEffect">
                                  <p:stCondLst>
                                    <p:cond delay="0"/>
                                  </p:stCondLst>
                                  <p:childTnLst>
                                    <p:set>
                                      <p:cBhvr>
                                        <p:cTn id="588" dur="1" fill="hold">
                                          <p:stCondLst>
                                            <p:cond delay="0"/>
                                          </p:stCondLst>
                                        </p:cTn>
                                        <p:tgtEl>
                                          <p:spTgt spid="100"/>
                                        </p:tgtEl>
                                        <p:attrNameLst>
                                          <p:attrName>style.visibility</p:attrName>
                                        </p:attrNameLst>
                                      </p:cBhvr>
                                      <p:to>
                                        <p:strVal val="visible"/>
                                      </p:to>
                                    </p:set>
                                    <p:anim calcmode="lin" valueType="num">
                                      <p:cBhvr>
                                        <p:cTn id="589" dur="1000" fill="hold"/>
                                        <p:tgtEl>
                                          <p:spTgt spid="100"/>
                                        </p:tgtEl>
                                        <p:attrNameLst>
                                          <p:attrName>ppt_w</p:attrName>
                                        </p:attrNameLst>
                                      </p:cBhvr>
                                      <p:tavLst>
                                        <p:tav tm="0">
                                          <p:val>
                                            <p:fltVal val="0"/>
                                          </p:val>
                                        </p:tav>
                                        <p:tav tm="100000">
                                          <p:val>
                                            <p:strVal val="#ppt_w"/>
                                          </p:val>
                                        </p:tav>
                                      </p:tavLst>
                                    </p:anim>
                                    <p:anim calcmode="lin" valueType="num">
                                      <p:cBhvr>
                                        <p:cTn id="590" dur="1000" fill="hold"/>
                                        <p:tgtEl>
                                          <p:spTgt spid="100"/>
                                        </p:tgtEl>
                                        <p:attrNameLst>
                                          <p:attrName>ppt_h</p:attrName>
                                        </p:attrNameLst>
                                      </p:cBhvr>
                                      <p:tavLst>
                                        <p:tav tm="0">
                                          <p:val>
                                            <p:fltVal val="0"/>
                                          </p:val>
                                        </p:tav>
                                        <p:tav tm="100000">
                                          <p:val>
                                            <p:strVal val="#ppt_h"/>
                                          </p:val>
                                        </p:tav>
                                      </p:tavLst>
                                    </p:anim>
                                    <p:anim calcmode="lin" valueType="num">
                                      <p:cBhvr>
                                        <p:cTn id="591" dur="1000" fill="hold"/>
                                        <p:tgtEl>
                                          <p:spTgt spid="100"/>
                                        </p:tgtEl>
                                        <p:attrNameLst>
                                          <p:attrName>style.rotation</p:attrName>
                                        </p:attrNameLst>
                                      </p:cBhvr>
                                      <p:tavLst>
                                        <p:tav tm="0">
                                          <p:val>
                                            <p:fltVal val="90"/>
                                          </p:val>
                                        </p:tav>
                                        <p:tav tm="100000">
                                          <p:val>
                                            <p:fltVal val="0"/>
                                          </p:val>
                                        </p:tav>
                                      </p:tavLst>
                                    </p:anim>
                                    <p:animEffect transition="in" filter="fade">
                                      <p:cBhvr>
                                        <p:cTn id="592" dur="1000"/>
                                        <p:tgtEl>
                                          <p:spTgt spid="100"/>
                                        </p:tgtEl>
                                      </p:cBhvr>
                                    </p:animEffect>
                                  </p:childTnLst>
                                </p:cTn>
                              </p:par>
                              <p:par>
                                <p:cTn id="593" presetID="31" presetClass="entr" presetSubtype="0" fill="hold" grpId="0" nodeType="withEffect">
                                  <p:stCondLst>
                                    <p:cond delay="0"/>
                                  </p:stCondLst>
                                  <p:childTnLst>
                                    <p:set>
                                      <p:cBhvr>
                                        <p:cTn id="594" dur="1" fill="hold">
                                          <p:stCondLst>
                                            <p:cond delay="0"/>
                                          </p:stCondLst>
                                        </p:cTn>
                                        <p:tgtEl>
                                          <p:spTgt spid="101"/>
                                        </p:tgtEl>
                                        <p:attrNameLst>
                                          <p:attrName>style.visibility</p:attrName>
                                        </p:attrNameLst>
                                      </p:cBhvr>
                                      <p:to>
                                        <p:strVal val="visible"/>
                                      </p:to>
                                    </p:set>
                                    <p:anim calcmode="lin" valueType="num">
                                      <p:cBhvr>
                                        <p:cTn id="595" dur="1000" fill="hold"/>
                                        <p:tgtEl>
                                          <p:spTgt spid="101"/>
                                        </p:tgtEl>
                                        <p:attrNameLst>
                                          <p:attrName>ppt_w</p:attrName>
                                        </p:attrNameLst>
                                      </p:cBhvr>
                                      <p:tavLst>
                                        <p:tav tm="0">
                                          <p:val>
                                            <p:fltVal val="0"/>
                                          </p:val>
                                        </p:tav>
                                        <p:tav tm="100000">
                                          <p:val>
                                            <p:strVal val="#ppt_w"/>
                                          </p:val>
                                        </p:tav>
                                      </p:tavLst>
                                    </p:anim>
                                    <p:anim calcmode="lin" valueType="num">
                                      <p:cBhvr>
                                        <p:cTn id="596" dur="1000" fill="hold"/>
                                        <p:tgtEl>
                                          <p:spTgt spid="101"/>
                                        </p:tgtEl>
                                        <p:attrNameLst>
                                          <p:attrName>ppt_h</p:attrName>
                                        </p:attrNameLst>
                                      </p:cBhvr>
                                      <p:tavLst>
                                        <p:tav tm="0">
                                          <p:val>
                                            <p:fltVal val="0"/>
                                          </p:val>
                                        </p:tav>
                                        <p:tav tm="100000">
                                          <p:val>
                                            <p:strVal val="#ppt_h"/>
                                          </p:val>
                                        </p:tav>
                                      </p:tavLst>
                                    </p:anim>
                                    <p:anim calcmode="lin" valueType="num">
                                      <p:cBhvr>
                                        <p:cTn id="597" dur="1000" fill="hold"/>
                                        <p:tgtEl>
                                          <p:spTgt spid="101"/>
                                        </p:tgtEl>
                                        <p:attrNameLst>
                                          <p:attrName>style.rotation</p:attrName>
                                        </p:attrNameLst>
                                      </p:cBhvr>
                                      <p:tavLst>
                                        <p:tav tm="0">
                                          <p:val>
                                            <p:fltVal val="90"/>
                                          </p:val>
                                        </p:tav>
                                        <p:tav tm="100000">
                                          <p:val>
                                            <p:fltVal val="0"/>
                                          </p:val>
                                        </p:tav>
                                      </p:tavLst>
                                    </p:anim>
                                    <p:animEffect transition="in" filter="fade">
                                      <p:cBhvr>
                                        <p:cTn id="598" dur="1000"/>
                                        <p:tgtEl>
                                          <p:spTgt spid="101"/>
                                        </p:tgtEl>
                                      </p:cBhvr>
                                    </p:animEffect>
                                  </p:childTnLst>
                                </p:cTn>
                              </p:par>
                              <p:par>
                                <p:cTn id="599" presetID="31" presetClass="entr" presetSubtype="0" fill="hold" nodeType="withEffect">
                                  <p:stCondLst>
                                    <p:cond delay="0"/>
                                  </p:stCondLst>
                                  <p:childTnLst>
                                    <p:set>
                                      <p:cBhvr>
                                        <p:cTn id="600" dur="1" fill="hold">
                                          <p:stCondLst>
                                            <p:cond delay="0"/>
                                          </p:stCondLst>
                                        </p:cTn>
                                        <p:tgtEl>
                                          <p:spTgt spid="102"/>
                                        </p:tgtEl>
                                        <p:attrNameLst>
                                          <p:attrName>style.visibility</p:attrName>
                                        </p:attrNameLst>
                                      </p:cBhvr>
                                      <p:to>
                                        <p:strVal val="visible"/>
                                      </p:to>
                                    </p:set>
                                    <p:anim calcmode="lin" valueType="num">
                                      <p:cBhvr>
                                        <p:cTn id="601" dur="1000" fill="hold"/>
                                        <p:tgtEl>
                                          <p:spTgt spid="102"/>
                                        </p:tgtEl>
                                        <p:attrNameLst>
                                          <p:attrName>ppt_w</p:attrName>
                                        </p:attrNameLst>
                                      </p:cBhvr>
                                      <p:tavLst>
                                        <p:tav tm="0">
                                          <p:val>
                                            <p:fltVal val="0"/>
                                          </p:val>
                                        </p:tav>
                                        <p:tav tm="100000">
                                          <p:val>
                                            <p:strVal val="#ppt_w"/>
                                          </p:val>
                                        </p:tav>
                                      </p:tavLst>
                                    </p:anim>
                                    <p:anim calcmode="lin" valueType="num">
                                      <p:cBhvr>
                                        <p:cTn id="602" dur="1000" fill="hold"/>
                                        <p:tgtEl>
                                          <p:spTgt spid="102"/>
                                        </p:tgtEl>
                                        <p:attrNameLst>
                                          <p:attrName>ppt_h</p:attrName>
                                        </p:attrNameLst>
                                      </p:cBhvr>
                                      <p:tavLst>
                                        <p:tav tm="0">
                                          <p:val>
                                            <p:fltVal val="0"/>
                                          </p:val>
                                        </p:tav>
                                        <p:tav tm="100000">
                                          <p:val>
                                            <p:strVal val="#ppt_h"/>
                                          </p:val>
                                        </p:tav>
                                      </p:tavLst>
                                    </p:anim>
                                    <p:anim calcmode="lin" valueType="num">
                                      <p:cBhvr>
                                        <p:cTn id="603" dur="1000" fill="hold"/>
                                        <p:tgtEl>
                                          <p:spTgt spid="102"/>
                                        </p:tgtEl>
                                        <p:attrNameLst>
                                          <p:attrName>style.rotation</p:attrName>
                                        </p:attrNameLst>
                                      </p:cBhvr>
                                      <p:tavLst>
                                        <p:tav tm="0">
                                          <p:val>
                                            <p:fltVal val="90"/>
                                          </p:val>
                                        </p:tav>
                                        <p:tav tm="100000">
                                          <p:val>
                                            <p:fltVal val="0"/>
                                          </p:val>
                                        </p:tav>
                                      </p:tavLst>
                                    </p:anim>
                                    <p:animEffect transition="in" filter="fade">
                                      <p:cBhvr>
                                        <p:cTn id="604" dur="1000"/>
                                        <p:tgtEl>
                                          <p:spTgt spid="102"/>
                                        </p:tgtEl>
                                      </p:cBhvr>
                                    </p:animEffect>
                                  </p:childTnLst>
                                </p:cTn>
                              </p:par>
                              <p:par>
                                <p:cTn id="605" presetID="31" presetClass="entr" presetSubtype="0" fill="hold" nodeType="withEffect">
                                  <p:stCondLst>
                                    <p:cond delay="0"/>
                                  </p:stCondLst>
                                  <p:childTnLst>
                                    <p:set>
                                      <p:cBhvr>
                                        <p:cTn id="606" dur="1" fill="hold">
                                          <p:stCondLst>
                                            <p:cond delay="0"/>
                                          </p:stCondLst>
                                        </p:cTn>
                                        <p:tgtEl>
                                          <p:spTgt spid="103"/>
                                        </p:tgtEl>
                                        <p:attrNameLst>
                                          <p:attrName>style.visibility</p:attrName>
                                        </p:attrNameLst>
                                      </p:cBhvr>
                                      <p:to>
                                        <p:strVal val="visible"/>
                                      </p:to>
                                    </p:set>
                                    <p:anim calcmode="lin" valueType="num">
                                      <p:cBhvr>
                                        <p:cTn id="607" dur="1000" fill="hold"/>
                                        <p:tgtEl>
                                          <p:spTgt spid="103"/>
                                        </p:tgtEl>
                                        <p:attrNameLst>
                                          <p:attrName>ppt_w</p:attrName>
                                        </p:attrNameLst>
                                      </p:cBhvr>
                                      <p:tavLst>
                                        <p:tav tm="0">
                                          <p:val>
                                            <p:fltVal val="0"/>
                                          </p:val>
                                        </p:tav>
                                        <p:tav tm="100000">
                                          <p:val>
                                            <p:strVal val="#ppt_w"/>
                                          </p:val>
                                        </p:tav>
                                      </p:tavLst>
                                    </p:anim>
                                    <p:anim calcmode="lin" valueType="num">
                                      <p:cBhvr>
                                        <p:cTn id="608" dur="1000" fill="hold"/>
                                        <p:tgtEl>
                                          <p:spTgt spid="103"/>
                                        </p:tgtEl>
                                        <p:attrNameLst>
                                          <p:attrName>ppt_h</p:attrName>
                                        </p:attrNameLst>
                                      </p:cBhvr>
                                      <p:tavLst>
                                        <p:tav tm="0">
                                          <p:val>
                                            <p:fltVal val="0"/>
                                          </p:val>
                                        </p:tav>
                                        <p:tav tm="100000">
                                          <p:val>
                                            <p:strVal val="#ppt_h"/>
                                          </p:val>
                                        </p:tav>
                                      </p:tavLst>
                                    </p:anim>
                                    <p:anim calcmode="lin" valueType="num">
                                      <p:cBhvr>
                                        <p:cTn id="609" dur="1000" fill="hold"/>
                                        <p:tgtEl>
                                          <p:spTgt spid="103"/>
                                        </p:tgtEl>
                                        <p:attrNameLst>
                                          <p:attrName>style.rotation</p:attrName>
                                        </p:attrNameLst>
                                      </p:cBhvr>
                                      <p:tavLst>
                                        <p:tav tm="0">
                                          <p:val>
                                            <p:fltVal val="90"/>
                                          </p:val>
                                        </p:tav>
                                        <p:tav tm="100000">
                                          <p:val>
                                            <p:fltVal val="0"/>
                                          </p:val>
                                        </p:tav>
                                      </p:tavLst>
                                    </p:anim>
                                    <p:animEffect transition="in" filter="fade">
                                      <p:cBhvr>
                                        <p:cTn id="610" dur="1000"/>
                                        <p:tgtEl>
                                          <p:spTgt spid="103"/>
                                        </p:tgtEl>
                                      </p:cBhvr>
                                    </p:animEffect>
                                  </p:childTnLst>
                                </p:cTn>
                              </p:par>
                              <p:par>
                                <p:cTn id="611" presetID="31" presetClass="entr" presetSubtype="0" fill="hold" grpId="0" nodeType="withEffect">
                                  <p:stCondLst>
                                    <p:cond delay="0"/>
                                  </p:stCondLst>
                                  <p:childTnLst>
                                    <p:set>
                                      <p:cBhvr>
                                        <p:cTn id="612" dur="1" fill="hold">
                                          <p:stCondLst>
                                            <p:cond delay="0"/>
                                          </p:stCondLst>
                                        </p:cTn>
                                        <p:tgtEl>
                                          <p:spTgt spid="104"/>
                                        </p:tgtEl>
                                        <p:attrNameLst>
                                          <p:attrName>style.visibility</p:attrName>
                                        </p:attrNameLst>
                                      </p:cBhvr>
                                      <p:to>
                                        <p:strVal val="visible"/>
                                      </p:to>
                                    </p:set>
                                    <p:anim calcmode="lin" valueType="num">
                                      <p:cBhvr>
                                        <p:cTn id="613" dur="1000" fill="hold"/>
                                        <p:tgtEl>
                                          <p:spTgt spid="104"/>
                                        </p:tgtEl>
                                        <p:attrNameLst>
                                          <p:attrName>ppt_w</p:attrName>
                                        </p:attrNameLst>
                                      </p:cBhvr>
                                      <p:tavLst>
                                        <p:tav tm="0">
                                          <p:val>
                                            <p:fltVal val="0"/>
                                          </p:val>
                                        </p:tav>
                                        <p:tav tm="100000">
                                          <p:val>
                                            <p:strVal val="#ppt_w"/>
                                          </p:val>
                                        </p:tav>
                                      </p:tavLst>
                                    </p:anim>
                                    <p:anim calcmode="lin" valueType="num">
                                      <p:cBhvr>
                                        <p:cTn id="614" dur="1000" fill="hold"/>
                                        <p:tgtEl>
                                          <p:spTgt spid="104"/>
                                        </p:tgtEl>
                                        <p:attrNameLst>
                                          <p:attrName>ppt_h</p:attrName>
                                        </p:attrNameLst>
                                      </p:cBhvr>
                                      <p:tavLst>
                                        <p:tav tm="0">
                                          <p:val>
                                            <p:fltVal val="0"/>
                                          </p:val>
                                        </p:tav>
                                        <p:tav tm="100000">
                                          <p:val>
                                            <p:strVal val="#ppt_h"/>
                                          </p:val>
                                        </p:tav>
                                      </p:tavLst>
                                    </p:anim>
                                    <p:anim calcmode="lin" valueType="num">
                                      <p:cBhvr>
                                        <p:cTn id="615" dur="1000" fill="hold"/>
                                        <p:tgtEl>
                                          <p:spTgt spid="104"/>
                                        </p:tgtEl>
                                        <p:attrNameLst>
                                          <p:attrName>style.rotation</p:attrName>
                                        </p:attrNameLst>
                                      </p:cBhvr>
                                      <p:tavLst>
                                        <p:tav tm="0">
                                          <p:val>
                                            <p:fltVal val="90"/>
                                          </p:val>
                                        </p:tav>
                                        <p:tav tm="100000">
                                          <p:val>
                                            <p:fltVal val="0"/>
                                          </p:val>
                                        </p:tav>
                                      </p:tavLst>
                                    </p:anim>
                                    <p:animEffect transition="in" filter="fade">
                                      <p:cBhvr>
                                        <p:cTn id="616" dur="1000"/>
                                        <p:tgtEl>
                                          <p:spTgt spid="104"/>
                                        </p:tgtEl>
                                      </p:cBhvr>
                                    </p:animEffect>
                                  </p:childTnLst>
                                </p:cTn>
                              </p:par>
                              <p:par>
                                <p:cTn id="617" presetID="31" presetClass="entr" presetSubtype="0" fill="hold" grpId="0" nodeType="withEffect">
                                  <p:stCondLst>
                                    <p:cond delay="0"/>
                                  </p:stCondLst>
                                  <p:childTnLst>
                                    <p:set>
                                      <p:cBhvr>
                                        <p:cTn id="618" dur="1" fill="hold">
                                          <p:stCondLst>
                                            <p:cond delay="0"/>
                                          </p:stCondLst>
                                        </p:cTn>
                                        <p:tgtEl>
                                          <p:spTgt spid="105"/>
                                        </p:tgtEl>
                                        <p:attrNameLst>
                                          <p:attrName>style.visibility</p:attrName>
                                        </p:attrNameLst>
                                      </p:cBhvr>
                                      <p:to>
                                        <p:strVal val="visible"/>
                                      </p:to>
                                    </p:set>
                                    <p:anim calcmode="lin" valueType="num">
                                      <p:cBhvr>
                                        <p:cTn id="619" dur="1000" fill="hold"/>
                                        <p:tgtEl>
                                          <p:spTgt spid="105"/>
                                        </p:tgtEl>
                                        <p:attrNameLst>
                                          <p:attrName>ppt_w</p:attrName>
                                        </p:attrNameLst>
                                      </p:cBhvr>
                                      <p:tavLst>
                                        <p:tav tm="0">
                                          <p:val>
                                            <p:fltVal val="0"/>
                                          </p:val>
                                        </p:tav>
                                        <p:tav tm="100000">
                                          <p:val>
                                            <p:strVal val="#ppt_w"/>
                                          </p:val>
                                        </p:tav>
                                      </p:tavLst>
                                    </p:anim>
                                    <p:anim calcmode="lin" valueType="num">
                                      <p:cBhvr>
                                        <p:cTn id="620" dur="1000" fill="hold"/>
                                        <p:tgtEl>
                                          <p:spTgt spid="105"/>
                                        </p:tgtEl>
                                        <p:attrNameLst>
                                          <p:attrName>ppt_h</p:attrName>
                                        </p:attrNameLst>
                                      </p:cBhvr>
                                      <p:tavLst>
                                        <p:tav tm="0">
                                          <p:val>
                                            <p:fltVal val="0"/>
                                          </p:val>
                                        </p:tav>
                                        <p:tav tm="100000">
                                          <p:val>
                                            <p:strVal val="#ppt_h"/>
                                          </p:val>
                                        </p:tav>
                                      </p:tavLst>
                                    </p:anim>
                                    <p:anim calcmode="lin" valueType="num">
                                      <p:cBhvr>
                                        <p:cTn id="621" dur="1000" fill="hold"/>
                                        <p:tgtEl>
                                          <p:spTgt spid="105"/>
                                        </p:tgtEl>
                                        <p:attrNameLst>
                                          <p:attrName>style.rotation</p:attrName>
                                        </p:attrNameLst>
                                      </p:cBhvr>
                                      <p:tavLst>
                                        <p:tav tm="0">
                                          <p:val>
                                            <p:fltVal val="90"/>
                                          </p:val>
                                        </p:tav>
                                        <p:tav tm="100000">
                                          <p:val>
                                            <p:fltVal val="0"/>
                                          </p:val>
                                        </p:tav>
                                      </p:tavLst>
                                    </p:anim>
                                    <p:animEffect transition="in" filter="fade">
                                      <p:cBhvr>
                                        <p:cTn id="622" dur="1000"/>
                                        <p:tgtEl>
                                          <p:spTgt spid="105"/>
                                        </p:tgtEl>
                                      </p:cBhvr>
                                    </p:animEffect>
                                  </p:childTnLst>
                                </p:cTn>
                              </p:par>
                              <p:par>
                                <p:cTn id="623" presetID="31" presetClass="entr" presetSubtype="0" fill="hold" nodeType="withEffect">
                                  <p:stCondLst>
                                    <p:cond delay="0"/>
                                  </p:stCondLst>
                                  <p:childTnLst>
                                    <p:set>
                                      <p:cBhvr>
                                        <p:cTn id="624" dur="1" fill="hold">
                                          <p:stCondLst>
                                            <p:cond delay="0"/>
                                          </p:stCondLst>
                                        </p:cTn>
                                        <p:tgtEl>
                                          <p:spTgt spid="106"/>
                                        </p:tgtEl>
                                        <p:attrNameLst>
                                          <p:attrName>style.visibility</p:attrName>
                                        </p:attrNameLst>
                                      </p:cBhvr>
                                      <p:to>
                                        <p:strVal val="visible"/>
                                      </p:to>
                                    </p:set>
                                    <p:anim calcmode="lin" valueType="num">
                                      <p:cBhvr>
                                        <p:cTn id="625" dur="1000" fill="hold"/>
                                        <p:tgtEl>
                                          <p:spTgt spid="106"/>
                                        </p:tgtEl>
                                        <p:attrNameLst>
                                          <p:attrName>ppt_w</p:attrName>
                                        </p:attrNameLst>
                                      </p:cBhvr>
                                      <p:tavLst>
                                        <p:tav tm="0">
                                          <p:val>
                                            <p:fltVal val="0"/>
                                          </p:val>
                                        </p:tav>
                                        <p:tav tm="100000">
                                          <p:val>
                                            <p:strVal val="#ppt_w"/>
                                          </p:val>
                                        </p:tav>
                                      </p:tavLst>
                                    </p:anim>
                                    <p:anim calcmode="lin" valueType="num">
                                      <p:cBhvr>
                                        <p:cTn id="626" dur="1000" fill="hold"/>
                                        <p:tgtEl>
                                          <p:spTgt spid="106"/>
                                        </p:tgtEl>
                                        <p:attrNameLst>
                                          <p:attrName>ppt_h</p:attrName>
                                        </p:attrNameLst>
                                      </p:cBhvr>
                                      <p:tavLst>
                                        <p:tav tm="0">
                                          <p:val>
                                            <p:fltVal val="0"/>
                                          </p:val>
                                        </p:tav>
                                        <p:tav tm="100000">
                                          <p:val>
                                            <p:strVal val="#ppt_h"/>
                                          </p:val>
                                        </p:tav>
                                      </p:tavLst>
                                    </p:anim>
                                    <p:anim calcmode="lin" valueType="num">
                                      <p:cBhvr>
                                        <p:cTn id="627" dur="1000" fill="hold"/>
                                        <p:tgtEl>
                                          <p:spTgt spid="106"/>
                                        </p:tgtEl>
                                        <p:attrNameLst>
                                          <p:attrName>style.rotation</p:attrName>
                                        </p:attrNameLst>
                                      </p:cBhvr>
                                      <p:tavLst>
                                        <p:tav tm="0">
                                          <p:val>
                                            <p:fltVal val="90"/>
                                          </p:val>
                                        </p:tav>
                                        <p:tav tm="100000">
                                          <p:val>
                                            <p:fltVal val="0"/>
                                          </p:val>
                                        </p:tav>
                                      </p:tavLst>
                                    </p:anim>
                                    <p:animEffect transition="in" filter="fade">
                                      <p:cBhvr>
                                        <p:cTn id="628" dur="1000"/>
                                        <p:tgtEl>
                                          <p:spTgt spid="106"/>
                                        </p:tgtEl>
                                      </p:cBhvr>
                                    </p:animEffect>
                                  </p:childTnLst>
                                </p:cTn>
                              </p:par>
                              <p:par>
                                <p:cTn id="629" presetID="31" presetClass="entr" presetSubtype="0" fill="hold" nodeType="withEffect">
                                  <p:stCondLst>
                                    <p:cond delay="0"/>
                                  </p:stCondLst>
                                  <p:childTnLst>
                                    <p:set>
                                      <p:cBhvr>
                                        <p:cTn id="630" dur="1" fill="hold">
                                          <p:stCondLst>
                                            <p:cond delay="0"/>
                                          </p:stCondLst>
                                        </p:cTn>
                                        <p:tgtEl>
                                          <p:spTgt spid="107"/>
                                        </p:tgtEl>
                                        <p:attrNameLst>
                                          <p:attrName>style.visibility</p:attrName>
                                        </p:attrNameLst>
                                      </p:cBhvr>
                                      <p:to>
                                        <p:strVal val="visible"/>
                                      </p:to>
                                    </p:set>
                                    <p:anim calcmode="lin" valueType="num">
                                      <p:cBhvr>
                                        <p:cTn id="631" dur="1000" fill="hold"/>
                                        <p:tgtEl>
                                          <p:spTgt spid="107"/>
                                        </p:tgtEl>
                                        <p:attrNameLst>
                                          <p:attrName>ppt_w</p:attrName>
                                        </p:attrNameLst>
                                      </p:cBhvr>
                                      <p:tavLst>
                                        <p:tav tm="0">
                                          <p:val>
                                            <p:fltVal val="0"/>
                                          </p:val>
                                        </p:tav>
                                        <p:tav tm="100000">
                                          <p:val>
                                            <p:strVal val="#ppt_w"/>
                                          </p:val>
                                        </p:tav>
                                      </p:tavLst>
                                    </p:anim>
                                    <p:anim calcmode="lin" valueType="num">
                                      <p:cBhvr>
                                        <p:cTn id="632" dur="1000" fill="hold"/>
                                        <p:tgtEl>
                                          <p:spTgt spid="107"/>
                                        </p:tgtEl>
                                        <p:attrNameLst>
                                          <p:attrName>ppt_h</p:attrName>
                                        </p:attrNameLst>
                                      </p:cBhvr>
                                      <p:tavLst>
                                        <p:tav tm="0">
                                          <p:val>
                                            <p:fltVal val="0"/>
                                          </p:val>
                                        </p:tav>
                                        <p:tav tm="100000">
                                          <p:val>
                                            <p:strVal val="#ppt_h"/>
                                          </p:val>
                                        </p:tav>
                                      </p:tavLst>
                                    </p:anim>
                                    <p:anim calcmode="lin" valueType="num">
                                      <p:cBhvr>
                                        <p:cTn id="633" dur="1000" fill="hold"/>
                                        <p:tgtEl>
                                          <p:spTgt spid="107"/>
                                        </p:tgtEl>
                                        <p:attrNameLst>
                                          <p:attrName>style.rotation</p:attrName>
                                        </p:attrNameLst>
                                      </p:cBhvr>
                                      <p:tavLst>
                                        <p:tav tm="0">
                                          <p:val>
                                            <p:fltVal val="90"/>
                                          </p:val>
                                        </p:tav>
                                        <p:tav tm="100000">
                                          <p:val>
                                            <p:fltVal val="0"/>
                                          </p:val>
                                        </p:tav>
                                      </p:tavLst>
                                    </p:anim>
                                    <p:animEffect transition="in" filter="fade">
                                      <p:cBhvr>
                                        <p:cTn id="634" dur="1000"/>
                                        <p:tgtEl>
                                          <p:spTgt spid="107"/>
                                        </p:tgtEl>
                                      </p:cBhvr>
                                    </p:animEffect>
                                  </p:childTnLst>
                                </p:cTn>
                              </p:par>
                              <p:par>
                                <p:cTn id="635" presetID="31" presetClass="entr" presetSubtype="0" fill="hold" nodeType="withEffect">
                                  <p:stCondLst>
                                    <p:cond delay="0"/>
                                  </p:stCondLst>
                                  <p:childTnLst>
                                    <p:set>
                                      <p:cBhvr>
                                        <p:cTn id="636" dur="1" fill="hold">
                                          <p:stCondLst>
                                            <p:cond delay="0"/>
                                          </p:stCondLst>
                                        </p:cTn>
                                        <p:tgtEl>
                                          <p:spTgt spid="108"/>
                                        </p:tgtEl>
                                        <p:attrNameLst>
                                          <p:attrName>style.visibility</p:attrName>
                                        </p:attrNameLst>
                                      </p:cBhvr>
                                      <p:to>
                                        <p:strVal val="visible"/>
                                      </p:to>
                                    </p:set>
                                    <p:anim calcmode="lin" valueType="num">
                                      <p:cBhvr>
                                        <p:cTn id="637" dur="1000" fill="hold"/>
                                        <p:tgtEl>
                                          <p:spTgt spid="108"/>
                                        </p:tgtEl>
                                        <p:attrNameLst>
                                          <p:attrName>ppt_w</p:attrName>
                                        </p:attrNameLst>
                                      </p:cBhvr>
                                      <p:tavLst>
                                        <p:tav tm="0">
                                          <p:val>
                                            <p:fltVal val="0"/>
                                          </p:val>
                                        </p:tav>
                                        <p:tav tm="100000">
                                          <p:val>
                                            <p:strVal val="#ppt_w"/>
                                          </p:val>
                                        </p:tav>
                                      </p:tavLst>
                                    </p:anim>
                                    <p:anim calcmode="lin" valueType="num">
                                      <p:cBhvr>
                                        <p:cTn id="638" dur="1000" fill="hold"/>
                                        <p:tgtEl>
                                          <p:spTgt spid="108"/>
                                        </p:tgtEl>
                                        <p:attrNameLst>
                                          <p:attrName>ppt_h</p:attrName>
                                        </p:attrNameLst>
                                      </p:cBhvr>
                                      <p:tavLst>
                                        <p:tav tm="0">
                                          <p:val>
                                            <p:fltVal val="0"/>
                                          </p:val>
                                        </p:tav>
                                        <p:tav tm="100000">
                                          <p:val>
                                            <p:strVal val="#ppt_h"/>
                                          </p:val>
                                        </p:tav>
                                      </p:tavLst>
                                    </p:anim>
                                    <p:anim calcmode="lin" valueType="num">
                                      <p:cBhvr>
                                        <p:cTn id="639" dur="1000" fill="hold"/>
                                        <p:tgtEl>
                                          <p:spTgt spid="108"/>
                                        </p:tgtEl>
                                        <p:attrNameLst>
                                          <p:attrName>style.rotation</p:attrName>
                                        </p:attrNameLst>
                                      </p:cBhvr>
                                      <p:tavLst>
                                        <p:tav tm="0">
                                          <p:val>
                                            <p:fltVal val="90"/>
                                          </p:val>
                                        </p:tav>
                                        <p:tav tm="100000">
                                          <p:val>
                                            <p:fltVal val="0"/>
                                          </p:val>
                                        </p:tav>
                                      </p:tavLst>
                                    </p:anim>
                                    <p:animEffect transition="in" filter="fade">
                                      <p:cBhvr>
                                        <p:cTn id="640" dur="1000"/>
                                        <p:tgtEl>
                                          <p:spTgt spid="108"/>
                                        </p:tgtEl>
                                      </p:cBhvr>
                                    </p:animEffect>
                                  </p:childTnLst>
                                </p:cTn>
                              </p:par>
                              <p:par>
                                <p:cTn id="641" presetID="31" presetClass="entr" presetSubtype="0" fill="hold" nodeType="withEffect">
                                  <p:stCondLst>
                                    <p:cond delay="0"/>
                                  </p:stCondLst>
                                  <p:childTnLst>
                                    <p:set>
                                      <p:cBhvr>
                                        <p:cTn id="642" dur="1" fill="hold">
                                          <p:stCondLst>
                                            <p:cond delay="0"/>
                                          </p:stCondLst>
                                        </p:cTn>
                                        <p:tgtEl>
                                          <p:spTgt spid="109"/>
                                        </p:tgtEl>
                                        <p:attrNameLst>
                                          <p:attrName>style.visibility</p:attrName>
                                        </p:attrNameLst>
                                      </p:cBhvr>
                                      <p:to>
                                        <p:strVal val="visible"/>
                                      </p:to>
                                    </p:set>
                                    <p:anim calcmode="lin" valueType="num">
                                      <p:cBhvr>
                                        <p:cTn id="643" dur="1000" fill="hold"/>
                                        <p:tgtEl>
                                          <p:spTgt spid="109"/>
                                        </p:tgtEl>
                                        <p:attrNameLst>
                                          <p:attrName>ppt_w</p:attrName>
                                        </p:attrNameLst>
                                      </p:cBhvr>
                                      <p:tavLst>
                                        <p:tav tm="0">
                                          <p:val>
                                            <p:fltVal val="0"/>
                                          </p:val>
                                        </p:tav>
                                        <p:tav tm="100000">
                                          <p:val>
                                            <p:strVal val="#ppt_w"/>
                                          </p:val>
                                        </p:tav>
                                      </p:tavLst>
                                    </p:anim>
                                    <p:anim calcmode="lin" valueType="num">
                                      <p:cBhvr>
                                        <p:cTn id="644" dur="1000" fill="hold"/>
                                        <p:tgtEl>
                                          <p:spTgt spid="109"/>
                                        </p:tgtEl>
                                        <p:attrNameLst>
                                          <p:attrName>ppt_h</p:attrName>
                                        </p:attrNameLst>
                                      </p:cBhvr>
                                      <p:tavLst>
                                        <p:tav tm="0">
                                          <p:val>
                                            <p:fltVal val="0"/>
                                          </p:val>
                                        </p:tav>
                                        <p:tav tm="100000">
                                          <p:val>
                                            <p:strVal val="#ppt_h"/>
                                          </p:val>
                                        </p:tav>
                                      </p:tavLst>
                                    </p:anim>
                                    <p:anim calcmode="lin" valueType="num">
                                      <p:cBhvr>
                                        <p:cTn id="645" dur="1000" fill="hold"/>
                                        <p:tgtEl>
                                          <p:spTgt spid="109"/>
                                        </p:tgtEl>
                                        <p:attrNameLst>
                                          <p:attrName>style.rotation</p:attrName>
                                        </p:attrNameLst>
                                      </p:cBhvr>
                                      <p:tavLst>
                                        <p:tav tm="0">
                                          <p:val>
                                            <p:fltVal val="90"/>
                                          </p:val>
                                        </p:tav>
                                        <p:tav tm="100000">
                                          <p:val>
                                            <p:fltVal val="0"/>
                                          </p:val>
                                        </p:tav>
                                      </p:tavLst>
                                    </p:anim>
                                    <p:animEffect transition="in" filter="fade">
                                      <p:cBhvr>
                                        <p:cTn id="646" dur="1000"/>
                                        <p:tgtEl>
                                          <p:spTgt spid="109"/>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0"/>
                                        </p:tgtEl>
                                        <p:attrNameLst>
                                          <p:attrName>style.visibility</p:attrName>
                                        </p:attrNameLst>
                                      </p:cBhvr>
                                      <p:to>
                                        <p:strVal val="visible"/>
                                      </p:to>
                                    </p:set>
                                    <p:anim calcmode="lin" valueType="num">
                                      <p:cBhvr>
                                        <p:cTn id="649" dur="1000" fill="hold"/>
                                        <p:tgtEl>
                                          <p:spTgt spid="110"/>
                                        </p:tgtEl>
                                        <p:attrNameLst>
                                          <p:attrName>ppt_w</p:attrName>
                                        </p:attrNameLst>
                                      </p:cBhvr>
                                      <p:tavLst>
                                        <p:tav tm="0">
                                          <p:val>
                                            <p:fltVal val="0"/>
                                          </p:val>
                                        </p:tav>
                                        <p:tav tm="100000">
                                          <p:val>
                                            <p:strVal val="#ppt_w"/>
                                          </p:val>
                                        </p:tav>
                                      </p:tavLst>
                                    </p:anim>
                                    <p:anim calcmode="lin" valueType="num">
                                      <p:cBhvr>
                                        <p:cTn id="650" dur="1000" fill="hold"/>
                                        <p:tgtEl>
                                          <p:spTgt spid="110"/>
                                        </p:tgtEl>
                                        <p:attrNameLst>
                                          <p:attrName>ppt_h</p:attrName>
                                        </p:attrNameLst>
                                      </p:cBhvr>
                                      <p:tavLst>
                                        <p:tav tm="0">
                                          <p:val>
                                            <p:fltVal val="0"/>
                                          </p:val>
                                        </p:tav>
                                        <p:tav tm="100000">
                                          <p:val>
                                            <p:strVal val="#ppt_h"/>
                                          </p:val>
                                        </p:tav>
                                      </p:tavLst>
                                    </p:anim>
                                    <p:anim calcmode="lin" valueType="num">
                                      <p:cBhvr>
                                        <p:cTn id="651" dur="1000" fill="hold"/>
                                        <p:tgtEl>
                                          <p:spTgt spid="110"/>
                                        </p:tgtEl>
                                        <p:attrNameLst>
                                          <p:attrName>style.rotation</p:attrName>
                                        </p:attrNameLst>
                                      </p:cBhvr>
                                      <p:tavLst>
                                        <p:tav tm="0">
                                          <p:val>
                                            <p:fltVal val="90"/>
                                          </p:val>
                                        </p:tav>
                                        <p:tav tm="100000">
                                          <p:val>
                                            <p:fltVal val="0"/>
                                          </p:val>
                                        </p:tav>
                                      </p:tavLst>
                                    </p:anim>
                                    <p:animEffect transition="in" filter="fade">
                                      <p:cBhvr>
                                        <p:cTn id="652" dur="1000"/>
                                        <p:tgtEl>
                                          <p:spTgt spid="110"/>
                                        </p:tgtEl>
                                      </p:cBhvr>
                                    </p:animEffect>
                                  </p:childTnLst>
                                </p:cTn>
                              </p:par>
                              <p:par>
                                <p:cTn id="653" presetID="31" presetClass="entr" presetSubtype="0" fill="hold" grpId="0" nodeType="withEffect">
                                  <p:stCondLst>
                                    <p:cond delay="0"/>
                                  </p:stCondLst>
                                  <p:childTnLst>
                                    <p:set>
                                      <p:cBhvr>
                                        <p:cTn id="654" dur="1" fill="hold">
                                          <p:stCondLst>
                                            <p:cond delay="0"/>
                                          </p:stCondLst>
                                        </p:cTn>
                                        <p:tgtEl>
                                          <p:spTgt spid="111"/>
                                        </p:tgtEl>
                                        <p:attrNameLst>
                                          <p:attrName>style.visibility</p:attrName>
                                        </p:attrNameLst>
                                      </p:cBhvr>
                                      <p:to>
                                        <p:strVal val="visible"/>
                                      </p:to>
                                    </p:set>
                                    <p:anim calcmode="lin" valueType="num">
                                      <p:cBhvr>
                                        <p:cTn id="655" dur="1000" fill="hold"/>
                                        <p:tgtEl>
                                          <p:spTgt spid="111"/>
                                        </p:tgtEl>
                                        <p:attrNameLst>
                                          <p:attrName>ppt_w</p:attrName>
                                        </p:attrNameLst>
                                      </p:cBhvr>
                                      <p:tavLst>
                                        <p:tav tm="0">
                                          <p:val>
                                            <p:fltVal val="0"/>
                                          </p:val>
                                        </p:tav>
                                        <p:tav tm="100000">
                                          <p:val>
                                            <p:strVal val="#ppt_w"/>
                                          </p:val>
                                        </p:tav>
                                      </p:tavLst>
                                    </p:anim>
                                    <p:anim calcmode="lin" valueType="num">
                                      <p:cBhvr>
                                        <p:cTn id="656" dur="1000" fill="hold"/>
                                        <p:tgtEl>
                                          <p:spTgt spid="111"/>
                                        </p:tgtEl>
                                        <p:attrNameLst>
                                          <p:attrName>ppt_h</p:attrName>
                                        </p:attrNameLst>
                                      </p:cBhvr>
                                      <p:tavLst>
                                        <p:tav tm="0">
                                          <p:val>
                                            <p:fltVal val="0"/>
                                          </p:val>
                                        </p:tav>
                                        <p:tav tm="100000">
                                          <p:val>
                                            <p:strVal val="#ppt_h"/>
                                          </p:val>
                                        </p:tav>
                                      </p:tavLst>
                                    </p:anim>
                                    <p:anim calcmode="lin" valueType="num">
                                      <p:cBhvr>
                                        <p:cTn id="657" dur="1000" fill="hold"/>
                                        <p:tgtEl>
                                          <p:spTgt spid="111"/>
                                        </p:tgtEl>
                                        <p:attrNameLst>
                                          <p:attrName>style.rotation</p:attrName>
                                        </p:attrNameLst>
                                      </p:cBhvr>
                                      <p:tavLst>
                                        <p:tav tm="0">
                                          <p:val>
                                            <p:fltVal val="90"/>
                                          </p:val>
                                        </p:tav>
                                        <p:tav tm="100000">
                                          <p:val>
                                            <p:fltVal val="0"/>
                                          </p:val>
                                        </p:tav>
                                      </p:tavLst>
                                    </p:anim>
                                    <p:animEffect transition="in" filter="fade">
                                      <p:cBhvr>
                                        <p:cTn id="658" dur="1000"/>
                                        <p:tgtEl>
                                          <p:spTgt spid="111"/>
                                        </p:tgtEl>
                                      </p:cBhvr>
                                    </p:animEffect>
                                  </p:childTnLst>
                                </p:cTn>
                              </p:par>
                              <p:par>
                                <p:cTn id="659" presetID="31" presetClass="entr" presetSubtype="0" fill="hold" nodeType="withEffect">
                                  <p:stCondLst>
                                    <p:cond delay="0"/>
                                  </p:stCondLst>
                                  <p:childTnLst>
                                    <p:set>
                                      <p:cBhvr>
                                        <p:cTn id="660" dur="1" fill="hold">
                                          <p:stCondLst>
                                            <p:cond delay="0"/>
                                          </p:stCondLst>
                                        </p:cTn>
                                        <p:tgtEl>
                                          <p:spTgt spid="112"/>
                                        </p:tgtEl>
                                        <p:attrNameLst>
                                          <p:attrName>style.visibility</p:attrName>
                                        </p:attrNameLst>
                                      </p:cBhvr>
                                      <p:to>
                                        <p:strVal val="visible"/>
                                      </p:to>
                                    </p:set>
                                    <p:anim calcmode="lin" valueType="num">
                                      <p:cBhvr>
                                        <p:cTn id="661" dur="1000" fill="hold"/>
                                        <p:tgtEl>
                                          <p:spTgt spid="112"/>
                                        </p:tgtEl>
                                        <p:attrNameLst>
                                          <p:attrName>ppt_w</p:attrName>
                                        </p:attrNameLst>
                                      </p:cBhvr>
                                      <p:tavLst>
                                        <p:tav tm="0">
                                          <p:val>
                                            <p:fltVal val="0"/>
                                          </p:val>
                                        </p:tav>
                                        <p:tav tm="100000">
                                          <p:val>
                                            <p:strVal val="#ppt_w"/>
                                          </p:val>
                                        </p:tav>
                                      </p:tavLst>
                                    </p:anim>
                                    <p:anim calcmode="lin" valueType="num">
                                      <p:cBhvr>
                                        <p:cTn id="662" dur="1000" fill="hold"/>
                                        <p:tgtEl>
                                          <p:spTgt spid="112"/>
                                        </p:tgtEl>
                                        <p:attrNameLst>
                                          <p:attrName>ppt_h</p:attrName>
                                        </p:attrNameLst>
                                      </p:cBhvr>
                                      <p:tavLst>
                                        <p:tav tm="0">
                                          <p:val>
                                            <p:fltVal val="0"/>
                                          </p:val>
                                        </p:tav>
                                        <p:tav tm="100000">
                                          <p:val>
                                            <p:strVal val="#ppt_h"/>
                                          </p:val>
                                        </p:tav>
                                      </p:tavLst>
                                    </p:anim>
                                    <p:anim calcmode="lin" valueType="num">
                                      <p:cBhvr>
                                        <p:cTn id="663" dur="1000" fill="hold"/>
                                        <p:tgtEl>
                                          <p:spTgt spid="112"/>
                                        </p:tgtEl>
                                        <p:attrNameLst>
                                          <p:attrName>style.rotation</p:attrName>
                                        </p:attrNameLst>
                                      </p:cBhvr>
                                      <p:tavLst>
                                        <p:tav tm="0">
                                          <p:val>
                                            <p:fltVal val="90"/>
                                          </p:val>
                                        </p:tav>
                                        <p:tav tm="100000">
                                          <p:val>
                                            <p:fltVal val="0"/>
                                          </p:val>
                                        </p:tav>
                                      </p:tavLst>
                                    </p:anim>
                                    <p:animEffect transition="in" filter="fade">
                                      <p:cBhvr>
                                        <p:cTn id="664" dur="1000"/>
                                        <p:tgtEl>
                                          <p:spTgt spid="112"/>
                                        </p:tgtEl>
                                      </p:cBhvr>
                                    </p:animEffect>
                                  </p:childTnLst>
                                </p:cTn>
                              </p:par>
                              <p:par>
                                <p:cTn id="665" presetID="31" presetClass="entr" presetSubtype="0" fill="hold" nodeType="withEffect">
                                  <p:stCondLst>
                                    <p:cond delay="0"/>
                                  </p:stCondLst>
                                  <p:childTnLst>
                                    <p:set>
                                      <p:cBhvr>
                                        <p:cTn id="666" dur="1" fill="hold">
                                          <p:stCondLst>
                                            <p:cond delay="0"/>
                                          </p:stCondLst>
                                        </p:cTn>
                                        <p:tgtEl>
                                          <p:spTgt spid="113"/>
                                        </p:tgtEl>
                                        <p:attrNameLst>
                                          <p:attrName>style.visibility</p:attrName>
                                        </p:attrNameLst>
                                      </p:cBhvr>
                                      <p:to>
                                        <p:strVal val="visible"/>
                                      </p:to>
                                    </p:set>
                                    <p:anim calcmode="lin" valueType="num">
                                      <p:cBhvr>
                                        <p:cTn id="667" dur="1000" fill="hold"/>
                                        <p:tgtEl>
                                          <p:spTgt spid="113"/>
                                        </p:tgtEl>
                                        <p:attrNameLst>
                                          <p:attrName>ppt_w</p:attrName>
                                        </p:attrNameLst>
                                      </p:cBhvr>
                                      <p:tavLst>
                                        <p:tav tm="0">
                                          <p:val>
                                            <p:fltVal val="0"/>
                                          </p:val>
                                        </p:tav>
                                        <p:tav tm="100000">
                                          <p:val>
                                            <p:strVal val="#ppt_w"/>
                                          </p:val>
                                        </p:tav>
                                      </p:tavLst>
                                    </p:anim>
                                    <p:anim calcmode="lin" valueType="num">
                                      <p:cBhvr>
                                        <p:cTn id="668" dur="1000" fill="hold"/>
                                        <p:tgtEl>
                                          <p:spTgt spid="113"/>
                                        </p:tgtEl>
                                        <p:attrNameLst>
                                          <p:attrName>ppt_h</p:attrName>
                                        </p:attrNameLst>
                                      </p:cBhvr>
                                      <p:tavLst>
                                        <p:tav tm="0">
                                          <p:val>
                                            <p:fltVal val="0"/>
                                          </p:val>
                                        </p:tav>
                                        <p:tav tm="100000">
                                          <p:val>
                                            <p:strVal val="#ppt_h"/>
                                          </p:val>
                                        </p:tav>
                                      </p:tavLst>
                                    </p:anim>
                                    <p:anim calcmode="lin" valueType="num">
                                      <p:cBhvr>
                                        <p:cTn id="669" dur="1000" fill="hold"/>
                                        <p:tgtEl>
                                          <p:spTgt spid="113"/>
                                        </p:tgtEl>
                                        <p:attrNameLst>
                                          <p:attrName>style.rotation</p:attrName>
                                        </p:attrNameLst>
                                      </p:cBhvr>
                                      <p:tavLst>
                                        <p:tav tm="0">
                                          <p:val>
                                            <p:fltVal val="90"/>
                                          </p:val>
                                        </p:tav>
                                        <p:tav tm="100000">
                                          <p:val>
                                            <p:fltVal val="0"/>
                                          </p:val>
                                        </p:tav>
                                      </p:tavLst>
                                    </p:anim>
                                    <p:animEffect transition="in" filter="fade">
                                      <p:cBhvr>
                                        <p:cTn id="670" dur="1000"/>
                                        <p:tgtEl>
                                          <p:spTgt spid="113"/>
                                        </p:tgtEl>
                                      </p:cBhvr>
                                    </p:animEffect>
                                  </p:childTnLst>
                                </p:cTn>
                              </p:par>
                              <p:par>
                                <p:cTn id="671" presetID="31" presetClass="entr" presetSubtype="0" fill="hold" nodeType="withEffect">
                                  <p:stCondLst>
                                    <p:cond delay="0"/>
                                  </p:stCondLst>
                                  <p:childTnLst>
                                    <p:set>
                                      <p:cBhvr>
                                        <p:cTn id="672" dur="1" fill="hold">
                                          <p:stCondLst>
                                            <p:cond delay="0"/>
                                          </p:stCondLst>
                                        </p:cTn>
                                        <p:tgtEl>
                                          <p:spTgt spid="114"/>
                                        </p:tgtEl>
                                        <p:attrNameLst>
                                          <p:attrName>style.visibility</p:attrName>
                                        </p:attrNameLst>
                                      </p:cBhvr>
                                      <p:to>
                                        <p:strVal val="visible"/>
                                      </p:to>
                                    </p:set>
                                    <p:anim calcmode="lin" valueType="num">
                                      <p:cBhvr>
                                        <p:cTn id="673" dur="1000" fill="hold"/>
                                        <p:tgtEl>
                                          <p:spTgt spid="114"/>
                                        </p:tgtEl>
                                        <p:attrNameLst>
                                          <p:attrName>ppt_w</p:attrName>
                                        </p:attrNameLst>
                                      </p:cBhvr>
                                      <p:tavLst>
                                        <p:tav tm="0">
                                          <p:val>
                                            <p:fltVal val="0"/>
                                          </p:val>
                                        </p:tav>
                                        <p:tav tm="100000">
                                          <p:val>
                                            <p:strVal val="#ppt_w"/>
                                          </p:val>
                                        </p:tav>
                                      </p:tavLst>
                                    </p:anim>
                                    <p:anim calcmode="lin" valueType="num">
                                      <p:cBhvr>
                                        <p:cTn id="674" dur="1000" fill="hold"/>
                                        <p:tgtEl>
                                          <p:spTgt spid="114"/>
                                        </p:tgtEl>
                                        <p:attrNameLst>
                                          <p:attrName>ppt_h</p:attrName>
                                        </p:attrNameLst>
                                      </p:cBhvr>
                                      <p:tavLst>
                                        <p:tav tm="0">
                                          <p:val>
                                            <p:fltVal val="0"/>
                                          </p:val>
                                        </p:tav>
                                        <p:tav tm="100000">
                                          <p:val>
                                            <p:strVal val="#ppt_h"/>
                                          </p:val>
                                        </p:tav>
                                      </p:tavLst>
                                    </p:anim>
                                    <p:anim calcmode="lin" valueType="num">
                                      <p:cBhvr>
                                        <p:cTn id="675" dur="1000" fill="hold"/>
                                        <p:tgtEl>
                                          <p:spTgt spid="114"/>
                                        </p:tgtEl>
                                        <p:attrNameLst>
                                          <p:attrName>style.rotation</p:attrName>
                                        </p:attrNameLst>
                                      </p:cBhvr>
                                      <p:tavLst>
                                        <p:tav tm="0">
                                          <p:val>
                                            <p:fltVal val="90"/>
                                          </p:val>
                                        </p:tav>
                                        <p:tav tm="100000">
                                          <p:val>
                                            <p:fltVal val="0"/>
                                          </p:val>
                                        </p:tav>
                                      </p:tavLst>
                                    </p:anim>
                                    <p:animEffect transition="in" filter="fade">
                                      <p:cBhvr>
                                        <p:cTn id="676" dur="1000"/>
                                        <p:tgtEl>
                                          <p:spTgt spid="114"/>
                                        </p:tgtEl>
                                      </p:cBhvr>
                                    </p:animEffect>
                                  </p:childTnLst>
                                </p:cTn>
                              </p:par>
                              <p:par>
                                <p:cTn id="677" presetID="31" presetClass="entr" presetSubtype="0" fill="hold" nodeType="withEffect">
                                  <p:stCondLst>
                                    <p:cond delay="0"/>
                                  </p:stCondLst>
                                  <p:childTnLst>
                                    <p:set>
                                      <p:cBhvr>
                                        <p:cTn id="678" dur="1" fill="hold">
                                          <p:stCondLst>
                                            <p:cond delay="0"/>
                                          </p:stCondLst>
                                        </p:cTn>
                                        <p:tgtEl>
                                          <p:spTgt spid="115"/>
                                        </p:tgtEl>
                                        <p:attrNameLst>
                                          <p:attrName>style.visibility</p:attrName>
                                        </p:attrNameLst>
                                      </p:cBhvr>
                                      <p:to>
                                        <p:strVal val="visible"/>
                                      </p:to>
                                    </p:set>
                                    <p:anim calcmode="lin" valueType="num">
                                      <p:cBhvr>
                                        <p:cTn id="679" dur="1000" fill="hold"/>
                                        <p:tgtEl>
                                          <p:spTgt spid="115"/>
                                        </p:tgtEl>
                                        <p:attrNameLst>
                                          <p:attrName>ppt_w</p:attrName>
                                        </p:attrNameLst>
                                      </p:cBhvr>
                                      <p:tavLst>
                                        <p:tav tm="0">
                                          <p:val>
                                            <p:fltVal val="0"/>
                                          </p:val>
                                        </p:tav>
                                        <p:tav tm="100000">
                                          <p:val>
                                            <p:strVal val="#ppt_w"/>
                                          </p:val>
                                        </p:tav>
                                      </p:tavLst>
                                    </p:anim>
                                    <p:anim calcmode="lin" valueType="num">
                                      <p:cBhvr>
                                        <p:cTn id="680" dur="1000" fill="hold"/>
                                        <p:tgtEl>
                                          <p:spTgt spid="115"/>
                                        </p:tgtEl>
                                        <p:attrNameLst>
                                          <p:attrName>ppt_h</p:attrName>
                                        </p:attrNameLst>
                                      </p:cBhvr>
                                      <p:tavLst>
                                        <p:tav tm="0">
                                          <p:val>
                                            <p:fltVal val="0"/>
                                          </p:val>
                                        </p:tav>
                                        <p:tav tm="100000">
                                          <p:val>
                                            <p:strVal val="#ppt_h"/>
                                          </p:val>
                                        </p:tav>
                                      </p:tavLst>
                                    </p:anim>
                                    <p:anim calcmode="lin" valueType="num">
                                      <p:cBhvr>
                                        <p:cTn id="681" dur="1000" fill="hold"/>
                                        <p:tgtEl>
                                          <p:spTgt spid="115"/>
                                        </p:tgtEl>
                                        <p:attrNameLst>
                                          <p:attrName>style.rotation</p:attrName>
                                        </p:attrNameLst>
                                      </p:cBhvr>
                                      <p:tavLst>
                                        <p:tav tm="0">
                                          <p:val>
                                            <p:fltVal val="90"/>
                                          </p:val>
                                        </p:tav>
                                        <p:tav tm="100000">
                                          <p:val>
                                            <p:fltVal val="0"/>
                                          </p:val>
                                        </p:tav>
                                      </p:tavLst>
                                    </p:anim>
                                    <p:animEffect transition="in" filter="fade">
                                      <p:cBhvr>
                                        <p:cTn id="682" dur="1000"/>
                                        <p:tgtEl>
                                          <p:spTgt spid="115"/>
                                        </p:tgtEl>
                                      </p:cBhvr>
                                    </p:animEffect>
                                  </p:childTnLst>
                                </p:cTn>
                              </p:par>
                              <p:par>
                                <p:cTn id="683" presetID="31" presetClass="entr" presetSubtype="0" fill="hold" nodeType="withEffect">
                                  <p:stCondLst>
                                    <p:cond delay="0"/>
                                  </p:stCondLst>
                                  <p:childTnLst>
                                    <p:set>
                                      <p:cBhvr>
                                        <p:cTn id="684" dur="1" fill="hold">
                                          <p:stCondLst>
                                            <p:cond delay="0"/>
                                          </p:stCondLst>
                                        </p:cTn>
                                        <p:tgtEl>
                                          <p:spTgt spid="116"/>
                                        </p:tgtEl>
                                        <p:attrNameLst>
                                          <p:attrName>style.visibility</p:attrName>
                                        </p:attrNameLst>
                                      </p:cBhvr>
                                      <p:to>
                                        <p:strVal val="visible"/>
                                      </p:to>
                                    </p:set>
                                    <p:anim calcmode="lin" valueType="num">
                                      <p:cBhvr>
                                        <p:cTn id="685" dur="1000" fill="hold"/>
                                        <p:tgtEl>
                                          <p:spTgt spid="116"/>
                                        </p:tgtEl>
                                        <p:attrNameLst>
                                          <p:attrName>ppt_w</p:attrName>
                                        </p:attrNameLst>
                                      </p:cBhvr>
                                      <p:tavLst>
                                        <p:tav tm="0">
                                          <p:val>
                                            <p:fltVal val="0"/>
                                          </p:val>
                                        </p:tav>
                                        <p:tav tm="100000">
                                          <p:val>
                                            <p:strVal val="#ppt_w"/>
                                          </p:val>
                                        </p:tav>
                                      </p:tavLst>
                                    </p:anim>
                                    <p:anim calcmode="lin" valueType="num">
                                      <p:cBhvr>
                                        <p:cTn id="686" dur="1000" fill="hold"/>
                                        <p:tgtEl>
                                          <p:spTgt spid="116"/>
                                        </p:tgtEl>
                                        <p:attrNameLst>
                                          <p:attrName>ppt_h</p:attrName>
                                        </p:attrNameLst>
                                      </p:cBhvr>
                                      <p:tavLst>
                                        <p:tav tm="0">
                                          <p:val>
                                            <p:fltVal val="0"/>
                                          </p:val>
                                        </p:tav>
                                        <p:tav tm="100000">
                                          <p:val>
                                            <p:strVal val="#ppt_h"/>
                                          </p:val>
                                        </p:tav>
                                      </p:tavLst>
                                    </p:anim>
                                    <p:anim calcmode="lin" valueType="num">
                                      <p:cBhvr>
                                        <p:cTn id="687" dur="1000" fill="hold"/>
                                        <p:tgtEl>
                                          <p:spTgt spid="116"/>
                                        </p:tgtEl>
                                        <p:attrNameLst>
                                          <p:attrName>style.rotation</p:attrName>
                                        </p:attrNameLst>
                                      </p:cBhvr>
                                      <p:tavLst>
                                        <p:tav tm="0">
                                          <p:val>
                                            <p:fltVal val="90"/>
                                          </p:val>
                                        </p:tav>
                                        <p:tav tm="100000">
                                          <p:val>
                                            <p:fltVal val="0"/>
                                          </p:val>
                                        </p:tav>
                                      </p:tavLst>
                                    </p:anim>
                                    <p:animEffect transition="in" filter="fade">
                                      <p:cBhvr>
                                        <p:cTn id="688" dur="1000"/>
                                        <p:tgtEl>
                                          <p:spTgt spid="116"/>
                                        </p:tgtEl>
                                      </p:cBhvr>
                                    </p:animEffect>
                                  </p:childTnLst>
                                </p:cTn>
                              </p:par>
                              <p:par>
                                <p:cTn id="689" presetID="31" presetClass="entr" presetSubtype="0" fill="hold" nodeType="withEffect">
                                  <p:stCondLst>
                                    <p:cond delay="0"/>
                                  </p:stCondLst>
                                  <p:childTnLst>
                                    <p:set>
                                      <p:cBhvr>
                                        <p:cTn id="690" dur="1" fill="hold">
                                          <p:stCondLst>
                                            <p:cond delay="0"/>
                                          </p:stCondLst>
                                        </p:cTn>
                                        <p:tgtEl>
                                          <p:spTgt spid="117"/>
                                        </p:tgtEl>
                                        <p:attrNameLst>
                                          <p:attrName>style.visibility</p:attrName>
                                        </p:attrNameLst>
                                      </p:cBhvr>
                                      <p:to>
                                        <p:strVal val="visible"/>
                                      </p:to>
                                    </p:set>
                                    <p:anim calcmode="lin" valueType="num">
                                      <p:cBhvr>
                                        <p:cTn id="691" dur="1000" fill="hold"/>
                                        <p:tgtEl>
                                          <p:spTgt spid="117"/>
                                        </p:tgtEl>
                                        <p:attrNameLst>
                                          <p:attrName>ppt_w</p:attrName>
                                        </p:attrNameLst>
                                      </p:cBhvr>
                                      <p:tavLst>
                                        <p:tav tm="0">
                                          <p:val>
                                            <p:fltVal val="0"/>
                                          </p:val>
                                        </p:tav>
                                        <p:tav tm="100000">
                                          <p:val>
                                            <p:strVal val="#ppt_w"/>
                                          </p:val>
                                        </p:tav>
                                      </p:tavLst>
                                    </p:anim>
                                    <p:anim calcmode="lin" valueType="num">
                                      <p:cBhvr>
                                        <p:cTn id="692" dur="1000" fill="hold"/>
                                        <p:tgtEl>
                                          <p:spTgt spid="117"/>
                                        </p:tgtEl>
                                        <p:attrNameLst>
                                          <p:attrName>ppt_h</p:attrName>
                                        </p:attrNameLst>
                                      </p:cBhvr>
                                      <p:tavLst>
                                        <p:tav tm="0">
                                          <p:val>
                                            <p:fltVal val="0"/>
                                          </p:val>
                                        </p:tav>
                                        <p:tav tm="100000">
                                          <p:val>
                                            <p:strVal val="#ppt_h"/>
                                          </p:val>
                                        </p:tav>
                                      </p:tavLst>
                                    </p:anim>
                                    <p:anim calcmode="lin" valueType="num">
                                      <p:cBhvr>
                                        <p:cTn id="693" dur="1000" fill="hold"/>
                                        <p:tgtEl>
                                          <p:spTgt spid="117"/>
                                        </p:tgtEl>
                                        <p:attrNameLst>
                                          <p:attrName>style.rotation</p:attrName>
                                        </p:attrNameLst>
                                      </p:cBhvr>
                                      <p:tavLst>
                                        <p:tav tm="0">
                                          <p:val>
                                            <p:fltVal val="90"/>
                                          </p:val>
                                        </p:tav>
                                        <p:tav tm="100000">
                                          <p:val>
                                            <p:fltVal val="0"/>
                                          </p:val>
                                        </p:tav>
                                      </p:tavLst>
                                    </p:anim>
                                    <p:animEffect transition="in" filter="fade">
                                      <p:cBhvr>
                                        <p:cTn id="694" dur="1000"/>
                                        <p:tgtEl>
                                          <p:spTgt spid="117"/>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8"/>
                                        </p:tgtEl>
                                        <p:attrNameLst>
                                          <p:attrName>style.visibility</p:attrName>
                                        </p:attrNameLst>
                                      </p:cBhvr>
                                      <p:to>
                                        <p:strVal val="visible"/>
                                      </p:to>
                                    </p:set>
                                    <p:anim calcmode="lin" valueType="num">
                                      <p:cBhvr>
                                        <p:cTn id="697" dur="1000" fill="hold"/>
                                        <p:tgtEl>
                                          <p:spTgt spid="118"/>
                                        </p:tgtEl>
                                        <p:attrNameLst>
                                          <p:attrName>ppt_w</p:attrName>
                                        </p:attrNameLst>
                                      </p:cBhvr>
                                      <p:tavLst>
                                        <p:tav tm="0">
                                          <p:val>
                                            <p:fltVal val="0"/>
                                          </p:val>
                                        </p:tav>
                                        <p:tav tm="100000">
                                          <p:val>
                                            <p:strVal val="#ppt_w"/>
                                          </p:val>
                                        </p:tav>
                                      </p:tavLst>
                                    </p:anim>
                                    <p:anim calcmode="lin" valueType="num">
                                      <p:cBhvr>
                                        <p:cTn id="698" dur="1000" fill="hold"/>
                                        <p:tgtEl>
                                          <p:spTgt spid="118"/>
                                        </p:tgtEl>
                                        <p:attrNameLst>
                                          <p:attrName>ppt_h</p:attrName>
                                        </p:attrNameLst>
                                      </p:cBhvr>
                                      <p:tavLst>
                                        <p:tav tm="0">
                                          <p:val>
                                            <p:fltVal val="0"/>
                                          </p:val>
                                        </p:tav>
                                        <p:tav tm="100000">
                                          <p:val>
                                            <p:strVal val="#ppt_h"/>
                                          </p:val>
                                        </p:tav>
                                      </p:tavLst>
                                    </p:anim>
                                    <p:anim calcmode="lin" valueType="num">
                                      <p:cBhvr>
                                        <p:cTn id="699" dur="1000" fill="hold"/>
                                        <p:tgtEl>
                                          <p:spTgt spid="118"/>
                                        </p:tgtEl>
                                        <p:attrNameLst>
                                          <p:attrName>style.rotation</p:attrName>
                                        </p:attrNameLst>
                                      </p:cBhvr>
                                      <p:tavLst>
                                        <p:tav tm="0">
                                          <p:val>
                                            <p:fltVal val="90"/>
                                          </p:val>
                                        </p:tav>
                                        <p:tav tm="100000">
                                          <p:val>
                                            <p:fltVal val="0"/>
                                          </p:val>
                                        </p:tav>
                                      </p:tavLst>
                                    </p:anim>
                                    <p:animEffect transition="in" filter="fade">
                                      <p:cBhvr>
                                        <p:cTn id="700" dur="1000"/>
                                        <p:tgtEl>
                                          <p:spTgt spid="118"/>
                                        </p:tgtEl>
                                      </p:cBhvr>
                                    </p:animEffect>
                                  </p:childTnLst>
                                </p:cTn>
                              </p:par>
                              <p:par>
                                <p:cTn id="701" presetID="31" presetClass="entr" presetSubtype="0" fill="hold" grpId="0" nodeType="withEffect">
                                  <p:stCondLst>
                                    <p:cond delay="0"/>
                                  </p:stCondLst>
                                  <p:childTnLst>
                                    <p:set>
                                      <p:cBhvr>
                                        <p:cTn id="702" dur="1" fill="hold">
                                          <p:stCondLst>
                                            <p:cond delay="0"/>
                                          </p:stCondLst>
                                        </p:cTn>
                                        <p:tgtEl>
                                          <p:spTgt spid="119"/>
                                        </p:tgtEl>
                                        <p:attrNameLst>
                                          <p:attrName>style.visibility</p:attrName>
                                        </p:attrNameLst>
                                      </p:cBhvr>
                                      <p:to>
                                        <p:strVal val="visible"/>
                                      </p:to>
                                    </p:set>
                                    <p:anim calcmode="lin" valueType="num">
                                      <p:cBhvr>
                                        <p:cTn id="703" dur="1000" fill="hold"/>
                                        <p:tgtEl>
                                          <p:spTgt spid="119"/>
                                        </p:tgtEl>
                                        <p:attrNameLst>
                                          <p:attrName>ppt_w</p:attrName>
                                        </p:attrNameLst>
                                      </p:cBhvr>
                                      <p:tavLst>
                                        <p:tav tm="0">
                                          <p:val>
                                            <p:fltVal val="0"/>
                                          </p:val>
                                        </p:tav>
                                        <p:tav tm="100000">
                                          <p:val>
                                            <p:strVal val="#ppt_w"/>
                                          </p:val>
                                        </p:tav>
                                      </p:tavLst>
                                    </p:anim>
                                    <p:anim calcmode="lin" valueType="num">
                                      <p:cBhvr>
                                        <p:cTn id="704" dur="1000" fill="hold"/>
                                        <p:tgtEl>
                                          <p:spTgt spid="119"/>
                                        </p:tgtEl>
                                        <p:attrNameLst>
                                          <p:attrName>ppt_h</p:attrName>
                                        </p:attrNameLst>
                                      </p:cBhvr>
                                      <p:tavLst>
                                        <p:tav tm="0">
                                          <p:val>
                                            <p:fltVal val="0"/>
                                          </p:val>
                                        </p:tav>
                                        <p:tav tm="100000">
                                          <p:val>
                                            <p:strVal val="#ppt_h"/>
                                          </p:val>
                                        </p:tav>
                                      </p:tavLst>
                                    </p:anim>
                                    <p:anim calcmode="lin" valueType="num">
                                      <p:cBhvr>
                                        <p:cTn id="705" dur="1000" fill="hold"/>
                                        <p:tgtEl>
                                          <p:spTgt spid="119"/>
                                        </p:tgtEl>
                                        <p:attrNameLst>
                                          <p:attrName>style.rotation</p:attrName>
                                        </p:attrNameLst>
                                      </p:cBhvr>
                                      <p:tavLst>
                                        <p:tav tm="0">
                                          <p:val>
                                            <p:fltVal val="90"/>
                                          </p:val>
                                        </p:tav>
                                        <p:tav tm="100000">
                                          <p:val>
                                            <p:fltVal val="0"/>
                                          </p:val>
                                        </p:tav>
                                      </p:tavLst>
                                    </p:anim>
                                    <p:animEffect transition="in" filter="fade">
                                      <p:cBhvr>
                                        <p:cTn id="706" dur="1000"/>
                                        <p:tgtEl>
                                          <p:spTgt spid="119"/>
                                        </p:tgtEl>
                                      </p:cBhvr>
                                    </p:animEffect>
                                  </p:childTnLst>
                                </p:cTn>
                              </p:par>
                              <p:par>
                                <p:cTn id="707" presetID="31" presetClass="entr" presetSubtype="0" fill="hold" nodeType="withEffect">
                                  <p:stCondLst>
                                    <p:cond delay="0"/>
                                  </p:stCondLst>
                                  <p:childTnLst>
                                    <p:set>
                                      <p:cBhvr>
                                        <p:cTn id="708" dur="1" fill="hold">
                                          <p:stCondLst>
                                            <p:cond delay="0"/>
                                          </p:stCondLst>
                                        </p:cTn>
                                        <p:tgtEl>
                                          <p:spTgt spid="120"/>
                                        </p:tgtEl>
                                        <p:attrNameLst>
                                          <p:attrName>style.visibility</p:attrName>
                                        </p:attrNameLst>
                                      </p:cBhvr>
                                      <p:to>
                                        <p:strVal val="visible"/>
                                      </p:to>
                                    </p:set>
                                    <p:anim calcmode="lin" valueType="num">
                                      <p:cBhvr>
                                        <p:cTn id="709" dur="1000" fill="hold"/>
                                        <p:tgtEl>
                                          <p:spTgt spid="120"/>
                                        </p:tgtEl>
                                        <p:attrNameLst>
                                          <p:attrName>ppt_w</p:attrName>
                                        </p:attrNameLst>
                                      </p:cBhvr>
                                      <p:tavLst>
                                        <p:tav tm="0">
                                          <p:val>
                                            <p:fltVal val="0"/>
                                          </p:val>
                                        </p:tav>
                                        <p:tav tm="100000">
                                          <p:val>
                                            <p:strVal val="#ppt_w"/>
                                          </p:val>
                                        </p:tav>
                                      </p:tavLst>
                                    </p:anim>
                                    <p:anim calcmode="lin" valueType="num">
                                      <p:cBhvr>
                                        <p:cTn id="710" dur="1000" fill="hold"/>
                                        <p:tgtEl>
                                          <p:spTgt spid="120"/>
                                        </p:tgtEl>
                                        <p:attrNameLst>
                                          <p:attrName>ppt_h</p:attrName>
                                        </p:attrNameLst>
                                      </p:cBhvr>
                                      <p:tavLst>
                                        <p:tav tm="0">
                                          <p:val>
                                            <p:fltVal val="0"/>
                                          </p:val>
                                        </p:tav>
                                        <p:tav tm="100000">
                                          <p:val>
                                            <p:strVal val="#ppt_h"/>
                                          </p:val>
                                        </p:tav>
                                      </p:tavLst>
                                    </p:anim>
                                    <p:anim calcmode="lin" valueType="num">
                                      <p:cBhvr>
                                        <p:cTn id="711" dur="1000" fill="hold"/>
                                        <p:tgtEl>
                                          <p:spTgt spid="120"/>
                                        </p:tgtEl>
                                        <p:attrNameLst>
                                          <p:attrName>style.rotation</p:attrName>
                                        </p:attrNameLst>
                                      </p:cBhvr>
                                      <p:tavLst>
                                        <p:tav tm="0">
                                          <p:val>
                                            <p:fltVal val="90"/>
                                          </p:val>
                                        </p:tav>
                                        <p:tav tm="100000">
                                          <p:val>
                                            <p:fltVal val="0"/>
                                          </p:val>
                                        </p:tav>
                                      </p:tavLst>
                                    </p:anim>
                                    <p:animEffect transition="in" filter="fade">
                                      <p:cBhvr>
                                        <p:cTn id="712" dur="1000"/>
                                        <p:tgtEl>
                                          <p:spTgt spid="120"/>
                                        </p:tgtEl>
                                      </p:cBhvr>
                                    </p:animEffect>
                                  </p:childTnLst>
                                </p:cTn>
                              </p:par>
                              <p:par>
                                <p:cTn id="713" presetID="31" presetClass="entr" presetSubtype="0" fill="hold" nodeType="withEffect">
                                  <p:stCondLst>
                                    <p:cond delay="0"/>
                                  </p:stCondLst>
                                  <p:childTnLst>
                                    <p:set>
                                      <p:cBhvr>
                                        <p:cTn id="714" dur="1" fill="hold">
                                          <p:stCondLst>
                                            <p:cond delay="0"/>
                                          </p:stCondLst>
                                        </p:cTn>
                                        <p:tgtEl>
                                          <p:spTgt spid="121"/>
                                        </p:tgtEl>
                                        <p:attrNameLst>
                                          <p:attrName>style.visibility</p:attrName>
                                        </p:attrNameLst>
                                      </p:cBhvr>
                                      <p:to>
                                        <p:strVal val="visible"/>
                                      </p:to>
                                    </p:set>
                                    <p:anim calcmode="lin" valueType="num">
                                      <p:cBhvr>
                                        <p:cTn id="715" dur="1000" fill="hold"/>
                                        <p:tgtEl>
                                          <p:spTgt spid="121"/>
                                        </p:tgtEl>
                                        <p:attrNameLst>
                                          <p:attrName>ppt_w</p:attrName>
                                        </p:attrNameLst>
                                      </p:cBhvr>
                                      <p:tavLst>
                                        <p:tav tm="0">
                                          <p:val>
                                            <p:fltVal val="0"/>
                                          </p:val>
                                        </p:tav>
                                        <p:tav tm="100000">
                                          <p:val>
                                            <p:strVal val="#ppt_w"/>
                                          </p:val>
                                        </p:tav>
                                      </p:tavLst>
                                    </p:anim>
                                    <p:anim calcmode="lin" valueType="num">
                                      <p:cBhvr>
                                        <p:cTn id="716" dur="1000" fill="hold"/>
                                        <p:tgtEl>
                                          <p:spTgt spid="121"/>
                                        </p:tgtEl>
                                        <p:attrNameLst>
                                          <p:attrName>ppt_h</p:attrName>
                                        </p:attrNameLst>
                                      </p:cBhvr>
                                      <p:tavLst>
                                        <p:tav tm="0">
                                          <p:val>
                                            <p:fltVal val="0"/>
                                          </p:val>
                                        </p:tav>
                                        <p:tav tm="100000">
                                          <p:val>
                                            <p:strVal val="#ppt_h"/>
                                          </p:val>
                                        </p:tav>
                                      </p:tavLst>
                                    </p:anim>
                                    <p:anim calcmode="lin" valueType="num">
                                      <p:cBhvr>
                                        <p:cTn id="717" dur="1000" fill="hold"/>
                                        <p:tgtEl>
                                          <p:spTgt spid="121"/>
                                        </p:tgtEl>
                                        <p:attrNameLst>
                                          <p:attrName>style.rotation</p:attrName>
                                        </p:attrNameLst>
                                      </p:cBhvr>
                                      <p:tavLst>
                                        <p:tav tm="0">
                                          <p:val>
                                            <p:fltVal val="90"/>
                                          </p:val>
                                        </p:tav>
                                        <p:tav tm="100000">
                                          <p:val>
                                            <p:fltVal val="0"/>
                                          </p:val>
                                        </p:tav>
                                      </p:tavLst>
                                    </p:anim>
                                    <p:animEffect transition="in" filter="fade">
                                      <p:cBhvr>
                                        <p:cTn id="718" dur="1000"/>
                                        <p:tgtEl>
                                          <p:spTgt spid="121"/>
                                        </p:tgtEl>
                                      </p:cBhvr>
                                    </p:animEffect>
                                  </p:childTnLst>
                                </p:cTn>
                              </p:par>
                              <p:par>
                                <p:cTn id="719" presetID="31" presetClass="entr" presetSubtype="0" fill="hold" nodeType="withEffect">
                                  <p:stCondLst>
                                    <p:cond delay="0"/>
                                  </p:stCondLst>
                                  <p:childTnLst>
                                    <p:set>
                                      <p:cBhvr>
                                        <p:cTn id="720" dur="1" fill="hold">
                                          <p:stCondLst>
                                            <p:cond delay="0"/>
                                          </p:stCondLst>
                                        </p:cTn>
                                        <p:tgtEl>
                                          <p:spTgt spid="122"/>
                                        </p:tgtEl>
                                        <p:attrNameLst>
                                          <p:attrName>style.visibility</p:attrName>
                                        </p:attrNameLst>
                                      </p:cBhvr>
                                      <p:to>
                                        <p:strVal val="visible"/>
                                      </p:to>
                                    </p:set>
                                    <p:anim calcmode="lin" valueType="num">
                                      <p:cBhvr>
                                        <p:cTn id="721" dur="1000" fill="hold"/>
                                        <p:tgtEl>
                                          <p:spTgt spid="122"/>
                                        </p:tgtEl>
                                        <p:attrNameLst>
                                          <p:attrName>ppt_w</p:attrName>
                                        </p:attrNameLst>
                                      </p:cBhvr>
                                      <p:tavLst>
                                        <p:tav tm="0">
                                          <p:val>
                                            <p:fltVal val="0"/>
                                          </p:val>
                                        </p:tav>
                                        <p:tav tm="100000">
                                          <p:val>
                                            <p:strVal val="#ppt_w"/>
                                          </p:val>
                                        </p:tav>
                                      </p:tavLst>
                                    </p:anim>
                                    <p:anim calcmode="lin" valueType="num">
                                      <p:cBhvr>
                                        <p:cTn id="722" dur="1000" fill="hold"/>
                                        <p:tgtEl>
                                          <p:spTgt spid="122"/>
                                        </p:tgtEl>
                                        <p:attrNameLst>
                                          <p:attrName>ppt_h</p:attrName>
                                        </p:attrNameLst>
                                      </p:cBhvr>
                                      <p:tavLst>
                                        <p:tav tm="0">
                                          <p:val>
                                            <p:fltVal val="0"/>
                                          </p:val>
                                        </p:tav>
                                        <p:tav tm="100000">
                                          <p:val>
                                            <p:strVal val="#ppt_h"/>
                                          </p:val>
                                        </p:tav>
                                      </p:tavLst>
                                    </p:anim>
                                    <p:anim calcmode="lin" valueType="num">
                                      <p:cBhvr>
                                        <p:cTn id="723" dur="1000" fill="hold"/>
                                        <p:tgtEl>
                                          <p:spTgt spid="122"/>
                                        </p:tgtEl>
                                        <p:attrNameLst>
                                          <p:attrName>style.rotation</p:attrName>
                                        </p:attrNameLst>
                                      </p:cBhvr>
                                      <p:tavLst>
                                        <p:tav tm="0">
                                          <p:val>
                                            <p:fltVal val="90"/>
                                          </p:val>
                                        </p:tav>
                                        <p:tav tm="100000">
                                          <p:val>
                                            <p:fltVal val="0"/>
                                          </p:val>
                                        </p:tav>
                                      </p:tavLst>
                                    </p:anim>
                                    <p:animEffect transition="in" filter="fade">
                                      <p:cBhvr>
                                        <p:cTn id="724" dur="1000"/>
                                        <p:tgtEl>
                                          <p:spTgt spid="122"/>
                                        </p:tgtEl>
                                      </p:cBhvr>
                                    </p:animEffect>
                                  </p:childTnLst>
                                </p:cTn>
                              </p:par>
                              <p:par>
                                <p:cTn id="725" presetID="31" presetClass="entr" presetSubtype="0" fill="hold" nodeType="withEffect">
                                  <p:stCondLst>
                                    <p:cond delay="0"/>
                                  </p:stCondLst>
                                  <p:childTnLst>
                                    <p:set>
                                      <p:cBhvr>
                                        <p:cTn id="726" dur="1" fill="hold">
                                          <p:stCondLst>
                                            <p:cond delay="0"/>
                                          </p:stCondLst>
                                        </p:cTn>
                                        <p:tgtEl>
                                          <p:spTgt spid="123"/>
                                        </p:tgtEl>
                                        <p:attrNameLst>
                                          <p:attrName>style.visibility</p:attrName>
                                        </p:attrNameLst>
                                      </p:cBhvr>
                                      <p:to>
                                        <p:strVal val="visible"/>
                                      </p:to>
                                    </p:set>
                                    <p:anim calcmode="lin" valueType="num">
                                      <p:cBhvr>
                                        <p:cTn id="727" dur="1000" fill="hold"/>
                                        <p:tgtEl>
                                          <p:spTgt spid="123"/>
                                        </p:tgtEl>
                                        <p:attrNameLst>
                                          <p:attrName>ppt_w</p:attrName>
                                        </p:attrNameLst>
                                      </p:cBhvr>
                                      <p:tavLst>
                                        <p:tav tm="0">
                                          <p:val>
                                            <p:fltVal val="0"/>
                                          </p:val>
                                        </p:tav>
                                        <p:tav tm="100000">
                                          <p:val>
                                            <p:strVal val="#ppt_w"/>
                                          </p:val>
                                        </p:tav>
                                      </p:tavLst>
                                    </p:anim>
                                    <p:anim calcmode="lin" valueType="num">
                                      <p:cBhvr>
                                        <p:cTn id="728" dur="1000" fill="hold"/>
                                        <p:tgtEl>
                                          <p:spTgt spid="123"/>
                                        </p:tgtEl>
                                        <p:attrNameLst>
                                          <p:attrName>ppt_h</p:attrName>
                                        </p:attrNameLst>
                                      </p:cBhvr>
                                      <p:tavLst>
                                        <p:tav tm="0">
                                          <p:val>
                                            <p:fltVal val="0"/>
                                          </p:val>
                                        </p:tav>
                                        <p:tav tm="100000">
                                          <p:val>
                                            <p:strVal val="#ppt_h"/>
                                          </p:val>
                                        </p:tav>
                                      </p:tavLst>
                                    </p:anim>
                                    <p:anim calcmode="lin" valueType="num">
                                      <p:cBhvr>
                                        <p:cTn id="729" dur="1000" fill="hold"/>
                                        <p:tgtEl>
                                          <p:spTgt spid="123"/>
                                        </p:tgtEl>
                                        <p:attrNameLst>
                                          <p:attrName>style.rotation</p:attrName>
                                        </p:attrNameLst>
                                      </p:cBhvr>
                                      <p:tavLst>
                                        <p:tav tm="0">
                                          <p:val>
                                            <p:fltVal val="90"/>
                                          </p:val>
                                        </p:tav>
                                        <p:tav tm="100000">
                                          <p:val>
                                            <p:fltVal val="0"/>
                                          </p:val>
                                        </p:tav>
                                      </p:tavLst>
                                    </p:anim>
                                    <p:animEffect transition="in" filter="fade">
                                      <p:cBhvr>
                                        <p:cTn id="730" dur="1000"/>
                                        <p:tgtEl>
                                          <p:spTgt spid="123"/>
                                        </p:tgtEl>
                                      </p:cBhvr>
                                    </p:animEffect>
                                  </p:childTnLst>
                                </p:cTn>
                              </p:par>
                              <p:par>
                                <p:cTn id="731" presetID="31" presetClass="entr" presetSubtype="0" fill="hold" nodeType="withEffect">
                                  <p:stCondLst>
                                    <p:cond delay="0"/>
                                  </p:stCondLst>
                                  <p:childTnLst>
                                    <p:set>
                                      <p:cBhvr>
                                        <p:cTn id="732" dur="1" fill="hold">
                                          <p:stCondLst>
                                            <p:cond delay="0"/>
                                          </p:stCondLst>
                                        </p:cTn>
                                        <p:tgtEl>
                                          <p:spTgt spid="124"/>
                                        </p:tgtEl>
                                        <p:attrNameLst>
                                          <p:attrName>style.visibility</p:attrName>
                                        </p:attrNameLst>
                                      </p:cBhvr>
                                      <p:to>
                                        <p:strVal val="visible"/>
                                      </p:to>
                                    </p:set>
                                    <p:anim calcmode="lin" valueType="num">
                                      <p:cBhvr>
                                        <p:cTn id="733" dur="1000" fill="hold"/>
                                        <p:tgtEl>
                                          <p:spTgt spid="124"/>
                                        </p:tgtEl>
                                        <p:attrNameLst>
                                          <p:attrName>ppt_w</p:attrName>
                                        </p:attrNameLst>
                                      </p:cBhvr>
                                      <p:tavLst>
                                        <p:tav tm="0">
                                          <p:val>
                                            <p:fltVal val="0"/>
                                          </p:val>
                                        </p:tav>
                                        <p:tav tm="100000">
                                          <p:val>
                                            <p:strVal val="#ppt_w"/>
                                          </p:val>
                                        </p:tav>
                                      </p:tavLst>
                                    </p:anim>
                                    <p:anim calcmode="lin" valueType="num">
                                      <p:cBhvr>
                                        <p:cTn id="734" dur="1000" fill="hold"/>
                                        <p:tgtEl>
                                          <p:spTgt spid="124"/>
                                        </p:tgtEl>
                                        <p:attrNameLst>
                                          <p:attrName>ppt_h</p:attrName>
                                        </p:attrNameLst>
                                      </p:cBhvr>
                                      <p:tavLst>
                                        <p:tav tm="0">
                                          <p:val>
                                            <p:fltVal val="0"/>
                                          </p:val>
                                        </p:tav>
                                        <p:tav tm="100000">
                                          <p:val>
                                            <p:strVal val="#ppt_h"/>
                                          </p:val>
                                        </p:tav>
                                      </p:tavLst>
                                    </p:anim>
                                    <p:anim calcmode="lin" valueType="num">
                                      <p:cBhvr>
                                        <p:cTn id="735" dur="1000" fill="hold"/>
                                        <p:tgtEl>
                                          <p:spTgt spid="124"/>
                                        </p:tgtEl>
                                        <p:attrNameLst>
                                          <p:attrName>style.rotation</p:attrName>
                                        </p:attrNameLst>
                                      </p:cBhvr>
                                      <p:tavLst>
                                        <p:tav tm="0">
                                          <p:val>
                                            <p:fltVal val="90"/>
                                          </p:val>
                                        </p:tav>
                                        <p:tav tm="100000">
                                          <p:val>
                                            <p:fltVal val="0"/>
                                          </p:val>
                                        </p:tav>
                                      </p:tavLst>
                                    </p:anim>
                                    <p:animEffect transition="in" filter="fade">
                                      <p:cBhvr>
                                        <p:cTn id="736" dur="1000"/>
                                        <p:tgtEl>
                                          <p:spTgt spid="124"/>
                                        </p:tgtEl>
                                      </p:cBhvr>
                                    </p:animEffect>
                                  </p:childTnLst>
                                </p:cTn>
                              </p:par>
                              <p:par>
                                <p:cTn id="737" presetID="31" presetClass="entr" presetSubtype="0" fill="hold" nodeType="withEffect">
                                  <p:stCondLst>
                                    <p:cond delay="0"/>
                                  </p:stCondLst>
                                  <p:childTnLst>
                                    <p:set>
                                      <p:cBhvr>
                                        <p:cTn id="738" dur="1" fill="hold">
                                          <p:stCondLst>
                                            <p:cond delay="0"/>
                                          </p:stCondLst>
                                        </p:cTn>
                                        <p:tgtEl>
                                          <p:spTgt spid="125"/>
                                        </p:tgtEl>
                                        <p:attrNameLst>
                                          <p:attrName>style.visibility</p:attrName>
                                        </p:attrNameLst>
                                      </p:cBhvr>
                                      <p:to>
                                        <p:strVal val="visible"/>
                                      </p:to>
                                    </p:set>
                                    <p:anim calcmode="lin" valueType="num">
                                      <p:cBhvr>
                                        <p:cTn id="739" dur="1000" fill="hold"/>
                                        <p:tgtEl>
                                          <p:spTgt spid="125"/>
                                        </p:tgtEl>
                                        <p:attrNameLst>
                                          <p:attrName>ppt_w</p:attrName>
                                        </p:attrNameLst>
                                      </p:cBhvr>
                                      <p:tavLst>
                                        <p:tav tm="0">
                                          <p:val>
                                            <p:fltVal val="0"/>
                                          </p:val>
                                        </p:tav>
                                        <p:tav tm="100000">
                                          <p:val>
                                            <p:strVal val="#ppt_w"/>
                                          </p:val>
                                        </p:tav>
                                      </p:tavLst>
                                    </p:anim>
                                    <p:anim calcmode="lin" valueType="num">
                                      <p:cBhvr>
                                        <p:cTn id="740" dur="1000" fill="hold"/>
                                        <p:tgtEl>
                                          <p:spTgt spid="125"/>
                                        </p:tgtEl>
                                        <p:attrNameLst>
                                          <p:attrName>ppt_h</p:attrName>
                                        </p:attrNameLst>
                                      </p:cBhvr>
                                      <p:tavLst>
                                        <p:tav tm="0">
                                          <p:val>
                                            <p:fltVal val="0"/>
                                          </p:val>
                                        </p:tav>
                                        <p:tav tm="100000">
                                          <p:val>
                                            <p:strVal val="#ppt_h"/>
                                          </p:val>
                                        </p:tav>
                                      </p:tavLst>
                                    </p:anim>
                                    <p:anim calcmode="lin" valueType="num">
                                      <p:cBhvr>
                                        <p:cTn id="741" dur="1000" fill="hold"/>
                                        <p:tgtEl>
                                          <p:spTgt spid="125"/>
                                        </p:tgtEl>
                                        <p:attrNameLst>
                                          <p:attrName>style.rotation</p:attrName>
                                        </p:attrNameLst>
                                      </p:cBhvr>
                                      <p:tavLst>
                                        <p:tav tm="0">
                                          <p:val>
                                            <p:fltVal val="90"/>
                                          </p:val>
                                        </p:tav>
                                        <p:tav tm="100000">
                                          <p:val>
                                            <p:fltVal val="0"/>
                                          </p:val>
                                        </p:tav>
                                      </p:tavLst>
                                    </p:anim>
                                    <p:animEffect transition="in" filter="fade">
                                      <p:cBhvr>
                                        <p:cTn id="742" dur="1000"/>
                                        <p:tgtEl>
                                          <p:spTgt spid="125"/>
                                        </p:tgtEl>
                                      </p:cBhvr>
                                    </p:animEffect>
                                  </p:childTnLst>
                                </p:cTn>
                              </p:par>
                              <p:par>
                                <p:cTn id="743" presetID="31" presetClass="entr" presetSubtype="0" fill="hold" grpId="0" nodeType="withEffect">
                                  <p:stCondLst>
                                    <p:cond delay="0"/>
                                  </p:stCondLst>
                                  <p:childTnLst>
                                    <p:set>
                                      <p:cBhvr>
                                        <p:cTn id="744" dur="1" fill="hold">
                                          <p:stCondLst>
                                            <p:cond delay="0"/>
                                          </p:stCondLst>
                                        </p:cTn>
                                        <p:tgtEl>
                                          <p:spTgt spid="126"/>
                                        </p:tgtEl>
                                        <p:attrNameLst>
                                          <p:attrName>style.visibility</p:attrName>
                                        </p:attrNameLst>
                                      </p:cBhvr>
                                      <p:to>
                                        <p:strVal val="visible"/>
                                      </p:to>
                                    </p:set>
                                    <p:anim calcmode="lin" valueType="num">
                                      <p:cBhvr>
                                        <p:cTn id="745" dur="1000" fill="hold"/>
                                        <p:tgtEl>
                                          <p:spTgt spid="126"/>
                                        </p:tgtEl>
                                        <p:attrNameLst>
                                          <p:attrName>ppt_w</p:attrName>
                                        </p:attrNameLst>
                                      </p:cBhvr>
                                      <p:tavLst>
                                        <p:tav tm="0">
                                          <p:val>
                                            <p:fltVal val="0"/>
                                          </p:val>
                                        </p:tav>
                                        <p:tav tm="100000">
                                          <p:val>
                                            <p:strVal val="#ppt_w"/>
                                          </p:val>
                                        </p:tav>
                                      </p:tavLst>
                                    </p:anim>
                                    <p:anim calcmode="lin" valueType="num">
                                      <p:cBhvr>
                                        <p:cTn id="746" dur="1000" fill="hold"/>
                                        <p:tgtEl>
                                          <p:spTgt spid="126"/>
                                        </p:tgtEl>
                                        <p:attrNameLst>
                                          <p:attrName>ppt_h</p:attrName>
                                        </p:attrNameLst>
                                      </p:cBhvr>
                                      <p:tavLst>
                                        <p:tav tm="0">
                                          <p:val>
                                            <p:fltVal val="0"/>
                                          </p:val>
                                        </p:tav>
                                        <p:tav tm="100000">
                                          <p:val>
                                            <p:strVal val="#ppt_h"/>
                                          </p:val>
                                        </p:tav>
                                      </p:tavLst>
                                    </p:anim>
                                    <p:anim calcmode="lin" valueType="num">
                                      <p:cBhvr>
                                        <p:cTn id="747" dur="1000" fill="hold"/>
                                        <p:tgtEl>
                                          <p:spTgt spid="126"/>
                                        </p:tgtEl>
                                        <p:attrNameLst>
                                          <p:attrName>style.rotation</p:attrName>
                                        </p:attrNameLst>
                                      </p:cBhvr>
                                      <p:tavLst>
                                        <p:tav tm="0">
                                          <p:val>
                                            <p:fltVal val="90"/>
                                          </p:val>
                                        </p:tav>
                                        <p:tav tm="100000">
                                          <p:val>
                                            <p:fltVal val="0"/>
                                          </p:val>
                                        </p:tav>
                                      </p:tavLst>
                                    </p:anim>
                                    <p:animEffect transition="in" filter="fade">
                                      <p:cBhvr>
                                        <p:cTn id="748" dur="1000"/>
                                        <p:tgtEl>
                                          <p:spTgt spid="126"/>
                                        </p:tgtEl>
                                      </p:cBhvr>
                                    </p:animEffect>
                                  </p:childTnLst>
                                </p:cTn>
                              </p:par>
                              <p:par>
                                <p:cTn id="749" presetID="31" presetClass="entr" presetSubtype="0" fill="hold" nodeType="withEffect">
                                  <p:stCondLst>
                                    <p:cond delay="0"/>
                                  </p:stCondLst>
                                  <p:childTnLst>
                                    <p:set>
                                      <p:cBhvr>
                                        <p:cTn id="750" dur="1" fill="hold">
                                          <p:stCondLst>
                                            <p:cond delay="0"/>
                                          </p:stCondLst>
                                        </p:cTn>
                                        <p:tgtEl>
                                          <p:spTgt spid="127"/>
                                        </p:tgtEl>
                                        <p:attrNameLst>
                                          <p:attrName>style.visibility</p:attrName>
                                        </p:attrNameLst>
                                      </p:cBhvr>
                                      <p:to>
                                        <p:strVal val="visible"/>
                                      </p:to>
                                    </p:set>
                                    <p:anim calcmode="lin" valueType="num">
                                      <p:cBhvr>
                                        <p:cTn id="751" dur="1000" fill="hold"/>
                                        <p:tgtEl>
                                          <p:spTgt spid="127"/>
                                        </p:tgtEl>
                                        <p:attrNameLst>
                                          <p:attrName>ppt_w</p:attrName>
                                        </p:attrNameLst>
                                      </p:cBhvr>
                                      <p:tavLst>
                                        <p:tav tm="0">
                                          <p:val>
                                            <p:fltVal val="0"/>
                                          </p:val>
                                        </p:tav>
                                        <p:tav tm="100000">
                                          <p:val>
                                            <p:strVal val="#ppt_w"/>
                                          </p:val>
                                        </p:tav>
                                      </p:tavLst>
                                    </p:anim>
                                    <p:anim calcmode="lin" valueType="num">
                                      <p:cBhvr>
                                        <p:cTn id="752" dur="1000" fill="hold"/>
                                        <p:tgtEl>
                                          <p:spTgt spid="127"/>
                                        </p:tgtEl>
                                        <p:attrNameLst>
                                          <p:attrName>ppt_h</p:attrName>
                                        </p:attrNameLst>
                                      </p:cBhvr>
                                      <p:tavLst>
                                        <p:tav tm="0">
                                          <p:val>
                                            <p:fltVal val="0"/>
                                          </p:val>
                                        </p:tav>
                                        <p:tav tm="100000">
                                          <p:val>
                                            <p:strVal val="#ppt_h"/>
                                          </p:val>
                                        </p:tav>
                                      </p:tavLst>
                                    </p:anim>
                                    <p:anim calcmode="lin" valueType="num">
                                      <p:cBhvr>
                                        <p:cTn id="753" dur="1000" fill="hold"/>
                                        <p:tgtEl>
                                          <p:spTgt spid="127"/>
                                        </p:tgtEl>
                                        <p:attrNameLst>
                                          <p:attrName>style.rotation</p:attrName>
                                        </p:attrNameLst>
                                      </p:cBhvr>
                                      <p:tavLst>
                                        <p:tav tm="0">
                                          <p:val>
                                            <p:fltVal val="90"/>
                                          </p:val>
                                        </p:tav>
                                        <p:tav tm="100000">
                                          <p:val>
                                            <p:fltVal val="0"/>
                                          </p:val>
                                        </p:tav>
                                      </p:tavLst>
                                    </p:anim>
                                    <p:animEffect transition="in" filter="fade">
                                      <p:cBhvr>
                                        <p:cTn id="754" dur="1000"/>
                                        <p:tgtEl>
                                          <p:spTgt spid="127"/>
                                        </p:tgtEl>
                                      </p:cBhvr>
                                    </p:animEffect>
                                  </p:childTnLst>
                                </p:cTn>
                              </p:par>
                              <p:par>
                                <p:cTn id="755" presetID="31" presetClass="entr" presetSubtype="0" fill="hold" nodeType="withEffect">
                                  <p:stCondLst>
                                    <p:cond delay="0"/>
                                  </p:stCondLst>
                                  <p:childTnLst>
                                    <p:set>
                                      <p:cBhvr>
                                        <p:cTn id="756" dur="1" fill="hold">
                                          <p:stCondLst>
                                            <p:cond delay="0"/>
                                          </p:stCondLst>
                                        </p:cTn>
                                        <p:tgtEl>
                                          <p:spTgt spid="128"/>
                                        </p:tgtEl>
                                        <p:attrNameLst>
                                          <p:attrName>style.visibility</p:attrName>
                                        </p:attrNameLst>
                                      </p:cBhvr>
                                      <p:to>
                                        <p:strVal val="visible"/>
                                      </p:to>
                                    </p:set>
                                    <p:anim calcmode="lin" valueType="num">
                                      <p:cBhvr>
                                        <p:cTn id="757" dur="1000" fill="hold"/>
                                        <p:tgtEl>
                                          <p:spTgt spid="128"/>
                                        </p:tgtEl>
                                        <p:attrNameLst>
                                          <p:attrName>ppt_w</p:attrName>
                                        </p:attrNameLst>
                                      </p:cBhvr>
                                      <p:tavLst>
                                        <p:tav tm="0">
                                          <p:val>
                                            <p:fltVal val="0"/>
                                          </p:val>
                                        </p:tav>
                                        <p:tav tm="100000">
                                          <p:val>
                                            <p:strVal val="#ppt_w"/>
                                          </p:val>
                                        </p:tav>
                                      </p:tavLst>
                                    </p:anim>
                                    <p:anim calcmode="lin" valueType="num">
                                      <p:cBhvr>
                                        <p:cTn id="758" dur="1000" fill="hold"/>
                                        <p:tgtEl>
                                          <p:spTgt spid="128"/>
                                        </p:tgtEl>
                                        <p:attrNameLst>
                                          <p:attrName>ppt_h</p:attrName>
                                        </p:attrNameLst>
                                      </p:cBhvr>
                                      <p:tavLst>
                                        <p:tav tm="0">
                                          <p:val>
                                            <p:fltVal val="0"/>
                                          </p:val>
                                        </p:tav>
                                        <p:tav tm="100000">
                                          <p:val>
                                            <p:strVal val="#ppt_h"/>
                                          </p:val>
                                        </p:tav>
                                      </p:tavLst>
                                    </p:anim>
                                    <p:anim calcmode="lin" valueType="num">
                                      <p:cBhvr>
                                        <p:cTn id="759" dur="1000" fill="hold"/>
                                        <p:tgtEl>
                                          <p:spTgt spid="128"/>
                                        </p:tgtEl>
                                        <p:attrNameLst>
                                          <p:attrName>style.rotation</p:attrName>
                                        </p:attrNameLst>
                                      </p:cBhvr>
                                      <p:tavLst>
                                        <p:tav tm="0">
                                          <p:val>
                                            <p:fltVal val="90"/>
                                          </p:val>
                                        </p:tav>
                                        <p:tav tm="100000">
                                          <p:val>
                                            <p:fltVal val="0"/>
                                          </p:val>
                                        </p:tav>
                                      </p:tavLst>
                                    </p:anim>
                                    <p:animEffect transition="in" filter="fade">
                                      <p:cBhvr>
                                        <p:cTn id="760" dur="1000"/>
                                        <p:tgtEl>
                                          <p:spTgt spid="128"/>
                                        </p:tgtEl>
                                      </p:cBhvr>
                                    </p:animEffect>
                                  </p:childTnLst>
                                </p:cTn>
                              </p:par>
                              <p:par>
                                <p:cTn id="761" presetID="31" presetClass="entr" presetSubtype="0" fill="hold" nodeType="withEffect">
                                  <p:stCondLst>
                                    <p:cond delay="0"/>
                                  </p:stCondLst>
                                  <p:childTnLst>
                                    <p:set>
                                      <p:cBhvr>
                                        <p:cTn id="762" dur="1" fill="hold">
                                          <p:stCondLst>
                                            <p:cond delay="0"/>
                                          </p:stCondLst>
                                        </p:cTn>
                                        <p:tgtEl>
                                          <p:spTgt spid="129"/>
                                        </p:tgtEl>
                                        <p:attrNameLst>
                                          <p:attrName>style.visibility</p:attrName>
                                        </p:attrNameLst>
                                      </p:cBhvr>
                                      <p:to>
                                        <p:strVal val="visible"/>
                                      </p:to>
                                    </p:set>
                                    <p:anim calcmode="lin" valueType="num">
                                      <p:cBhvr>
                                        <p:cTn id="763" dur="1000" fill="hold"/>
                                        <p:tgtEl>
                                          <p:spTgt spid="129"/>
                                        </p:tgtEl>
                                        <p:attrNameLst>
                                          <p:attrName>ppt_w</p:attrName>
                                        </p:attrNameLst>
                                      </p:cBhvr>
                                      <p:tavLst>
                                        <p:tav tm="0">
                                          <p:val>
                                            <p:fltVal val="0"/>
                                          </p:val>
                                        </p:tav>
                                        <p:tav tm="100000">
                                          <p:val>
                                            <p:strVal val="#ppt_w"/>
                                          </p:val>
                                        </p:tav>
                                      </p:tavLst>
                                    </p:anim>
                                    <p:anim calcmode="lin" valueType="num">
                                      <p:cBhvr>
                                        <p:cTn id="764" dur="1000" fill="hold"/>
                                        <p:tgtEl>
                                          <p:spTgt spid="129"/>
                                        </p:tgtEl>
                                        <p:attrNameLst>
                                          <p:attrName>ppt_h</p:attrName>
                                        </p:attrNameLst>
                                      </p:cBhvr>
                                      <p:tavLst>
                                        <p:tav tm="0">
                                          <p:val>
                                            <p:fltVal val="0"/>
                                          </p:val>
                                        </p:tav>
                                        <p:tav tm="100000">
                                          <p:val>
                                            <p:strVal val="#ppt_h"/>
                                          </p:val>
                                        </p:tav>
                                      </p:tavLst>
                                    </p:anim>
                                    <p:anim calcmode="lin" valueType="num">
                                      <p:cBhvr>
                                        <p:cTn id="765" dur="1000" fill="hold"/>
                                        <p:tgtEl>
                                          <p:spTgt spid="129"/>
                                        </p:tgtEl>
                                        <p:attrNameLst>
                                          <p:attrName>style.rotation</p:attrName>
                                        </p:attrNameLst>
                                      </p:cBhvr>
                                      <p:tavLst>
                                        <p:tav tm="0">
                                          <p:val>
                                            <p:fltVal val="90"/>
                                          </p:val>
                                        </p:tav>
                                        <p:tav tm="100000">
                                          <p:val>
                                            <p:fltVal val="0"/>
                                          </p:val>
                                        </p:tav>
                                      </p:tavLst>
                                    </p:anim>
                                    <p:animEffect transition="in" filter="fade">
                                      <p:cBhvr>
                                        <p:cTn id="766" dur="1000"/>
                                        <p:tgtEl>
                                          <p:spTgt spid="129"/>
                                        </p:tgtEl>
                                      </p:cBhvr>
                                    </p:animEffect>
                                  </p:childTnLst>
                                </p:cTn>
                              </p:par>
                              <p:par>
                                <p:cTn id="767" presetID="31" presetClass="entr" presetSubtype="0" fill="hold" nodeType="withEffect">
                                  <p:stCondLst>
                                    <p:cond delay="0"/>
                                  </p:stCondLst>
                                  <p:childTnLst>
                                    <p:set>
                                      <p:cBhvr>
                                        <p:cTn id="768" dur="1" fill="hold">
                                          <p:stCondLst>
                                            <p:cond delay="0"/>
                                          </p:stCondLst>
                                        </p:cTn>
                                        <p:tgtEl>
                                          <p:spTgt spid="130"/>
                                        </p:tgtEl>
                                        <p:attrNameLst>
                                          <p:attrName>style.visibility</p:attrName>
                                        </p:attrNameLst>
                                      </p:cBhvr>
                                      <p:to>
                                        <p:strVal val="visible"/>
                                      </p:to>
                                    </p:set>
                                    <p:anim calcmode="lin" valueType="num">
                                      <p:cBhvr>
                                        <p:cTn id="769" dur="1000" fill="hold"/>
                                        <p:tgtEl>
                                          <p:spTgt spid="130"/>
                                        </p:tgtEl>
                                        <p:attrNameLst>
                                          <p:attrName>ppt_w</p:attrName>
                                        </p:attrNameLst>
                                      </p:cBhvr>
                                      <p:tavLst>
                                        <p:tav tm="0">
                                          <p:val>
                                            <p:fltVal val="0"/>
                                          </p:val>
                                        </p:tav>
                                        <p:tav tm="100000">
                                          <p:val>
                                            <p:strVal val="#ppt_w"/>
                                          </p:val>
                                        </p:tav>
                                      </p:tavLst>
                                    </p:anim>
                                    <p:anim calcmode="lin" valueType="num">
                                      <p:cBhvr>
                                        <p:cTn id="770" dur="1000" fill="hold"/>
                                        <p:tgtEl>
                                          <p:spTgt spid="130"/>
                                        </p:tgtEl>
                                        <p:attrNameLst>
                                          <p:attrName>ppt_h</p:attrName>
                                        </p:attrNameLst>
                                      </p:cBhvr>
                                      <p:tavLst>
                                        <p:tav tm="0">
                                          <p:val>
                                            <p:fltVal val="0"/>
                                          </p:val>
                                        </p:tav>
                                        <p:tav tm="100000">
                                          <p:val>
                                            <p:strVal val="#ppt_h"/>
                                          </p:val>
                                        </p:tav>
                                      </p:tavLst>
                                    </p:anim>
                                    <p:anim calcmode="lin" valueType="num">
                                      <p:cBhvr>
                                        <p:cTn id="771" dur="1000" fill="hold"/>
                                        <p:tgtEl>
                                          <p:spTgt spid="130"/>
                                        </p:tgtEl>
                                        <p:attrNameLst>
                                          <p:attrName>style.rotation</p:attrName>
                                        </p:attrNameLst>
                                      </p:cBhvr>
                                      <p:tavLst>
                                        <p:tav tm="0">
                                          <p:val>
                                            <p:fltVal val="90"/>
                                          </p:val>
                                        </p:tav>
                                        <p:tav tm="100000">
                                          <p:val>
                                            <p:fltVal val="0"/>
                                          </p:val>
                                        </p:tav>
                                      </p:tavLst>
                                    </p:anim>
                                    <p:animEffect transition="in" filter="fade">
                                      <p:cBhvr>
                                        <p:cTn id="772" dur="1000"/>
                                        <p:tgtEl>
                                          <p:spTgt spid="130"/>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1"/>
                                        </p:tgtEl>
                                        <p:attrNameLst>
                                          <p:attrName>style.visibility</p:attrName>
                                        </p:attrNameLst>
                                      </p:cBhvr>
                                      <p:to>
                                        <p:strVal val="visible"/>
                                      </p:to>
                                    </p:set>
                                    <p:anim calcmode="lin" valueType="num">
                                      <p:cBhvr>
                                        <p:cTn id="775" dur="1000" fill="hold"/>
                                        <p:tgtEl>
                                          <p:spTgt spid="131"/>
                                        </p:tgtEl>
                                        <p:attrNameLst>
                                          <p:attrName>ppt_w</p:attrName>
                                        </p:attrNameLst>
                                      </p:cBhvr>
                                      <p:tavLst>
                                        <p:tav tm="0">
                                          <p:val>
                                            <p:fltVal val="0"/>
                                          </p:val>
                                        </p:tav>
                                        <p:tav tm="100000">
                                          <p:val>
                                            <p:strVal val="#ppt_w"/>
                                          </p:val>
                                        </p:tav>
                                      </p:tavLst>
                                    </p:anim>
                                    <p:anim calcmode="lin" valueType="num">
                                      <p:cBhvr>
                                        <p:cTn id="776" dur="1000" fill="hold"/>
                                        <p:tgtEl>
                                          <p:spTgt spid="131"/>
                                        </p:tgtEl>
                                        <p:attrNameLst>
                                          <p:attrName>ppt_h</p:attrName>
                                        </p:attrNameLst>
                                      </p:cBhvr>
                                      <p:tavLst>
                                        <p:tav tm="0">
                                          <p:val>
                                            <p:fltVal val="0"/>
                                          </p:val>
                                        </p:tav>
                                        <p:tav tm="100000">
                                          <p:val>
                                            <p:strVal val="#ppt_h"/>
                                          </p:val>
                                        </p:tav>
                                      </p:tavLst>
                                    </p:anim>
                                    <p:anim calcmode="lin" valueType="num">
                                      <p:cBhvr>
                                        <p:cTn id="777" dur="1000" fill="hold"/>
                                        <p:tgtEl>
                                          <p:spTgt spid="131"/>
                                        </p:tgtEl>
                                        <p:attrNameLst>
                                          <p:attrName>style.rotation</p:attrName>
                                        </p:attrNameLst>
                                      </p:cBhvr>
                                      <p:tavLst>
                                        <p:tav tm="0">
                                          <p:val>
                                            <p:fltVal val="90"/>
                                          </p:val>
                                        </p:tav>
                                        <p:tav tm="100000">
                                          <p:val>
                                            <p:fltVal val="0"/>
                                          </p:val>
                                        </p:tav>
                                      </p:tavLst>
                                    </p:anim>
                                    <p:animEffect transition="in" filter="fade">
                                      <p:cBhvr>
                                        <p:cTn id="778" dur="1000"/>
                                        <p:tgtEl>
                                          <p:spTgt spid="131"/>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2"/>
                                        </p:tgtEl>
                                        <p:attrNameLst>
                                          <p:attrName>style.visibility</p:attrName>
                                        </p:attrNameLst>
                                      </p:cBhvr>
                                      <p:to>
                                        <p:strVal val="visible"/>
                                      </p:to>
                                    </p:set>
                                    <p:anim calcmode="lin" valueType="num">
                                      <p:cBhvr>
                                        <p:cTn id="781" dur="1000" fill="hold"/>
                                        <p:tgtEl>
                                          <p:spTgt spid="132"/>
                                        </p:tgtEl>
                                        <p:attrNameLst>
                                          <p:attrName>ppt_w</p:attrName>
                                        </p:attrNameLst>
                                      </p:cBhvr>
                                      <p:tavLst>
                                        <p:tav tm="0">
                                          <p:val>
                                            <p:fltVal val="0"/>
                                          </p:val>
                                        </p:tav>
                                        <p:tav tm="100000">
                                          <p:val>
                                            <p:strVal val="#ppt_w"/>
                                          </p:val>
                                        </p:tav>
                                      </p:tavLst>
                                    </p:anim>
                                    <p:anim calcmode="lin" valueType="num">
                                      <p:cBhvr>
                                        <p:cTn id="782" dur="1000" fill="hold"/>
                                        <p:tgtEl>
                                          <p:spTgt spid="132"/>
                                        </p:tgtEl>
                                        <p:attrNameLst>
                                          <p:attrName>ppt_h</p:attrName>
                                        </p:attrNameLst>
                                      </p:cBhvr>
                                      <p:tavLst>
                                        <p:tav tm="0">
                                          <p:val>
                                            <p:fltVal val="0"/>
                                          </p:val>
                                        </p:tav>
                                        <p:tav tm="100000">
                                          <p:val>
                                            <p:strVal val="#ppt_h"/>
                                          </p:val>
                                        </p:tav>
                                      </p:tavLst>
                                    </p:anim>
                                    <p:anim calcmode="lin" valueType="num">
                                      <p:cBhvr>
                                        <p:cTn id="783" dur="1000" fill="hold"/>
                                        <p:tgtEl>
                                          <p:spTgt spid="132"/>
                                        </p:tgtEl>
                                        <p:attrNameLst>
                                          <p:attrName>style.rotation</p:attrName>
                                        </p:attrNameLst>
                                      </p:cBhvr>
                                      <p:tavLst>
                                        <p:tav tm="0">
                                          <p:val>
                                            <p:fltVal val="90"/>
                                          </p:val>
                                        </p:tav>
                                        <p:tav tm="100000">
                                          <p:val>
                                            <p:fltVal val="0"/>
                                          </p:val>
                                        </p:tav>
                                      </p:tavLst>
                                    </p:anim>
                                    <p:animEffect transition="in" filter="fade">
                                      <p:cBhvr>
                                        <p:cTn id="784" dur="1000"/>
                                        <p:tgtEl>
                                          <p:spTgt spid="132"/>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3"/>
                                        </p:tgtEl>
                                        <p:attrNameLst>
                                          <p:attrName>style.visibility</p:attrName>
                                        </p:attrNameLst>
                                      </p:cBhvr>
                                      <p:to>
                                        <p:strVal val="visible"/>
                                      </p:to>
                                    </p:set>
                                    <p:anim calcmode="lin" valueType="num">
                                      <p:cBhvr>
                                        <p:cTn id="787" dur="1000" fill="hold"/>
                                        <p:tgtEl>
                                          <p:spTgt spid="133"/>
                                        </p:tgtEl>
                                        <p:attrNameLst>
                                          <p:attrName>ppt_w</p:attrName>
                                        </p:attrNameLst>
                                      </p:cBhvr>
                                      <p:tavLst>
                                        <p:tav tm="0">
                                          <p:val>
                                            <p:fltVal val="0"/>
                                          </p:val>
                                        </p:tav>
                                        <p:tav tm="100000">
                                          <p:val>
                                            <p:strVal val="#ppt_w"/>
                                          </p:val>
                                        </p:tav>
                                      </p:tavLst>
                                    </p:anim>
                                    <p:anim calcmode="lin" valueType="num">
                                      <p:cBhvr>
                                        <p:cTn id="788" dur="1000" fill="hold"/>
                                        <p:tgtEl>
                                          <p:spTgt spid="133"/>
                                        </p:tgtEl>
                                        <p:attrNameLst>
                                          <p:attrName>ppt_h</p:attrName>
                                        </p:attrNameLst>
                                      </p:cBhvr>
                                      <p:tavLst>
                                        <p:tav tm="0">
                                          <p:val>
                                            <p:fltVal val="0"/>
                                          </p:val>
                                        </p:tav>
                                        <p:tav tm="100000">
                                          <p:val>
                                            <p:strVal val="#ppt_h"/>
                                          </p:val>
                                        </p:tav>
                                      </p:tavLst>
                                    </p:anim>
                                    <p:anim calcmode="lin" valueType="num">
                                      <p:cBhvr>
                                        <p:cTn id="789" dur="1000" fill="hold"/>
                                        <p:tgtEl>
                                          <p:spTgt spid="133"/>
                                        </p:tgtEl>
                                        <p:attrNameLst>
                                          <p:attrName>style.rotation</p:attrName>
                                        </p:attrNameLst>
                                      </p:cBhvr>
                                      <p:tavLst>
                                        <p:tav tm="0">
                                          <p:val>
                                            <p:fltVal val="90"/>
                                          </p:val>
                                        </p:tav>
                                        <p:tav tm="100000">
                                          <p:val>
                                            <p:fltVal val="0"/>
                                          </p:val>
                                        </p:tav>
                                      </p:tavLst>
                                    </p:anim>
                                    <p:animEffect transition="in" filter="fade">
                                      <p:cBhvr>
                                        <p:cTn id="790" dur="1000"/>
                                        <p:tgtEl>
                                          <p:spTgt spid="133"/>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4"/>
                                        </p:tgtEl>
                                        <p:attrNameLst>
                                          <p:attrName>style.visibility</p:attrName>
                                        </p:attrNameLst>
                                      </p:cBhvr>
                                      <p:to>
                                        <p:strVal val="visible"/>
                                      </p:to>
                                    </p:set>
                                    <p:anim calcmode="lin" valueType="num">
                                      <p:cBhvr>
                                        <p:cTn id="793" dur="1000" fill="hold"/>
                                        <p:tgtEl>
                                          <p:spTgt spid="134"/>
                                        </p:tgtEl>
                                        <p:attrNameLst>
                                          <p:attrName>ppt_w</p:attrName>
                                        </p:attrNameLst>
                                      </p:cBhvr>
                                      <p:tavLst>
                                        <p:tav tm="0">
                                          <p:val>
                                            <p:fltVal val="0"/>
                                          </p:val>
                                        </p:tav>
                                        <p:tav tm="100000">
                                          <p:val>
                                            <p:strVal val="#ppt_w"/>
                                          </p:val>
                                        </p:tav>
                                      </p:tavLst>
                                    </p:anim>
                                    <p:anim calcmode="lin" valueType="num">
                                      <p:cBhvr>
                                        <p:cTn id="794" dur="1000" fill="hold"/>
                                        <p:tgtEl>
                                          <p:spTgt spid="134"/>
                                        </p:tgtEl>
                                        <p:attrNameLst>
                                          <p:attrName>ppt_h</p:attrName>
                                        </p:attrNameLst>
                                      </p:cBhvr>
                                      <p:tavLst>
                                        <p:tav tm="0">
                                          <p:val>
                                            <p:fltVal val="0"/>
                                          </p:val>
                                        </p:tav>
                                        <p:tav tm="100000">
                                          <p:val>
                                            <p:strVal val="#ppt_h"/>
                                          </p:val>
                                        </p:tav>
                                      </p:tavLst>
                                    </p:anim>
                                    <p:anim calcmode="lin" valueType="num">
                                      <p:cBhvr>
                                        <p:cTn id="795" dur="1000" fill="hold"/>
                                        <p:tgtEl>
                                          <p:spTgt spid="134"/>
                                        </p:tgtEl>
                                        <p:attrNameLst>
                                          <p:attrName>style.rotation</p:attrName>
                                        </p:attrNameLst>
                                      </p:cBhvr>
                                      <p:tavLst>
                                        <p:tav tm="0">
                                          <p:val>
                                            <p:fltVal val="90"/>
                                          </p:val>
                                        </p:tav>
                                        <p:tav tm="100000">
                                          <p:val>
                                            <p:fltVal val="0"/>
                                          </p:val>
                                        </p:tav>
                                      </p:tavLst>
                                    </p:anim>
                                    <p:animEffect transition="in" filter="fade">
                                      <p:cBhvr>
                                        <p:cTn id="796" dur="1000"/>
                                        <p:tgtEl>
                                          <p:spTgt spid="134"/>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5"/>
                                        </p:tgtEl>
                                        <p:attrNameLst>
                                          <p:attrName>style.visibility</p:attrName>
                                        </p:attrNameLst>
                                      </p:cBhvr>
                                      <p:to>
                                        <p:strVal val="visible"/>
                                      </p:to>
                                    </p:set>
                                    <p:anim calcmode="lin" valueType="num">
                                      <p:cBhvr>
                                        <p:cTn id="799" dur="1000" fill="hold"/>
                                        <p:tgtEl>
                                          <p:spTgt spid="135"/>
                                        </p:tgtEl>
                                        <p:attrNameLst>
                                          <p:attrName>ppt_w</p:attrName>
                                        </p:attrNameLst>
                                      </p:cBhvr>
                                      <p:tavLst>
                                        <p:tav tm="0">
                                          <p:val>
                                            <p:fltVal val="0"/>
                                          </p:val>
                                        </p:tav>
                                        <p:tav tm="100000">
                                          <p:val>
                                            <p:strVal val="#ppt_w"/>
                                          </p:val>
                                        </p:tav>
                                      </p:tavLst>
                                    </p:anim>
                                    <p:anim calcmode="lin" valueType="num">
                                      <p:cBhvr>
                                        <p:cTn id="800" dur="1000" fill="hold"/>
                                        <p:tgtEl>
                                          <p:spTgt spid="135"/>
                                        </p:tgtEl>
                                        <p:attrNameLst>
                                          <p:attrName>ppt_h</p:attrName>
                                        </p:attrNameLst>
                                      </p:cBhvr>
                                      <p:tavLst>
                                        <p:tav tm="0">
                                          <p:val>
                                            <p:fltVal val="0"/>
                                          </p:val>
                                        </p:tav>
                                        <p:tav tm="100000">
                                          <p:val>
                                            <p:strVal val="#ppt_h"/>
                                          </p:val>
                                        </p:tav>
                                      </p:tavLst>
                                    </p:anim>
                                    <p:anim calcmode="lin" valueType="num">
                                      <p:cBhvr>
                                        <p:cTn id="801" dur="1000" fill="hold"/>
                                        <p:tgtEl>
                                          <p:spTgt spid="135"/>
                                        </p:tgtEl>
                                        <p:attrNameLst>
                                          <p:attrName>style.rotation</p:attrName>
                                        </p:attrNameLst>
                                      </p:cBhvr>
                                      <p:tavLst>
                                        <p:tav tm="0">
                                          <p:val>
                                            <p:fltVal val="90"/>
                                          </p:val>
                                        </p:tav>
                                        <p:tav tm="100000">
                                          <p:val>
                                            <p:fltVal val="0"/>
                                          </p:val>
                                        </p:tav>
                                      </p:tavLst>
                                    </p:anim>
                                    <p:animEffect transition="in" filter="fade">
                                      <p:cBhvr>
                                        <p:cTn id="802" dur="1000"/>
                                        <p:tgtEl>
                                          <p:spTgt spid="135"/>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6"/>
                                        </p:tgtEl>
                                        <p:attrNameLst>
                                          <p:attrName>style.visibility</p:attrName>
                                        </p:attrNameLst>
                                      </p:cBhvr>
                                      <p:to>
                                        <p:strVal val="visible"/>
                                      </p:to>
                                    </p:set>
                                    <p:anim calcmode="lin" valueType="num">
                                      <p:cBhvr>
                                        <p:cTn id="805" dur="1000" fill="hold"/>
                                        <p:tgtEl>
                                          <p:spTgt spid="136"/>
                                        </p:tgtEl>
                                        <p:attrNameLst>
                                          <p:attrName>ppt_w</p:attrName>
                                        </p:attrNameLst>
                                      </p:cBhvr>
                                      <p:tavLst>
                                        <p:tav tm="0">
                                          <p:val>
                                            <p:fltVal val="0"/>
                                          </p:val>
                                        </p:tav>
                                        <p:tav tm="100000">
                                          <p:val>
                                            <p:strVal val="#ppt_w"/>
                                          </p:val>
                                        </p:tav>
                                      </p:tavLst>
                                    </p:anim>
                                    <p:anim calcmode="lin" valueType="num">
                                      <p:cBhvr>
                                        <p:cTn id="806" dur="1000" fill="hold"/>
                                        <p:tgtEl>
                                          <p:spTgt spid="136"/>
                                        </p:tgtEl>
                                        <p:attrNameLst>
                                          <p:attrName>ppt_h</p:attrName>
                                        </p:attrNameLst>
                                      </p:cBhvr>
                                      <p:tavLst>
                                        <p:tav tm="0">
                                          <p:val>
                                            <p:fltVal val="0"/>
                                          </p:val>
                                        </p:tav>
                                        <p:tav tm="100000">
                                          <p:val>
                                            <p:strVal val="#ppt_h"/>
                                          </p:val>
                                        </p:tav>
                                      </p:tavLst>
                                    </p:anim>
                                    <p:anim calcmode="lin" valueType="num">
                                      <p:cBhvr>
                                        <p:cTn id="807" dur="1000" fill="hold"/>
                                        <p:tgtEl>
                                          <p:spTgt spid="136"/>
                                        </p:tgtEl>
                                        <p:attrNameLst>
                                          <p:attrName>style.rotation</p:attrName>
                                        </p:attrNameLst>
                                      </p:cBhvr>
                                      <p:tavLst>
                                        <p:tav tm="0">
                                          <p:val>
                                            <p:fltVal val="90"/>
                                          </p:val>
                                        </p:tav>
                                        <p:tav tm="100000">
                                          <p:val>
                                            <p:fltVal val="0"/>
                                          </p:val>
                                        </p:tav>
                                      </p:tavLst>
                                    </p:anim>
                                    <p:animEffect transition="in" filter="fade">
                                      <p:cBhvr>
                                        <p:cTn id="808" dur="1000"/>
                                        <p:tgtEl>
                                          <p:spTgt spid="136"/>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7"/>
                                        </p:tgtEl>
                                        <p:attrNameLst>
                                          <p:attrName>style.visibility</p:attrName>
                                        </p:attrNameLst>
                                      </p:cBhvr>
                                      <p:to>
                                        <p:strVal val="visible"/>
                                      </p:to>
                                    </p:set>
                                    <p:anim calcmode="lin" valueType="num">
                                      <p:cBhvr>
                                        <p:cTn id="811" dur="1000" fill="hold"/>
                                        <p:tgtEl>
                                          <p:spTgt spid="137"/>
                                        </p:tgtEl>
                                        <p:attrNameLst>
                                          <p:attrName>ppt_w</p:attrName>
                                        </p:attrNameLst>
                                      </p:cBhvr>
                                      <p:tavLst>
                                        <p:tav tm="0">
                                          <p:val>
                                            <p:fltVal val="0"/>
                                          </p:val>
                                        </p:tav>
                                        <p:tav tm="100000">
                                          <p:val>
                                            <p:strVal val="#ppt_w"/>
                                          </p:val>
                                        </p:tav>
                                      </p:tavLst>
                                    </p:anim>
                                    <p:anim calcmode="lin" valueType="num">
                                      <p:cBhvr>
                                        <p:cTn id="812" dur="1000" fill="hold"/>
                                        <p:tgtEl>
                                          <p:spTgt spid="137"/>
                                        </p:tgtEl>
                                        <p:attrNameLst>
                                          <p:attrName>ppt_h</p:attrName>
                                        </p:attrNameLst>
                                      </p:cBhvr>
                                      <p:tavLst>
                                        <p:tav tm="0">
                                          <p:val>
                                            <p:fltVal val="0"/>
                                          </p:val>
                                        </p:tav>
                                        <p:tav tm="100000">
                                          <p:val>
                                            <p:strVal val="#ppt_h"/>
                                          </p:val>
                                        </p:tav>
                                      </p:tavLst>
                                    </p:anim>
                                    <p:anim calcmode="lin" valueType="num">
                                      <p:cBhvr>
                                        <p:cTn id="813" dur="1000" fill="hold"/>
                                        <p:tgtEl>
                                          <p:spTgt spid="137"/>
                                        </p:tgtEl>
                                        <p:attrNameLst>
                                          <p:attrName>style.rotation</p:attrName>
                                        </p:attrNameLst>
                                      </p:cBhvr>
                                      <p:tavLst>
                                        <p:tav tm="0">
                                          <p:val>
                                            <p:fltVal val="90"/>
                                          </p:val>
                                        </p:tav>
                                        <p:tav tm="100000">
                                          <p:val>
                                            <p:fltVal val="0"/>
                                          </p:val>
                                        </p:tav>
                                      </p:tavLst>
                                    </p:anim>
                                    <p:animEffect transition="in" filter="fade">
                                      <p:cBhvr>
                                        <p:cTn id="814" dur="1000"/>
                                        <p:tgtEl>
                                          <p:spTgt spid="137"/>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8"/>
                                        </p:tgtEl>
                                        <p:attrNameLst>
                                          <p:attrName>style.visibility</p:attrName>
                                        </p:attrNameLst>
                                      </p:cBhvr>
                                      <p:to>
                                        <p:strVal val="visible"/>
                                      </p:to>
                                    </p:set>
                                    <p:anim calcmode="lin" valueType="num">
                                      <p:cBhvr>
                                        <p:cTn id="817" dur="1000" fill="hold"/>
                                        <p:tgtEl>
                                          <p:spTgt spid="138"/>
                                        </p:tgtEl>
                                        <p:attrNameLst>
                                          <p:attrName>ppt_w</p:attrName>
                                        </p:attrNameLst>
                                      </p:cBhvr>
                                      <p:tavLst>
                                        <p:tav tm="0">
                                          <p:val>
                                            <p:fltVal val="0"/>
                                          </p:val>
                                        </p:tav>
                                        <p:tav tm="100000">
                                          <p:val>
                                            <p:strVal val="#ppt_w"/>
                                          </p:val>
                                        </p:tav>
                                      </p:tavLst>
                                    </p:anim>
                                    <p:anim calcmode="lin" valueType="num">
                                      <p:cBhvr>
                                        <p:cTn id="818" dur="1000" fill="hold"/>
                                        <p:tgtEl>
                                          <p:spTgt spid="138"/>
                                        </p:tgtEl>
                                        <p:attrNameLst>
                                          <p:attrName>ppt_h</p:attrName>
                                        </p:attrNameLst>
                                      </p:cBhvr>
                                      <p:tavLst>
                                        <p:tav tm="0">
                                          <p:val>
                                            <p:fltVal val="0"/>
                                          </p:val>
                                        </p:tav>
                                        <p:tav tm="100000">
                                          <p:val>
                                            <p:strVal val="#ppt_h"/>
                                          </p:val>
                                        </p:tav>
                                      </p:tavLst>
                                    </p:anim>
                                    <p:anim calcmode="lin" valueType="num">
                                      <p:cBhvr>
                                        <p:cTn id="819" dur="1000" fill="hold"/>
                                        <p:tgtEl>
                                          <p:spTgt spid="138"/>
                                        </p:tgtEl>
                                        <p:attrNameLst>
                                          <p:attrName>style.rotation</p:attrName>
                                        </p:attrNameLst>
                                      </p:cBhvr>
                                      <p:tavLst>
                                        <p:tav tm="0">
                                          <p:val>
                                            <p:fltVal val="90"/>
                                          </p:val>
                                        </p:tav>
                                        <p:tav tm="100000">
                                          <p:val>
                                            <p:fltVal val="0"/>
                                          </p:val>
                                        </p:tav>
                                      </p:tavLst>
                                    </p:anim>
                                    <p:animEffect transition="in" filter="fade">
                                      <p:cBhvr>
                                        <p:cTn id="820" dur="1000"/>
                                        <p:tgtEl>
                                          <p:spTgt spid="138"/>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9"/>
                                        </p:tgtEl>
                                        <p:attrNameLst>
                                          <p:attrName>style.visibility</p:attrName>
                                        </p:attrNameLst>
                                      </p:cBhvr>
                                      <p:to>
                                        <p:strVal val="visible"/>
                                      </p:to>
                                    </p:set>
                                    <p:anim calcmode="lin" valueType="num">
                                      <p:cBhvr>
                                        <p:cTn id="823" dur="1000" fill="hold"/>
                                        <p:tgtEl>
                                          <p:spTgt spid="139"/>
                                        </p:tgtEl>
                                        <p:attrNameLst>
                                          <p:attrName>ppt_w</p:attrName>
                                        </p:attrNameLst>
                                      </p:cBhvr>
                                      <p:tavLst>
                                        <p:tav tm="0">
                                          <p:val>
                                            <p:fltVal val="0"/>
                                          </p:val>
                                        </p:tav>
                                        <p:tav tm="100000">
                                          <p:val>
                                            <p:strVal val="#ppt_w"/>
                                          </p:val>
                                        </p:tav>
                                      </p:tavLst>
                                    </p:anim>
                                    <p:anim calcmode="lin" valueType="num">
                                      <p:cBhvr>
                                        <p:cTn id="824" dur="1000" fill="hold"/>
                                        <p:tgtEl>
                                          <p:spTgt spid="139"/>
                                        </p:tgtEl>
                                        <p:attrNameLst>
                                          <p:attrName>ppt_h</p:attrName>
                                        </p:attrNameLst>
                                      </p:cBhvr>
                                      <p:tavLst>
                                        <p:tav tm="0">
                                          <p:val>
                                            <p:fltVal val="0"/>
                                          </p:val>
                                        </p:tav>
                                        <p:tav tm="100000">
                                          <p:val>
                                            <p:strVal val="#ppt_h"/>
                                          </p:val>
                                        </p:tav>
                                      </p:tavLst>
                                    </p:anim>
                                    <p:anim calcmode="lin" valueType="num">
                                      <p:cBhvr>
                                        <p:cTn id="825" dur="1000" fill="hold"/>
                                        <p:tgtEl>
                                          <p:spTgt spid="139"/>
                                        </p:tgtEl>
                                        <p:attrNameLst>
                                          <p:attrName>style.rotation</p:attrName>
                                        </p:attrNameLst>
                                      </p:cBhvr>
                                      <p:tavLst>
                                        <p:tav tm="0">
                                          <p:val>
                                            <p:fltVal val="90"/>
                                          </p:val>
                                        </p:tav>
                                        <p:tav tm="100000">
                                          <p:val>
                                            <p:fltVal val="0"/>
                                          </p:val>
                                        </p:tav>
                                      </p:tavLst>
                                    </p:anim>
                                    <p:animEffect transition="in" filter="fade">
                                      <p:cBhvr>
                                        <p:cTn id="826" dur="1000"/>
                                        <p:tgtEl>
                                          <p:spTgt spid="139"/>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40"/>
                                        </p:tgtEl>
                                        <p:attrNameLst>
                                          <p:attrName>style.visibility</p:attrName>
                                        </p:attrNameLst>
                                      </p:cBhvr>
                                      <p:to>
                                        <p:strVal val="visible"/>
                                      </p:to>
                                    </p:set>
                                    <p:anim calcmode="lin" valueType="num">
                                      <p:cBhvr>
                                        <p:cTn id="829" dur="1000" fill="hold"/>
                                        <p:tgtEl>
                                          <p:spTgt spid="140"/>
                                        </p:tgtEl>
                                        <p:attrNameLst>
                                          <p:attrName>ppt_w</p:attrName>
                                        </p:attrNameLst>
                                      </p:cBhvr>
                                      <p:tavLst>
                                        <p:tav tm="0">
                                          <p:val>
                                            <p:fltVal val="0"/>
                                          </p:val>
                                        </p:tav>
                                        <p:tav tm="100000">
                                          <p:val>
                                            <p:strVal val="#ppt_w"/>
                                          </p:val>
                                        </p:tav>
                                      </p:tavLst>
                                    </p:anim>
                                    <p:anim calcmode="lin" valueType="num">
                                      <p:cBhvr>
                                        <p:cTn id="830" dur="1000" fill="hold"/>
                                        <p:tgtEl>
                                          <p:spTgt spid="140"/>
                                        </p:tgtEl>
                                        <p:attrNameLst>
                                          <p:attrName>ppt_h</p:attrName>
                                        </p:attrNameLst>
                                      </p:cBhvr>
                                      <p:tavLst>
                                        <p:tav tm="0">
                                          <p:val>
                                            <p:fltVal val="0"/>
                                          </p:val>
                                        </p:tav>
                                        <p:tav tm="100000">
                                          <p:val>
                                            <p:strVal val="#ppt_h"/>
                                          </p:val>
                                        </p:tav>
                                      </p:tavLst>
                                    </p:anim>
                                    <p:anim calcmode="lin" valueType="num">
                                      <p:cBhvr>
                                        <p:cTn id="831" dur="1000" fill="hold"/>
                                        <p:tgtEl>
                                          <p:spTgt spid="140"/>
                                        </p:tgtEl>
                                        <p:attrNameLst>
                                          <p:attrName>style.rotation</p:attrName>
                                        </p:attrNameLst>
                                      </p:cBhvr>
                                      <p:tavLst>
                                        <p:tav tm="0">
                                          <p:val>
                                            <p:fltVal val="90"/>
                                          </p:val>
                                        </p:tav>
                                        <p:tav tm="100000">
                                          <p:val>
                                            <p:fltVal val="0"/>
                                          </p:val>
                                        </p:tav>
                                      </p:tavLst>
                                    </p:anim>
                                    <p:animEffect transition="in" filter="fade">
                                      <p:cBhvr>
                                        <p:cTn id="832" dur="1000"/>
                                        <p:tgtEl>
                                          <p:spTgt spid="140"/>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1"/>
                                        </p:tgtEl>
                                        <p:attrNameLst>
                                          <p:attrName>style.visibility</p:attrName>
                                        </p:attrNameLst>
                                      </p:cBhvr>
                                      <p:to>
                                        <p:strVal val="visible"/>
                                      </p:to>
                                    </p:set>
                                    <p:anim calcmode="lin" valueType="num">
                                      <p:cBhvr>
                                        <p:cTn id="835" dur="1000" fill="hold"/>
                                        <p:tgtEl>
                                          <p:spTgt spid="141"/>
                                        </p:tgtEl>
                                        <p:attrNameLst>
                                          <p:attrName>ppt_w</p:attrName>
                                        </p:attrNameLst>
                                      </p:cBhvr>
                                      <p:tavLst>
                                        <p:tav tm="0">
                                          <p:val>
                                            <p:fltVal val="0"/>
                                          </p:val>
                                        </p:tav>
                                        <p:tav tm="100000">
                                          <p:val>
                                            <p:strVal val="#ppt_w"/>
                                          </p:val>
                                        </p:tav>
                                      </p:tavLst>
                                    </p:anim>
                                    <p:anim calcmode="lin" valueType="num">
                                      <p:cBhvr>
                                        <p:cTn id="836" dur="1000" fill="hold"/>
                                        <p:tgtEl>
                                          <p:spTgt spid="141"/>
                                        </p:tgtEl>
                                        <p:attrNameLst>
                                          <p:attrName>ppt_h</p:attrName>
                                        </p:attrNameLst>
                                      </p:cBhvr>
                                      <p:tavLst>
                                        <p:tav tm="0">
                                          <p:val>
                                            <p:fltVal val="0"/>
                                          </p:val>
                                        </p:tav>
                                        <p:tav tm="100000">
                                          <p:val>
                                            <p:strVal val="#ppt_h"/>
                                          </p:val>
                                        </p:tav>
                                      </p:tavLst>
                                    </p:anim>
                                    <p:anim calcmode="lin" valueType="num">
                                      <p:cBhvr>
                                        <p:cTn id="837" dur="1000" fill="hold"/>
                                        <p:tgtEl>
                                          <p:spTgt spid="141"/>
                                        </p:tgtEl>
                                        <p:attrNameLst>
                                          <p:attrName>style.rotation</p:attrName>
                                        </p:attrNameLst>
                                      </p:cBhvr>
                                      <p:tavLst>
                                        <p:tav tm="0">
                                          <p:val>
                                            <p:fltVal val="90"/>
                                          </p:val>
                                        </p:tav>
                                        <p:tav tm="100000">
                                          <p:val>
                                            <p:fltVal val="0"/>
                                          </p:val>
                                        </p:tav>
                                      </p:tavLst>
                                    </p:anim>
                                    <p:animEffect transition="in" filter="fade">
                                      <p:cBhvr>
                                        <p:cTn id="838" dur="1000"/>
                                        <p:tgtEl>
                                          <p:spTgt spid="141"/>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142"/>
                                        </p:tgtEl>
                                        <p:attrNameLst>
                                          <p:attrName>style.visibility</p:attrName>
                                        </p:attrNameLst>
                                      </p:cBhvr>
                                      <p:to>
                                        <p:strVal val="visible"/>
                                      </p:to>
                                    </p:set>
                                    <p:anim calcmode="lin" valueType="num">
                                      <p:cBhvr>
                                        <p:cTn id="841" dur="1000" fill="hold"/>
                                        <p:tgtEl>
                                          <p:spTgt spid="142"/>
                                        </p:tgtEl>
                                        <p:attrNameLst>
                                          <p:attrName>ppt_w</p:attrName>
                                        </p:attrNameLst>
                                      </p:cBhvr>
                                      <p:tavLst>
                                        <p:tav tm="0">
                                          <p:val>
                                            <p:fltVal val="0"/>
                                          </p:val>
                                        </p:tav>
                                        <p:tav tm="100000">
                                          <p:val>
                                            <p:strVal val="#ppt_w"/>
                                          </p:val>
                                        </p:tav>
                                      </p:tavLst>
                                    </p:anim>
                                    <p:anim calcmode="lin" valueType="num">
                                      <p:cBhvr>
                                        <p:cTn id="842" dur="1000" fill="hold"/>
                                        <p:tgtEl>
                                          <p:spTgt spid="142"/>
                                        </p:tgtEl>
                                        <p:attrNameLst>
                                          <p:attrName>ppt_h</p:attrName>
                                        </p:attrNameLst>
                                      </p:cBhvr>
                                      <p:tavLst>
                                        <p:tav tm="0">
                                          <p:val>
                                            <p:fltVal val="0"/>
                                          </p:val>
                                        </p:tav>
                                        <p:tav tm="100000">
                                          <p:val>
                                            <p:strVal val="#ppt_h"/>
                                          </p:val>
                                        </p:tav>
                                      </p:tavLst>
                                    </p:anim>
                                    <p:anim calcmode="lin" valueType="num">
                                      <p:cBhvr>
                                        <p:cTn id="843" dur="1000" fill="hold"/>
                                        <p:tgtEl>
                                          <p:spTgt spid="142"/>
                                        </p:tgtEl>
                                        <p:attrNameLst>
                                          <p:attrName>style.rotation</p:attrName>
                                        </p:attrNameLst>
                                      </p:cBhvr>
                                      <p:tavLst>
                                        <p:tav tm="0">
                                          <p:val>
                                            <p:fltVal val="90"/>
                                          </p:val>
                                        </p:tav>
                                        <p:tav tm="100000">
                                          <p:val>
                                            <p:fltVal val="0"/>
                                          </p:val>
                                        </p:tav>
                                      </p:tavLst>
                                    </p:anim>
                                    <p:animEffect transition="in" filter="fade">
                                      <p:cBhvr>
                                        <p:cTn id="844" dur="1000"/>
                                        <p:tgtEl>
                                          <p:spTgt spid="142"/>
                                        </p:tgtEl>
                                      </p:cBhvr>
                                    </p:animEffect>
                                  </p:childTnLst>
                                </p:cTn>
                              </p:par>
                              <p:par>
                                <p:cTn id="845" presetID="31" presetClass="entr" presetSubtype="0" fill="hold" grpId="0" nodeType="withEffect">
                                  <p:stCondLst>
                                    <p:cond delay="0"/>
                                  </p:stCondLst>
                                  <p:childTnLst>
                                    <p:set>
                                      <p:cBhvr>
                                        <p:cTn id="846" dur="1" fill="hold">
                                          <p:stCondLst>
                                            <p:cond delay="0"/>
                                          </p:stCondLst>
                                        </p:cTn>
                                        <p:tgtEl>
                                          <p:spTgt spid="147"/>
                                        </p:tgtEl>
                                        <p:attrNameLst>
                                          <p:attrName>style.visibility</p:attrName>
                                        </p:attrNameLst>
                                      </p:cBhvr>
                                      <p:to>
                                        <p:strVal val="visible"/>
                                      </p:to>
                                    </p:set>
                                    <p:anim calcmode="lin" valueType="num">
                                      <p:cBhvr>
                                        <p:cTn id="847" dur="1000" fill="hold"/>
                                        <p:tgtEl>
                                          <p:spTgt spid="147"/>
                                        </p:tgtEl>
                                        <p:attrNameLst>
                                          <p:attrName>ppt_w</p:attrName>
                                        </p:attrNameLst>
                                      </p:cBhvr>
                                      <p:tavLst>
                                        <p:tav tm="0">
                                          <p:val>
                                            <p:fltVal val="0"/>
                                          </p:val>
                                        </p:tav>
                                        <p:tav tm="100000">
                                          <p:val>
                                            <p:strVal val="#ppt_w"/>
                                          </p:val>
                                        </p:tav>
                                      </p:tavLst>
                                    </p:anim>
                                    <p:anim calcmode="lin" valueType="num">
                                      <p:cBhvr>
                                        <p:cTn id="848" dur="1000" fill="hold"/>
                                        <p:tgtEl>
                                          <p:spTgt spid="147"/>
                                        </p:tgtEl>
                                        <p:attrNameLst>
                                          <p:attrName>ppt_h</p:attrName>
                                        </p:attrNameLst>
                                      </p:cBhvr>
                                      <p:tavLst>
                                        <p:tav tm="0">
                                          <p:val>
                                            <p:fltVal val="0"/>
                                          </p:val>
                                        </p:tav>
                                        <p:tav tm="100000">
                                          <p:val>
                                            <p:strVal val="#ppt_h"/>
                                          </p:val>
                                        </p:tav>
                                      </p:tavLst>
                                    </p:anim>
                                    <p:anim calcmode="lin" valueType="num">
                                      <p:cBhvr>
                                        <p:cTn id="849" dur="1000" fill="hold"/>
                                        <p:tgtEl>
                                          <p:spTgt spid="147"/>
                                        </p:tgtEl>
                                        <p:attrNameLst>
                                          <p:attrName>style.rotation</p:attrName>
                                        </p:attrNameLst>
                                      </p:cBhvr>
                                      <p:tavLst>
                                        <p:tav tm="0">
                                          <p:val>
                                            <p:fltVal val="90"/>
                                          </p:val>
                                        </p:tav>
                                        <p:tav tm="100000">
                                          <p:val>
                                            <p:fltVal val="0"/>
                                          </p:val>
                                        </p:tav>
                                      </p:tavLst>
                                    </p:anim>
                                    <p:animEffect transition="in" filter="fade">
                                      <p:cBhvr>
                                        <p:cTn id="850" dur="1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P spid="14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75F696-C347-436D-A04C-ABF8F0C83572}"/>
              </a:ext>
            </a:extLst>
          </p:cNvPr>
          <p:cNvSpPr>
            <a:spLocks noGrp="1"/>
          </p:cNvSpPr>
          <p:nvPr>
            <p:ph type="sldNum" sz="quarter" idx="12"/>
          </p:nvPr>
        </p:nvSpPr>
        <p:spPr/>
        <p:txBody>
          <a:bodyPr/>
          <a:lstStyle/>
          <a:p>
            <a:fld id="{1E1B8BD3-EEEF-4896-BEE3-06C250004F3C}" type="slidenum">
              <a:rPr lang="en-US" smtClean="0"/>
              <a:pPr/>
              <a:t>31</a:t>
            </a:fld>
            <a:endParaRPr lang="en-US"/>
          </a:p>
        </p:txBody>
      </p:sp>
      <p:sp>
        <p:nvSpPr>
          <p:cNvPr id="3" name="TextBox 2">
            <a:extLst>
              <a:ext uri="{FF2B5EF4-FFF2-40B4-BE49-F238E27FC236}">
                <a16:creationId xmlns:a16="http://schemas.microsoft.com/office/drawing/2014/main" id="{792CEED4-0FA4-41BB-8843-7545760E606E}"/>
              </a:ext>
            </a:extLst>
          </p:cNvPr>
          <p:cNvSpPr txBox="1"/>
          <p:nvPr/>
        </p:nvSpPr>
        <p:spPr>
          <a:xfrm>
            <a:off x="2314314" y="1333850"/>
            <a:ext cx="7558480" cy="1661993"/>
          </a:xfrm>
          <a:prstGeom prst="rect">
            <a:avLst/>
          </a:prstGeom>
          <a:noFill/>
        </p:spPr>
        <p:txBody>
          <a:bodyPr wrap="square" rtlCol="0">
            <a:spAutoFit/>
          </a:bodyPr>
          <a:lstStyle/>
          <a:p>
            <a:r>
              <a:rPr lang="en-US" sz="1400" dirty="0">
                <a:latin typeface="Arial Narrow" panose="020B0606020202030204" pitchFamily="34" charset="0"/>
              </a:rPr>
              <a:t>The line of the Millerites  —  close of probation October 22 1844, it's a shut door, people pass people fail. If you're willing to agree with Elder Parminder’s classes that Jesus really could have come back in 1863, then we also understand there's a second call in 1850. We have to start considering fractals in that line. If we say that October 22nd is a moral test and they're sealed then we should expect all the Millerites that passed October 22 made it through that history, not one fell away. I don't think history agrees with that. October 22nd was a shut door because they fell away and they could still fall away afterwards.</a:t>
            </a:r>
          </a:p>
          <a:p>
            <a:r>
              <a:rPr lang="en-US" dirty="0"/>
              <a:t> </a:t>
            </a:r>
          </a:p>
        </p:txBody>
      </p:sp>
      <p:sp>
        <p:nvSpPr>
          <p:cNvPr id="4" name="Text Box 2">
            <a:extLst>
              <a:ext uri="{FF2B5EF4-FFF2-40B4-BE49-F238E27FC236}">
                <a16:creationId xmlns:a16="http://schemas.microsoft.com/office/drawing/2014/main" id="{034BB2C2-CD4E-434F-A803-1AB9C41B32CB}"/>
              </a:ext>
            </a:extLst>
          </p:cNvPr>
          <p:cNvSpPr txBox="1">
            <a:spLocks noChangeArrowheads="1"/>
          </p:cNvSpPr>
          <p:nvPr/>
        </p:nvSpPr>
        <p:spPr bwMode="auto">
          <a:xfrm>
            <a:off x="4379054" y="3429000"/>
            <a:ext cx="3200400"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10651E10-5847-4C26-822E-2E4D285B77A0}"/>
              </a:ext>
            </a:extLst>
          </p:cNvPr>
          <p:cNvSpPr>
            <a:spLocks noChangeShapeType="1"/>
          </p:cNvSpPr>
          <p:nvPr/>
        </p:nvSpPr>
        <p:spPr bwMode="auto">
          <a:xfrm>
            <a:off x="4493354" y="4229100"/>
            <a:ext cx="291465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A758C641-E90B-460E-9E4A-4166DD701748}"/>
              </a:ext>
            </a:extLst>
          </p:cNvPr>
          <p:cNvSpPr>
            <a:spLocks noChangeShapeType="1"/>
          </p:cNvSpPr>
          <p:nvPr/>
        </p:nvSpPr>
        <p:spPr bwMode="auto">
          <a:xfrm>
            <a:off x="5922104" y="3886200"/>
            <a:ext cx="0" cy="3429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D23488FF-9F3B-4C0D-A6B0-3269643BD47E}"/>
              </a:ext>
            </a:extLst>
          </p:cNvPr>
          <p:cNvSpPr txBox="1">
            <a:spLocks noChangeArrowheads="1"/>
          </p:cNvSpPr>
          <p:nvPr/>
        </p:nvSpPr>
        <p:spPr bwMode="auto">
          <a:xfrm>
            <a:off x="5464904" y="3429000"/>
            <a:ext cx="9715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10/22/1844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87625AAE-40CA-4902-8343-D34728567A37}"/>
              </a:ext>
            </a:extLst>
          </p:cNvPr>
          <p:cNvSpPr>
            <a:spLocks noChangeShapeType="1"/>
          </p:cNvSpPr>
          <p:nvPr/>
        </p:nvSpPr>
        <p:spPr bwMode="auto">
          <a:xfrm>
            <a:off x="7065104" y="3886200"/>
            <a:ext cx="0" cy="34290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3CE7FA7A-4662-4453-AEB4-D7B85EDBBDB6}"/>
              </a:ext>
            </a:extLst>
          </p:cNvPr>
          <p:cNvSpPr txBox="1">
            <a:spLocks noChangeArrowheads="1"/>
          </p:cNvSpPr>
          <p:nvPr/>
        </p:nvSpPr>
        <p:spPr bwMode="auto">
          <a:xfrm>
            <a:off x="6607904" y="3429000"/>
            <a:ext cx="9715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2AA7B3EB-D3B1-4D65-AB92-0BBA8B707F37}"/>
              </a:ext>
            </a:extLst>
          </p:cNvPr>
          <p:cNvSpPr txBox="1">
            <a:spLocks noChangeArrowheads="1"/>
          </p:cNvSpPr>
          <p:nvPr/>
        </p:nvSpPr>
        <p:spPr bwMode="auto">
          <a:xfrm>
            <a:off x="5979254" y="39433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44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nodePh="1">
                                  <p:stCondLst>
                                    <p:cond delay="0"/>
                                  </p:stCondLst>
                                  <p:endCondLst>
                                    <p:cond evt="begin" delay="0">
                                      <p:tn val="11"/>
                                    </p:cond>
                                  </p:end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p:bldP spid="8" grpId="0" animBg="1"/>
      <p:bldP spid="9" grpId="0"/>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A40A3B-D78B-413F-BBC8-76411433BA58}"/>
              </a:ext>
            </a:extLst>
          </p:cNvPr>
          <p:cNvSpPr>
            <a:spLocks noGrp="1"/>
          </p:cNvSpPr>
          <p:nvPr>
            <p:ph type="sldNum" sz="quarter" idx="12"/>
          </p:nvPr>
        </p:nvSpPr>
        <p:spPr/>
        <p:txBody>
          <a:bodyPr/>
          <a:lstStyle/>
          <a:p>
            <a:fld id="{1E1B8BD3-EEEF-4896-BEE3-06C250004F3C}" type="slidenum">
              <a:rPr lang="en-US" smtClean="0"/>
              <a:pPr/>
              <a:t>32</a:t>
            </a:fld>
            <a:endParaRPr lang="en-US"/>
          </a:p>
        </p:txBody>
      </p:sp>
      <p:sp>
        <p:nvSpPr>
          <p:cNvPr id="140" name="Line 3">
            <a:extLst>
              <a:ext uri="{FF2B5EF4-FFF2-40B4-BE49-F238E27FC236}">
                <a16:creationId xmlns:a16="http://schemas.microsoft.com/office/drawing/2014/main" id="{780CC4E3-E46A-4D52-8841-B030357F6D7F}"/>
              </a:ext>
            </a:extLst>
          </p:cNvPr>
          <p:cNvSpPr>
            <a:spLocks noChangeShapeType="1"/>
          </p:cNvSpPr>
          <p:nvPr/>
        </p:nvSpPr>
        <p:spPr bwMode="auto">
          <a:xfrm>
            <a:off x="1853580" y="3447653"/>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4">
            <a:extLst>
              <a:ext uri="{FF2B5EF4-FFF2-40B4-BE49-F238E27FC236}">
                <a16:creationId xmlns:a16="http://schemas.microsoft.com/office/drawing/2014/main" id="{EAC4AD62-E763-4C7E-A143-3495A76CC9E1}"/>
              </a:ext>
            </a:extLst>
          </p:cNvPr>
          <p:cNvSpPr>
            <a:spLocks noChangeShapeType="1"/>
          </p:cNvSpPr>
          <p:nvPr/>
        </p:nvSpPr>
        <p:spPr bwMode="auto">
          <a:xfrm>
            <a:off x="185358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5">
            <a:extLst>
              <a:ext uri="{FF2B5EF4-FFF2-40B4-BE49-F238E27FC236}">
                <a16:creationId xmlns:a16="http://schemas.microsoft.com/office/drawing/2014/main" id="{507913F3-56E2-43C3-A4D7-ACB68CD7457C}"/>
              </a:ext>
            </a:extLst>
          </p:cNvPr>
          <p:cNvSpPr>
            <a:spLocks noChangeShapeType="1"/>
          </p:cNvSpPr>
          <p:nvPr/>
        </p:nvSpPr>
        <p:spPr bwMode="auto">
          <a:xfrm>
            <a:off x="711138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38264C7F-6884-413A-BDFA-82953DA03E84}"/>
              </a:ext>
            </a:extLst>
          </p:cNvPr>
          <p:cNvSpPr>
            <a:spLocks noChangeShapeType="1"/>
          </p:cNvSpPr>
          <p:nvPr/>
        </p:nvSpPr>
        <p:spPr bwMode="auto">
          <a:xfrm>
            <a:off x="1764680" y="32190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7">
            <a:extLst>
              <a:ext uri="{FF2B5EF4-FFF2-40B4-BE49-F238E27FC236}">
                <a16:creationId xmlns:a16="http://schemas.microsoft.com/office/drawing/2014/main" id="{9F4E054C-CCEB-4ADF-9C83-B70B830BFAA5}"/>
              </a:ext>
            </a:extLst>
          </p:cNvPr>
          <p:cNvSpPr>
            <a:spLocks noChangeShapeType="1"/>
          </p:cNvSpPr>
          <p:nvPr/>
        </p:nvSpPr>
        <p:spPr bwMode="auto">
          <a:xfrm>
            <a:off x="6997080" y="321905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8">
            <a:extLst>
              <a:ext uri="{FF2B5EF4-FFF2-40B4-BE49-F238E27FC236}">
                <a16:creationId xmlns:a16="http://schemas.microsoft.com/office/drawing/2014/main" id="{B1F851D9-3575-418A-A77B-50A803C29BD0}"/>
              </a:ext>
            </a:extLst>
          </p:cNvPr>
          <p:cNvSpPr>
            <a:spLocks noChangeShapeType="1"/>
          </p:cNvSpPr>
          <p:nvPr/>
        </p:nvSpPr>
        <p:spPr bwMode="auto">
          <a:xfrm>
            <a:off x="763208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9">
            <a:extLst>
              <a:ext uri="{FF2B5EF4-FFF2-40B4-BE49-F238E27FC236}">
                <a16:creationId xmlns:a16="http://schemas.microsoft.com/office/drawing/2014/main" id="{F45DF773-E3F5-4B68-9F03-1A90A04C28D6}"/>
              </a:ext>
            </a:extLst>
          </p:cNvPr>
          <p:cNvSpPr>
            <a:spLocks noChangeShapeType="1"/>
          </p:cNvSpPr>
          <p:nvPr/>
        </p:nvSpPr>
        <p:spPr bwMode="auto">
          <a:xfrm>
            <a:off x="7544767" y="3219053"/>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10">
            <a:extLst>
              <a:ext uri="{FF2B5EF4-FFF2-40B4-BE49-F238E27FC236}">
                <a16:creationId xmlns:a16="http://schemas.microsoft.com/office/drawing/2014/main" id="{A8ACDBC8-4827-440E-B2DC-5F35CA628891}"/>
              </a:ext>
            </a:extLst>
          </p:cNvPr>
          <p:cNvSpPr>
            <a:spLocks noChangeShapeType="1"/>
          </p:cNvSpPr>
          <p:nvPr/>
        </p:nvSpPr>
        <p:spPr bwMode="auto">
          <a:xfrm>
            <a:off x="259653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11">
            <a:extLst>
              <a:ext uri="{FF2B5EF4-FFF2-40B4-BE49-F238E27FC236}">
                <a16:creationId xmlns:a16="http://schemas.microsoft.com/office/drawing/2014/main" id="{9CB32942-0784-48D6-BE45-7C1CC6D022A2}"/>
              </a:ext>
            </a:extLst>
          </p:cNvPr>
          <p:cNvSpPr>
            <a:spLocks noChangeShapeType="1"/>
          </p:cNvSpPr>
          <p:nvPr/>
        </p:nvSpPr>
        <p:spPr bwMode="auto">
          <a:xfrm>
            <a:off x="2507630" y="32190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12">
            <a:extLst>
              <a:ext uri="{FF2B5EF4-FFF2-40B4-BE49-F238E27FC236}">
                <a16:creationId xmlns:a16="http://schemas.microsoft.com/office/drawing/2014/main" id="{8570162F-DCA7-4905-9EA3-D8637D840D96}"/>
              </a:ext>
            </a:extLst>
          </p:cNvPr>
          <p:cNvSpPr>
            <a:spLocks noChangeShapeType="1"/>
          </p:cNvSpPr>
          <p:nvPr/>
        </p:nvSpPr>
        <p:spPr bwMode="auto">
          <a:xfrm>
            <a:off x="814008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13">
            <a:extLst>
              <a:ext uri="{FF2B5EF4-FFF2-40B4-BE49-F238E27FC236}">
                <a16:creationId xmlns:a16="http://schemas.microsoft.com/office/drawing/2014/main" id="{D7338F25-21AD-429E-88DA-FF01AEE9F398}"/>
              </a:ext>
            </a:extLst>
          </p:cNvPr>
          <p:cNvSpPr>
            <a:spLocks noChangeShapeType="1"/>
          </p:cNvSpPr>
          <p:nvPr/>
        </p:nvSpPr>
        <p:spPr bwMode="auto">
          <a:xfrm>
            <a:off x="8051180" y="32190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4">
            <a:extLst>
              <a:ext uri="{FF2B5EF4-FFF2-40B4-BE49-F238E27FC236}">
                <a16:creationId xmlns:a16="http://schemas.microsoft.com/office/drawing/2014/main" id="{A7AFFE89-4138-4C9E-A9C7-3494CDEB7682}"/>
              </a:ext>
            </a:extLst>
          </p:cNvPr>
          <p:cNvSpPr txBox="1">
            <a:spLocks noChangeArrowheads="1"/>
          </p:cNvSpPr>
          <p:nvPr/>
        </p:nvSpPr>
        <p:spPr bwMode="auto">
          <a:xfrm>
            <a:off x="1624980" y="293330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15">
            <a:extLst>
              <a:ext uri="{FF2B5EF4-FFF2-40B4-BE49-F238E27FC236}">
                <a16:creationId xmlns:a16="http://schemas.microsoft.com/office/drawing/2014/main" id="{B64F1726-44F3-4C3C-83D5-4DC9FD7CBBEC}"/>
              </a:ext>
            </a:extLst>
          </p:cNvPr>
          <p:cNvSpPr txBox="1">
            <a:spLocks noChangeArrowheads="1"/>
          </p:cNvSpPr>
          <p:nvPr/>
        </p:nvSpPr>
        <p:spPr bwMode="auto">
          <a:xfrm>
            <a:off x="2310780" y="293330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16">
            <a:extLst>
              <a:ext uri="{FF2B5EF4-FFF2-40B4-BE49-F238E27FC236}">
                <a16:creationId xmlns:a16="http://schemas.microsoft.com/office/drawing/2014/main" id="{CC6EDCB1-2E10-4BF6-BF5E-56EA1ABFDC50}"/>
              </a:ext>
            </a:extLst>
          </p:cNvPr>
          <p:cNvSpPr txBox="1">
            <a:spLocks noChangeArrowheads="1"/>
          </p:cNvSpPr>
          <p:nvPr/>
        </p:nvSpPr>
        <p:spPr bwMode="auto">
          <a:xfrm>
            <a:off x="6939930" y="293330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17">
            <a:extLst>
              <a:ext uri="{FF2B5EF4-FFF2-40B4-BE49-F238E27FC236}">
                <a16:creationId xmlns:a16="http://schemas.microsoft.com/office/drawing/2014/main" id="{063C021C-94CD-4266-8C66-A0C8215E2698}"/>
              </a:ext>
            </a:extLst>
          </p:cNvPr>
          <p:cNvSpPr txBox="1">
            <a:spLocks noChangeArrowheads="1"/>
          </p:cNvSpPr>
          <p:nvPr/>
        </p:nvSpPr>
        <p:spPr bwMode="auto">
          <a:xfrm>
            <a:off x="7397130" y="2933303"/>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18">
            <a:extLst>
              <a:ext uri="{FF2B5EF4-FFF2-40B4-BE49-F238E27FC236}">
                <a16:creationId xmlns:a16="http://schemas.microsoft.com/office/drawing/2014/main" id="{6C210F26-D320-4F4D-9E65-4CB00FF560AD}"/>
              </a:ext>
            </a:extLst>
          </p:cNvPr>
          <p:cNvSpPr txBox="1">
            <a:spLocks noChangeArrowheads="1"/>
          </p:cNvSpPr>
          <p:nvPr/>
        </p:nvSpPr>
        <p:spPr bwMode="auto">
          <a:xfrm>
            <a:off x="7911480" y="2933303"/>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19">
            <a:extLst>
              <a:ext uri="{FF2B5EF4-FFF2-40B4-BE49-F238E27FC236}">
                <a16:creationId xmlns:a16="http://schemas.microsoft.com/office/drawing/2014/main" id="{8C7E62B1-1E10-44D6-9D23-E15BADAA11D2}"/>
              </a:ext>
            </a:extLst>
          </p:cNvPr>
          <p:cNvSpPr>
            <a:spLocks noChangeShapeType="1"/>
          </p:cNvSpPr>
          <p:nvPr/>
        </p:nvSpPr>
        <p:spPr bwMode="auto">
          <a:xfrm>
            <a:off x="642558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20">
            <a:extLst>
              <a:ext uri="{FF2B5EF4-FFF2-40B4-BE49-F238E27FC236}">
                <a16:creationId xmlns:a16="http://schemas.microsoft.com/office/drawing/2014/main" id="{2C6DE0BA-5739-4DFF-B63E-3261233EAF06}"/>
              </a:ext>
            </a:extLst>
          </p:cNvPr>
          <p:cNvSpPr>
            <a:spLocks noChangeShapeType="1"/>
          </p:cNvSpPr>
          <p:nvPr/>
        </p:nvSpPr>
        <p:spPr bwMode="auto">
          <a:xfrm>
            <a:off x="6336680" y="32190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21">
            <a:extLst>
              <a:ext uri="{FF2B5EF4-FFF2-40B4-BE49-F238E27FC236}">
                <a16:creationId xmlns:a16="http://schemas.microsoft.com/office/drawing/2014/main" id="{C5CF3505-50A2-4C50-B90C-A138CD0FB7D7}"/>
              </a:ext>
            </a:extLst>
          </p:cNvPr>
          <p:cNvSpPr txBox="1">
            <a:spLocks noChangeArrowheads="1"/>
          </p:cNvSpPr>
          <p:nvPr/>
        </p:nvSpPr>
        <p:spPr bwMode="auto">
          <a:xfrm>
            <a:off x="6196980" y="2933303"/>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22">
            <a:extLst>
              <a:ext uri="{FF2B5EF4-FFF2-40B4-BE49-F238E27FC236}">
                <a16:creationId xmlns:a16="http://schemas.microsoft.com/office/drawing/2014/main" id="{6994CC5A-BC32-4AE5-9767-2767CE9FDE5A}"/>
              </a:ext>
            </a:extLst>
          </p:cNvPr>
          <p:cNvSpPr>
            <a:spLocks noChangeShapeType="1"/>
          </p:cNvSpPr>
          <p:nvPr/>
        </p:nvSpPr>
        <p:spPr bwMode="auto">
          <a:xfrm flipV="1">
            <a:off x="6425580" y="3276203"/>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23">
            <a:extLst>
              <a:ext uri="{FF2B5EF4-FFF2-40B4-BE49-F238E27FC236}">
                <a16:creationId xmlns:a16="http://schemas.microsoft.com/office/drawing/2014/main" id="{E9A2DEC8-62B1-464C-85F2-4C77FA954876}"/>
              </a:ext>
            </a:extLst>
          </p:cNvPr>
          <p:cNvSpPr>
            <a:spLocks noChangeShapeType="1"/>
          </p:cNvSpPr>
          <p:nvPr/>
        </p:nvSpPr>
        <p:spPr bwMode="auto">
          <a:xfrm>
            <a:off x="1853580" y="4419203"/>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24">
            <a:extLst>
              <a:ext uri="{FF2B5EF4-FFF2-40B4-BE49-F238E27FC236}">
                <a16:creationId xmlns:a16="http://schemas.microsoft.com/office/drawing/2014/main" id="{831F3317-228C-4FBD-BF06-6144785FD1E9}"/>
              </a:ext>
            </a:extLst>
          </p:cNvPr>
          <p:cNvSpPr>
            <a:spLocks noChangeShapeType="1"/>
          </p:cNvSpPr>
          <p:nvPr/>
        </p:nvSpPr>
        <p:spPr bwMode="auto">
          <a:xfrm>
            <a:off x="185358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25">
            <a:extLst>
              <a:ext uri="{FF2B5EF4-FFF2-40B4-BE49-F238E27FC236}">
                <a16:creationId xmlns:a16="http://schemas.microsoft.com/office/drawing/2014/main" id="{6D13F18D-BA4C-4538-9FC6-E16FF0B0170F}"/>
              </a:ext>
            </a:extLst>
          </p:cNvPr>
          <p:cNvSpPr>
            <a:spLocks noChangeShapeType="1"/>
          </p:cNvSpPr>
          <p:nvPr/>
        </p:nvSpPr>
        <p:spPr bwMode="auto">
          <a:xfrm>
            <a:off x="408243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26">
            <a:extLst>
              <a:ext uri="{FF2B5EF4-FFF2-40B4-BE49-F238E27FC236}">
                <a16:creationId xmlns:a16="http://schemas.microsoft.com/office/drawing/2014/main" id="{4A54D9AD-1F83-474B-B87D-F749C9FB4246}"/>
              </a:ext>
            </a:extLst>
          </p:cNvPr>
          <p:cNvSpPr>
            <a:spLocks noChangeShapeType="1"/>
          </p:cNvSpPr>
          <p:nvPr/>
        </p:nvSpPr>
        <p:spPr bwMode="auto">
          <a:xfrm>
            <a:off x="1764680" y="41906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27">
            <a:extLst>
              <a:ext uri="{FF2B5EF4-FFF2-40B4-BE49-F238E27FC236}">
                <a16:creationId xmlns:a16="http://schemas.microsoft.com/office/drawing/2014/main" id="{24A23437-A824-43E3-B878-E8BE4A9ABC60}"/>
              </a:ext>
            </a:extLst>
          </p:cNvPr>
          <p:cNvSpPr>
            <a:spLocks noChangeShapeType="1"/>
          </p:cNvSpPr>
          <p:nvPr/>
        </p:nvSpPr>
        <p:spPr bwMode="auto">
          <a:xfrm>
            <a:off x="3968130" y="419060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28">
            <a:extLst>
              <a:ext uri="{FF2B5EF4-FFF2-40B4-BE49-F238E27FC236}">
                <a16:creationId xmlns:a16="http://schemas.microsoft.com/office/drawing/2014/main" id="{697CF764-96B3-4B03-9E8D-5A9F8AA0ED09}"/>
              </a:ext>
            </a:extLst>
          </p:cNvPr>
          <p:cNvSpPr>
            <a:spLocks noChangeShapeType="1"/>
          </p:cNvSpPr>
          <p:nvPr/>
        </p:nvSpPr>
        <p:spPr bwMode="auto">
          <a:xfrm>
            <a:off x="471743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29">
            <a:extLst>
              <a:ext uri="{FF2B5EF4-FFF2-40B4-BE49-F238E27FC236}">
                <a16:creationId xmlns:a16="http://schemas.microsoft.com/office/drawing/2014/main" id="{8B0CBB86-5957-410B-8DA5-CF4B12D4D8B5}"/>
              </a:ext>
            </a:extLst>
          </p:cNvPr>
          <p:cNvSpPr>
            <a:spLocks noChangeShapeType="1"/>
          </p:cNvSpPr>
          <p:nvPr/>
        </p:nvSpPr>
        <p:spPr bwMode="auto">
          <a:xfrm>
            <a:off x="4653930" y="419060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30">
            <a:extLst>
              <a:ext uri="{FF2B5EF4-FFF2-40B4-BE49-F238E27FC236}">
                <a16:creationId xmlns:a16="http://schemas.microsoft.com/office/drawing/2014/main" id="{CD82D1E9-F935-4A7C-A485-70CDD03A4336}"/>
              </a:ext>
            </a:extLst>
          </p:cNvPr>
          <p:cNvSpPr>
            <a:spLocks noChangeShapeType="1"/>
          </p:cNvSpPr>
          <p:nvPr/>
        </p:nvSpPr>
        <p:spPr bwMode="auto">
          <a:xfrm>
            <a:off x="259653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31">
            <a:extLst>
              <a:ext uri="{FF2B5EF4-FFF2-40B4-BE49-F238E27FC236}">
                <a16:creationId xmlns:a16="http://schemas.microsoft.com/office/drawing/2014/main" id="{BC66CB05-C1A7-4399-8677-2B5AF68003A2}"/>
              </a:ext>
            </a:extLst>
          </p:cNvPr>
          <p:cNvSpPr>
            <a:spLocks noChangeShapeType="1"/>
          </p:cNvSpPr>
          <p:nvPr/>
        </p:nvSpPr>
        <p:spPr bwMode="auto">
          <a:xfrm>
            <a:off x="2507630" y="41906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32">
            <a:extLst>
              <a:ext uri="{FF2B5EF4-FFF2-40B4-BE49-F238E27FC236}">
                <a16:creationId xmlns:a16="http://schemas.microsoft.com/office/drawing/2014/main" id="{E343DDEE-ECBD-466C-ADD2-F9CAD75E1751}"/>
              </a:ext>
            </a:extLst>
          </p:cNvPr>
          <p:cNvSpPr>
            <a:spLocks noChangeShapeType="1"/>
          </p:cNvSpPr>
          <p:nvPr/>
        </p:nvSpPr>
        <p:spPr bwMode="auto">
          <a:xfrm>
            <a:off x="545403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33">
            <a:extLst>
              <a:ext uri="{FF2B5EF4-FFF2-40B4-BE49-F238E27FC236}">
                <a16:creationId xmlns:a16="http://schemas.microsoft.com/office/drawing/2014/main" id="{CEA2FCA3-F238-4A29-9352-B60B7BB5D6A6}"/>
              </a:ext>
            </a:extLst>
          </p:cNvPr>
          <p:cNvSpPr>
            <a:spLocks noChangeShapeType="1"/>
          </p:cNvSpPr>
          <p:nvPr/>
        </p:nvSpPr>
        <p:spPr bwMode="auto">
          <a:xfrm>
            <a:off x="5365130" y="41906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34">
            <a:extLst>
              <a:ext uri="{FF2B5EF4-FFF2-40B4-BE49-F238E27FC236}">
                <a16:creationId xmlns:a16="http://schemas.microsoft.com/office/drawing/2014/main" id="{1A92A07A-D2AF-415F-AA21-3981F727D67A}"/>
              </a:ext>
            </a:extLst>
          </p:cNvPr>
          <p:cNvSpPr>
            <a:spLocks noChangeShapeType="1"/>
          </p:cNvSpPr>
          <p:nvPr/>
        </p:nvSpPr>
        <p:spPr bwMode="auto">
          <a:xfrm>
            <a:off x="339663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35">
            <a:extLst>
              <a:ext uri="{FF2B5EF4-FFF2-40B4-BE49-F238E27FC236}">
                <a16:creationId xmlns:a16="http://schemas.microsoft.com/office/drawing/2014/main" id="{4872FAF2-563E-4DC4-B083-45556866F856}"/>
              </a:ext>
            </a:extLst>
          </p:cNvPr>
          <p:cNvSpPr>
            <a:spLocks noChangeShapeType="1"/>
          </p:cNvSpPr>
          <p:nvPr/>
        </p:nvSpPr>
        <p:spPr bwMode="auto">
          <a:xfrm>
            <a:off x="3307730" y="41906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36">
            <a:extLst>
              <a:ext uri="{FF2B5EF4-FFF2-40B4-BE49-F238E27FC236}">
                <a16:creationId xmlns:a16="http://schemas.microsoft.com/office/drawing/2014/main" id="{880C3BD1-1D12-476C-8C42-75717FB3AFE7}"/>
              </a:ext>
            </a:extLst>
          </p:cNvPr>
          <p:cNvSpPr>
            <a:spLocks noChangeShapeType="1"/>
          </p:cNvSpPr>
          <p:nvPr/>
        </p:nvSpPr>
        <p:spPr bwMode="auto">
          <a:xfrm flipV="1">
            <a:off x="3396630" y="4247753"/>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37">
            <a:extLst>
              <a:ext uri="{FF2B5EF4-FFF2-40B4-BE49-F238E27FC236}">
                <a16:creationId xmlns:a16="http://schemas.microsoft.com/office/drawing/2014/main" id="{AD9ABE7A-B04C-4872-A43C-378C87AE37A4}"/>
              </a:ext>
            </a:extLst>
          </p:cNvPr>
          <p:cNvSpPr txBox="1">
            <a:spLocks noChangeArrowheads="1"/>
          </p:cNvSpPr>
          <p:nvPr/>
        </p:nvSpPr>
        <p:spPr bwMode="auto">
          <a:xfrm>
            <a:off x="1624980" y="379055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Text Box 38">
            <a:extLst>
              <a:ext uri="{FF2B5EF4-FFF2-40B4-BE49-F238E27FC236}">
                <a16:creationId xmlns:a16="http://schemas.microsoft.com/office/drawing/2014/main" id="{A4E2B7F6-EEC2-4766-ACBB-7508D9B65620}"/>
              </a:ext>
            </a:extLst>
          </p:cNvPr>
          <p:cNvSpPr txBox="1">
            <a:spLocks noChangeArrowheads="1"/>
          </p:cNvSpPr>
          <p:nvPr/>
        </p:nvSpPr>
        <p:spPr bwMode="auto">
          <a:xfrm>
            <a:off x="2482230" y="37905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Text Box 39">
            <a:extLst>
              <a:ext uri="{FF2B5EF4-FFF2-40B4-BE49-F238E27FC236}">
                <a16:creationId xmlns:a16="http://schemas.microsoft.com/office/drawing/2014/main" id="{C0F7049F-C421-45AF-8153-F22CA43DDADC}"/>
              </a:ext>
            </a:extLst>
          </p:cNvPr>
          <p:cNvSpPr txBox="1">
            <a:spLocks noChangeArrowheads="1"/>
          </p:cNvSpPr>
          <p:nvPr/>
        </p:nvSpPr>
        <p:spPr bwMode="auto">
          <a:xfrm>
            <a:off x="3110880" y="379055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Text Box 40">
            <a:extLst>
              <a:ext uri="{FF2B5EF4-FFF2-40B4-BE49-F238E27FC236}">
                <a16:creationId xmlns:a16="http://schemas.microsoft.com/office/drawing/2014/main" id="{BB44ECC6-BEF2-445E-AAD6-9E63EAA3431A}"/>
              </a:ext>
            </a:extLst>
          </p:cNvPr>
          <p:cNvSpPr txBox="1">
            <a:spLocks noChangeArrowheads="1"/>
          </p:cNvSpPr>
          <p:nvPr/>
        </p:nvSpPr>
        <p:spPr bwMode="auto">
          <a:xfrm>
            <a:off x="3910980" y="37905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41">
            <a:extLst>
              <a:ext uri="{FF2B5EF4-FFF2-40B4-BE49-F238E27FC236}">
                <a16:creationId xmlns:a16="http://schemas.microsoft.com/office/drawing/2014/main" id="{8510357E-12DA-4D7E-98BE-F534C7743D71}"/>
              </a:ext>
            </a:extLst>
          </p:cNvPr>
          <p:cNvSpPr txBox="1">
            <a:spLocks noChangeArrowheads="1"/>
          </p:cNvSpPr>
          <p:nvPr/>
        </p:nvSpPr>
        <p:spPr bwMode="auto">
          <a:xfrm>
            <a:off x="4539630" y="37905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42">
            <a:extLst>
              <a:ext uri="{FF2B5EF4-FFF2-40B4-BE49-F238E27FC236}">
                <a16:creationId xmlns:a16="http://schemas.microsoft.com/office/drawing/2014/main" id="{EBF4B810-86D0-499F-8200-C376AFEAA34A}"/>
              </a:ext>
            </a:extLst>
          </p:cNvPr>
          <p:cNvSpPr txBox="1">
            <a:spLocks noChangeArrowheads="1"/>
          </p:cNvSpPr>
          <p:nvPr/>
        </p:nvSpPr>
        <p:spPr bwMode="auto">
          <a:xfrm>
            <a:off x="4768230" y="419060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Line 43">
            <a:extLst>
              <a:ext uri="{FF2B5EF4-FFF2-40B4-BE49-F238E27FC236}">
                <a16:creationId xmlns:a16="http://schemas.microsoft.com/office/drawing/2014/main" id="{076C1162-7DD2-4313-866A-CB63AA54B516}"/>
              </a:ext>
            </a:extLst>
          </p:cNvPr>
          <p:cNvSpPr>
            <a:spLocks noChangeShapeType="1"/>
          </p:cNvSpPr>
          <p:nvPr/>
        </p:nvSpPr>
        <p:spPr bwMode="auto">
          <a:xfrm>
            <a:off x="2539380" y="5676503"/>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44">
            <a:extLst>
              <a:ext uri="{FF2B5EF4-FFF2-40B4-BE49-F238E27FC236}">
                <a16:creationId xmlns:a16="http://schemas.microsoft.com/office/drawing/2014/main" id="{EA711230-EE77-45E7-BE85-7B6452EF0C64}"/>
              </a:ext>
            </a:extLst>
          </p:cNvPr>
          <p:cNvSpPr>
            <a:spLocks noChangeShapeType="1"/>
          </p:cNvSpPr>
          <p:nvPr/>
        </p:nvSpPr>
        <p:spPr bwMode="auto">
          <a:xfrm>
            <a:off x="2539380" y="54479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45">
            <a:extLst>
              <a:ext uri="{FF2B5EF4-FFF2-40B4-BE49-F238E27FC236}">
                <a16:creationId xmlns:a16="http://schemas.microsoft.com/office/drawing/2014/main" id="{71F4A42E-E85A-46C6-B628-FDE75F702824}"/>
              </a:ext>
            </a:extLst>
          </p:cNvPr>
          <p:cNvSpPr>
            <a:spLocks noChangeShapeType="1"/>
          </p:cNvSpPr>
          <p:nvPr/>
        </p:nvSpPr>
        <p:spPr bwMode="auto">
          <a:xfrm>
            <a:off x="4768230" y="54479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46">
            <a:extLst>
              <a:ext uri="{FF2B5EF4-FFF2-40B4-BE49-F238E27FC236}">
                <a16:creationId xmlns:a16="http://schemas.microsoft.com/office/drawing/2014/main" id="{A6FA6E62-E6A9-4241-8F8E-BD2C75F07FFA}"/>
              </a:ext>
            </a:extLst>
          </p:cNvPr>
          <p:cNvSpPr>
            <a:spLocks noChangeShapeType="1"/>
          </p:cNvSpPr>
          <p:nvPr/>
        </p:nvSpPr>
        <p:spPr bwMode="auto">
          <a:xfrm>
            <a:off x="2450480" y="54479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47">
            <a:extLst>
              <a:ext uri="{FF2B5EF4-FFF2-40B4-BE49-F238E27FC236}">
                <a16:creationId xmlns:a16="http://schemas.microsoft.com/office/drawing/2014/main" id="{A1C04175-9FAD-407D-B454-49C22D9D6E01}"/>
              </a:ext>
            </a:extLst>
          </p:cNvPr>
          <p:cNvSpPr>
            <a:spLocks noChangeShapeType="1"/>
          </p:cNvSpPr>
          <p:nvPr/>
        </p:nvSpPr>
        <p:spPr bwMode="auto">
          <a:xfrm>
            <a:off x="4653930" y="544790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48">
            <a:extLst>
              <a:ext uri="{FF2B5EF4-FFF2-40B4-BE49-F238E27FC236}">
                <a16:creationId xmlns:a16="http://schemas.microsoft.com/office/drawing/2014/main" id="{2043F265-EA2D-40C0-9498-B2978F2B597B}"/>
              </a:ext>
            </a:extLst>
          </p:cNvPr>
          <p:cNvSpPr>
            <a:spLocks noChangeShapeType="1"/>
          </p:cNvSpPr>
          <p:nvPr/>
        </p:nvSpPr>
        <p:spPr bwMode="auto">
          <a:xfrm>
            <a:off x="5403230" y="54479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49">
            <a:extLst>
              <a:ext uri="{FF2B5EF4-FFF2-40B4-BE49-F238E27FC236}">
                <a16:creationId xmlns:a16="http://schemas.microsoft.com/office/drawing/2014/main" id="{B51BB7BF-C63C-47E5-8BF8-00FBC0423123}"/>
              </a:ext>
            </a:extLst>
          </p:cNvPr>
          <p:cNvSpPr>
            <a:spLocks noChangeShapeType="1"/>
          </p:cNvSpPr>
          <p:nvPr/>
        </p:nvSpPr>
        <p:spPr bwMode="auto">
          <a:xfrm>
            <a:off x="5339730" y="544790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50">
            <a:extLst>
              <a:ext uri="{FF2B5EF4-FFF2-40B4-BE49-F238E27FC236}">
                <a16:creationId xmlns:a16="http://schemas.microsoft.com/office/drawing/2014/main" id="{E14E4007-C5EF-4365-8798-6D0E96C285C4}"/>
              </a:ext>
            </a:extLst>
          </p:cNvPr>
          <p:cNvSpPr>
            <a:spLocks noChangeShapeType="1"/>
          </p:cNvSpPr>
          <p:nvPr/>
        </p:nvSpPr>
        <p:spPr bwMode="auto">
          <a:xfrm>
            <a:off x="3339480" y="54479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51">
            <a:extLst>
              <a:ext uri="{FF2B5EF4-FFF2-40B4-BE49-F238E27FC236}">
                <a16:creationId xmlns:a16="http://schemas.microsoft.com/office/drawing/2014/main" id="{81FB4E36-0B53-4CCF-A7CC-26A346F8D91D}"/>
              </a:ext>
            </a:extLst>
          </p:cNvPr>
          <p:cNvSpPr>
            <a:spLocks noChangeShapeType="1"/>
          </p:cNvSpPr>
          <p:nvPr/>
        </p:nvSpPr>
        <p:spPr bwMode="auto">
          <a:xfrm>
            <a:off x="3250580" y="54479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52">
            <a:extLst>
              <a:ext uri="{FF2B5EF4-FFF2-40B4-BE49-F238E27FC236}">
                <a16:creationId xmlns:a16="http://schemas.microsoft.com/office/drawing/2014/main" id="{65BC5CF0-C6CE-4C4D-91D5-A858D5946D7D}"/>
              </a:ext>
            </a:extLst>
          </p:cNvPr>
          <p:cNvSpPr>
            <a:spLocks noChangeShapeType="1"/>
          </p:cNvSpPr>
          <p:nvPr/>
        </p:nvSpPr>
        <p:spPr bwMode="auto">
          <a:xfrm>
            <a:off x="6368430" y="54479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53">
            <a:extLst>
              <a:ext uri="{FF2B5EF4-FFF2-40B4-BE49-F238E27FC236}">
                <a16:creationId xmlns:a16="http://schemas.microsoft.com/office/drawing/2014/main" id="{1C6950F8-DA20-47E8-803B-8BCA12A2A5AE}"/>
              </a:ext>
            </a:extLst>
          </p:cNvPr>
          <p:cNvSpPr>
            <a:spLocks noChangeShapeType="1"/>
          </p:cNvSpPr>
          <p:nvPr/>
        </p:nvSpPr>
        <p:spPr bwMode="auto">
          <a:xfrm>
            <a:off x="6279530" y="54479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54">
            <a:extLst>
              <a:ext uri="{FF2B5EF4-FFF2-40B4-BE49-F238E27FC236}">
                <a16:creationId xmlns:a16="http://schemas.microsoft.com/office/drawing/2014/main" id="{29B3A3FD-D79C-4364-812F-7EBA48299A72}"/>
              </a:ext>
            </a:extLst>
          </p:cNvPr>
          <p:cNvSpPr txBox="1">
            <a:spLocks noChangeArrowheads="1"/>
          </p:cNvSpPr>
          <p:nvPr/>
        </p:nvSpPr>
        <p:spPr bwMode="auto">
          <a:xfrm>
            <a:off x="2367930" y="5162153"/>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55">
            <a:extLst>
              <a:ext uri="{FF2B5EF4-FFF2-40B4-BE49-F238E27FC236}">
                <a16:creationId xmlns:a16="http://schemas.microsoft.com/office/drawing/2014/main" id="{BB6DF911-21A4-49E2-AB82-030246D5B2EF}"/>
              </a:ext>
            </a:extLst>
          </p:cNvPr>
          <p:cNvSpPr txBox="1">
            <a:spLocks noChangeArrowheads="1"/>
          </p:cNvSpPr>
          <p:nvPr/>
        </p:nvSpPr>
        <p:spPr bwMode="auto">
          <a:xfrm>
            <a:off x="3168030" y="51621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Text Box 56">
            <a:extLst>
              <a:ext uri="{FF2B5EF4-FFF2-40B4-BE49-F238E27FC236}">
                <a16:creationId xmlns:a16="http://schemas.microsoft.com/office/drawing/2014/main" id="{E630BC9D-5B74-43C3-B4E2-D0462EE8F248}"/>
              </a:ext>
            </a:extLst>
          </p:cNvPr>
          <p:cNvSpPr txBox="1">
            <a:spLocks noChangeArrowheads="1"/>
          </p:cNvSpPr>
          <p:nvPr/>
        </p:nvSpPr>
        <p:spPr bwMode="auto">
          <a:xfrm>
            <a:off x="4539630" y="51621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Text Box 57">
            <a:extLst>
              <a:ext uri="{FF2B5EF4-FFF2-40B4-BE49-F238E27FC236}">
                <a16:creationId xmlns:a16="http://schemas.microsoft.com/office/drawing/2014/main" id="{0FA0C664-B550-44AF-8CBC-DC2C3CAA6ED7}"/>
              </a:ext>
            </a:extLst>
          </p:cNvPr>
          <p:cNvSpPr txBox="1">
            <a:spLocks noChangeArrowheads="1"/>
          </p:cNvSpPr>
          <p:nvPr/>
        </p:nvSpPr>
        <p:spPr bwMode="auto">
          <a:xfrm>
            <a:off x="5168280" y="516215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Text Box 58">
            <a:extLst>
              <a:ext uri="{FF2B5EF4-FFF2-40B4-BE49-F238E27FC236}">
                <a16:creationId xmlns:a16="http://schemas.microsoft.com/office/drawing/2014/main" id="{40E506F8-C174-42EF-8F4E-316F490FCCFB}"/>
              </a:ext>
            </a:extLst>
          </p:cNvPr>
          <p:cNvSpPr txBox="1">
            <a:spLocks noChangeArrowheads="1"/>
          </p:cNvSpPr>
          <p:nvPr/>
        </p:nvSpPr>
        <p:spPr bwMode="auto">
          <a:xfrm>
            <a:off x="6196980" y="51621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Text Box 59">
            <a:extLst>
              <a:ext uri="{FF2B5EF4-FFF2-40B4-BE49-F238E27FC236}">
                <a16:creationId xmlns:a16="http://schemas.microsoft.com/office/drawing/2014/main" id="{94805086-EDA7-4528-B586-75E95CB53FD3}"/>
              </a:ext>
            </a:extLst>
          </p:cNvPr>
          <p:cNvSpPr txBox="1">
            <a:spLocks noChangeArrowheads="1"/>
          </p:cNvSpPr>
          <p:nvPr/>
        </p:nvSpPr>
        <p:spPr bwMode="auto">
          <a:xfrm>
            <a:off x="5454030" y="544790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Text Box 60">
            <a:extLst>
              <a:ext uri="{FF2B5EF4-FFF2-40B4-BE49-F238E27FC236}">
                <a16:creationId xmlns:a16="http://schemas.microsoft.com/office/drawing/2014/main" id="{A925F98F-4366-445C-A9A6-668C7B2EF27D}"/>
              </a:ext>
            </a:extLst>
          </p:cNvPr>
          <p:cNvSpPr txBox="1">
            <a:spLocks noChangeArrowheads="1"/>
          </p:cNvSpPr>
          <p:nvPr/>
        </p:nvSpPr>
        <p:spPr bwMode="auto">
          <a:xfrm>
            <a:off x="5168280" y="379055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61">
            <a:extLst>
              <a:ext uri="{FF2B5EF4-FFF2-40B4-BE49-F238E27FC236}">
                <a16:creationId xmlns:a16="http://schemas.microsoft.com/office/drawing/2014/main" id="{C72ED461-B827-4DCF-888A-69614D5132A7}"/>
              </a:ext>
            </a:extLst>
          </p:cNvPr>
          <p:cNvSpPr>
            <a:spLocks noChangeShapeType="1"/>
          </p:cNvSpPr>
          <p:nvPr/>
        </p:nvSpPr>
        <p:spPr bwMode="auto">
          <a:xfrm>
            <a:off x="3282330" y="6762353"/>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2">
            <a:extLst>
              <a:ext uri="{FF2B5EF4-FFF2-40B4-BE49-F238E27FC236}">
                <a16:creationId xmlns:a16="http://schemas.microsoft.com/office/drawing/2014/main" id="{811A975B-F993-4B87-A75D-9BE4095929C7}"/>
              </a:ext>
            </a:extLst>
          </p:cNvPr>
          <p:cNvSpPr>
            <a:spLocks noChangeShapeType="1"/>
          </p:cNvSpPr>
          <p:nvPr/>
        </p:nvSpPr>
        <p:spPr bwMode="auto">
          <a:xfrm>
            <a:off x="3339480" y="65337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63">
            <a:extLst>
              <a:ext uri="{FF2B5EF4-FFF2-40B4-BE49-F238E27FC236}">
                <a16:creationId xmlns:a16="http://schemas.microsoft.com/office/drawing/2014/main" id="{FB6213C6-50E5-4240-8C5D-DA17257B615C}"/>
              </a:ext>
            </a:extLst>
          </p:cNvPr>
          <p:cNvSpPr>
            <a:spLocks noChangeShapeType="1"/>
          </p:cNvSpPr>
          <p:nvPr/>
        </p:nvSpPr>
        <p:spPr bwMode="auto">
          <a:xfrm>
            <a:off x="4768230" y="65337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64">
            <a:extLst>
              <a:ext uri="{FF2B5EF4-FFF2-40B4-BE49-F238E27FC236}">
                <a16:creationId xmlns:a16="http://schemas.microsoft.com/office/drawing/2014/main" id="{2C870DFD-7838-4206-B092-7DBB8C591144}"/>
              </a:ext>
            </a:extLst>
          </p:cNvPr>
          <p:cNvSpPr>
            <a:spLocks noChangeShapeType="1"/>
          </p:cNvSpPr>
          <p:nvPr/>
        </p:nvSpPr>
        <p:spPr bwMode="auto">
          <a:xfrm>
            <a:off x="3250580" y="65337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5">
            <a:extLst>
              <a:ext uri="{FF2B5EF4-FFF2-40B4-BE49-F238E27FC236}">
                <a16:creationId xmlns:a16="http://schemas.microsoft.com/office/drawing/2014/main" id="{D3D7CE70-B41B-4529-A975-88AB10787104}"/>
              </a:ext>
            </a:extLst>
          </p:cNvPr>
          <p:cNvSpPr>
            <a:spLocks noChangeShapeType="1"/>
          </p:cNvSpPr>
          <p:nvPr/>
        </p:nvSpPr>
        <p:spPr bwMode="auto">
          <a:xfrm>
            <a:off x="4653930" y="653375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66">
            <a:extLst>
              <a:ext uri="{FF2B5EF4-FFF2-40B4-BE49-F238E27FC236}">
                <a16:creationId xmlns:a16="http://schemas.microsoft.com/office/drawing/2014/main" id="{CE347F0F-C2D1-4500-8D8E-A0E1C0B2D6C4}"/>
              </a:ext>
            </a:extLst>
          </p:cNvPr>
          <p:cNvSpPr>
            <a:spLocks noChangeShapeType="1"/>
          </p:cNvSpPr>
          <p:nvPr/>
        </p:nvSpPr>
        <p:spPr bwMode="auto">
          <a:xfrm>
            <a:off x="5403230" y="65337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7">
            <a:extLst>
              <a:ext uri="{FF2B5EF4-FFF2-40B4-BE49-F238E27FC236}">
                <a16:creationId xmlns:a16="http://schemas.microsoft.com/office/drawing/2014/main" id="{45DC8B63-7B96-4421-9442-390A36A334C1}"/>
              </a:ext>
            </a:extLst>
          </p:cNvPr>
          <p:cNvSpPr>
            <a:spLocks noChangeShapeType="1"/>
          </p:cNvSpPr>
          <p:nvPr/>
        </p:nvSpPr>
        <p:spPr bwMode="auto">
          <a:xfrm>
            <a:off x="5339730" y="653375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8">
            <a:extLst>
              <a:ext uri="{FF2B5EF4-FFF2-40B4-BE49-F238E27FC236}">
                <a16:creationId xmlns:a16="http://schemas.microsoft.com/office/drawing/2014/main" id="{31C3F5ED-7066-4FC8-A589-AC4ED9EA74B2}"/>
              </a:ext>
            </a:extLst>
          </p:cNvPr>
          <p:cNvSpPr>
            <a:spLocks noChangeShapeType="1"/>
          </p:cNvSpPr>
          <p:nvPr/>
        </p:nvSpPr>
        <p:spPr bwMode="auto">
          <a:xfrm>
            <a:off x="6368430" y="65337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69">
            <a:extLst>
              <a:ext uri="{FF2B5EF4-FFF2-40B4-BE49-F238E27FC236}">
                <a16:creationId xmlns:a16="http://schemas.microsoft.com/office/drawing/2014/main" id="{DD53AADE-DD40-40E5-9533-E2C305141578}"/>
              </a:ext>
            </a:extLst>
          </p:cNvPr>
          <p:cNvSpPr>
            <a:spLocks noChangeShapeType="1"/>
          </p:cNvSpPr>
          <p:nvPr/>
        </p:nvSpPr>
        <p:spPr bwMode="auto">
          <a:xfrm>
            <a:off x="6279530" y="65337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70">
            <a:extLst>
              <a:ext uri="{FF2B5EF4-FFF2-40B4-BE49-F238E27FC236}">
                <a16:creationId xmlns:a16="http://schemas.microsoft.com/office/drawing/2014/main" id="{5BD27805-4C04-4538-8FF7-3149038873EC}"/>
              </a:ext>
            </a:extLst>
          </p:cNvPr>
          <p:cNvSpPr txBox="1">
            <a:spLocks noChangeArrowheads="1"/>
          </p:cNvSpPr>
          <p:nvPr/>
        </p:nvSpPr>
        <p:spPr bwMode="auto">
          <a:xfrm>
            <a:off x="3110880" y="6248003"/>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71">
            <a:extLst>
              <a:ext uri="{FF2B5EF4-FFF2-40B4-BE49-F238E27FC236}">
                <a16:creationId xmlns:a16="http://schemas.microsoft.com/office/drawing/2014/main" id="{1D366A6D-1B8D-4D83-8EB3-773C1957673E}"/>
              </a:ext>
            </a:extLst>
          </p:cNvPr>
          <p:cNvSpPr txBox="1">
            <a:spLocks noChangeArrowheads="1"/>
          </p:cNvSpPr>
          <p:nvPr/>
        </p:nvSpPr>
        <p:spPr bwMode="auto">
          <a:xfrm>
            <a:off x="4539630" y="624800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72">
            <a:extLst>
              <a:ext uri="{FF2B5EF4-FFF2-40B4-BE49-F238E27FC236}">
                <a16:creationId xmlns:a16="http://schemas.microsoft.com/office/drawing/2014/main" id="{913D2DC3-BDA2-4E20-A7C4-8333908D1743}"/>
              </a:ext>
            </a:extLst>
          </p:cNvPr>
          <p:cNvSpPr txBox="1">
            <a:spLocks noChangeArrowheads="1"/>
          </p:cNvSpPr>
          <p:nvPr/>
        </p:nvSpPr>
        <p:spPr bwMode="auto">
          <a:xfrm>
            <a:off x="5111130" y="624800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73">
            <a:extLst>
              <a:ext uri="{FF2B5EF4-FFF2-40B4-BE49-F238E27FC236}">
                <a16:creationId xmlns:a16="http://schemas.microsoft.com/office/drawing/2014/main" id="{7EE2D6EE-566C-4AAC-B5F7-9B2BCE67E34C}"/>
              </a:ext>
            </a:extLst>
          </p:cNvPr>
          <p:cNvSpPr txBox="1">
            <a:spLocks noChangeArrowheads="1"/>
          </p:cNvSpPr>
          <p:nvPr/>
        </p:nvSpPr>
        <p:spPr bwMode="auto">
          <a:xfrm>
            <a:off x="6196980" y="624800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74">
            <a:extLst>
              <a:ext uri="{FF2B5EF4-FFF2-40B4-BE49-F238E27FC236}">
                <a16:creationId xmlns:a16="http://schemas.microsoft.com/office/drawing/2014/main" id="{6E045C51-2AE1-4E9C-A554-DCAFDB2BEECD}"/>
              </a:ext>
            </a:extLst>
          </p:cNvPr>
          <p:cNvSpPr txBox="1">
            <a:spLocks noChangeArrowheads="1"/>
          </p:cNvSpPr>
          <p:nvPr/>
        </p:nvSpPr>
        <p:spPr bwMode="auto">
          <a:xfrm>
            <a:off x="6425580" y="653375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75">
            <a:extLst>
              <a:ext uri="{FF2B5EF4-FFF2-40B4-BE49-F238E27FC236}">
                <a16:creationId xmlns:a16="http://schemas.microsoft.com/office/drawing/2014/main" id="{B0953CB6-2233-4056-882F-15B2646EAC9C}"/>
              </a:ext>
            </a:extLst>
          </p:cNvPr>
          <p:cNvSpPr>
            <a:spLocks noChangeShapeType="1"/>
          </p:cNvSpPr>
          <p:nvPr/>
        </p:nvSpPr>
        <p:spPr bwMode="auto">
          <a:xfrm>
            <a:off x="7682880" y="65337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76">
            <a:extLst>
              <a:ext uri="{FF2B5EF4-FFF2-40B4-BE49-F238E27FC236}">
                <a16:creationId xmlns:a16="http://schemas.microsoft.com/office/drawing/2014/main" id="{DDB154CF-FB61-4831-BC11-FC6CE5EB6579}"/>
              </a:ext>
            </a:extLst>
          </p:cNvPr>
          <p:cNvSpPr>
            <a:spLocks noChangeShapeType="1"/>
          </p:cNvSpPr>
          <p:nvPr/>
        </p:nvSpPr>
        <p:spPr bwMode="auto">
          <a:xfrm>
            <a:off x="7593980" y="65337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77">
            <a:extLst>
              <a:ext uri="{FF2B5EF4-FFF2-40B4-BE49-F238E27FC236}">
                <a16:creationId xmlns:a16="http://schemas.microsoft.com/office/drawing/2014/main" id="{DEF791BD-5AC7-49D1-B2A8-09725081B977}"/>
              </a:ext>
            </a:extLst>
          </p:cNvPr>
          <p:cNvSpPr txBox="1">
            <a:spLocks noChangeArrowheads="1"/>
          </p:cNvSpPr>
          <p:nvPr/>
        </p:nvSpPr>
        <p:spPr bwMode="auto">
          <a:xfrm>
            <a:off x="7511430" y="624800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Text Box 81">
            <a:extLst>
              <a:ext uri="{FF2B5EF4-FFF2-40B4-BE49-F238E27FC236}">
                <a16:creationId xmlns:a16="http://schemas.microsoft.com/office/drawing/2014/main" id="{183E99D1-87D7-4437-9BDC-8308EF5577AA}"/>
              </a:ext>
            </a:extLst>
          </p:cNvPr>
          <p:cNvSpPr txBox="1">
            <a:spLocks noChangeArrowheads="1"/>
          </p:cNvSpPr>
          <p:nvPr/>
        </p:nvSpPr>
        <p:spPr bwMode="auto">
          <a:xfrm>
            <a:off x="6857380" y="6505178"/>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Text Box 82">
            <a:extLst>
              <a:ext uri="{FF2B5EF4-FFF2-40B4-BE49-F238E27FC236}">
                <a16:creationId xmlns:a16="http://schemas.microsoft.com/office/drawing/2014/main" id="{1C2B8722-EF74-48AF-A0EB-7D8BC69F8728}"/>
              </a:ext>
            </a:extLst>
          </p:cNvPr>
          <p:cNvSpPr txBox="1">
            <a:spLocks noChangeArrowheads="1"/>
          </p:cNvSpPr>
          <p:nvPr/>
        </p:nvSpPr>
        <p:spPr bwMode="auto">
          <a:xfrm>
            <a:off x="7625730" y="270470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Text Box 83">
            <a:extLst>
              <a:ext uri="{FF2B5EF4-FFF2-40B4-BE49-F238E27FC236}">
                <a16:creationId xmlns:a16="http://schemas.microsoft.com/office/drawing/2014/main" id="{D07F607C-1073-4F49-A652-E84F6F679227}"/>
              </a:ext>
            </a:extLst>
          </p:cNvPr>
          <p:cNvSpPr txBox="1">
            <a:spLocks noChangeArrowheads="1"/>
          </p:cNvSpPr>
          <p:nvPr/>
        </p:nvSpPr>
        <p:spPr bwMode="auto">
          <a:xfrm>
            <a:off x="7682880" y="321905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Text Box 84">
            <a:extLst>
              <a:ext uri="{FF2B5EF4-FFF2-40B4-BE49-F238E27FC236}">
                <a16:creationId xmlns:a16="http://schemas.microsoft.com/office/drawing/2014/main" id="{18B899BE-9DE2-4D6B-B4FF-71ADF12033A2}"/>
              </a:ext>
            </a:extLst>
          </p:cNvPr>
          <p:cNvSpPr txBox="1">
            <a:spLocks noChangeArrowheads="1"/>
          </p:cNvSpPr>
          <p:nvPr/>
        </p:nvSpPr>
        <p:spPr bwMode="auto">
          <a:xfrm>
            <a:off x="7339980" y="3790553"/>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Line 85">
            <a:extLst>
              <a:ext uri="{FF2B5EF4-FFF2-40B4-BE49-F238E27FC236}">
                <a16:creationId xmlns:a16="http://schemas.microsoft.com/office/drawing/2014/main" id="{71C318EB-9FCD-4E27-B5A7-CA2D8AC67254}"/>
              </a:ext>
            </a:extLst>
          </p:cNvPr>
          <p:cNvSpPr>
            <a:spLocks noChangeShapeType="1"/>
          </p:cNvSpPr>
          <p:nvPr/>
        </p:nvSpPr>
        <p:spPr bwMode="auto">
          <a:xfrm>
            <a:off x="7625730" y="3504803"/>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86">
            <a:extLst>
              <a:ext uri="{FF2B5EF4-FFF2-40B4-BE49-F238E27FC236}">
                <a16:creationId xmlns:a16="http://schemas.microsoft.com/office/drawing/2014/main" id="{1D213FBF-64C5-43EB-B480-706C4FBDA4D7}"/>
              </a:ext>
            </a:extLst>
          </p:cNvPr>
          <p:cNvSpPr txBox="1">
            <a:spLocks noChangeArrowheads="1"/>
          </p:cNvSpPr>
          <p:nvPr/>
        </p:nvSpPr>
        <p:spPr bwMode="auto">
          <a:xfrm>
            <a:off x="3568080" y="4190603"/>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87">
            <a:extLst>
              <a:ext uri="{FF2B5EF4-FFF2-40B4-BE49-F238E27FC236}">
                <a16:creationId xmlns:a16="http://schemas.microsoft.com/office/drawing/2014/main" id="{22405B79-B7E8-4688-9448-96558B2946C5}"/>
              </a:ext>
            </a:extLst>
          </p:cNvPr>
          <p:cNvSpPr>
            <a:spLocks noChangeShapeType="1"/>
          </p:cNvSpPr>
          <p:nvPr/>
        </p:nvSpPr>
        <p:spPr bwMode="auto">
          <a:xfrm flipV="1">
            <a:off x="3796680" y="4419203"/>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88">
            <a:extLst>
              <a:ext uri="{FF2B5EF4-FFF2-40B4-BE49-F238E27FC236}">
                <a16:creationId xmlns:a16="http://schemas.microsoft.com/office/drawing/2014/main" id="{BFF1E4B7-8AC6-4AF1-B5D1-33B7FF80C22F}"/>
              </a:ext>
            </a:extLst>
          </p:cNvPr>
          <p:cNvSpPr txBox="1">
            <a:spLocks noChangeArrowheads="1"/>
          </p:cNvSpPr>
          <p:nvPr/>
        </p:nvSpPr>
        <p:spPr bwMode="auto">
          <a:xfrm>
            <a:off x="3168030" y="441920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Text Box 89">
            <a:extLst>
              <a:ext uri="{FF2B5EF4-FFF2-40B4-BE49-F238E27FC236}">
                <a16:creationId xmlns:a16="http://schemas.microsoft.com/office/drawing/2014/main" id="{AC1F843A-16F0-40F7-9881-F47ADC3CAA87}"/>
              </a:ext>
            </a:extLst>
          </p:cNvPr>
          <p:cNvSpPr txBox="1">
            <a:spLocks noChangeArrowheads="1"/>
          </p:cNvSpPr>
          <p:nvPr/>
        </p:nvSpPr>
        <p:spPr bwMode="auto">
          <a:xfrm>
            <a:off x="3853830" y="441920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Text Box 90">
            <a:extLst>
              <a:ext uri="{FF2B5EF4-FFF2-40B4-BE49-F238E27FC236}">
                <a16:creationId xmlns:a16="http://schemas.microsoft.com/office/drawing/2014/main" id="{76AA9059-08AD-4DD1-BC85-85449E6B8045}"/>
              </a:ext>
            </a:extLst>
          </p:cNvPr>
          <p:cNvSpPr txBox="1">
            <a:spLocks noChangeArrowheads="1"/>
          </p:cNvSpPr>
          <p:nvPr/>
        </p:nvSpPr>
        <p:spPr bwMode="auto">
          <a:xfrm>
            <a:off x="3510930" y="4647803"/>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28" name="AutoShape 91">
            <a:extLst>
              <a:ext uri="{FF2B5EF4-FFF2-40B4-BE49-F238E27FC236}">
                <a16:creationId xmlns:a16="http://schemas.microsoft.com/office/drawing/2014/main" id="{8B175044-270F-4572-AA30-0E651B6F5254}"/>
              </a:ext>
            </a:extLst>
          </p:cNvPr>
          <p:cNvCxnSpPr>
            <a:cxnSpLocks noChangeShapeType="1"/>
          </p:cNvCxnSpPr>
          <p:nvPr/>
        </p:nvCxnSpPr>
        <p:spPr bwMode="auto">
          <a:xfrm>
            <a:off x="3768105" y="65337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29" name="AutoShape 92">
            <a:extLst>
              <a:ext uri="{FF2B5EF4-FFF2-40B4-BE49-F238E27FC236}">
                <a16:creationId xmlns:a16="http://schemas.microsoft.com/office/drawing/2014/main" id="{CF56D7E3-CB46-400A-8B44-6ACE04928000}"/>
              </a:ext>
            </a:extLst>
          </p:cNvPr>
          <p:cNvCxnSpPr>
            <a:cxnSpLocks noChangeShapeType="1"/>
          </p:cNvCxnSpPr>
          <p:nvPr/>
        </p:nvCxnSpPr>
        <p:spPr bwMode="auto">
          <a:xfrm>
            <a:off x="3672855" y="654327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0" name="Text Box 93">
            <a:extLst>
              <a:ext uri="{FF2B5EF4-FFF2-40B4-BE49-F238E27FC236}">
                <a16:creationId xmlns:a16="http://schemas.microsoft.com/office/drawing/2014/main" id="{78B2FB77-0907-4C6D-B184-C7D5B8BA10C3}"/>
              </a:ext>
            </a:extLst>
          </p:cNvPr>
          <p:cNvSpPr txBox="1">
            <a:spLocks noChangeArrowheads="1"/>
          </p:cNvSpPr>
          <p:nvPr/>
        </p:nvSpPr>
        <p:spPr bwMode="auto">
          <a:xfrm>
            <a:off x="3583955" y="6086078"/>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31" name="AutoShape 94">
            <a:extLst>
              <a:ext uri="{FF2B5EF4-FFF2-40B4-BE49-F238E27FC236}">
                <a16:creationId xmlns:a16="http://schemas.microsoft.com/office/drawing/2014/main" id="{0680AC15-BE65-4226-BE02-634AFC04909E}"/>
              </a:ext>
            </a:extLst>
          </p:cNvPr>
          <p:cNvCxnSpPr>
            <a:cxnSpLocks noChangeShapeType="1"/>
          </p:cNvCxnSpPr>
          <p:nvPr/>
        </p:nvCxnSpPr>
        <p:spPr bwMode="auto">
          <a:xfrm>
            <a:off x="4209430" y="65337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2" name="AutoShape 95">
            <a:extLst>
              <a:ext uri="{FF2B5EF4-FFF2-40B4-BE49-F238E27FC236}">
                <a16:creationId xmlns:a16="http://schemas.microsoft.com/office/drawing/2014/main" id="{54673F7C-78FB-4978-BD01-67E9F9269C3C}"/>
              </a:ext>
            </a:extLst>
          </p:cNvPr>
          <p:cNvCxnSpPr>
            <a:cxnSpLocks noChangeShapeType="1"/>
          </p:cNvCxnSpPr>
          <p:nvPr/>
        </p:nvCxnSpPr>
        <p:spPr bwMode="auto">
          <a:xfrm>
            <a:off x="4114180" y="654327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3" name="Text Box 96">
            <a:extLst>
              <a:ext uri="{FF2B5EF4-FFF2-40B4-BE49-F238E27FC236}">
                <a16:creationId xmlns:a16="http://schemas.microsoft.com/office/drawing/2014/main" id="{1AE84D88-0AF5-4928-B12D-961747A68EF9}"/>
              </a:ext>
            </a:extLst>
          </p:cNvPr>
          <p:cNvSpPr txBox="1">
            <a:spLocks noChangeArrowheads="1"/>
          </p:cNvSpPr>
          <p:nvPr/>
        </p:nvSpPr>
        <p:spPr bwMode="auto">
          <a:xfrm>
            <a:off x="4025280" y="6028928"/>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34" name="AutoShape 97">
            <a:extLst>
              <a:ext uri="{FF2B5EF4-FFF2-40B4-BE49-F238E27FC236}">
                <a16:creationId xmlns:a16="http://schemas.microsoft.com/office/drawing/2014/main" id="{72C8BD79-7FD7-4BC5-A196-9A8443A2E82F}"/>
              </a:ext>
            </a:extLst>
          </p:cNvPr>
          <p:cNvCxnSpPr>
            <a:cxnSpLocks noChangeShapeType="1"/>
          </p:cNvCxnSpPr>
          <p:nvPr/>
        </p:nvCxnSpPr>
        <p:spPr bwMode="auto">
          <a:xfrm>
            <a:off x="2094880" y="41715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5" name="AutoShape 98">
            <a:extLst>
              <a:ext uri="{FF2B5EF4-FFF2-40B4-BE49-F238E27FC236}">
                <a16:creationId xmlns:a16="http://schemas.microsoft.com/office/drawing/2014/main" id="{9F316805-A9EA-4B94-8FF5-8EF07B2312D8}"/>
              </a:ext>
            </a:extLst>
          </p:cNvPr>
          <p:cNvCxnSpPr>
            <a:cxnSpLocks noChangeShapeType="1"/>
          </p:cNvCxnSpPr>
          <p:nvPr/>
        </p:nvCxnSpPr>
        <p:spPr bwMode="auto">
          <a:xfrm>
            <a:off x="1999630" y="418107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6" name="Text Box 99">
            <a:extLst>
              <a:ext uri="{FF2B5EF4-FFF2-40B4-BE49-F238E27FC236}">
                <a16:creationId xmlns:a16="http://schemas.microsoft.com/office/drawing/2014/main" id="{D1BD410B-1E0D-4CBC-AA1D-DF6023F9B54B}"/>
              </a:ext>
            </a:extLst>
          </p:cNvPr>
          <p:cNvSpPr txBox="1">
            <a:spLocks noChangeArrowheads="1"/>
          </p:cNvSpPr>
          <p:nvPr/>
        </p:nvSpPr>
        <p:spPr bwMode="auto">
          <a:xfrm>
            <a:off x="1990105" y="3952478"/>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37" name="AutoShape 100">
            <a:extLst>
              <a:ext uri="{FF2B5EF4-FFF2-40B4-BE49-F238E27FC236}">
                <a16:creationId xmlns:a16="http://schemas.microsoft.com/office/drawing/2014/main" id="{81D2EC2B-2A53-4114-8536-CE04DE2F0C57}"/>
              </a:ext>
            </a:extLst>
          </p:cNvPr>
          <p:cNvCxnSpPr>
            <a:cxnSpLocks noChangeShapeType="1"/>
          </p:cNvCxnSpPr>
          <p:nvPr/>
        </p:nvCxnSpPr>
        <p:spPr bwMode="auto">
          <a:xfrm>
            <a:off x="2344117" y="41715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8" name="AutoShape 101">
            <a:extLst>
              <a:ext uri="{FF2B5EF4-FFF2-40B4-BE49-F238E27FC236}">
                <a16:creationId xmlns:a16="http://schemas.microsoft.com/office/drawing/2014/main" id="{B26AD420-C93E-4CF5-9A5A-C290668C1D17}"/>
              </a:ext>
            </a:extLst>
          </p:cNvPr>
          <p:cNvCxnSpPr>
            <a:cxnSpLocks noChangeShapeType="1"/>
          </p:cNvCxnSpPr>
          <p:nvPr/>
        </p:nvCxnSpPr>
        <p:spPr bwMode="auto">
          <a:xfrm>
            <a:off x="2259980" y="417155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9" name="Text Box 102">
            <a:extLst>
              <a:ext uri="{FF2B5EF4-FFF2-40B4-BE49-F238E27FC236}">
                <a16:creationId xmlns:a16="http://schemas.microsoft.com/office/drawing/2014/main" id="{6B012D68-4EB4-45C4-93F8-1E3DE2FE7CE6}"/>
              </a:ext>
            </a:extLst>
          </p:cNvPr>
          <p:cNvSpPr txBox="1">
            <a:spLocks noChangeArrowheads="1"/>
          </p:cNvSpPr>
          <p:nvPr/>
        </p:nvSpPr>
        <p:spPr bwMode="auto">
          <a:xfrm>
            <a:off x="2164730" y="3952478"/>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Line 103">
            <a:extLst>
              <a:ext uri="{FF2B5EF4-FFF2-40B4-BE49-F238E27FC236}">
                <a16:creationId xmlns:a16="http://schemas.microsoft.com/office/drawing/2014/main" id="{B196A4CD-AE4B-4314-9F01-A8BCB6CD9435}"/>
              </a:ext>
            </a:extLst>
          </p:cNvPr>
          <p:cNvSpPr>
            <a:spLocks noChangeShapeType="1"/>
          </p:cNvSpPr>
          <p:nvPr/>
        </p:nvSpPr>
        <p:spPr bwMode="auto">
          <a:xfrm flipV="1">
            <a:off x="1853580" y="4276328"/>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41" name="AutoShape 104">
            <a:extLst>
              <a:ext uri="{FF2B5EF4-FFF2-40B4-BE49-F238E27FC236}">
                <a16:creationId xmlns:a16="http://schemas.microsoft.com/office/drawing/2014/main" id="{7284082D-F24D-49AF-9C5A-6DF1EC2067B6}"/>
              </a:ext>
            </a:extLst>
          </p:cNvPr>
          <p:cNvCxnSpPr>
            <a:cxnSpLocks noChangeShapeType="1"/>
          </p:cNvCxnSpPr>
          <p:nvPr/>
        </p:nvCxnSpPr>
        <p:spPr bwMode="auto">
          <a:xfrm>
            <a:off x="2752105" y="54288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2" name="AutoShape 105">
            <a:extLst>
              <a:ext uri="{FF2B5EF4-FFF2-40B4-BE49-F238E27FC236}">
                <a16:creationId xmlns:a16="http://schemas.microsoft.com/office/drawing/2014/main" id="{15D2A713-6F90-4CB9-B684-6E0D49C8AC85}"/>
              </a:ext>
            </a:extLst>
          </p:cNvPr>
          <p:cNvCxnSpPr>
            <a:cxnSpLocks noChangeShapeType="1"/>
          </p:cNvCxnSpPr>
          <p:nvPr/>
        </p:nvCxnSpPr>
        <p:spPr bwMode="auto">
          <a:xfrm>
            <a:off x="2656855" y="543837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3" name="AutoShape 106">
            <a:extLst>
              <a:ext uri="{FF2B5EF4-FFF2-40B4-BE49-F238E27FC236}">
                <a16:creationId xmlns:a16="http://schemas.microsoft.com/office/drawing/2014/main" id="{2E1F478C-2816-4FDA-8CE0-402D5F83B290}"/>
              </a:ext>
            </a:extLst>
          </p:cNvPr>
          <p:cNvCxnSpPr>
            <a:cxnSpLocks noChangeShapeType="1"/>
          </p:cNvCxnSpPr>
          <p:nvPr/>
        </p:nvCxnSpPr>
        <p:spPr bwMode="auto">
          <a:xfrm>
            <a:off x="3001342" y="54288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4" name="AutoShape 107">
            <a:extLst>
              <a:ext uri="{FF2B5EF4-FFF2-40B4-BE49-F238E27FC236}">
                <a16:creationId xmlns:a16="http://schemas.microsoft.com/office/drawing/2014/main" id="{659917E4-E310-490F-80C1-F478235A1636}"/>
              </a:ext>
            </a:extLst>
          </p:cNvPr>
          <p:cNvCxnSpPr>
            <a:cxnSpLocks noChangeShapeType="1"/>
          </p:cNvCxnSpPr>
          <p:nvPr/>
        </p:nvCxnSpPr>
        <p:spPr bwMode="auto">
          <a:xfrm>
            <a:off x="2917205" y="542885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45" name="Text Box 108">
            <a:extLst>
              <a:ext uri="{FF2B5EF4-FFF2-40B4-BE49-F238E27FC236}">
                <a16:creationId xmlns:a16="http://schemas.microsoft.com/office/drawing/2014/main" id="{76A1D485-395B-4778-9021-DCD9D00C30D9}"/>
              </a:ext>
            </a:extLst>
          </p:cNvPr>
          <p:cNvSpPr txBox="1">
            <a:spLocks noChangeArrowheads="1"/>
          </p:cNvSpPr>
          <p:nvPr/>
        </p:nvSpPr>
        <p:spPr bwMode="auto">
          <a:xfrm>
            <a:off x="2825130" y="5047853"/>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Line 109">
            <a:extLst>
              <a:ext uri="{FF2B5EF4-FFF2-40B4-BE49-F238E27FC236}">
                <a16:creationId xmlns:a16="http://schemas.microsoft.com/office/drawing/2014/main" id="{3BB82883-1EC1-42C1-BC6B-1A1CEA4CB515}"/>
              </a:ext>
            </a:extLst>
          </p:cNvPr>
          <p:cNvSpPr>
            <a:spLocks noChangeShapeType="1"/>
          </p:cNvSpPr>
          <p:nvPr/>
        </p:nvSpPr>
        <p:spPr bwMode="auto">
          <a:xfrm flipV="1">
            <a:off x="2534617" y="5514578"/>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47" name="AutoShape 110">
            <a:extLst>
              <a:ext uri="{FF2B5EF4-FFF2-40B4-BE49-F238E27FC236}">
                <a16:creationId xmlns:a16="http://schemas.microsoft.com/office/drawing/2014/main" id="{971B7425-93E7-4F6B-8400-C6ED0DB1D986}"/>
              </a:ext>
            </a:extLst>
          </p:cNvPr>
          <p:cNvCxnSpPr>
            <a:cxnSpLocks noChangeShapeType="1"/>
          </p:cNvCxnSpPr>
          <p:nvPr/>
        </p:nvCxnSpPr>
        <p:spPr bwMode="auto">
          <a:xfrm>
            <a:off x="4949205" y="543837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8" name="AutoShape 111">
            <a:extLst>
              <a:ext uri="{FF2B5EF4-FFF2-40B4-BE49-F238E27FC236}">
                <a16:creationId xmlns:a16="http://schemas.microsoft.com/office/drawing/2014/main" id="{75EF21FE-E3BB-4E8A-B8CA-698DFF8F1972}"/>
              </a:ext>
            </a:extLst>
          </p:cNvPr>
          <p:cNvCxnSpPr>
            <a:cxnSpLocks noChangeShapeType="1"/>
          </p:cNvCxnSpPr>
          <p:nvPr/>
        </p:nvCxnSpPr>
        <p:spPr bwMode="auto">
          <a:xfrm>
            <a:off x="4853955" y="544790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9" name="AutoShape 112">
            <a:extLst>
              <a:ext uri="{FF2B5EF4-FFF2-40B4-BE49-F238E27FC236}">
                <a16:creationId xmlns:a16="http://schemas.microsoft.com/office/drawing/2014/main" id="{D241E16A-E4EB-440D-B520-11F16D3BC367}"/>
              </a:ext>
            </a:extLst>
          </p:cNvPr>
          <p:cNvCxnSpPr>
            <a:cxnSpLocks noChangeShapeType="1"/>
          </p:cNvCxnSpPr>
          <p:nvPr/>
        </p:nvCxnSpPr>
        <p:spPr bwMode="auto">
          <a:xfrm>
            <a:off x="5206380" y="543837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0" name="AutoShape 113">
            <a:extLst>
              <a:ext uri="{FF2B5EF4-FFF2-40B4-BE49-F238E27FC236}">
                <a16:creationId xmlns:a16="http://schemas.microsoft.com/office/drawing/2014/main" id="{ABB3EA88-9ABE-4982-8F0A-84ECBC1CB7AA}"/>
              </a:ext>
            </a:extLst>
          </p:cNvPr>
          <p:cNvCxnSpPr>
            <a:cxnSpLocks noChangeShapeType="1"/>
          </p:cNvCxnSpPr>
          <p:nvPr/>
        </p:nvCxnSpPr>
        <p:spPr bwMode="auto">
          <a:xfrm>
            <a:off x="5111130" y="544790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1" name="AutoShape 114">
            <a:extLst>
              <a:ext uri="{FF2B5EF4-FFF2-40B4-BE49-F238E27FC236}">
                <a16:creationId xmlns:a16="http://schemas.microsoft.com/office/drawing/2014/main" id="{8A8466C5-BC90-425C-A41A-591B477075D6}"/>
              </a:ext>
            </a:extLst>
          </p:cNvPr>
          <p:cNvCxnSpPr>
            <a:cxnSpLocks noChangeShapeType="1"/>
          </p:cNvCxnSpPr>
          <p:nvPr/>
        </p:nvCxnSpPr>
        <p:spPr bwMode="auto">
          <a:xfrm>
            <a:off x="7770192" y="34476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2" name="AutoShape 115">
            <a:extLst>
              <a:ext uri="{FF2B5EF4-FFF2-40B4-BE49-F238E27FC236}">
                <a16:creationId xmlns:a16="http://schemas.microsoft.com/office/drawing/2014/main" id="{72690274-C272-490E-9E9D-752E1F34486E}"/>
              </a:ext>
            </a:extLst>
          </p:cNvPr>
          <p:cNvCxnSpPr>
            <a:cxnSpLocks noChangeShapeType="1"/>
          </p:cNvCxnSpPr>
          <p:nvPr/>
        </p:nvCxnSpPr>
        <p:spPr bwMode="auto">
          <a:xfrm>
            <a:off x="8040067" y="34476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3" name="Text Box 116">
            <a:extLst>
              <a:ext uri="{FF2B5EF4-FFF2-40B4-BE49-F238E27FC236}">
                <a16:creationId xmlns:a16="http://schemas.microsoft.com/office/drawing/2014/main" id="{42642951-4014-42DF-961F-9ECF789750A6}"/>
              </a:ext>
            </a:extLst>
          </p:cNvPr>
          <p:cNvSpPr txBox="1">
            <a:spLocks noChangeArrowheads="1"/>
          </p:cNvSpPr>
          <p:nvPr/>
        </p:nvSpPr>
        <p:spPr bwMode="auto">
          <a:xfrm>
            <a:off x="7917830" y="3990578"/>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Text Box 117">
            <a:extLst>
              <a:ext uri="{FF2B5EF4-FFF2-40B4-BE49-F238E27FC236}">
                <a16:creationId xmlns:a16="http://schemas.microsoft.com/office/drawing/2014/main" id="{5D3A6E05-CDF7-4F56-ABAF-DD6F02C86FFC}"/>
              </a:ext>
            </a:extLst>
          </p:cNvPr>
          <p:cNvSpPr txBox="1">
            <a:spLocks noChangeArrowheads="1"/>
          </p:cNvSpPr>
          <p:nvPr/>
        </p:nvSpPr>
        <p:spPr bwMode="auto">
          <a:xfrm>
            <a:off x="7649543" y="4000103"/>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55" name="AutoShape 118">
            <a:extLst>
              <a:ext uri="{FF2B5EF4-FFF2-40B4-BE49-F238E27FC236}">
                <a16:creationId xmlns:a16="http://schemas.microsoft.com/office/drawing/2014/main" id="{98FD52D1-0CB0-437E-845C-9309B6426637}"/>
              </a:ext>
            </a:extLst>
          </p:cNvPr>
          <p:cNvCxnSpPr>
            <a:cxnSpLocks noChangeShapeType="1"/>
          </p:cNvCxnSpPr>
          <p:nvPr/>
        </p:nvCxnSpPr>
        <p:spPr bwMode="auto">
          <a:xfrm>
            <a:off x="3783980" y="540980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6" name="AutoShape 119">
            <a:extLst>
              <a:ext uri="{FF2B5EF4-FFF2-40B4-BE49-F238E27FC236}">
                <a16:creationId xmlns:a16="http://schemas.microsoft.com/office/drawing/2014/main" id="{CBD89D75-CC71-433C-AA92-EB6F0CE27DBA}"/>
              </a:ext>
            </a:extLst>
          </p:cNvPr>
          <p:cNvCxnSpPr>
            <a:cxnSpLocks noChangeShapeType="1"/>
          </p:cNvCxnSpPr>
          <p:nvPr/>
        </p:nvCxnSpPr>
        <p:spPr bwMode="auto">
          <a:xfrm>
            <a:off x="3688730" y="541932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7" name="AutoShape 120">
            <a:extLst>
              <a:ext uri="{FF2B5EF4-FFF2-40B4-BE49-F238E27FC236}">
                <a16:creationId xmlns:a16="http://schemas.microsoft.com/office/drawing/2014/main" id="{D64F042E-4919-42BF-8976-E22AC772DC7B}"/>
              </a:ext>
            </a:extLst>
          </p:cNvPr>
          <p:cNvCxnSpPr>
            <a:cxnSpLocks noChangeShapeType="1"/>
          </p:cNvCxnSpPr>
          <p:nvPr/>
        </p:nvCxnSpPr>
        <p:spPr bwMode="auto">
          <a:xfrm>
            <a:off x="4244355" y="540980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8" name="AutoShape 121">
            <a:extLst>
              <a:ext uri="{FF2B5EF4-FFF2-40B4-BE49-F238E27FC236}">
                <a16:creationId xmlns:a16="http://schemas.microsoft.com/office/drawing/2014/main" id="{01F660E1-E36B-41AA-A763-E9C72380EA58}"/>
              </a:ext>
            </a:extLst>
          </p:cNvPr>
          <p:cNvCxnSpPr>
            <a:cxnSpLocks noChangeShapeType="1"/>
          </p:cNvCxnSpPr>
          <p:nvPr/>
        </p:nvCxnSpPr>
        <p:spPr bwMode="auto">
          <a:xfrm>
            <a:off x="4149105" y="541932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9" name="AutoShape 122">
            <a:extLst>
              <a:ext uri="{FF2B5EF4-FFF2-40B4-BE49-F238E27FC236}">
                <a16:creationId xmlns:a16="http://schemas.microsoft.com/office/drawing/2014/main" id="{564BEE86-DA26-4E3D-B23C-1B43602A7CB8}"/>
              </a:ext>
            </a:extLst>
          </p:cNvPr>
          <p:cNvCxnSpPr>
            <a:cxnSpLocks noChangeShapeType="1"/>
          </p:cNvCxnSpPr>
          <p:nvPr/>
        </p:nvCxnSpPr>
        <p:spPr bwMode="auto">
          <a:xfrm>
            <a:off x="5723905" y="65337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0" name="AutoShape 123">
            <a:extLst>
              <a:ext uri="{FF2B5EF4-FFF2-40B4-BE49-F238E27FC236}">
                <a16:creationId xmlns:a16="http://schemas.microsoft.com/office/drawing/2014/main" id="{45BBD708-A70A-4061-BCCA-B83AF411C264}"/>
              </a:ext>
            </a:extLst>
          </p:cNvPr>
          <p:cNvCxnSpPr>
            <a:cxnSpLocks noChangeShapeType="1"/>
          </p:cNvCxnSpPr>
          <p:nvPr/>
        </p:nvCxnSpPr>
        <p:spPr bwMode="auto">
          <a:xfrm>
            <a:off x="5628655" y="654327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1" name="Text Box 124">
            <a:extLst>
              <a:ext uri="{FF2B5EF4-FFF2-40B4-BE49-F238E27FC236}">
                <a16:creationId xmlns:a16="http://schemas.microsoft.com/office/drawing/2014/main" id="{940A2B4C-7145-464B-8ED3-08545C4CE747}"/>
              </a:ext>
            </a:extLst>
          </p:cNvPr>
          <p:cNvSpPr txBox="1">
            <a:spLocks noChangeArrowheads="1"/>
          </p:cNvSpPr>
          <p:nvPr/>
        </p:nvSpPr>
        <p:spPr bwMode="auto">
          <a:xfrm>
            <a:off x="5603255" y="6314678"/>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62" name="AutoShape 125">
            <a:extLst>
              <a:ext uri="{FF2B5EF4-FFF2-40B4-BE49-F238E27FC236}">
                <a16:creationId xmlns:a16="http://schemas.microsoft.com/office/drawing/2014/main" id="{AA53AD19-79F1-402D-89F1-F8E3AE7F9EC5}"/>
              </a:ext>
            </a:extLst>
          </p:cNvPr>
          <p:cNvCxnSpPr>
            <a:cxnSpLocks noChangeShapeType="1"/>
          </p:cNvCxnSpPr>
          <p:nvPr/>
        </p:nvCxnSpPr>
        <p:spPr bwMode="auto">
          <a:xfrm>
            <a:off x="3787155" y="4457303"/>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3" name="AutoShape 126">
            <a:extLst>
              <a:ext uri="{FF2B5EF4-FFF2-40B4-BE49-F238E27FC236}">
                <a16:creationId xmlns:a16="http://schemas.microsoft.com/office/drawing/2014/main" id="{AACBA560-1A15-422A-AFBE-9A2420950CE2}"/>
              </a:ext>
            </a:extLst>
          </p:cNvPr>
          <p:cNvCxnSpPr>
            <a:cxnSpLocks noChangeShapeType="1"/>
          </p:cNvCxnSpPr>
          <p:nvPr/>
        </p:nvCxnSpPr>
        <p:spPr bwMode="auto">
          <a:xfrm>
            <a:off x="4896817" y="5447903"/>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4" name="AutoShape 127">
            <a:extLst>
              <a:ext uri="{FF2B5EF4-FFF2-40B4-BE49-F238E27FC236}">
                <a16:creationId xmlns:a16="http://schemas.microsoft.com/office/drawing/2014/main" id="{75793E94-3183-40D0-B2F1-E6C02FE45290}"/>
              </a:ext>
            </a:extLst>
          </p:cNvPr>
          <p:cNvCxnSpPr>
            <a:cxnSpLocks noChangeShapeType="1"/>
          </p:cNvCxnSpPr>
          <p:nvPr/>
        </p:nvCxnSpPr>
        <p:spPr bwMode="auto">
          <a:xfrm>
            <a:off x="6017592" y="652422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5" name="AutoShape 128">
            <a:extLst>
              <a:ext uri="{FF2B5EF4-FFF2-40B4-BE49-F238E27FC236}">
                <a16:creationId xmlns:a16="http://schemas.microsoft.com/office/drawing/2014/main" id="{027C7C11-A318-4551-9D5B-EC6C770BF25B}"/>
              </a:ext>
            </a:extLst>
          </p:cNvPr>
          <p:cNvCxnSpPr>
            <a:cxnSpLocks noChangeShapeType="1"/>
          </p:cNvCxnSpPr>
          <p:nvPr/>
        </p:nvCxnSpPr>
        <p:spPr bwMode="auto">
          <a:xfrm>
            <a:off x="5922342" y="653375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6" name="Text Box 129">
            <a:extLst>
              <a:ext uri="{FF2B5EF4-FFF2-40B4-BE49-F238E27FC236}">
                <a16:creationId xmlns:a16="http://schemas.microsoft.com/office/drawing/2014/main" id="{2E0AA608-4DDE-493D-BA10-05AB7835BA05}"/>
              </a:ext>
            </a:extLst>
          </p:cNvPr>
          <p:cNvSpPr txBox="1">
            <a:spLocks noChangeArrowheads="1"/>
          </p:cNvSpPr>
          <p:nvPr/>
        </p:nvSpPr>
        <p:spPr bwMode="auto">
          <a:xfrm>
            <a:off x="4825380" y="4933553"/>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7" name="Text Box 130">
            <a:extLst>
              <a:ext uri="{FF2B5EF4-FFF2-40B4-BE49-F238E27FC236}">
                <a16:creationId xmlns:a16="http://schemas.microsoft.com/office/drawing/2014/main" id="{0F096930-7AAD-48CF-9953-5654D1DC67F8}"/>
              </a:ext>
            </a:extLst>
          </p:cNvPr>
          <p:cNvSpPr txBox="1">
            <a:spLocks noChangeArrowheads="1"/>
          </p:cNvSpPr>
          <p:nvPr/>
        </p:nvSpPr>
        <p:spPr bwMode="auto">
          <a:xfrm>
            <a:off x="4596780" y="5676503"/>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Text Box 131">
            <a:extLst>
              <a:ext uri="{FF2B5EF4-FFF2-40B4-BE49-F238E27FC236}">
                <a16:creationId xmlns:a16="http://schemas.microsoft.com/office/drawing/2014/main" id="{402B9861-3960-4C2D-B0CF-E3F33FADE64F}"/>
              </a:ext>
            </a:extLst>
          </p:cNvPr>
          <p:cNvSpPr txBox="1">
            <a:spLocks noChangeArrowheads="1"/>
          </p:cNvSpPr>
          <p:nvPr/>
        </p:nvSpPr>
        <p:spPr bwMode="auto">
          <a:xfrm>
            <a:off x="4996830" y="413345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9" name="Text Box 132">
            <a:extLst>
              <a:ext uri="{FF2B5EF4-FFF2-40B4-BE49-F238E27FC236}">
                <a16:creationId xmlns:a16="http://schemas.microsoft.com/office/drawing/2014/main" id="{9D7A0B2A-F1FE-450A-8DE2-2F43DE2D4117}"/>
              </a:ext>
            </a:extLst>
          </p:cNvPr>
          <p:cNvSpPr txBox="1">
            <a:spLocks noChangeArrowheads="1"/>
          </p:cNvSpPr>
          <p:nvPr/>
        </p:nvSpPr>
        <p:spPr bwMode="auto">
          <a:xfrm>
            <a:off x="5796930" y="533360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0" name="Text Box 133">
            <a:extLst>
              <a:ext uri="{FF2B5EF4-FFF2-40B4-BE49-F238E27FC236}">
                <a16:creationId xmlns:a16="http://schemas.microsoft.com/office/drawing/2014/main" id="{B9197944-4D86-4D28-9B51-F3446504C404}"/>
              </a:ext>
            </a:extLst>
          </p:cNvPr>
          <p:cNvSpPr txBox="1">
            <a:spLocks noChangeArrowheads="1"/>
          </p:cNvSpPr>
          <p:nvPr/>
        </p:nvSpPr>
        <p:spPr bwMode="auto">
          <a:xfrm>
            <a:off x="6939930" y="624800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1" name="Text Box 134">
            <a:extLst>
              <a:ext uri="{FF2B5EF4-FFF2-40B4-BE49-F238E27FC236}">
                <a16:creationId xmlns:a16="http://schemas.microsoft.com/office/drawing/2014/main" id="{22D2DA92-422B-45D3-9281-8363E95CE025}"/>
              </a:ext>
            </a:extLst>
          </p:cNvPr>
          <p:cNvSpPr txBox="1">
            <a:spLocks noChangeArrowheads="1"/>
          </p:cNvSpPr>
          <p:nvPr/>
        </p:nvSpPr>
        <p:spPr bwMode="auto">
          <a:xfrm>
            <a:off x="7740030" y="321905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2" name="Text Box 135">
            <a:extLst>
              <a:ext uri="{FF2B5EF4-FFF2-40B4-BE49-F238E27FC236}">
                <a16:creationId xmlns:a16="http://schemas.microsoft.com/office/drawing/2014/main" id="{36E49A50-A501-4F08-82F3-12AE64BD1536}"/>
              </a:ext>
            </a:extLst>
          </p:cNvPr>
          <p:cNvSpPr txBox="1">
            <a:spLocks noChangeArrowheads="1"/>
          </p:cNvSpPr>
          <p:nvPr/>
        </p:nvSpPr>
        <p:spPr bwMode="auto">
          <a:xfrm>
            <a:off x="8197230" y="344765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3" name="TextBox 272">
            <a:extLst>
              <a:ext uri="{FF2B5EF4-FFF2-40B4-BE49-F238E27FC236}">
                <a16:creationId xmlns:a16="http://schemas.microsoft.com/office/drawing/2014/main" id="{67A21923-4764-4BDE-84D6-EB16E051E4AB}"/>
              </a:ext>
            </a:extLst>
          </p:cNvPr>
          <p:cNvSpPr txBox="1"/>
          <p:nvPr/>
        </p:nvSpPr>
        <p:spPr>
          <a:xfrm>
            <a:off x="635924" y="4133453"/>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274" name="TextBox 273">
            <a:extLst>
              <a:ext uri="{FF2B5EF4-FFF2-40B4-BE49-F238E27FC236}">
                <a16:creationId xmlns:a16="http://schemas.microsoft.com/office/drawing/2014/main" id="{5E68A2C3-DD11-44CC-8879-C725E3E6D163}"/>
              </a:ext>
            </a:extLst>
          </p:cNvPr>
          <p:cNvSpPr txBox="1"/>
          <p:nvPr/>
        </p:nvSpPr>
        <p:spPr>
          <a:xfrm>
            <a:off x="528369" y="3109040"/>
            <a:ext cx="1254212" cy="369332"/>
          </a:xfrm>
          <a:prstGeom prst="rect">
            <a:avLst/>
          </a:prstGeom>
          <a:noFill/>
        </p:spPr>
        <p:txBody>
          <a:bodyPr wrap="square" rtlCol="0">
            <a:spAutoFit/>
          </a:bodyPr>
          <a:lstStyle/>
          <a:p>
            <a:r>
              <a:rPr lang="en-US" b="1" dirty="0">
                <a:latin typeface="Blacksword" pitchFamily="50" charset="0"/>
              </a:rPr>
              <a:t>144,000</a:t>
            </a:r>
          </a:p>
        </p:txBody>
      </p:sp>
      <p:sp>
        <p:nvSpPr>
          <p:cNvPr id="275" name="TextBox 274">
            <a:extLst>
              <a:ext uri="{FF2B5EF4-FFF2-40B4-BE49-F238E27FC236}">
                <a16:creationId xmlns:a16="http://schemas.microsoft.com/office/drawing/2014/main" id="{43FED94A-80E4-4935-841C-49F15BFF3C2A}"/>
              </a:ext>
            </a:extLst>
          </p:cNvPr>
          <p:cNvSpPr txBox="1"/>
          <p:nvPr/>
        </p:nvSpPr>
        <p:spPr>
          <a:xfrm>
            <a:off x="1410625" y="5409803"/>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276" name="TextBox 275">
            <a:extLst>
              <a:ext uri="{FF2B5EF4-FFF2-40B4-BE49-F238E27FC236}">
                <a16:creationId xmlns:a16="http://schemas.microsoft.com/office/drawing/2014/main" id="{F5D52DA3-94CD-4361-BD20-676268B8125F}"/>
              </a:ext>
            </a:extLst>
          </p:cNvPr>
          <p:cNvSpPr txBox="1"/>
          <p:nvPr/>
        </p:nvSpPr>
        <p:spPr>
          <a:xfrm>
            <a:off x="1929295" y="6417530"/>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277" name="Text Box 2">
            <a:extLst>
              <a:ext uri="{FF2B5EF4-FFF2-40B4-BE49-F238E27FC236}">
                <a16:creationId xmlns:a16="http://schemas.microsoft.com/office/drawing/2014/main" id="{182ACECC-DDF5-48C9-8FF0-080874676DAD}"/>
              </a:ext>
            </a:extLst>
          </p:cNvPr>
          <p:cNvSpPr txBox="1">
            <a:spLocks noChangeArrowheads="1"/>
          </p:cNvSpPr>
          <p:nvPr/>
        </p:nvSpPr>
        <p:spPr bwMode="auto">
          <a:xfrm>
            <a:off x="4664691" y="4457302"/>
            <a:ext cx="800100" cy="4381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Training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Arial Narrow" panose="020B0606020202030204" pitchFamily="34" charset="0"/>
              </a:rPr>
              <a:t>test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8" name="Text Box 2">
            <a:extLst>
              <a:ext uri="{FF2B5EF4-FFF2-40B4-BE49-F238E27FC236}">
                <a16:creationId xmlns:a16="http://schemas.microsoft.com/office/drawing/2014/main" id="{E05D1EE7-FAEB-4082-AD2B-E628590C89DE}"/>
              </a:ext>
            </a:extLst>
          </p:cNvPr>
          <p:cNvSpPr txBox="1">
            <a:spLocks noChangeArrowheads="1"/>
          </p:cNvSpPr>
          <p:nvPr/>
        </p:nvSpPr>
        <p:spPr bwMode="auto">
          <a:xfrm>
            <a:off x="7625730" y="4214415"/>
            <a:ext cx="8001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He that is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unjust, let him be unjust still...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91" name="TextBox 13390">
            <a:extLst>
              <a:ext uri="{FF2B5EF4-FFF2-40B4-BE49-F238E27FC236}">
                <a16:creationId xmlns:a16="http://schemas.microsoft.com/office/drawing/2014/main" id="{F86B1416-39F2-4E79-B768-C77E47A2E29F}"/>
              </a:ext>
            </a:extLst>
          </p:cNvPr>
          <p:cNvSpPr txBox="1"/>
          <p:nvPr/>
        </p:nvSpPr>
        <p:spPr>
          <a:xfrm>
            <a:off x="9532917" y="653058"/>
            <a:ext cx="2162784" cy="5539978"/>
          </a:xfrm>
          <a:prstGeom prst="rect">
            <a:avLst/>
          </a:prstGeom>
          <a:noFill/>
        </p:spPr>
        <p:txBody>
          <a:bodyPr wrap="square" rtlCol="0">
            <a:spAutoFit/>
          </a:bodyPr>
          <a:lstStyle/>
          <a:p>
            <a:r>
              <a:rPr lang="en-US" sz="1200" dirty="0">
                <a:latin typeface="Arial Narrow" panose="020B0606020202030204" pitchFamily="34" charset="0"/>
              </a:rPr>
              <a:t>We have different models to show us different things. There's not one model that's giving us our exact only experience. But if we change the word test to training then we're trained all through this history after 2019. It’s training then a test training then a test and training then a test. So when we get to the history of the actual second Advent, we're qualified. Our few years as a priest in here does not qualify us for such a mighty work. That's showing us one aspect of our experience. We have all this time still on earth and we have to consider what that time is for, and the work God is preparing us to do. It's much more significant then we imagine it.</a:t>
            </a:r>
          </a:p>
          <a:p>
            <a:br>
              <a:rPr lang="en-US" sz="1200" dirty="0">
                <a:latin typeface="Arial Narrow" panose="020B0606020202030204" pitchFamily="34" charset="0"/>
              </a:rPr>
            </a:br>
            <a:r>
              <a:rPr lang="en-US" sz="1200" dirty="0">
                <a:latin typeface="Arial Narrow" panose="020B0606020202030204" pitchFamily="34" charset="0"/>
              </a:rPr>
              <a:t>We didn't go to these lines to show shut doors, what we wanted to show was the threading of the waymarks in our understanding of how the revolution in 2020 connects perfectly with this concept of Boston Concord Exeter.</a:t>
            </a:r>
          </a:p>
          <a:p>
            <a:r>
              <a:rPr lang="en-US" dirty="0"/>
              <a:t> </a:t>
            </a:r>
          </a:p>
        </p:txBody>
      </p:sp>
      <p:sp>
        <p:nvSpPr>
          <p:cNvPr id="336" name="Text Box 2">
            <a:extLst>
              <a:ext uri="{FF2B5EF4-FFF2-40B4-BE49-F238E27FC236}">
                <a16:creationId xmlns:a16="http://schemas.microsoft.com/office/drawing/2014/main" id="{6C326103-6BA0-40F3-8158-F660DD62795C}"/>
              </a:ext>
            </a:extLst>
          </p:cNvPr>
          <p:cNvSpPr txBox="1">
            <a:spLocks noChangeArrowheads="1"/>
          </p:cNvSpPr>
          <p:nvPr/>
        </p:nvSpPr>
        <p:spPr bwMode="auto">
          <a:xfrm>
            <a:off x="153099" y="165496"/>
            <a:ext cx="6858000" cy="308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7" name="Text Box 3">
            <a:extLst>
              <a:ext uri="{FF2B5EF4-FFF2-40B4-BE49-F238E27FC236}">
                <a16:creationId xmlns:a16="http://schemas.microsoft.com/office/drawing/2014/main" id="{5DC3CB22-6D84-4944-934D-DFC503B2B68E}"/>
              </a:ext>
            </a:extLst>
          </p:cNvPr>
          <p:cNvSpPr txBox="1">
            <a:spLocks noChangeArrowheads="1"/>
          </p:cNvSpPr>
          <p:nvPr/>
        </p:nvSpPr>
        <p:spPr bwMode="auto">
          <a:xfrm>
            <a:off x="153099" y="508396"/>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8" name="Text Box 4">
            <a:extLst>
              <a:ext uri="{FF2B5EF4-FFF2-40B4-BE49-F238E27FC236}">
                <a16:creationId xmlns:a16="http://schemas.microsoft.com/office/drawing/2014/main" id="{5999C1D0-A806-4EC1-9BEB-547FB0342265}"/>
              </a:ext>
            </a:extLst>
          </p:cNvPr>
          <p:cNvSpPr txBox="1">
            <a:spLocks noChangeArrowheads="1"/>
          </p:cNvSpPr>
          <p:nvPr/>
        </p:nvSpPr>
        <p:spPr bwMode="auto">
          <a:xfrm>
            <a:off x="838899" y="622696"/>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9" name="Text Box 5">
            <a:extLst>
              <a:ext uri="{FF2B5EF4-FFF2-40B4-BE49-F238E27FC236}">
                <a16:creationId xmlns:a16="http://schemas.microsoft.com/office/drawing/2014/main" id="{8C7AE392-3A3B-46EC-A8E6-D73EA91A96E7}"/>
              </a:ext>
            </a:extLst>
          </p:cNvPr>
          <p:cNvSpPr txBox="1">
            <a:spLocks noChangeArrowheads="1"/>
          </p:cNvSpPr>
          <p:nvPr/>
        </p:nvSpPr>
        <p:spPr bwMode="auto">
          <a:xfrm>
            <a:off x="2073974" y="62269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0" name="Text Box 6">
            <a:extLst>
              <a:ext uri="{FF2B5EF4-FFF2-40B4-BE49-F238E27FC236}">
                <a16:creationId xmlns:a16="http://schemas.microsoft.com/office/drawing/2014/main" id="{B20EC952-162F-47F6-869E-317620CD2C73}"/>
              </a:ext>
            </a:extLst>
          </p:cNvPr>
          <p:cNvSpPr txBox="1">
            <a:spLocks noChangeArrowheads="1"/>
          </p:cNvSpPr>
          <p:nvPr/>
        </p:nvSpPr>
        <p:spPr bwMode="auto">
          <a:xfrm>
            <a:off x="3355086" y="394096"/>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FF"/>
                </a:solidFill>
                <a:effectLst/>
                <a:latin typeface="Arial Narrow" panose="020B0606020202030204" pitchFamily="34" charset="0"/>
              </a:rPr>
              <a:t>1774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41" name="Group 340">
            <a:extLst>
              <a:ext uri="{FF2B5EF4-FFF2-40B4-BE49-F238E27FC236}">
                <a16:creationId xmlns:a16="http://schemas.microsoft.com/office/drawing/2014/main" id="{F400DD63-3114-43A7-8562-B58AD374B344}"/>
              </a:ext>
            </a:extLst>
          </p:cNvPr>
          <p:cNvGrpSpPr>
            <a:grpSpLocks/>
          </p:cNvGrpSpPr>
          <p:nvPr/>
        </p:nvGrpSpPr>
        <p:grpSpPr bwMode="auto">
          <a:xfrm>
            <a:off x="927799" y="851296"/>
            <a:ext cx="2735262" cy="228600"/>
            <a:chOff x="106520621" y="118831540"/>
            <a:chExt cx="2736410" cy="400051"/>
          </a:xfrm>
        </p:grpSpPr>
        <p:sp>
          <p:nvSpPr>
            <p:cNvPr id="342" name="Line 8">
              <a:extLst>
                <a:ext uri="{FF2B5EF4-FFF2-40B4-BE49-F238E27FC236}">
                  <a16:creationId xmlns:a16="http://schemas.microsoft.com/office/drawing/2014/main" id="{1598CB01-217C-4487-B004-B61D5F997117}"/>
                </a:ext>
              </a:extLst>
            </p:cNvPr>
            <p:cNvSpPr>
              <a:spLocks noChangeShapeType="1"/>
            </p:cNvSpPr>
            <p:nvPr/>
          </p:nvSpPr>
          <p:spPr bwMode="auto">
            <a:xfrm>
              <a:off x="106608893" y="119231589"/>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Line 9">
              <a:extLst>
                <a:ext uri="{FF2B5EF4-FFF2-40B4-BE49-F238E27FC236}">
                  <a16:creationId xmlns:a16="http://schemas.microsoft.com/office/drawing/2014/main" id="{32D8167F-BB3B-48CE-B10D-CD2D27EBD774}"/>
                </a:ext>
              </a:extLst>
            </p:cNvPr>
            <p:cNvSpPr>
              <a:spLocks noChangeShapeType="1"/>
            </p:cNvSpPr>
            <p:nvPr/>
          </p:nvSpPr>
          <p:spPr bwMode="auto">
            <a:xfrm>
              <a:off x="106608893"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Line 10">
              <a:extLst>
                <a:ext uri="{FF2B5EF4-FFF2-40B4-BE49-F238E27FC236}">
                  <a16:creationId xmlns:a16="http://schemas.microsoft.com/office/drawing/2014/main" id="{E7BE53A3-5AEF-4517-9EBF-06457FB2B8F5}"/>
                </a:ext>
              </a:extLst>
            </p:cNvPr>
            <p:cNvSpPr>
              <a:spLocks noChangeShapeType="1"/>
            </p:cNvSpPr>
            <p:nvPr/>
          </p:nvSpPr>
          <p:spPr bwMode="auto">
            <a:xfrm>
              <a:off x="107888826"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5" name="Line 11">
              <a:extLst>
                <a:ext uri="{FF2B5EF4-FFF2-40B4-BE49-F238E27FC236}">
                  <a16:creationId xmlns:a16="http://schemas.microsoft.com/office/drawing/2014/main" id="{BC45B381-1860-4824-B67D-F22805D0C320}"/>
                </a:ext>
              </a:extLst>
            </p:cNvPr>
            <p:cNvSpPr>
              <a:spLocks noChangeShapeType="1"/>
            </p:cNvSpPr>
            <p:nvPr/>
          </p:nvSpPr>
          <p:spPr bwMode="auto">
            <a:xfrm>
              <a:off x="109168760"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Line 12">
              <a:extLst>
                <a:ext uri="{FF2B5EF4-FFF2-40B4-BE49-F238E27FC236}">
                  <a16:creationId xmlns:a16="http://schemas.microsoft.com/office/drawing/2014/main" id="{393BD37B-57F3-480C-8B62-223D757AC607}"/>
                </a:ext>
              </a:extLst>
            </p:cNvPr>
            <p:cNvSpPr>
              <a:spLocks noChangeShapeType="1"/>
            </p:cNvSpPr>
            <p:nvPr/>
          </p:nvSpPr>
          <p:spPr bwMode="auto">
            <a:xfrm>
              <a:off x="106520621"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Line 13">
              <a:extLst>
                <a:ext uri="{FF2B5EF4-FFF2-40B4-BE49-F238E27FC236}">
                  <a16:creationId xmlns:a16="http://schemas.microsoft.com/office/drawing/2014/main" id="{7C4FC919-8D63-4DA7-82D1-9497E44653F9}"/>
                </a:ext>
              </a:extLst>
            </p:cNvPr>
            <p:cNvSpPr>
              <a:spLocks noChangeShapeType="1"/>
            </p:cNvSpPr>
            <p:nvPr/>
          </p:nvSpPr>
          <p:spPr bwMode="auto">
            <a:xfrm>
              <a:off x="107800555"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14">
              <a:extLst>
                <a:ext uri="{FF2B5EF4-FFF2-40B4-BE49-F238E27FC236}">
                  <a16:creationId xmlns:a16="http://schemas.microsoft.com/office/drawing/2014/main" id="{E9B4D5FA-B9C9-481D-A287-64C85D8FDD84}"/>
                </a:ext>
              </a:extLst>
            </p:cNvPr>
            <p:cNvSpPr>
              <a:spLocks noChangeShapeType="1"/>
            </p:cNvSpPr>
            <p:nvPr/>
          </p:nvSpPr>
          <p:spPr bwMode="auto">
            <a:xfrm>
              <a:off x="109080489" y="118831540"/>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349" name="Text Box 15">
            <a:extLst>
              <a:ext uri="{FF2B5EF4-FFF2-40B4-BE49-F238E27FC236}">
                <a16:creationId xmlns:a16="http://schemas.microsoft.com/office/drawing/2014/main" id="{CD758C97-EBAE-479B-855B-C0668A7CE427}"/>
              </a:ext>
            </a:extLst>
          </p:cNvPr>
          <p:cNvSpPr txBox="1">
            <a:spLocks noChangeArrowheads="1"/>
          </p:cNvSpPr>
          <p:nvPr/>
        </p:nvSpPr>
        <p:spPr bwMode="auto">
          <a:xfrm>
            <a:off x="3239199" y="851296"/>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0" name="Line 16">
            <a:extLst>
              <a:ext uri="{FF2B5EF4-FFF2-40B4-BE49-F238E27FC236}">
                <a16:creationId xmlns:a16="http://schemas.microsoft.com/office/drawing/2014/main" id="{E17996BD-D623-47CE-A355-22114983341D}"/>
              </a:ext>
            </a:extLst>
          </p:cNvPr>
          <p:cNvSpPr>
            <a:spLocks noChangeShapeType="1"/>
          </p:cNvSpPr>
          <p:nvPr/>
        </p:nvSpPr>
        <p:spPr bwMode="auto">
          <a:xfrm>
            <a:off x="3810699" y="851296"/>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17">
            <a:extLst>
              <a:ext uri="{FF2B5EF4-FFF2-40B4-BE49-F238E27FC236}">
                <a16:creationId xmlns:a16="http://schemas.microsoft.com/office/drawing/2014/main" id="{2A0BBB75-52B9-471C-8EC3-F978D48AD34A}"/>
              </a:ext>
            </a:extLst>
          </p:cNvPr>
          <p:cNvSpPr>
            <a:spLocks noChangeShapeType="1"/>
          </p:cNvSpPr>
          <p:nvPr/>
        </p:nvSpPr>
        <p:spPr bwMode="auto">
          <a:xfrm flipH="1">
            <a:off x="2370836" y="736996"/>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Text Box 18">
            <a:extLst>
              <a:ext uri="{FF2B5EF4-FFF2-40B4-BE49-F238E27FC236}">
                <a16:creationId xmlns:a16="http://schemas.microsoft.com/office/drawing/2014/main" id="{C68D5CAC-B70D-4F9D-894B-490FE3334F9C}"/>
              </a:ext>
            </a:extLst>
          </p:cNvPr>
          <p:cNvSpPr txBox="1">
            <a:spLocks noChangeArrowheads="1"/>
          </p:cNvSpPr>
          <p:nvPr/>
        </p:nvSpPr>
        <p:spPr bwMode="auto">
          <a:xfrm>
            <a:off x="2485136" y="79414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3" name="Line 19">
            <a:extLst>
              <a:ext uri="{FF2B5EF4-FFF2-40B4-BE49-F238E27FC236}">
                <a16:creationId xmlns:a16="http://schemas.microsoft.com/office/drawing/2014/main" id="{0E143B9E-9581-4B6F-9F32-028254834E4D}"/>
              </a:ext>
            </a:extLst>
          </p:cNvPr>
          <p:cNvSpPr>
            <a:spLocks noChangeShapeType="1"/>
          </p:cNvSpPr>
          <p:nvPr/>
        </p:nvSpPr>
        <p:spPr bwMode="auto">
          <a:xfrm>
            <a:off x="4610799" y="1079896"/>
            <a:ext cx="2400300"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Text Box 20">
            <a:extLst>
              <a:ext uri="{FF2B5EF4-FFF2-40B4-BE49-F238E27FC236}">
                <a16:creationId xmlns:a16="http://schemas.microsoft.com/office/drawing/2014/main" id="{AFDC3310-4264-4700-88E9-0C0F002B86F0}"/>
              </a:ext>
            </a:extLst>
          </p:cNvPr>
          <p:cNvSpPr txBox="1">
            <a:spLocks noChangeArrowheads="1"/>
          </p:cNvSpPr>
          <p:nvPr/>
        </p:nvSpPr>
        <p:spPr bwMode="auto">
          <a:xfrm>
            <a:off x="4679061" y="279796"/>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6633CC"/>
                </a:solidFill>
                <a:effectLst/>
                <a:latin typeface="Arial Narrow" panose="020B0606020202030204" pitchFamily="34" charset="0"/>
              </a:rPr>
              <a:t>1775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5" name="Text Box 21">
            <a:extLst>
              <a:ext uri="{FF2B5EF4-FFF2-40B4-BE49-F238E27FC236}">
                <a16:creationId xmlns:a16="http://schemas.microsoft.com/office/drawing/2014/main" id="{0FC0A45E-A6D1-4D08-90FA-2FEC96505121}"/>
              </a:ext>
            </a:extLst>
          </p:cNvPr>
          <p:cNvSpPr txBox="1">
            <a:spLocks noChangeArrowheads="1"/>
          </p:cNvSpPr>
          <p:nvPr/>
        </p:nvSpPr>
        <p:spPr bwMode="auto">
          <a:xfrm>
            <a:off x="6438011" y="279796"/>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6" name="Text Box 22">
            <a:extLst>
              <a:ext uri="{FF2B5EF4-FFF2-40B4-BE49-F238E27FC236}">
                <a16:creationId xmlns:a16="http://schemas.microsoft.com/office/drawing/2014/main" id="{7DC8AFFA-B702-4056-BDEA-1961D15E82B6}"/>
              </a:ext>
            </a:extLst>
          </p:cNvPr>
          <p:cNvSpPr txBox="1">
            <a:spLocks noChangeArrowheads="1"/>
          </p:cNvSpPr>
          <p:nvPr/>
        </p:nvSpPr>
        <p:spPr bwMode="auto">
          <a:xfrm>
            <a:off x="5323804" y="367009"/>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7" name="Line 23">
            <a:extLst>
              <a:ext uri="{FF2B5EF4-FFF2-40B4-BE49-F238E27FC236}">
                <a16:creationId xmlns:a16="http://schemas.microsoft.com/office/drawing/2014/main" id="{4C8BCDD2-D611-40DE-AC9B-FBD96114F234}"/>
              </a:ext>
            </a:extLst>
          </p:cNvPr>
          <p:cNvSpPr>
            <a:spLocks noChangeShapeType="1"/>
          </p:cNvSpPr>
          <p:nvPr/>
        </p:nvSpPr>
        <p:spPr bwMode="auto">
          <a:xfrm>
            <a:off x="4987036" y="851296"/>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8" name="Line 24">
            <a:extLst>
              <a:ext uri="{FF2B5EF4-FFF2-40B4-BE49-F238E27FC236}">
                <a16:creationId xmlns:a16="http://schemas.microsoft.com/office/drawing/2014/main" id="{94AEBF9E-CE29-4F75-BC72-342B59E3492C}"/>
              </a:ext>
            </a:extLst>
          </p:cNvPr>
          <p:cNvSpPr>
            <a:spLocks noChangeShapeType="1"/>
          </p:cNvSpPr>
          <p:nvPr/>
        </p:nvSpPr>
        <p:spPr bwMode="auto">
          <a:xfrm>
            <a:off x="4899724" y="851296"/>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Line 25">
            <a:extLst>
              <a:ext uri="{FF2B5EF4-FFF2-40B4-BE49-F238E27FC236}">
                <a16:creationId xmlns:a16="http://schemas.microsoft.com/office/drawing/2014/main" id="{035E997F-39EA-48FC-B7E4-FAADC829C506}"/>
              </a:ext>
            </a:extLst>
          </p:cNvPr>
          <p:cNvSpPr>
            <a:spLocks noChangeShapeType="1"/>
          </p:cNvSpPr>
          <p:nvPr/>
        </p:nvSpPr>
        <p:spPr bwMode="auto">
          <a:xfrm>
            <a:off x="6745986" y="851296"/>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0" name="Line 26">
            <a:extLst>
              <a:ext uri="{FF2B5EF4-FFF2-40B4-BE49-F238E27FC236}">
                <a16:creationId xmlns:a16="http://schemas.microsoft.com/office/drawing/2014/main" id="{4ABFDCC9-80FC-41CC-B1B6-5F83E88BA432}"/>
              </a:ext>
            </a:extLst>
          </p:cNvPr>
          <p:cNvSpPr>
            <a:spLocks noChangeShapeType="1"/>
          </p:cNvSpPr>
          <p:nvPr/>
        </p:nvSpPr>
        <p:spPr bwMode="auto">
          <a:xfrm>
            <a:off x="6658674" y="851296"/>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27">
            <a:extLst>
              <a:ext uri="{FF2B5EF4-FFF2-40B4-BE49-F238E27FC236}">
                <a16:creationId xmlns:a16="http://schemas.microsoft.com/office/drawing/2014/main" id="{437237CA-4828-47E0-A0AB-5DE186B19D39}"/>
              </a:ext>
            </a:extLst>
          </p:cNvPr>
          <p:cNvSpPr txBox="1">
            <a:spLocks noChangeArrowheads="1"/>
          </p:cNvSpPr>
          <p:nvPr/>
        </p:nvSpPr>
        <p:spPr bwMode="auto">
          <a:xfrm>
            <a:off x="3924999" y="394096"/>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FF"/>
                </a:solidFill>
                <a:effectLst/>
                <a:latin typeface="Arial Narrow" panose="020B0606020202030204" pitchFamily="34" charset="0"/>
              </a:rPr>
              <a:t>245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2" name="Line 28">
            <a:extLst>
              <a:ext uri="{FF2B5EF4-FFF2-40B4-BE49-F238E27FC236}">
                <a16:creationId xmlns:a16="http://schemas.microsoft.com/office/drawing/2014/main" id="{42A87F41-14D6-439C-8377-2FAF735EA25F}"/>
              </a:ext>
            </a:extLst>
          </p:cNvPr>
          <p:cNvSpPr>
            <a:spLocks noChangeShapeType="1"/>
          </p:cNvSpPr>
          <p:nvPr/>
        </p:nvSpPr>
        <p:spPr bwMode="auto">
          <a:xfrm flipH="1">
            <a:off x="3696399" y="336946"/>
            <a:ext cx="514350" cy="17145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3" name="Text Box 29">
            <a:extLst>
              <a:ext uri="{FF2B5EF4-FFF2-40B4-BE49-F238E27FC236}">
                <a16:creationId xmlns:a16="http://schemas.microsoft.com/office/drawing/2014/main" id="{E8180667-1024-4C5E-A472-747C9EFFA392}"/>
              </a:ext>
            </a:extLst>
          </p:cNvPr>
          <p:cNvSpPr txBox="1">
            <a:spLocks noChangeArrowheads="1"/>
          </p:cNvSpPr>
          <p:nvPr/>
        </p:nvSpPr>
        <p:spPr bwMode="auto">
          <a:xfrm>
            <a:off x="141336" y="173684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4" name="Text Box 30">
            <a:extLst>
              <a:ext uri="{FF2B5EF4-FFF2-40B4-BE49-F238E27FC236}">
                <a16:creationId xmlns:a16="http://schemas.microsoft.com/office/drawing/2014/main" id="{F0A9740A-BBA6-4E96-A617-924BEFACC0A7}"/>
              </a:ext>
            </a:extLst>
          </p:cNvPr>
          <p:cNvSpPr txBox="1">
            <a:spLocks noChangeArrowheads="1"/>
          </p:cNvSpPr>
          <p:nvPr/>
        </p:nvSpPr>
        <p:spPr bwMode="auto">
          <a:xfrm>
            <a:off x="827136" y="1736844"/>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5" name="Text Box 31">
            <a:extLst>
              <a:ext uri="{FF2B5EF4-FFF2-40B4-BE49-F238E27FC236}">
                <a16:creationId xmlns:a16="http://schemas.microsoft.com/office/drawing/2014/main" id="{433622FB-2293-44FF-A244-2F7B7F5415AA}"/>
              </a:ext>
            </a:extLst>
          </p:cNvPr>
          <p:cNvSpPr txBox="1">
            <a:spLocks noChangeArrowheads="1"/>
          </p:cNvSpPr>
          <p:nvPr/>
        </p:nvSpPr>
        <p:spPr bwMode="auto">
          <a:xfrm>
            <a:off x="4667298" y="1736844"/>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6" name="Text Box 32">
            <a:extLst>
              <a:ext uri="{FF2B5EF4-FFF2-40B4-BE49-F238E27FC236}">
                <a16:creationId xmlns:a16="http://schemas.microsoft.com/office/drawing/2014/main" id="{A9A2D0F3-6831-435D-848C-FBB59DD87300}"/>
              </a:ext>
            </a:extLst>
          </p:cNvPr>
          <p:cNvSpPr txBox="1">
            <a:spLocks noChangeArrowheads="1"/>
          </p:cNvSpPr>
          <p:nvPr/>
        </p:nvSpPr>
        <p:spPr bwMode="auto">
          <a:xfrm>
            <a:off x="6426248" y="150824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7" name="AutoShape 33">
            <a:extLst>
              <a:ext uri="{FF2B5EF4-FFF2-40B4-BE49-F238E27FC236}">
                <a16:creationId xmlns:a16="http://schemas.microsoft.com/office/drawing/2014/main" id="{D4B103A0-40FD-4AEF-9387-2A13557F98F3}"/>
              </a:ext>
            </a:extLst>
          </p:cNvPr>
          <p:cNvSpPr>
            <a:spLocks/>
          </p:cNvSpPr>
          <p:nvPr/>
        </p:nvSpPr>
        <p:spPr bwMode="auto">
          <a:xfrm rot="5400000">
            <a:off x="2227311" y="16521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8" name="Text Box 34">
            <a:extLst>
              <a:ext uri="{FF2B5EF4-FFF2-40B4-BE49-F238E27FC236}">
                <a16:creationId xmlns:a16="http://schemas.microsoft.com/office/drawing/2014/main" id="{A7940921-194A-4532-BB5B-B3FCBDC9D2FB}"/>
              </a:ext>
            </a:extLst>
          </p:cNvPr>
          <p:cNvSpPr txBox="1">
            <a:spLocks noChangeArrowheads="1"/>
          </p:cNvSpPr>
          <p:nvPr/>
        </p:nvSpPr>
        <p:spPr bwMode="auto">
          <a:xfrm>
            <a:off x="1684386" y="1393944"/>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9" name="Text Box 35">
            <a:extLst>
              <a:ext uri="{FF2B5EF4-FFF2-40B4-BE49-F238E27FC236}">
                <a16:creationId xmlns:a16="http://schemas.microsoft.com/office/drawing/2014/main" id="{D84AF6E5-2492-4E04-AF20-DAE1F6ABC076}"/>
              </a:ext>
            </a:extLst>
          </p:cNvPr>
          <p:cNvSpPr txBox="1">
            <a:spLocks noChangeArrowheads="1"/>
          </p:cNvSpPr>
          <p:nvPr/>
        </p:nvSpPr>
        <p:spPr bwMode="auto">
          <a:xfrm>
            <a:off x="5284836" y="1451094"/>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0" name="Line 36">
            <a:extLst>
              <a:ext uri="{FF2B5EF4-FFF2-40B4-BE49-F238E27FC236}">
                <a16:creationId xmlns:a16="http://schemas.microsoft.com/office/drawing/2014/main" id="{2B40ACB2-6B6E-49B4-B26B-774D3C0BEC6F}"/>
              </a:ext>
            </a:extLst>
          </p:cNvPr>
          <p:cNvSpPr>
            <a:spLocks noChangeShapeType="1"/>
          </p:cNvSpPr>
          <p:nvPr/>
        </p:nvSpPr>
        <p:spPr bwMode="auto">
          <a:xfrm>
            <a:off x="1003348" y="230834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1" name="Line 37">
            <a:extLst>
              <a:ext uri="{FF2B5EF4-FFF2-40B4-BE49-F238E27FC236}">
                <a16:creationId xmlns:a16="http://schemas.microsoft.com/office/drawing/2014/main" id="{7B7BAF85-F2AA-48FF-AF08-CED2D72E659C}"/>
              </a:ext>
            </a:extLst>
          </p:cNvPr>
          <p:cNvSpPr>
            <a:spLocks noChangeShapeType="1"/>
          </p:cNvSpPr>
          <p:nvPr/>
        </p:nvSpPr>
        <p:spPr bwMode="auto">
          <a:xfrm>
            <a:off x="1003348" y="207974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2" name="Line 38">
            <a:extLst>
              <a:ext uri="{FF2B5EF4-FFF2-40B4-BE49-F238E27FC236}">
                <a16:creationId xmlns:a16="http://schemas.microsoft.com/office/drawing/2014/main" id="{CB386291-968E-4252-BF64-8755B4B8C6C4}"/>
              </a:ext>
            </a:extLst>
          </p:cNvPr>
          <p:cNvSpPr>
            <a:spLocks noChangeShapeType="1"/>
          </p:cNvSpPr>
          <p:nvPr/>
        </p:nvSpPr>
        <p:spPr bwMode="auto">
          <a:xfrm>
            <a:off x="3563986" y="207974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3" name="Line 39">
            <a:extLst>
              <a:ext uri="{FF2B5EF4-FFF2-40B4-BE49-F238E27FC236}">
                <a16:creationId xmlns:a16="http://schemas.microsoft.com/office/drawing/2014/main" id="{D9F9151A-D811-491C-AC8A-A69C631FFC02}"/>
              </a:ext>
            </a:extLst>
          </p:cNvPr>
          <p:cNvSpPr>
            <a:spLocks noChangeShapeType="1"/>
          </p:cNvSpPr>
          <p:nvPr/>
        </p:nvSpPr>
        <p:spPr bwMode="auto">
          <a:xfrm>
            <a:off x="916036" y="207974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40">
            <a:extLst>
              <a:ext uri="{FF2B5EF4-FFF2-40B4-BE49-F238E27FC236}">
                <a16:creationId xmlns:a16="http://schemas.microsoft.com/office/drawing/2014/main" id="{B3944DAE-8231-467C-8667-827B3A1F40CF}"/>
              </a:ext>
            </a:extLst>
          </p:cNvPr>
          <p:cNvSpPr>
            <a:spLocks noChangeShapeType="1"/>
          </p:cNvSpPr>
          <p:nvPr/>
        </p:nvSpPr>
        <p:spPr bwMode="auto">
          <a:xfrm>
            <a:off x="3475086" y="207974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Text Box 41">
            <a:extLst>
              <a:ext uri="{FF2B5EF4-FFF2-40B4-BE49-F238E27FC236}">
                <a16:creationId xmlns:a16="http://schemas.microsoft.com/office/drawing/2014/main" id="{D389B69D-FA4B-4521-A878-CA851F0DAA4B}"/>
              </a:ext>
            </a:extLst>
          </p:cNvPr>
          <p:cNvSpPr txBox="1">
            <a:spLocks noChangeArrowheads="1"/>
          </p:cNvSpPr>
          <p:nvPr/>
        </p:nvSpPr>
        <p:spPr bwMode="auto">
          <a:xfrm>
            <a:off x="5284836" y="196544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6" name="Text Box 42">
            <a:extLst>
              <a:ext uri="{FF2B5EF4-FFF2-40B4-BE49-F238E27FC236}">
                <a16:creationId xmlns:a16="http://schemas.microsoft.com/office/drawing/2014/main" id="{EF5C8460-92FB-447D-8901-83166058758B}"/>
              </a:ext>
            </a:extLst>
          </p:cNvPr>
          <p:cNvSpPr txBox="1">
            <a:spLocks noChangeArrowheads="1"/>
          </p:cNvSpPr>
          <p:nvPr/>
        </p:nvSpPr>
        <p:spPr bwMode="auto">
          <a:xfrm>
            <a:off x="1195818" y="2413118"/>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monarchy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7" name="Text Box 43">
            <a:extLst>
              <a:ext uri="{FF2B5EF4-FFF2-40B4-BE49-F238E27FC236}">
                <a16:creationId xmlns:a16="http://schemas.microsoft.com/office/drawing/2014/main" id="{4236D856-610C-4195-AFE5-7EA6267EF64E}"/>
              </a:ext>
            </a:extLst>
          </p:cNvPr>
          <p:cNvSpPr txBox="1">
            <a:spLocks noChangeArrowheads="1"/>
          </p:cNvSpPr>
          <p:nvPr/>
        </p:nvSpPr>
        <p:spPr bwMode="auto">
          <a:xfrm>
            <a:off x="1933066" y="2332434"/>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Robespierre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8" name="Text Box 44">
            <a:extLst>
              <a:ext uri="{FF2B5EF4-FFF2-40B4-BE49-F238E27FC236}">
                <a16:creationId xmlns:a16="http://schemas.microsoft.com/office/drawing/2014/main" id="{D827BA04-E479-4C93-A015-728068E46014}"/>
              </a:ext>
            </a:extLst>
          </p:cNvPr>
          <p:cNvSpPr txBox="1">
            <a:spLocks noChangeArrowheads="1"/>
          </p:cNvSpPr>
          <p:nvPr/>
        </p:nvSpPr>
        <p:spPr bwMode="auto">
          <a:xfrm>
            <a:off x="3284586" y="1565394"/>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9" name="Text Box 45">
            <a:extLst>
              <a:ext uri="{FF2B5EF4-FFF2-40B4-BE49-F238E27FC236}">
                <a16:creationId xmlns:a16="http://schemas.microsoft.com/office/drawing/2014/main" id="{7D290EED-FFF2-4E24-BF6B-F475BB7C4C7E}"/>
              </a:ext>
            </a:extLst>
          </p:cNvPr>
          <p:cNvSpPr txBox="1">
            <a:spLocks noChangeArrowheads="1"/>
          </p:cNvSpPr>
          <p:nvPr/>
        </p:nvSpPr>
        <p:spPr bwMode="auto">
          <a:xfrm>
            <a:off x="3246417" y="2341274"/>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0" name="Line 46">
            <a:extLst>
              <a:ext uri="{FF2B5EF4-FFF2-40B4-BE49-F238E27FC236}">
                <a16:creationId xmlns:a16="http://schemas.microsoft.com/office/drawing/2014/main" id="{E3AF02DD-D9DC-4508-A994-F4924EA8CFBB}"/>
              </a:ext>
            </a:extLst>
          </p:cNvPr>
          <p:cNvSpPr>
            <a:spLocks noChangeShapeType="1"/>
          </p:cNvSpPr>
          <p:nvPr/>
        </p:nvSpPr>
        <p:spPr bwMode="auto">
          <a:xfrm>
            <a:off x="1512936" y="225119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1" name="Text Box 47">
            <a:extLst>
              <a:ext uri="{FF2B5EF4-FFF2-40B4-BE49-F238E27FC236}">
                <a16:creationId xmlns:a16="http://schemas.microsoft.com/office/drawing/2014/main" id="{5B2FCDC0-AC86-4D2A-9FD6-859BED6FC726}"/>
              </a:ext>
            </a:extLst>
          </p:cNvPr>
          <p:cNvSpPr txBox="1">
            <a:spLocks noChangeArrowheads="1"/>
          </p:cNvSpPr>
          <p:nvPr/>
        </p:nvSpPr>
        <p:spPr bwMode="auto">
          <a:xfrm rot="-513670">
            <a:off x="3798936" y="1851144"/>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2" name="Line 48">
            <a:extLst>
              <a:ext uri="{FF2B5EF4-FFF2-40B4-BE49-F238E27FC236}">
                <a16:creationId xmlns:a16="http://schemas.microsoft.com/office/drawing/2014/main" id="{967F03C4-3F28-47D1-A6CF-63502BF6CED3}"/>
              </a:ext>
            </a:extLst>
          </p:cNvPr>
          <p:cNvSpPr>
            <a:spLocks noChangeShapeType="1"/>
          </p:cNvSpPr>
          <p:nvPr/>
        </p:nvSpPr>
        <p:spPr bwMode="auto">
          <a:xfrm>
            <a:off x="4941936" y="207974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3" name="Line 49">
            <a:extLst>
              <a:ext uri="{FF2B5EF4-FFF2-40B4-BE49-F238E27FC236}">
                <a16:creationId xmlns:a16="http://schemas.microsoft.com/office/drawing/2014/main" id="{3531708B-2832-4413-83EA-23AB794D172A}"/>
              </a:ext>
            </a:extLst>
          </p:cNvPr>
          <p:cNvSpPr>
            <a:spLocks noChangeShapeType="1"/>
          </p:cNvSpPr>
          <p:nvPr/>
        </p:nvSpPr>
        <p:spPr bwMode="auto">
          <a:xfrm>
            <a:off x="4853036" y="207974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4" name="AutoShape 50">
            <a:extLst>
              <a:ext uri="{FF2B5EF4-FFF2-40B4-BE49-F238E27FC236}">
                <a16:creationId xmlns:a16="http://schemas.microsoft.com/office/drawing/2014/main" id="{21D71DC7-3214-4F90-B823-5F9AF9253E58}"/>
              </a:ext>
            </a:extLst>
          </p:cNvPr>
          <p:cNvSpPr>
            <a:spLocks/>
          </p:cNvSpPr>
          <p:nvPr/>
        </p:nvSpPr>
        <p:spPr bwMode="auto">
          <a:xfrm rot="5400000">
            <a:off x="5799186" y="47954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5" name="WordArt 51">
            <a:extLst>
              <a:ext uri="{FF2B5EF4-FFF2-40B4-BE49-F238E27FC236}">
                <a16:creationId xmlns:a16="http://schemas.microsoft.com/office/drawing/2014/main" id="{E3702AC5-477C-4CD1-8734-C8D6B51510CE}"/>
              </a:ext>
            </a:extLst>
          </p:cNvPr>
          <p:cNvSpPr>
            <a:spLocks noChangeArrowheads="1" noChangeShapeType="1" noTextEdit="1"/>
          </p:cNvSpPr>
          <p:nvPr/>
        </p:nvSpPr>
        <p:spPr bwMode="auto">
          <a:xfrm>
            <a:off x="141336" y="1393944"/>
            <a:ext cx="171450" cy="342900"/>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3600" kern="10" spc="0">
                <a:ln>
                  <a:noFill/>
                </a:ln>
                <a:solidFill>
                  <a:srgbClr val="000000"/>
                </a:solidFill>
                <a:effectLst>
                  <a:outerShdw dist="35921" dir="2700000" algn="ctr" rotWithShape="0">
                    <a:srgbClr val="C0C0C0">
                      <a:alpha val="80000"/>
                    </a:srgbClr>
                  </a:outerShdw>
                </a:effectLst>
                <a:latin typeface="Impact" panose="020B0806030902050204" pitchFamily="34" charset="0"/>
              </a:rPr>
              <a:t>2</a:t>
            </a:r>
          </a:p>
        </p:txBody>
      </p:sp>
      <p:sp>
        <p:nvSpPr>
          <p:cNvPr id="386" name="Text Box 52">
            <a:extLst>
              <a:ext uri="{FF2B5EF4-FFF2-40B4-BE49-F238E27FC236}">
                <a16:creationId xmlns:a16="http://schemas.microsoft.com/office/drawing/2014/main" id="{6F4B3F04-4AC5-45A5-AF4A-EF2F8CACF5B4}"/>
              </a:ext>
            </a:extLst>
          </p:cNvPr>
          <p:cNvSpPr txBox="1">
            <a:spLocks noChangeArrowheads="1"/>
          </p:cNvSpPr>
          <p:nvPr/>
        </p:nvSpPr>
        <p:spPr bwMode="auto">
          <a:xfrm rot="-513670">
            <a:off x="3867849" y="794146"/>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7" name="Text Box 53">
            <a:extLst>
              <a:ext uri="{FF2B5EF4-FFF2-40B4-BE49-F238E27FC236}">
                <a16:creationId xmlns:a16="http://schemas.microsoft.com/office/drawing/2014/main" id="{68DCD321-4999-4409-BD28-881958BC0209}"/>
              </a:ext>
            </a:extLst>
          </p:cNvPr>
          <p:cNvSpPr txBox="1">
            <a:spLocks noChangeArrowheads="1"/>
          </p:cNvSpPr>
          <p:nvPr/>
        </p:nvSpPr>
        <p:spPr bwMode="auto">
          <a:xfrm>
            <a:off x="891286" y="70246"/>
            <a:ext cx="41275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2001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8" name="Text Box 54">
            <a:extLst>
              <a:ext uri="{FF2B5EF4-FFF2-40B4-BE49-F238E27FC236}">
                <a16:creationId xmlns:a16="http://schemas.microsoft.com/office/drawing/2014/main" id="{BEFCF0AB-93E3-4F5D-B0AA-64F6FB12C8B1}"/>
              </a:ext>
            </a:extLst>
          </p:cNvPr>
          <p:cNvSpPr txBox="1">
            <a:spLocks noChangeArrowheads="1"/>
          </p:cNvSpPr>
          <p:nvPr/>
        </p:nvSpPr>
        <p:spPr bwMode="auto">
          <a:xfrm>
            <a:off x="2039049" y="70246"/>
            <a:ext cx="41116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9" name="Text Box 55">
            <a:extLst>
              <a:ext uri="{FF2B5EF4-FFF2-40B4-BE49-F238E27FC236}">
                <a16:creationId xmlns:a16="http://schemas.microsoft.com/office/drawing/2014/main" id="{60A9A097-554D-40CA-A22E-E45AE722E086}"/>
              </a:ext>
            </a:extLst>
          </p:cNvPr>
          <p:cNvSpPr txBox="1">
            <a:spLocks noChangeArrowheads="1"/>
          </p:cNvSpPr>
          <p:nvPr/>
        </p:nvSpPr>
        <p:spPr bwMode="auto">
          <a:xfrm>
            <a:off x="3304286" y="60721"/>
            <a:ext cx="411163"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0" name="Text Box 56">
            <a:extLst>
              <a:ext uri="{FF2B5EF4-FFF2-40B4-BE49-F238E27FC236}">
                <a16:creationId xmlns:a16="http://schemas.microsoft.com/office/drawing/2014/main" id="{C58E5F6A-63B9-4601-9FBC-14AF24BCCE51}"/>
              </a:ext>
            </a:extLst>
          </p:cNvPr>
          <p:cNvSpPr txBox="1">
            <a:spLocks noChangeArrowheads="1"/>
          </p:cNvSpPr>
          <p:nvPr/>
        </p:nvSpPr>
        <p:spPr bwMode="auto">
          <a:xfrm>
            <a:off x="4747128" y="79836"/>
            <a:ext cx="411162"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391" name="Straight Arrow Connector 390">
            <a:extLst>
              <a:ext uri="{FF2B5EF4-FFF2-40B4-BE49-F238E27FC236}">
                <a16:creationId xmlns:a16="http://schemas.microsoft.com/office/drawing/2014/main" id="{C0BE86D3-1FDC-40D6-B0C2-D6EBE8C4FC0C}"/>
              </a:ext>
            </a:extLst>
          </p:cNvPr>
          <p:cNvCxnSpPr/>
          <p:nvPr/>
        </p:nvCxnSpPr>
        <p:spPr>
          <a:xfrm flipH="1">
            <a:off x="5246446" y="196849"/>
            <a:ext cx="14065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93" name="Straight Connector 13392">
            <a:extLst>
              <a:ext uri="{FF2B5EF4-FFF2-40B4-BE49-F238E27FC236}">
                <a16:creationId xmlns:a16="http://schemas.microsoft.com/office/drawing/2014/main" id="{D13C81F8-4E19-4166-8DC3-C1440D6CB250}"/>
              </a:ext>
            </a:extLst>
          </p:cNvPr>
          <p:cNvCxnSpPr>
            <a:cxnSpLocks/>
            <a:stCxn id="390" idx="2"/>
            <a:endCxn id="266" idx="0"/>
          </p:cNvCxnSpPr>
          <p:nvPr/>
        </p:nvCxnSpPr>
        <p:spPr>
          <a:xfrm>
            <a:off x="4952709" y="289386"/>
            <a:ext cx="15546" cy="464416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96" name="Text Box 2">
            <a:extLst>
              <a:ext uri="{FF2B5EF4-FFF2-40B4-BE49-F238E27FC236}">
                <a16:creationId xmlns:a16="http://schemas.microsoft.com/office/drawing/2014/main" id="{3EBD1997-B9C2-464F-B7B4-97D2FCA17A93}"/>
              </a:ext>
            </a:extLst>
          </p:cNvPr>
          <p:cNvSpPr txBox="1">
            <a:spLocks noChangeArrowheads="1"/>
          </p:cNvSpPr>
          <p:nvPr/>
        </p:nvSpPr>
        <p:spPr bwMode="auto">
          <a:xfrm>
            <a:off x="5570695" y="5686027"/>
            <a:ext cx="800100" cy="4381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Training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Arial Narrow" panose="020B0606020202030204" pitchFamily="34" charset="0"/>
              </a:rPr>
              <a:t>test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7" name="Text Box 2">
            <a:extLst>
              <a:ext uri="{FF2B5EF4-FFF2-40B4-BE49-F238E27FC236}">
                <a16:creationId xmlns:a16="http://schemas.microsoft.com/office/drawing/2014/main" id="{BF302110-F9ED-4406-A182-3D63F7C3E70A}"/>
              </a:ext>
            </a:extLst>
          </p:cNvPr>
          <p:cNvSpPr txBox="1">
            <a:spLocks noChangeArrowheads="1"/>
          </p:cNvSpPr>
          <p:nvPr/>
        </p:nvSpPr>
        <p:spPr bwMode="auto">
          <a:xfrm>
            <a:off x="6654180" y="5867003"/>
            <a:ext cx="800100" cy="4381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Training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Arial Narrow" panose="020B0606020202030204" pitchFamily="34" charset="0"/>
              </a:rPr>
              <a:t>test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8" name="Text Box 2">
            <a:extLst>
              <a:ext uri="{FF2B5EF4-FFF2-40B4-BE49-F238E27FC236}">
                <a16:creationId xmlns:a16="http://schemas.microsoft.com/office/drawing/2014/main" id="{EF9FD63D-9810-47E4-A0DB-F53A3EC8179F}"/>
              </a:ext>
            </a:extLst>
          </p:cNvPr>
          <p:cNvSpPr txBox="1">
            <a:spLocks noChangeArrowheads="1"/>
          </p:cNvSpPr>
          <p:nvPr/>
        </p:nvSpPr>
        <p:spPr bwMode="auto">
          <a:xfrm>
            <a:off x="7499914" y="2395140"/>
            <a:ext cx="800100" cy="4381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Training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Arial Narrow" panose="020B0606020202030204" pitchFamily="34" charset="0"/>
              </a:rPr>
              <a:t>test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9" name="Text Box 2">
            <a:extLst>
              <a:ext uri="{FF2B5EF4-FFF2-40B4-BE49-F238E27FC236}">
                <a16:creationId xmlns:a16="http://schemas.microsoft.com/office/drawing/2014/main" id="{FAA4F475-E038-4ADA-954F-F62D32B6BD0E}"/>
              </a:ext>
            </a:extLst>
          </p:cNvPr>
          <p:cNvSpPr txBox="1">
            <a:spLocks noChangeArrowheads="1"/>
          </p:cNvSpPr>
          <p:nvPr/>
        </p:nvSpPr>
        <p:spPr bwMode="auto">
          <a:xfrm>
            <a:off x="8231167" y="2990454"/>
            <a:ext cx="800100" cy="6095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Qualified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Arial Narrow" panose="020B0606020202030204" pitchFamily="34" charset="0"/>
              </a:rPr>
              <a:t>To teach Moses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3397" name="Straight Arrow Connector 13396">
            <a:extLst>
              <a:ext uri="{FF2B5EF4-FFF2-40B4-BE49-F238E27FC236}">
                <a16:creationId xmlns:a16="http://schemas.microsoft.com/office/drawing/2014/main" id="{CFCF6285-8493-4604-8892-E27E75909059}"/>
              </a:ext>
            </a:extLst>
          </p:cNvPr>
          <p:cNvCxnSpPr/>
          <p:nvPr/>
        </p:nvCxnSpPr>
        <p:spPr>
          <a:xfrm>
            <a:off x="4393580" y="3504803"/>
            <a:ext cx="650875" cy="56197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06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40"/>
                                        </p:tgtEl>
                                        <p:attrNameLst>
                                          <p:attrName>style.visibility</p:attrName>
                                        </p:attrNameLst>
                                      </p:cBhvr>
                                      <p:to>
                                        <p:strVal val="visible"/>
                                      </p:to>
                                    </p:set>
                                    <p:anim calcmode="lin" valueType="num">
                                      <p:cBhvr>
                                        <p:cTn id="13" dur="1000" fill="hold"/>
                                        <p:tgtEl>
                                          <p:spTgt spid="140"/>
                                        </p:tgtEl>
                                        <p:attrNameLst>
                                          <p:attrName>ppt_w</p:attrName>
                                        </p:attrNameLst>
                                      </p:cBhvr>
                                      <p:tavLst>
                                        <p:tav tm="0">
                                          <p:val>
                                            <p:fltVal val="0"/>
                                          </p:val>
                                        </p:tav>
                                        <p:tav tm="100000">
                                          <p:val>
                                            <p:strVal val="#ppt_w"/>
                                          </p:val>
                                        </p:tav>
                                      </p:tavLst>
                                    </p:anim>
                                    <p:anim calcmode="lin" valueType="num">
                                      <p:cBhvr>
                                        <p:cTn id="14" dur="1000" fill="hold"/>
                                        <p:tgtEl>
                                          <p:spTgt spid="140"/>
                                        </p:tgtEl>
                                        <p:attrNameLst>
                                          <p:attrName>ppt_h</p:attrName>
                                        </p:attrNameLst>
                                      </p:cBhvr>
                                      <p:tavLst>
                                        <p:tav tm="0">
                                          <p:val>
                                            <p:fltVal val="0"/>
                                          </p:val>
                                        </p:tav>
                                        <p:tav tm="100000">
                                          <p:val>
                                            <p:strVal val="#ppt_h"/>
                                          </p:val>
                                        </p:tav>
                                      </p:tavLst>
                                    </p:anim>
                                    <p:anim calcmode="lin" valueType="num">
                                      <p:cBhvr>
                                        <p:cTn id="15" dur="1000" fill="hold"/>
                                        <p:tgtEl>
                                          <p:spTgt spid="140"/>
                                        </p:tgtEl>
                                        <p:attrNameLst>
                                          <p:attrName>style.rotation</p:attrName>
                                        </p:attrNameLst>
                                      </p:cBhvr>
                                      <p:tavLst>
                                        <p:tav tm="0">
                                          <p:val>
                                            <p:fltVal val="90"/>
                                          </p:val>
                                        </p:tav>
                                        <p:tav tm="100000">
                                          <p:val>
                                            <p:fltVal val="0"/>
                                          </p:val>
                                        </p:tav>
                                      </p:tavLst>
                                    </p:anim>
                                    <p:animEffect transition="in" filter="fade">
                                      <p:cBhvr>
                                        <p:cTn id="16" dur="1000"/>
                                        <p:tgtEl>
                                          <p:spTgt spid="140"/>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41"/>
                                        </p:tgtEl>
                                        <p:attrNameLst>
                                          <p:attrName>style.visibility</p:attrName>
                                        </p:attrNameLst>
                                      </p:cBhvr>
                                      <p:to>
                                        <p:strVal val="visible"/>
                                      </p:to>
                                    </p:set>
                                    <p:anim calcmode="lin" valueType="num">
                                      <p:cBhvr>
                                        <p:cTn id="19" dur="1000" fill="hold"/>
                                        <p:tgtEl>
                                          <p:spTgt spid="141"/>
                                        </p:tgtEl>
                                        <p:attrNameLst>
                                          <p:attrName>ppt_w</p:attrName>
                                        </p:attrNameLst>
                                      </p:cBhvr>
                                      <p:tavLst>
                                        <p:tav tm="0">
                                          <p:val>
                                            <p:fltVal val="0"/>
                                          </p:val>
                                        </p:tav>
                                        <p:tav tm="100000">
                                          <p:val>
                                            <p:strVal val="#ppt_w"/>
                                          </p:val>
                                        </p:tav>
                                      </p:tavLst>
                                    </p:anim>
                                    <p:anim calcmode="lin" valueType="num">
                                      <p:cBhvr>
                                        <p:cTn id="20" dur="1000" fill="hold"/>
                                        <p:tgtEl>
                                          <p:spTgt spid="141"/>
                                        </p:tgtEl>
                                        <p:attrNameLst>
                                          <p:attrName>ppt_h</p:attrName>
                                        </p:attrNameLst>
                                      </p:cBhvr>
                                      <p:tavLst>
                                        <p:tav tm="0">
                                          <p:val>
                                            <p:fltVal val="0"/>
                                          </p:val>
                                        </p:tav>
                                        <p:tav tm="100000">
                                          <p:val>
                                            <p:strVal val="#ppt_h"/>
                                          </p:val>
                                        </p:tav>
                                      </p:tavLst>
                                    </p:anim>
                                    <p:anim calcmode="lin" valueType="num">
                                      <p:cBhvr>
                                        <p:cTn id="21" dur="1000" fill="hold"/>
                                        <p:tgtEl>
                                          <p:spTgt spid="141"/>
                                        </p:tgtEl>
                                        <p:attrNameLst>
                                          <p:attrName>style.rotation</p:attrName>
                                        </p:attrNameLst>
                                      </p:cBhvr>
                                      <p:tavLst>
                                        <p:tav tm="0">
                                          <p:val>
                                            <p:fltVal val="90"/>
                                          </p:val>
                                        </p:tav>
                                        <p:tav tm="100000">
                                          <p:val>
                                            <p:fltVal val="0"/>
                                          </p:val>
                                        </p:tav>
                                      </p:tavLst>
                                    </p:anim>
                                    <p:animEffect transition="in" filter="fade">
                                      <p:cBhvr>
                                        <p:cTn id="22" dur="1000"/>
                                        <p:tgtEl>
                                          <p:spTgt spid="141"/>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42"/>
                                        </p:tgtEl>
                                        <p:attrNameLst>
                                          <p:attrName>style.visibility</p:attrName>
                                        </p:attrNameLst>
                                      </p:cBhvr>
                                      <p:to>
                                        <p:strVal val="visible"/>
                                      </p:to>
                                    </p:set>
                                    <p:anim calcmode="lin" valueType="num">
                                      <p:cBhvr>
                                        <p:cTn id="25" dur="1000" fill="hold"/>
                                        <p:tgtEl>
                                          <p:spTgt spid="142"/>
                                        </p:tgtEl>
                                        <p:attrNameLst>
                                          <p:attrName>ppt_w</p:attrName>
                                        </p:attrNameLst>
                                      </p:cBhvr>
                                      <p:tavLst>
                                        <p:tav tm="0">
                                          <p:val>
                                            <p:fltVal val="0"/>
                                          </p:val>
                                        </p:tav>
                                        <p:tav tm="100000">
                                          <p:val>
                                            <p:strVal val="#ppt_w"/>
                                          </p:val>
                                        </p:tav>
                                      </p:tavLst>
                                    </p:anim>
                                    <p:anim calcmode="lin" valueType="num">
                                      <p:cBhvr>
                                        <p:cTn id="26" dur="1000" fill="hold"/>
                                        <p:tgtEl>
                                          <p:spTgt spid="142"/>
                                        </p:tgtEl>
                                        <p:attrNameLst>
                                          <p:attrName>ppt_h</p:attrName>
                                        </p:attrNameLst>
                                      </p:cBhvr>
                                      <p:tavLst>
                                        <p:tav tm="0">
                                          <p:val>
                                            <p:fltVal val="0"/>
                                          </p:val>
                                        </p:tav>
                                        <p:tav tm="100000">
                                          <p:val>
                                            <p:strVal val="#ppt_h"/>
                                          </p:val>
                                        </p:tav>
                                      </p:tavLst>
                                    </p:anim>
                                    <p:anim calcmode="lin" valueType="num">
                                      <p:cBhvr>
                                        <p:cTn id="27" dur="1000" fill="hold"/>
                                        <p:tgtEl>
                                          <p:spTgt spid="142"/>
                                        </p:tgtEl>
                                        <p:attrNameLst>
                                          <p:attrName>style.rotation</p:attrName>
                                        </p:attrNameLst>
                                      </p:cBhvr>
                                      <p:tavLst>
                                        <p:tav tm="0">
                                          <p:val>
                                            <p:fltVal val="90"/>
                                          </p:val>
                                        </p:tav>
                                        <p:tav tm="100000">
                                          <p:val>
                                            <p:fltVal val="0"/>
                                          </p:val>
                                        </p:tav>
                                      </p:tavLst>
                                    </p:anim>
                                    <p:animEffect transition="in" filter="fade">
                                      <p:cBhvr>
                                        <p:cTn id="28" dur="1000"/>
                                        <p:tgtEl>
                                          <p:spTgt spid="142"/>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43"/>
                                        </p:tgtEl>
                                        <p:attrNameLst>
                                          <p:attrName>style.visibility</p:attrName>
                                        </p:attrNameLst>
                                      </p:cBhvr>
                                      <p:to>
                                        <p:strVal val="visible"/>
                                      </p:to>
                                    </p:set>
                                    <p:anim calcmode="lin" valueType="num">
                                      <p:cBhvr>
                                        <p:cTn id="31" dur="1000" fill="hold"/>
                                        <p:tgtEl>
                                          <p:spTgt spid="143"/>
                                        </p:tgtEl>
                                        <p:attrNameLst>
                                          <p:attrName>ppt_w</p:attrName>
                                        </p:attrNameLst>
                                      </p:cBhvr>
                                      <p:tavLst>
                                        <p:tav tm="0">
                                          <p:val>
                                            <p:fltVal val="0"/>
                                          </p:val>
                                        </p:tav>
                                        <p:tav tm="100000">
                                          <p:val>
                                            <p:strVal val="#ppt_w"/>
                                          </p:val>
                                        </p:tav>
                                      </p:tavLst>
                                    </p:anim>
                                    <p:anim calcmode="lin" valueType="num">
                                      <p:cBhvr>
                                        <p:cTn id="32" dur="1000" fill="hold"/>
                                        <p:tgtEl>
                                          <p:spTgt spid="143"/>
                                        </p:tgtEl>
                                        <p:attrNameLst>
                                          <p:attrName>ppt_h</p:attrName>
                                        </p:attrNameLst>
                                      </p:cBhvr>
                                      <p:tavLst>
                                        <p:tav tm="0">
                                          <p:val>
                                            <p:fltVal val="0"/>
                                          </p:val>
                                        </p:tav>
                                        <p:tav tm="100000">
                                          <p:val>
                                            <p:strVal val="#ppt_h"/>
                                          </p:val>
                                        </p:tav>
                                      </p:tavLst>
                                    </p:anim>
                                    <p:anim calcmode="lin" valueType="num">
                                      <p:cBhvr>
                                        <p:cTn id="33" dur="1000" fill="hold"/>
                                        <p:tgtEl>
                                          <p:spTgt spid="143"/>
                                        </p:tgtEl>
                                        <p:attrNameLst>
                                          <p:attrName>style.rotation</p:attrName>
                                        </p:attrNameLst>
                                      </p:cBhvr>
                                      <p:tavLst>
                                        <p:tav tm="0">
                                          <p:val>
                                            <p:fltVal val="90"/>
                                          </p:val>
                                        </p:tav>
                                        <p:tav tm="100000">
                                          <p:val>
                                            <p:fltVal val="0"/>
                                          </p:val>
                                        </p:tav>
                                      </p:tavLst>
                                    </p:anim>
                                    <p:animEffect transition="in" filter="fade">
                                      <p:cBhvr>
                                        <p:cTn id="34" dur="1000"/>
                                        <p:tgtEl>
                                          <p:spTgt spid="143"/>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44"/>
                                        </p:tgtEl>
                                        <p:attrNameLst>
                                          <p:attrName>style.visibility</p:attrName>
                                        </p:attrNameLst>
                                      </p:cBhvr>
                                      <p:to>
                                        <p:strVal val="visible"/>
                                      </p:to>
                                    </p:set>
                                    <p:anim calcmode="lin" valueType="num">
                                      <p:cBhvr>
                                        <p:cTn id="37" dur="1000" fill="hold"/>
                                        <p:tgtEl>
                                          <p:spTgt spid="144"/>
                                        </p:tgtEl>
                                        <p:attrNameLst>
                                          <p:attrName>ppt_w</p:attrName>
                                        </p:attrNameLst>
                                      </p:cBhvr>
                                      <p:tavLst>
                                        <p:tav tm="0">
                                          <p:val>
                                            <p:fltVal val="0"/>
                                          </p:val>
                                        </p:tav>
                                        <p:tav tm="100000">
                                          <p:val>
                                            <p:strVal val="#ppt_w"/>
                                          </p:val>
                                        </p:tav>
                                      </p:tavLst>
                                    </p:anim>
                                    <p:anim calcmode="lin" valueType="num">
                                      <p:cBhvr>
                                        <p:cTn id="38" dur="1000" fill="hold"/>
                                        <p:tgtEl>
                                          <p:spTgt spid="144"/>
                                        </p:tgtEl>
                                        <p:attrNameLst>
                                          <p:attrName>ppt_h</p:attrName>
                                        </p:attrNameLst>
                                      </p:cBhvr>
                                      <p:tavLst>
                                        <p:tav tm="0">
                                          <p:val>
                                            <p:fltVal val="0"/>
                                          </p:val>
                                        </p:tav>
                                        <p:tav tm="100000">
                                          <p:val>
                                            <p:strVal val="#ppt_h"/>
                                          </p:val>
                                        </p:tav>
                                      </p:tavLst>
                                    </p:anim>
                                    <p:anim calcmode="lin" valueType="num">
                                      <p:cBhvr>
                                        <p:cTn id="39" dur="1000" fill="hold"/>
                                        <p:tgtEl>
                                          <p:spTgt spid="144"/>
                                        </p:tgtEl>
                                        <p:attrNameLst>
                                          <p:attrName>style.rotation</p:attrName>
                                        </p:attrNameLst>
                                      </p:cBhvr>
                                      <p:tavLst>
                                        <p:tav tm="0">
                                          <p:val>
                                            <p:fltVal val="90"/>
                                          </p:val>
                                        </p:tav>
                                        <p:tav tm="100000">
                                          <p:val>
                                            <p:fltVal val="0"/>
                                          </p:val>
                                        </p:tav>
                                      </p:tavLst>
                                    </p:anim>
                                    <p:animEffect transition="in" filter="fade">
                                      <p:cBhvr>
                                        <p:cTn id="40" dur="1000"/>
                                        <p:tgtEl>
                                          <p:spTgt spid="144"/>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45"/>
                                        </p:tgtEl>
                                        <p:attrNameLst>
                                          <p:attrName>style.visibility</p:attrName>
                                        </p:attrNameLst>
                                      </p:cBhvr>
                                      <p:to>
                                        <p:strVal val="visible"/>
                                      </p:to>
                                    </p:set>
                                    <p:anim calcmode="lin" valueType="num">
                                      <p:cBhvr>
                                        <p:cTn id="43" dur="1000" fill="hold"/>
                                        <p:tgtEl>
                                          <p:spTgt spid="145"/>
                                        </p:tgtEl>
                                        <p:attrNameLst>
                                          <p:attrName>ppt_w</p:attrName>
                                        </p:attrNameLst>
                                      </p:cBhvr>
                                      <p:tavLst>
                                        <p:tav tm="0">
                                          <p:val>
                                            <p:fltVal val="0"/>
                                          </p:val>
                                        </p:tav>
                                        <p:tav tm="100000">
                                          <p:val>
                                            <p:strVal val="#ppt_w"/>
                                          </p:val>
                                        </p:tav>
                                      </p:tavLst>
                                    </p:anim>
                                    <p:anim calcmode="lin" valueType="num">
                                      <p:cBhvr>
                                        <p:cTn id="44" dur="1000" fill="hold"/>
                                        <p:tgtEl>
                                          <p:spTgt spid="145"/>
                                        </p:tgtEl>
                                        <p:attrNameLst>
                                          <p:attrName>ppt_h</p:attrName>
                                        </p:attrNameLst>
                                      </p:cBhvr>
                                      <p:tavLst>
                                        <p:tav tm="0">
                                          <p:val>
                                            <p:fltVal val="0"/>
                                          </p:val>
                                        </p:tav>
                                        <p:tav tm="100000">
                                          <p:val>
                                            <p:strVal val="#ppt_h"/>
                                          </p:val>
                                        </p:tav>
                                      </p:tavLst>
                                    </p:anim>
                                    <p:anim calcmode="lin" valueType="num">
                                      <p:cBhvr>
                                        <p:cTn id="45" dur="1000" fill="hold"/>
                                        <p:tgtEl>
                                          <p:spTgt spid="145"/>
                                        </p:tgtEl>
                                        <p:attrNameLst>
                                          <p:attrName>style.rotation</p:attrName>
                                        </p:attrNameLst>
                                      </p:cBhvr>
                                      <p:tavLst>
                                        <p:tav tm="0">
                                          <p:val>
                                            <p:fltVal val="90"/>
                                          </p:val>
                                        </p:tav>
                                        <p:tav tm="100000">
                                          <p:val>
                                            <p:fltVal val="0"/>
                                          </p:val>
                                        </p:tav>
                                      </p:tavLst>
                                    </p:anim>
                                    <p:animEffect transition="in" filter="fade">
                                      <p:cBhvr>
                                        <p:cTn id="46" dur="1000"/>
                                        <p:tgtEl>
                                          <p:spTgt spid="14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46"/>
                                        </p:tgtEl>
                                        <p:attrNameLst>
                                          <p:attrName>style.visibility</p:attrName>
                                        </p:attrNameLst>
                                      </p:cBhvr>
                                      <p:to>
                                        <p:strVal val="visible"/>
                                      </p:to>
                                    </p:set>
                                    <p:anim calcmode="lin" valueType="num">
                                      <p:cBhvr>
                                        <p:cTn id="49" dur="1000" fill="hold"/>
                                        <p:tgtEl>
                                          <p:spTgt spid="146"/>
                                        </p:tgtEl>
                                        <p:attrNameLst>
                                          <p:attrName>ppt_w</p:attrName>
                                        </p:attrNameLst>
                                      </p:cBhvr>
                                      <p:tavLst>
                                        <p:tav tm="0">
                                          <p:val>
                                            <p:fltVal val="0"/>
                                          </p:val>
                                        </p:tav>
                                        <p:tav tm="100000">
                                          <p:val>
                                            <p:strVal val="#ppt_w"/>
                                          </p:val>
                                        </p:tav>
                                      </p:tavLst>
                                    </p:anim>
                                    <p:anim calcmode="lin" valueType="num">
                                      <p:cBhvr>
                                        <p:cTn id="50" dur="1000" fill="hold"/>
                                        <p:tgtEl>
                                          <p:spTgt spid="146"/>
                                        </p:tgtEl>
                                        <p:attrNameLst>
                                          <p:attrName>ppt_h</p:attrName>
                                        </p:attrNameLst>
                                      </p:cBhvr>
                                      <p:tavLst>
                                        <p:tav tm="0">
                                          <p:val>
                                            <p:fltVal val="0"/>
                                          </p:val>
                                        </p:tav>
                                        <p:tav tm="100000">
                                          <p:val>
                                            <p:strVal val="#ppt_h"/>
                                          </p:val>
                                        </p:tav>
                                      </p:tavLst>
                                    </p:anim>
                                    <p:anim calcmode="lin" valueType="num">
                                      <p:cBhvr>
                                        <p:cTn id="51" dur="1000" fill="hold"/>
                                        <p:tgtEl>
                                          <p:spTgt spid="146"/>
                                        </p:tgtEl>
                                        <p:attrNameLst>
                                          <p:attrName>style.rotation</p:attrName>
                                        </p:attrNameLst>
                                      </p:cBhvr>
                                      <p:tavLst>
                                        <p:tav tm="0">
                                          <p:val>
                                            <p:fltVal val="90"/>
                                          </p:val>
                                        </p:tav>
                                        <p:tav tm="100000">
                                          <p:val>
                                            <p:fltVal val="0"/>
                                          </p:val>
                                        </p:tav>
                                      </p:tavLst>
                                    </p:anim>
                                    <p:animEffect transition="in" filter="fade">
                                      <p:cBhvr>
                                        <p:cTn id="52" dur="1000"/>
                                        <p:tgtEl>
                                          <p:spTgt spid="146"/>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47"/>
                                        </p:tgtEl>
                                        <p:attrNameLst>
                                          <p:attrName>style.visibility</p:attrName>
                                        </p:attrNameLst>
                                      </p:cBhvr>
                                      <p:to>
                                        <p:strVal val="visible"/>
                                      </p:to>
                                    </p:set>
                                    <p:anim calcmode="lin" valueType="num">
                                      <p:cBhvr>
                                        <p:cTn id="55" dur="1000" fill="hold"/>
                                        <p:tgtEl>
                                          <p:spTgt spid="147"/>
                                        </p:tgtEl>
                                        <p:attrNameLst>
                                          <p:attrName>ppt_w</p:attrName>
                                        </p:attrNameLst>
                                      </p:cBhvr>
                                      <p:tavLst>
                                        <p:tav tm="0">
                                          <p:val>
                                            <p:fltVal val="0"/>
                                          </p:val>
                                        </p:tav>
                                        <p:tav tm="100000">
                                          <p:val>
                                            <p:strVal val="#ppt_w"/>
                                          </p:val>
                                        </p:tav>
                                      </p:tavLst>
                                    </p:anim>
                                    <p:anim calcmode="lin" valueType="num">
                                      <p:cBhvr>
                                        <p:cTn id="56" dur="1000" fill="hold"/>
                                        <p:tgtEl>
                                          <p:spTgt spid="147"/>
                                        </p:tgtEl>
                                        <p:attrNameLst>
                                          <p:attrName>ppt_h</p:attrName>
                                        </p:attrNameLst>
                                      </p:cBhvr>
                                      <p:tavLst>
                                        <p:tav tm="0">
                                          <p:val>
                                            <p:fltVal val="0"/>
                                          </p:val>
                                        </p:tav>
                                        <p:tav tm="100000">
                                          <p:val>
                                            <p:strVal val="#ppt_h"/>
                                          </p:val>
                                        </p:tav>
                                      </p:tavLst>
                                    </p:anim>
                                    <p:anim calcmode="lin" valueType="num">
                                      <p:cBhvr>
                                        <p:cTn id="57" dur="1000" fill="hold"/>
                                        <p:tgtEl>
                                          <p:spTgt spid="147"/>
                                        </p:tgtEl>
                                        <p:attrNameLst>
                                          <p:attrName>style.rotation</p:attrName>
                                        </p:attrNameLst>
                                      </p:cBhvr>
                                      <p:tavLst>
                                        <p:tav tm="0">
                                          <p:val>
                                            <p:fltVal val="90"/>
                                          </p:val>
                                        </p:tav>
                                        <p:tav tm="100000">
                                          <p:val>
                                            <p:fltVal val="0"/>
                                          </p:val>
                                        </p:tav>
                                      </p:tavLst>
                                    </p:anim>
                                    <p:animEffect transition="in" filter="fade">
                                      <p:cBhvr>
                                        <p:cTn id="58" dur="1000"/>
                                        <p:tgtEl>
                                          <p:spTgt spid="147"/>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48"/>
                                        </p:tgtEl>
                                        <p:attrNameLst>
                                          <p:attrName>style.visibility</p:attrName>
                                        </p:attrNameLst>
                                      </p:cBhvr>
                                      <p:to>
                                        <p:strVal val="visible"/>
                                      </p:to>
                                    </p:set>
                                    <p:anim calcmode="lin" valueType="num">
                                      <p:cBhvr>
                                        <p:cTn id="61" dur="1000" fill="hold"/>
                                        <p:tgtEl>
                                          <p:spTgt spid="148"/>
                                        </p:tgtEl>
                                        <p:attrNameLst>
                                          <p:attrName>ppt_w</p:attrName>
                                        </p:attrNameLst>
                                      </p:cBhvr>
                                      <p:tavLst>
                                        <p:tav tm="0">
                                          <p:val>
                                            <p:fltVal val="0"/>
                                          </p:val>
                                        </p:tav>
                                        <p:tav tm="100000">
                                          <p:val>
                                            <p:strVal val="#ppt_w"/>
                                          </p:val>
                                        </p:tav>
                                      </p:tavLst>
                                    </p:anim>
                                    <p:anim calcmode="lin" valueType="num">
                                      <p:cBhvr>
                                        <p:cTn id="62" dur="1000" fill="hold"/>
                                        <p:tgtEl>
                                          <p:spTgt spid="148"/>
                                        </p:tgtEl>
                                        <p:attrNameLst>
                                          <p:attrName>ppt_h</p:attrName>
                                        </p:attrNameLst>
                                      </p:cBhvr>
                                      <p:tavLst>
                                        <p:tav tm="0">
                                          <p:val>
                                            <p:fltVal val="0"/>
                                          </p:val>
                                        </p:tav>
                                        <p:tav tm="100000">
                                          <p:val>
                                            <p:strVal val="#ppt_h"/>
                                          </p:val>
                                        </p:tav>
                                      </p:tavLst>
                                    </p:anim>
                                    <p:anim calcmode="lin" valueType="num">
                                      <p:cBhvr>
                                        <p:cTn id="63" dur="1000" fill="hold"/>
                                        <p:tgtEl>
                                          <p:spTgt spid="148"/>
                                        </p:tgtEl>
                                        <p:attrNameLst>
                                          <p:attrName>style.rotation</p:attrName>
                                        </p:attrNameLst>
                                      </p:cBhvr>
                                      <p:tavLst>
                                        <p:tav tm="0">
                                          <p:val>
                                            <p:fltVal val="90"/>
                                          </p:val>
                                        </p:tav>
                                        <p:tav tm="100000">
                                          <p:val>
                                            <p:fltVal val="0"/>
                                          </p:val>
                                        </p:tav>
                                      </p:tavLst>
                                    </p:anim>
                                    <p:animEffect transition="in" filter="fade">
                                      <p:cBhvr>
                                        <p:cTn id="64" dur="1000"/>
                                        <p:tgtEl>
                                          <p:spTgt spid="148"/>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49"/>
                                        </p:tgtEl>
                                        <p:attrNameLst>
                                          <p:attrName>style.visibility</p:attrName>
                                        </p:attrNameLst>
                                      </p:cBhvr>
                                      <p:to>
                                        <p:strVal val="visible"/>
                                      </p:to>
                                    </p:set>
                                    <p:anim calcmode="lin" valueType="num">
                                      <p:cBhvr>
                                        <p:cTn id="67" dur="1000" fill="hold"/>
                                        <p:tgtEl>
                                          <p:spTgt spid="149"/>
                                        </p:tgtEl>
                                        <p:attrNameLst>
                                          <p:attrName>ppt_w</p:attrName>
                                        </p:attrNameLst>
                                      </p:cBhvr>
                                      <p:tavLst>
                                        <p:tav tm="0">
                                          <p:val>
                                            <p:fltVal val="0"/>
                                          </p:val>
                                        </p:tav>
                                        <p:tav tm="100000">
                                          <p:val>
                                            <p:strVal val="#ppt_w"/>
                                          </p:val>
                                        </p:tav>
                                      </p:tavLst>
                                    </p:anim>
                                    <p:anim calcmode="lin" valueType="num">
                                      <p:cBhvr>
                                        <p:cTn id="68" dur="1000" fill="hold"/>
                                        <p:tgtEl>
                                          <p:spTgt spid="149"/>
                                        </p:tgtEl>
                                        <p:attrNameLst>
                                          <p:attrName>ppt_h</p:attrName>
                                        </p:attrNameLst>
                                      </p:cBhvr>
                                      <p:tavLst>
                                        <p:tav tm="0">
                                          <p:val>
                                            <p:fltVal val="0"/>
                                          </p:val>
                                        </p:tav>
                                        <p:tav tm="100000">
                                          <p:val>
                                            <p:strVal val="#ppt_h"/>
                                          </p:val>
                                        </p:tav>
                                      </p:tavLst>
                                    </p:anim>
                                    <p:anim calcmode="lin" valueType="num">
                                      <p:cBhvr>
                                        <p:cTn id="69" dur="1000" fill="hold"/>
                                        <p:tgtEl>
                                          <p:spTgt spid="149"/>
                                        </p:tgtEl>
                                        <p:attrNameLst>
                                          <p:attrName>style.rotation</p:attrName>
                                        </p:attrNameLst>
                                      </p:cBhvr>
                                      <p:tavLst>
                                        <p:tav tm="0">
                                          <p:val>
                                            <p:fltVal val="90"/>
                                          </p:val>
                                        </p:tav>
                                        <p:tav tm="100000">
                                          <p:val>
                                            <p:fltVal val="0"/>
                                          </p:val>
                                        </p:tav>
                                      </p:tavLst>
                                    </p:anim>
                                    <p:animEffect transition="in" filter="fade">
                                      <p:cBhvr>
                                        <p:cTn id="70" dur="1000"/>
                                        <p:tgtEl>
                                          <p:spTgt spid="149"/>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50"/>
                                        </p:tgtEl>
                                        <p:attrNameLst>
                                          <p:attrName>style.visibility</p:attrName>
                                        </p:attrNameLst>
                                      </p:cBhvr>
                                      <p:to>
                                        <p:strVal val="visible"/>
                                      </p:to>
                                    </p:set>
                                    <p:anim calcmode="lin" valueType="num">
                                      <p:cBhvr>
                                        <p:cTn id="73" dur="1000" fill="hold"/>
                                        <p:tgtEl>
                                          <p:spTgt spid="150"/>
                                        </p:tgtEl>
                                        <p:attrNameLst>
                                          <p:attrName>ppt_w</p:attrName>
                                        </p:attrNameLst>
                                      </p:cBhvr>
                                      <p:tavLst>
                                        <p:tav tm="0">
                                          <p:val>
                                            <p:fltVal val="0"/>
                                          </p:val>
                                        </p:tav>
                                        <p:tav tm="100000">
                                          <p:val>
                                            <p:strVal val="#ppt_w"/>
                                          </p:val>
                                        </p:tav>
                                      </p:tavLst>
                                    </p:anim>
                                    <p:anim calcmode="lin" valueType="num">
                                      <p:cBhvr>
                                        <p:cTn id="74" dur="1000" fill="hold"/>
                                        <p:tgtEl>
                                          <p:spTgt spid="150"/>
                                        </p:tgtEl>
                                        <p:attrNameLst>
                                          <p:attrName>ppt_h</p:attrName>
                                        </p:attrNameLst>
                                      </p:cBhvr>
                                      <p:tavLst>
                                        <p:tav tm="0">
                                          <p:val>
                                            <p:fltVal val="0"/>
                                          </p:val>
                                        </p:tav>
                                        <p:tav tm="100000">
                                          <p:val>
                                            <p:strVal val="#ppt_h"/>
                                          </p:val>
                                        </p:tav>
                                      </p:tavLst>
                                    </p:anim>
                                    <p:anim calcmode="lin" valueType="num">
                                      <p:cBhvr>
                                        <p:cTn id="75" dur="1000" fill="hold"/>
                                        <p:tgtEl>
                                          <p:spTgt spid="150"/>
                                        </p:tgtEl>
                                        <p:attrNameLst>
                                          <p:attrName>style.rotation</p:attrName>
                                        </p:attrNameLst>
                                      </p:cBhvr>
                                      <p:tavLst>
                                        <p:tav tm="0">
                                          <p:val>
                                            <p:fltVal val="90"/>
                                          </p:val>
                                        </p:tav>
                                        <p:tav tm="100000">
                                          <p:val>
                                            <p:fltVal val="0"/>
                                          </p:val>
                                        </p:tav>
                                      </p:tavLst>
                                    </p:anim>
                                    <p:animEffect transition="in" filter="fade">
                                      <p:cBhvr>
                                        <p:cTn id="76" dur="1000"/>
                                        <p:tgtEl>
                                          <p:spTgt spid="150"/>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1"/>
                                        </p:tgtEl>
                                        <p:attrNameLst>
                                          <p:attrName>style.visibility</p:attrName>
                                        </p:attrNameLst>
                                      </p:cBhvr>
                                      <p:to>
                                        <p:strVal val="visible"/>
                                      </p:to>
                                    </p:set>
                                    <p:anim calcmode="lin" valueType="num">
                                      <p:cBhvr>
                                        <p:cTn id="79" dur="1000" fill="hold"/>
                                        <p:tgtEl>
                                          <p:spTgt spid="151"/>
                                        </p:tgtEl>
                                        <p:attrNameLst>
                                          <p:attrName>ppt_w</p:attrName>
                                        </p:attrNameLst>
                                      </p:cBhvr>
                                      <p:tavLst>
                                        <p:tav tm="0">
                                          <p:val>
                                            <p:fltVal val="0"/>
                                          </p:val>
                                        </p:tav>
                                        <p:tav tm="100000">
                                          <p:val>
                                            <p:strVal val="#ppt_w"/>
                                          </p:val>
                                        </p:tav>
                                      </p:tavLst>
                                    </p:anim>
                                    <p:anim calcmode="lin" valueType="num">
                                      <p:cBhvr>
                                        <p:cTn id="80" dur="1000" fill="hold"/>
                                        <p:tgtEl>
                                          <p:spTgt spid="151"/>
                                        </p:tgtEl>
                                        <p:attrNameLst>
                                          <p:attrName>ppt_h</p:attrName>
                                        </p:attrNameLst>
                                      </p:cBhvr>
                                      <p:tavLst>
                                        <p:tav tm="0">
                                          <p:val>
                                            <p:fltVal val="0"/>
                                          </p:val>
                                        </p:tav>
                                        <p:tav tm="100000">
                                          <p:val>
                                            <p:strVal val="#ppt_h"/>
                                          </p:val>
                                        </p:tav>
                                      </p:tavLst>
                                    </p:anim>
                                    <p:anim calcmode="lin" valueType="num">
                                      <p:cBhvr>
                                        <p:cTn id="81" dur="1000" fill="hold"/>
                                        <p:tgtEl>
                                          <p:spTgt spid="151"/>
                                        </p:tgtEl>
                                        <p:attrNameLst>
                                          <p:attrName>style.rotation</p:attrName>
                                        </p:attrNameLst>
                                      </p:cBhvr>
                                      <p:tavLst>
                                        <p:tav tm="0">
                                          <p:val>
                                            <p:fltVal val="90"/>
                                          </p:val>
                                        </p:tav>
                                        <p:tav tm="100000">
                                          <p:val>
                                            <p:fltVal val="0"/>
                                          </p:val>
                                        </p:tav>
                                      </p:tavLst>
                                    </p:anim>
                                    <p:animEffect transition="in" filter="fade">
                                      <p:cBhvr>
                                        <p:cTn id="82" dur="1000"/>
                                        <p:tgtEl>
                                          <p:spTgt spid="151"/>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52"/>
                                        </p:tgtEl>
                                        <p:attrNameLst>
                                          <p:attrName>style.visibility</p:attrName>
                                        </p:attrNameLst>
                                      </p:cBhvr>
                                      <p:to>
                                        <p:strVal val="visible"/>
                                      </p:to>
                                    </p:set>
                                    <p:anim calcmode="lin" valueType="num">
                                      <p:cBhvr>
                                        <p:cTn id="85" dur="1000" fill="hold"/>
                                        <p:tgtEl>
                                          <p:spTgt spid="152"/>
                                        </p:tgtEl>
                                        <p:attrNameLst>
                                          <p:attrName>ppt_w</p:attrName>
                                        </p:attrNameLst>
                                      </p:cBhvr>
                                      <p:tavLst>
                                        <p:tav tm="0">
                                          <p:val>
                                            <p:fltVal val="0"/>
                                          </p:val>
                                        </p:tav>
                                        <p:tav tm="100000">
                                          <p:val>
                                            <p:strVal val="#ppt_w"/>
                                          </p:val>
                                        </p:tav>
                                      </p:tavLst>
                                    </p:anim>
                                    <p:anim calcmode="lin" valueType="num">
                                      <p:cBhvr>
                                        <p:cTn id="86" dur="1000" fill="hold"/>
                                        <p:tgtEl>
                                          <p:spTgt spid="152"/>
                                        </p:tgtEl>
                                        <p:attrNameLst>
                                          <p:attrName>ppt_h</p:attrName>
                                        </p:attrNameLst>
                                      </p:cBhvr>
                                      <p:tavLst>
                                        <p:tav tm="0">
                                          <p:val>
                                            <p:fltVal val="0"/>
                                          </p:val>
                                        </p:tav>
                                        <p:tav tm="100000">
                                          <p:val>
                                            <p:strVal val="#ppt_h"/>
                                          </p:val>
                                        </p:tav>
                                      </p:tavLst>
                                    </p:anim>
                                    <p:anim calcmode="lin" valueType="num">
                                      <p:cBhvr>
                                        <p:cTn id="87" dur="1000" fill="hold"/>
                                        <p:tgtEl>
                                          <p:spTgt spid="152"/>
                                        </p:tgtEl>
                                        <p:attrNameLst>
                                          <p:attrName>style.rotation</p:attrName>
                                        </p:attrNameLst>
                                      </p:cBhvr>
                                      <p:tavLst>
                                        <p:tav tm="0">
                                          <p:val>
                                            <p:fltVal val="90"/>
                                          </p:val>
                                        </p:tav>
                                        <p:tav tm="100000">
                                          <p:val>
                                            <p:fltVal val="0"/>
                                          </p:val>
                                        </p:tav>
                                      </p:tavLst>
                                    </p:anim>
                                    <p:animEffect transition="in" filter="fade">
                                      <p:cBhvr>
                                        <p:cTn id="88" dur="1000"/>
                                        <p:tgtEl>
                                          <p:spTgt spid="152"/>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53"/>
                                        </p:tgtEl>
                                        <p:attrNameLst>
                                          <p:attrName>style.visibility</p:attrName>
                                        </p:attrNameLst>
                                      </p:cBhvr>
                                      <p:to>
                                        <p:strVal val="visible"/>
                                      </p:to>
                                    </p:set>
                                    <p:anim calcmode="lin" valueType="num">
                                      <p:cBhvr>
                                        <p:cTn id="91" dur="1000" fill="hold"/>
                                        <p:tgtEl>
                                          <p:spTgt spid="153"/>
                                        </p:tgtEl>
                                        <p:attrNameLst>
                                          <p:attrName>ppt_w</p:attrName>
                                        </p:attrNameLst>
                                      </p:cBhvr>
                                      <p:tavLst>
                                        <p:tav tm="0">
                                          <p:val>
                                            <p:fltVal val="0"/>
                                          </p:val>
                                        </p:tav>
                                        <p:tav tm="100000">
                                          <p:val>
                                            <p:strVal val="#ppt_w"/>
                                          </p:val>
                                        </p:tav>
                                      </p:tavLst>
                                    </p:anim>
                                    <p:anim calcmode="lin" valueType="num">
                                      <p:cBhvr>
                                        <p:cTn id="92" dur="1000" fill="hold"/>
                                        <p:tgtEl>
                                          <p:spTgt spid="153"/>
                                        </p:tgtEl>
                                        <p:attrNameLst>
                                          <p:attrName>ppt_h</p:attrName>
                                        </p:attrNameLst>
                                      </p:cBhvr>
                                      <p:tavLst>
                                        <p:tav tm="0">
                                          <p:val>
                                            <p:fltVal val="0"/>
                                          </p:val>
                                        </p:tav>
                                        <p:tav tm="100000">
                                          <p:val>
                                            <p:strVal val="#ppt_h"/>
                                          </p:val>
                                        </p:tav>
                                      </p:tavLst>
                                    </p:anim>
                                    <p:anim calcmode="lin" valueType="num">
                                      <p:cBhvr>
                                        <p:cTn id="93" dur="1000" fill="hold"/>
                                        <p:tgtEl>
                                          <p:spTgt spid="153"/>
                                        </p:tgtEl>
                                        <p:attrNameLst>
                                          <p:attrName>style.rotation</p:attrName>
                                        </p:attrNameLst>
                                      </p:cBhvr>
                                      <p:tavLst>
                                        <p:tav tm="0">
                                          <p:val>
                                            <p:fltVal val="90"/>
                                          </p:val>
                                        </p:tav>
                                        <p:tav tm="100000">
                                          <p:val>
                                            <p:fltVal val="0"/>
                                          </p:val>
                                        </p:tav>
                                      </p:tavLst>
                                    </p:anim>
                                    <p:animEffect transition="in" filter="fade">
                                      <p:cBhvr>
                                        <p:cTn id="94" dur="1000"/>
                                        <p:tgtEl>
                                          <p:spTgt spid="153"/>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54"/>
                                        </p:tgtEl>
                                        <p:attrNameLst>
                                          <p:attrName>style.visibility</p:attrName>
                                        </p:attrNameLst>
                                      </p:cBhvr>
                                      <p:to>
                                        <p:strVal val="visible"/>
                                      </p:to>
                                    </p:set>
                                    <p:anim calcmode="lin" valueType="num">
                                      <p:cBhvr>
                                        <p:cTn id="97" dur="1000" fill="hold"/>
                                        <p:tgtEl>
                                          <p:spTgt spid="154"/>
                                        </p:tgtEl>
                                        <p:attrNameLst>
                                          <p:attrName>ppt_w</p:attrName>
                                        </p:attrNameLst>
                                      </p:cBhvr>
                                      <p:tavLst>
                                        <p:tav tm="0">
                                          <p:val>
                                            <p:fltVal val="0"/>
                                          </p:val>
                                        </p:tav>
                                        <p:tav tm="100000">
                                          <p:val>
                                            <p:strVal val="#ppt_w"/>
                                          </p:val>
                                        </p:tav>
                                      </p:tavLst>
                                    </p:anim>
                                    <p:anim calcmode="lin" valueType="num">
                                      <p:cBhvr>
                                        <p:cTn id="98" dur="1000" fill="hold"/>
                                        <p:tgtEl>
                                          <p:spTgt spid="154"/>
                                        </p:tgtEl>
                                        <p:attrNameLst>
                                          <p:attrName>ppt_h</p:attrName>
                                        </p:attrNameLst>
                                      </p:cBhvr>
                                      <p:tavLst>
                                        <p:tav tm="0">
                                          <p:val>
                                            <p:fltVal val="0"/>
                                          </p:val>
                                        </p:tav>
                                        <p:tav tm="100000">
                                          <p:val>
                                            <p:strVal val="#ppt_h"/>
                                          </p:val>
                                        </p:tav>
                                      </p:tavLst>
                                    </p:anim>
                                    <p:anim calcmode="lin" valueType="num">
                                      <p:cBhvr>
                                        <p:cTn id="99" dur="1000" fill="hold"/>
                                        <p:tgtEl>
                                          <p:spTgt spid="154"/>
                                        </p:tgtEl>
                                        <p:attrNameLst>
                                          <p:attrName>style.rotation</p:attrName>
                                        </p:attrNameLst>
                                      </p:cBhvr>
                                      <p:tavLst>
                                        <p:tav tm="0">
                                          <p:val>
                                            <p:fltVal val="90"/>
                                          </p:val>
                                        </p:tav>
                                        <p:tav tm="100000">
                                          <p:val>
                                            <p:fltVal val="0"/>
                                          </p:val>
                                        </p:tav>
                                      </p:tavLst>
                                    </p:anim>
                                    <p:animEffect transition="in" filter="fade">
                                      <p:cBhvr>
                                        <p:cTn id="100" dur="1000"/>
                                        <p:tgtEl>
                                          <p:spTgt spid="154"/>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55"/>
                                        </p:tgtEl>
                                        <p:attrNameLst>
                                          <p:attrName>style.visibility</p:attrName>
                                        </p:attrNameLst>
                                      </p:cBhvr>
                                      <p:to>
                                        <p:strVal val="visible"/>
                                      </p:to>
                                    </p:set>
                                    <p:anim calcmode="lin" valueType="num">
                                      <p:cBhvr>
                                        <p:cTn id="103" dur="1000" fill="hold"/>
                                        <p:tgtEl>
                                          <p:spTgt spid="155"/>
                                        </p:tgtEl>
                                        <p:attrNameLst>
                                          <p:attrName>ppt_w</p:attrName>
                                        </p:attrNameLst>
                                      </p:cBhvr>
                                      <p:tavLst>
                                        <p:tav tm="0">
                                          <p:val>
                                            <p:fltVal val="0"/>
                                          </p:val>
                                        </p:tav>
                                        <p:tav tm="100000">
                                          <p:val>
                                            <p:strVal val="#ppt_w"/>
                                          </p:val>
                                        </p:tav>
                                      </p:tavLst>
                                    </p:anim>
                                    <p:anim calcmode="lin" valueType="num">
                                      <p:cBhvr>
                                        <p:cTn id="104" dur="1000" fill="hold"/>
                                        <p:tgtEl>
                                          <p:spTgt spid="155"/>
                                        </p:tgtEl>
                                        <p:attrNameLst>
                                          <p:attrName>ppt_h</p:attrName>
                                        </p:attrNameLst>
                                      </p:cBhvr>
                                      <p:tavLst>
                                        <p:tav tm="0">
                                          <p:val>
                                            <p:fltVal val="0"/>
                                          </p:val>
                                        </p:tav>
                                        <p:tav tm="100000">
                                          <p:val>
                                            <p:strVal val="#ppt_h"/>
                                          </p:val>
                                        </p:tav>
                                      </p:tavLst>
                                    </p:anim>
                                    <p:anim calcmode="lin" valueType="num">
                                      <p:cBhvr>
                                        <p:cTn id="105" dur="1000" fill="hold"/>
                                        <p:tgtEl>
                                          <p:spTgt spid="155"/>
                                        </p:tgtEl>
                                        <p:attrNameLst>
                                          <p:attrName>style.rotation</p:attrName>
                                        </p:attrNameLst>
                                      </p:cBhvr>
                                      <p:tavLst>
                                        <p:tav tm="0">
                                          <p:val>
                                            <p:fltVal val="90"/>
                                          </p:val>
                                        </p:tav>
                                        <p:tav tm="100000">
                                          <p:val>
                                            <p:fltVal val="0"/>
                                          </p:val>
                                        </p:tav>
                                      </p:tavLst>
                                    </p:anim>
                                    <p:animEffect transition="in" filter="fade">
                                      <p:cBhvr>
                                        <p:cTn id="106" dur="1000"/>
                                        <p:tgtEl>
                                          <p:spTgt spid="155"/>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156"/>
                                        </p:tgtEl>
                                        <p:attrNameLst>
                                          <p:attrName>style.visibility</p:attrName>
                                        </p:attrNameLst>
                                      </p:cBhvr>
                                      <p:to>
                                        <p:strVal val="visible"/>
                                      </p:to>
                                    </p:set>
                                    <p:anim calcmode="lin" valueType="num">
                                      <p:cBhvr>
                                        <p:cTn id="109" dur="1000" fill="hold"/>
                                        <p:tgtEl>
                                          <p:spTgt spid="156"/>
                                        </p:tgtEl>
                                        <p:attrNameLst>
                                          <p:attrName>ppt_w</p:attrName>
                                        </p:attrNameLst>
                                      </p:cBhvr>
                                      <p:tavLst>
                                        <p:tav tm="0">
                                          <p:val>
                                            <p:fltVal val="0"/>
                                          </p:val>
                                        </p:tav>
                                        <p:tav tm="100000">
                                          <p:val>
                                            <p:strVal val="#ppt_w"/>
                                          </p:val>
                                        </p:tav>
                                      </p:tavLst>
                                    </p:anim>
                                    <p:anim calcmode="lin" valueType="num">
                                      <p:cBhvr>
                                        <p:cTn id="110" dur="1000" fill="hold"/>
                                        <p:tgtEl>
                                          <p:spTgt spid="156"/>
                                        </p:tgtEl>
                                        <p:attrNameLst>
                                          <p:attrName>ppt_h</p:attrName>
                                        </p:attrNameLst>
                                      </p:cBhvr>
                                      <p:tavLst>
                                        <p:tav tm="0">
                                          <p:val>
                                            <p:fltVal val="0"/>
                                          </p:val>
                                        </p:tav>
                                        <p:tav tm="100000">
                                          <p:val>
                                            <p:strVal val="#ppt_h"/>
                                          </p:val>
                                        </p:tav>
                                      </p:tavLst>
                                    </p:anim>
                                    <p:anim calcmode="lin" valueType="num">
                                      <p:cBhvr>
                                        <p:cTn id="111" dur="1000" fill="hold"/>
                                        <p:tgtEl>
                                          <p:spTgt spid="156"/>
                                        </p:tgtEl>
                                        <p:attrNameLst>
                                          <p:attrName>style.rotation</p:attrName>
                                        </p:attrNameLst>
                                      </p:cBhvr>
                                      <p:tavLst>
                                        <p:tav tm="0">
                                          <p:val>
                                            <p:fltVal val="90"/>
                                          </p:val>
                                        </p:tav>
                                        <p:tav tm="100000">
                                          <p:val>
                                            <p:fltVal val="0"/>
                                          </p:val>
                                        </p:tav>
                                      </p:tavLst>
                                    </p:anim>
                                    <p:animEffect transition="in" filter="fade">
                                      <p:cBhvr>
                                        <p:cTn id="112" dur="1000"/>
                                        <p:tgtEl>
                                          <p:spTgt spid="156"/>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157"/>
                                        </p:tgtEl>
                                        <p:attrNameLst>
                                          <p:attrName>style.visibility</p:attrName>
                                        </p:attrNameLst>
                                      </p:cBhvr>
                                      <p:to>
                                        <p:strVal val="visible"/>
                                      </p:to>
                                    </p:set>
                                    <p:anim calcmode="lin" valueType="num">
                                      <p:cBhvr>
                                        <p:cTn id="115" dur="1000" fill="hold"/>
                                        <p:tgtEl>
                                          <p:spTgt spid="157"/>
                                        </p:tgtEl>
                                        <p:attrNameLst>
                                          <p:attrName>ppt_w</p:attrName>
                                        </p:attrNameLst>
                                      </p:cBhvr>
                                      <p:tavLst>
                                        <p:tav tm="0">
                                          <p:val>
                                            <p:fltVal val="0"/>
                                          </p:val>
                                        </p:tav>
                                        <p:tav tm="100000">
                                          <p:val>
                                            <p:strVal val="#ppt_w"/>
                                          </p:val>
                                        </p:tav>
                                      </p:tavLst>
                                    </p:anim>
                                    <p:anim calcmode="lin" valueType="num">
                                      <p:cBhvr>
                                        <p:cTn id="116" dur="1000" fill="hold"/>
                                        <p:tgtEl>
                                          <p:spTgt spid="157"/>
                                        </p:tgtEl>
                                        <p:attrNameLst>
                                          <p:attrName>ppt_h</p:attrName>
                                        </p:attrNameLst>
                                      </p:cBhvr>
                                      <p:tavLst>
                                        <p:tav tm="0">
                                          <p:val>
                                            <p:fltVal val="0"/>
                                          </p:val>
                                        </p:tav>
                                        <p:tav tm="100000">
                                          <p:val>
                                            <p:strVal val="#ppt_h"/>
                                          </p:val>
                                        </p:tav>
                                      </p:tavLst>
                                    </p:anim>
                                    <p:anim calcmode="lin" valueType="num">
                                      <p:cBhvr>
                                        <p:cTn id="117" dur="1000" fill="hold"/>
                                        <p:tgtEl>
                                          <p:spTgt spid="157"/>
                                        </p:tgtEl>
                                        <p:attrNameLst>
                                          <p:attrName>style.rotation</p:attrName>
                                        </p:attrNameLst>
                                      </p:cBhvr>
                                      <p:tavLst>
                                        <p:tav tm="0">
                                          <p:val>
                                            <p:fltVal val="90"/>
                                          </p:val>
                                        </p:tav>
                                        <p:tav tm="100000">
                                          <p:val>
                                            <p:fltVal val="0"/>
                                          </p:val>
                                        </p:tav>
                                      </p:tavLst>
                                    </p:anim>
                                    <p:animEffect transition="in" filter="fade">
                                      <p:cBhvr>
                                        <p:cTn id="118" dur="1000"/>
                                        <p:tgtEl>
                                          <p:spTgt spid="157"/>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158"/>
                                        </p:tgtEl>
                                        <p:attrNameLst>
                                          <p:attrName>style.visibility</p:attrName>
                                        </p:attrNameLst>
                                      </p:cBhvr>
                                      <p:to>
                                        <p:strVal val="visible"/>
                                      </p:to>
                                    </p:set>
                                    <p:anim calcmode="lin" valueType="num">
                                      <p:cBhvr>
                                        <p:cTn id="121" dur="1000" fill="hold"/>
                                        <p:tgtEl>
                                          <p:spTgt spid="158"/>
                                        </p:tgtEl>
                                        <p:attrNameLst>
                                          <p:attrName>ppt_w</p:attrName>
                                        </p:attrNameLst>
                                      </p:cBhvr>
                                      <p:tavLst>
                                        <p:tav tm="0">
                                          <p:val>
                                            <p:fltVal val="0"/>
                                          </p:val>
                                        </p:tav>
                                        <p:tav tm="100000">
                                          <p:val>
                                            <p:strVal val="#ppt_w"/>
                                          </p:val>
                                        </p:tav>
                                      </p:tavLst>
                                    </p:anim>
                                    <p:anim calcmode="lin" valueType="num">
                                      <p:cBhvr>
                                        <p:cTn id="122" dur="1000" fill="hold"/>
                                        <p:tgtEl>
                                          <p:spTgt spid="158"/>
                                        </p:tgtEl>
                                        <p:attrNameLst>
                                          <p:attrName>ppt_h</p:attrName>
                                        </p:attrNameLst>
                                      </p:cBhvr>
                                      <p:tavLst>
                                        <p:tav tm="0">
                                          <p:val>
                                            <p:fltVal val="0"/>
                                          </p:val>
                                        </p:tav>
                                        <p:tav tm="100000">
                                          <p:val>
                                            <p:strVal val="#ppt_h"/>
                                          </p:val>
                                        </p:tav>
                                      </p:tavLst>
                                    </p:anim>
                                    <p:anim calcmode="lin" valueType="num">
                                      <p:cBhvr>
                                        <p:cTn id="123" dur="1000" fill="hold"/>
                                        <p:tgtEl>
                                          <p:spTgt spid="158"/>
                                        </p:tgtEl>
                                        <p:attrNameLst>
                                          <p:attrName>style.rotation</p:attrName>
                                        </p:attrNameLst>
                                      </p:cBhvr>
                                      <p:tavLst>
                                        <p:tav tm="0">
                                          <p:val>
                                            <p:fltVal val="90"/>
                                          </p:val>
                                        </p:tav>
                                        <p:tav tm="100000">
                                          <p:val>
                                            <p:fltVal val="0"/>
                                          </p:val>
                                        </p:tav>
                                      </p:tavLst>
                                    </p:anim>
                                    <p:animEffect transition="in" filter="fade">
                                      <p:cBhvr>
                                        <p:cTn id="124" dur="1000"/>
                                        <p:tgtEl>
                                          <p:spTgt spid="158"/>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159"/>
                                        </p:tgtEl>
                                        <p:attrNameLst>
                                          <p:attrName>style.visibility</p:attrName>
                                        </p:attrNameLst>
                                      </p:cBhvr>
                                      <p:to>
                                        <p:strVal val="visible"/>
                                      </p:to>
                                    </p:set>
                                    <p:anim calcmode="lin" valueType="num">
                                      <p:cBhvr>
                                        <p:cTn id="127" dur="1000" fill="hold"/>
                                        <p:tgtEl>
                                          <p:spTgt spid="159"/>
                                        </p:tgtEl>
                                        <p:attrNameLst>
                                          <p:attrName>ppt_w</p:attrName>
                                        </p:attrNameLst>
                                      </p:cBhvr>
                                      <p:tavLst>
                                        <p:tav tm="0">
                                          <p:val>
                                            <p:fltVal val="0"/>
                                          </p:val>
                                        </p:tav>
                                        <p:tav tm="100000">
                                          <p:val>
                                            <p:strVal val="#ppt_w"/>
                                          </p:val>
                                        </p:tav>
                                      </p:tavLst>
                                    </p:anim>
                                    <p:anim calcmode="lin" valueType="num">
                                      <p:cBhvr>
                                        <p:cTn id="128" dur="1000" fill="hold"/>
                                        <p:tgtEl>
                                          <p:spTgt spid="159"/>
                                        </p:tgtEl>
                                        <p:attrNameLst>
                                          <p:attrName>ppt_h</p:attrName>
                                        </p:attrNameLst>
                                      </p:cBhvr>
                                      <p:tavLst>
                                        <p:tav tm="0">
                                          <p:val>
                                            <p:fltVal val="0"/>
                                          </p:val>
                                        </p:tav>
                                        <p:tav tm="100000">
                                          <p:val>
                                            <p:strVal val="#ppt_h"/>
                                          </p:val>
                                        </p:tav>
                                      </p:tavLst>
                                    </p:anim>
                                    <p:anim calcmode="lin" valueType="num">
                                      <p:cBhvr>
                                        <p:cTn id="129" dur="1000" fill="hold"/>
                                        <p:tgtEl>
                                          <p:spTgt spid="159"/>
                                        </p:tgtEl>
                                        <p:attrNameLst>
                                          <p:attrName>style.rotation</p:attrName>
                                        </p:attrNameLst>
                                      </p:cBhvr>
                                      <p:tavLst>
                                        <p:tav tm="0">
                                          <p:val>
                                            <p:fltVal val="90"/>
                                          </p:val>
                                        </p:tav>
                                        <p:tav tm="100000">
                                          <p:val>
                                            <p:fltVal val="0"/>
                                          </p:val>
                                        </p:tav>
                                      </p:tavLst>
                                    </p:anim>
                                    <p:animEffect transition="in" filter="fade">
                                      <p:cBhvr>
                                        <p:cTn id="130" dur="1000"/>
                                        <p:tgtEl>
                                          <p:spTgt spid="159"/>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160"/>
                                        </p:tgtEl>
                                        <p:attrNameLst>
                                          <p:attrName>style.visibility</p:attrName>
                                        </p:attrNameLst>
                                      </p:cBhvr>
                                      <p:to>
                                        <p:strVal val="visible"/>
                                      </p:to>
                                    </p:set>
                                    <p:anim calcmode="lin" valueType="num">
                                      <p:cBhvr>
                                        <p:cTn id="133" dur="1000" fill="hold"/>
                                        <p:tgtEl>
                                          <p:spTgt spid="160"/>
                                        </p:tgtEl>
                                        <p:attrNameLst>
                                          <p:attrName>ppt_w</p:attrName>
                                        </p:attrNameLst>
                                      </p:cBhvr>
                                      <p:tavLst>
                                        <p:tav tm="0">
                                          <p:val>
                                            <p:fltVal val="0"/>
                                          </p:val>
                                        </p:tav>
                                        <p:tav tm="100000">
                                          <p:val>
                                            <p:strVal val="#ppt_w"/>
                                          </p:val>
                                        </p:tav>
                                      </p:tavLst>
                                    </p:anim>
                                    <p:anim calcmode="lin" valueType="num">
                                      <p:cBhvr>
                                        <p:cTn id="134" dur="1000" fill="hold"/>
                                        <p:tgtEl>
                                          <p:spTgt spid="160"/>
                                        </p:tgtEl>
                                        <p:attrNameLst>
                                          <p:attrName>ppt_h</p:attrName>
                                        </p:attrNameLst>
                                      </p:cBhvr>
                                      <p:tavLst>
                                        <p:tav tm="0">
                                          <p:val>
                                            <p:fltVal val="0"/>
                                          </p:val>
                                        </p:tav>
                                        <p:tav tm="100000">
                                          <p:val>
                                            <p:strVal val="#ppt_h"/>
                                          </p:val>
                                        </p:tav>
                                      </p:tavLst>
                                    </p:anim>
                                    <p:anim calcmode="lin" valueType="num">
                                      <p:cBhvr>
                                        <p:cTn id="135" dur="1000" fill="hold"/>
                                        <p:tgtEl>
                                          <p:spTgt spid="160"/>
                                        </p:tgtEl>
                                        <p:attrNameLst>
                                          <p:attrName>style.rotation</p:attrName>
                                        </p:attrNameLst>
                                      </p:cBhvr>
                                      <p:tavLst>
                                        <p:tav tm="0">
                                          <p:val>
                                            <p:fltVal val="90"/>
                                          </p:val>
                                        </p:tav>
                                        <p:tav tm="100000">
                                          <p:val>
                                            <p:fltVal val="0"/>
                                          </p:val>
                                        </p:tav>
                                      </p:tavLst>
                                    </p:anim>
                                    <p:animEffect transition="in" filter="fade">
                                      <p:cBhvr>
                                        <p:cTn id="136" dur="1000"/>
                                        <p:tgtEl>
                                          <p:spTgt spid="160"/>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161"/>
                                        </p:tgtEl>
                                        <p:attrNameLst>
                                          <p:attrName>style.visibility</p:attrName>
                                        </p:attrNameLst>
                                      </p:cBhvr>
                                      <p:to>
                                        <p:strVal val="visible"/>
                                      </p:to>
                                    </p:set>
                                    <p:anim calcmode="lin" valueType="num">
                                      <p:cBhvr>
                                        <p:cTn id="139" dur="1000" fill="hold"/>
                                        <p:tgtEl>
                                          <p:spTgt spid="161"/>
                                        </p:tgtEl>
                                        <p:attrNameLst>
                                          <p:attrName>ppt_w</p:attrName>
                                        </p:attrNameLst>
                                      </p:cBhvr>
                                      <p:tavLst>
                                        <p:tav tm="0">
                                          <p:val>
                                            <p:fltVal val="0"/>
                                          </p:val>
                                        </p:tav>
                                        <p:tav tm="100000">
                                          <p:val>
                                            <p:strVal val="#ppt_w"/>
                                          </p:val>
                                        </p:tav>
                                      </p:tavLst>
                                    </p:anim>
                                    <p:anim calcmode="lin" valueType="num">
                                      <p:cBhvr>
                                        <p:cTn id="140" dur="1000" fill="hold"/>
                                        <p:tgtEl>
                                          <p:spTgt spid="161"/>
                                        </p:tgtEl>
                                        <p:attrNameLst>
                                          <p:attrName>ppt_h</p:attrName>
                                        </p:attrNameLst>
                                      </p:cBhvr>
                                      <p:tavLst>
                                        <p:tav tm="0">
                                          <p:val>
                                            <p:fltVal val="0"/>
                                          </p:val>
                                        </p:tav>
                                        <p:tav tm="100000">
                                          <p:val>
                                            <p:strVal val="#ppt_h"/>
                                          </p:val>
                                        </p:tav>
                                      </p:tavLst>
                                    </p:anim>
                                    <p:anim calcmode="lin" valueType="num">
                                      <p:cBhvr>
                                        <p:cTn id="141" dur="1000" fill="hold"/>
                                        <p:tgtEl>
                                          <p:spTgt spid="161"/>
                                        </p:tgtEl>
                                        <p:attrNameLst>
                                          <p:attrName>style.rotation</p:attrName>
                                        </p:attrNameLst>
                                      </p:cBhvr>
                                      <p:tavLst>
                                        <p:tav tm="0">
                                          <p:val>
                                            <p:fltVal val="90"/>
                                          </p:val>
                                        </p:tav>
                                        <p:tav tm="100000">
                                          <p:val>
                                            <p:fltVal val="0"/>
                                          </p:val>
                                        </p:tav>
                                      </p:tavLst>
                                    </p:anim>
                                    <p:animEffect transition="in" filter="fade">
                                      <p:cBhvr>
                                        <p:cTn id="142" dur="1000"/>
                                        <p:tgtEl>
                                          <p:spTgt spid="161"/>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162"/>
                                        </p:tgtEl>
                                        <p:attrNameLst>
                                          <p:attrName>style.visibility</p:attrName>
                                        </p:attrNameLst>
                                      </p:cBhvr>
                                      <p:to>
                                        <p:strVal val="visible"/>
                                      </p:to>
                                    </p:set>
                                    <p:anim calcmode="lin" valueType="num">
                                      <p:cBhvr>
                                        <p:cTn id="145" dur="1000" fill="hold"/>
                                        <p:tgtEl>
                                          <p:spTgt spid="162"/>
                                        </p:tgtEl>
                                        <p:attrNameLst>
                                          <p:attrName>ppt_w</p:attrName>
                                        </p:attrNameLst>
                                      </p:cBhvr>
                                      <p:tavLst>
                                        <p:tav tm="0">
                                          <p:val>
                                            <p:fltVal val="0"/>
                                          </p:val>
                                        </p:tav>
                                        <p:tav tm="100000">
                                          <p:val>
                                            <p:strVal val="#ppt_w"/>
                                          </p:val>
                                        </p:tav>
                                      </p:tavLst>
                                    </p:anim>
                                    <p:anim calcmode="lin" valueType="num">
                                      <p:cBhvr>
                                        <p:cTn id="146" dur="1000" fill="hold"/>
                                        <p:tgtEl>
                                          <p:spTgt spid="162"/>
                                        </p:tgtEl>
                                        <p:attrNameLst>
                                          <p:attrName>ppt_h</p:attrName>
                                        </p:attrNameLst>
                                      </p:cBhvr>
                                      <p:tavLst>
                                        <p:tav tm="0">
                                          <p:val>
                                            <p:fltVal val="0"/>
                                          </p:val>
                                        </p:tav>
                                        <p:tav tm="100000">
                                          <p:val>
                                            <p:strVal val="#ppt_h"/>
                                          </p:val>
                                        </p:tav>
                                      </p:tavLst>
                                    </p:anim>
                                    <p:anim calcmode="lin" valueType="num">
                                      <p:cBhvr>
                                        <p:cTn id="147" dur="1000" fill="hold"/>
                                        <p:tgtEl>
                                          <p:spTgt spid="162"/>
                                        </p:tgtEl>
                                        <p:attrNameLst>
                                          <p:attrName>style.rotation</p:attrName>
                                        </p:attrNameLst>
                                      </p:cBhvr>
                                      <p:tavLst>
                                        <p:tav tm="0">
                                          <p:val>
                                            <p:fltVal val="90"/>
                                          </p:val>
                                        </p:tav>
                                        <p:tav tm="100000">
                                          <p:val>
                                            <p:fltVal val="0"/>
                                          </p:val>
                                        </p:tav>
                                      </p:tavLst>
                                    </p:anim>
                                    <p:animEffect transition="in" filter="fade">
                                      <p:cBhvr>
                                        <p:cTn id="148" dur="1000"/>
                                        <p:tgtEl>
                                          <p:spTgt spid="162"/>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163"/>
                                        </p:tgtEl>
                                        <p:attrNameLst>
                                          <p:attrName>style.visibility</p:attrName>
                                        </p:attrNameLst>
                                      </p:cBhvr>
                                      <p:to>
                                        <p:strVal val="visible"/>
                                      </p:to>
                                    </p:set>
                                    <p:anim calcmode="lin" valueType="num">
                                      <p:cBhvr>
                                        <p:cTn id="151" dur="1000" fill="hold"/>
                                        <p:tgtEl>
                                          <p:spTgt spid="163"/>
                                        </p:tgtEl>
                                        <p:attrNameLst>
                                          <p:attrName>ppt_w</p:attrName>
                                        </p:attrNameLst>
                                      </p:cBhvr>
                                      <p:tavLst>
                                        <p:tav tm="0">
                                          <p:val>
                                            <p:fltVal val="0"/>
                                          </p:val>
                                        </p:tav>
                                        <p:tav tm="100000">
                                          <p:val>
                                            <p:strVal val="#ppt_w"/>
                                          </p:val>
                                        </p:tav>
                                      </p:tavLst>
                                    </p:anim>
                                    <p:anim calcmode="lin" valueType="num">
                                      <p:cBhvr>
                                        <p:cTn id="152" dur="1000" fill="hold"/>
                                        <p:tgtEl>
                                          <p:spTgt spid="163"/>
                                        </p:tgtEl>
                                        <p:attrNameLst>
                                          <p:attrName>ppt_h</p:attrName>
                                        </p:attrNameLst>
                                      </p:cBhvr>
                                      <p:tavLst>
                                        <p:tav tm="0">
                                          <p:val>
                                            <p:fltVal val="0"/>
                                          </p:val>
                                        </p:tav>
                                        <p:tav tm="100000">
                                          <p:val>
                                            <p:strVal val="#ppt_h"/>
                                          </p:val>
                                        </p:tav>
                                      </p:tavLst>
                                    </p:anim>
                                    <p:anim calcmode="lin" valueType="num">
                                      <p:cBhvr>
                                        <p:cTn id="153" dur="1000" fill="hold"/>
                                        <p:tgtEl>
                                          <p:spTgt spid="163"/>
                                        </p:tgtEl>
                                        <p:attrNameLst>
                                          <p:attrName>style.rotation</p:attrName>
                                        </p:attrNameLst>
                                      </p:cBhvr>
                                      <p:tavLst>
                                        <p:tav tm="0">
                                          <p:val>
                                            <p:fltVal val="90"/>
                                          </p:val>
                                        </p:tav>
                                        <p:tav tm="100000">
                                          <p:val>
                                            <p:fltVal val="0"/>
                                          </p:val>
                                        </p:tav>
                                      </p:tavLst>
                                    </p:anim>
                                    <p:animEffect transition="in" filter="fade">
                                      <p:cBhvr>
                                        <p:cTn id="154" dur="1000"/>
                                        <p:tgtEl>
                                          <p:spTgt spid="163"/>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164"/>
                                        </p:tgtEl>
                                        <p:attrNameLst>
                                          <p:attrName>style.visibility</p:attrName>
                                        </p:attrNameLst>
                                      </p:cBhvr>
                                      <p:to>
                                        <p:strVal val="visible"/>
                                      </p:to>
                                    </p:set>
                                    <p:anim calcmode="lin" valueType="num">
                                      <p:cBhvr>
                                        <p:cTn id="157" dur="1000" fill="hold"/>
                                        <p:tgtEl>
                                          <p:spTgt spid="164"/>
                                        </p:tgtEl>
                                        <p:attrNameLst>
                                          <p:attrName>ppt_w</p:attrName>
                                        </p:attrNameLst>
                                      </p:cBhvr>
                                      <p:tavLst>
                                        <p:tav tm="0">
                                          <p:val>
                                            <p:fltVal val="0"/>
                                          </p:val>
                                        </p:tav>
                                        <p:tav tm="100000">
                                          <p:val>
                                            <p:strVal val="#ppt_w"/>
                                          </p:val>
                                        </p:tav>
                                      </p:tavLst>
                                    </p:anim>
                                    <p:anim calcmode="lin" valueType="num">
                                      <p:cBhvr>
                                        <p:cTn id="158" dur="1000" fill="hold"/>
                                        <p:tgtEl>
                                          <p:spTgt spid="164"/>
                                        </p:tgtEl>
                                        <p:attrNameLst>
                                          <p:attrName>ppt_h</p:attrName>
                                        </p:attrNameLst>
                                      </p:cBhvr>
                                      <p:tavLst>
                                        <p:tav tm="0">
                                          <p:val>
                                            <p:fltVal val="0"/>
                                          </p:val>
                                        </p:tav>
                                        <p:tav tm="100000">
                                          <p:val>
                                            <p:strVal val="#ppt_h"/>
                                          </p:val>
                                        </p:tav>
                                      </p:tavLst>
                                    </p:anim>
                                    <p:anim calcmode="lin" valueType="num">
                                      <p:cBhvr>
                                        <p:cTn id="159" dur="1000" fill="hold"/>
                                        <p:tgtEl>
                                          <p:spTgt spid="164"/>
                                        </p:tgtEl>
                                        <p:attrNameLst>
                                          <p:attrName>style.rotation</p:attrName>
                                        </p:attrNameLst>
                                      </p:cBhvr>
                                      <p:tavLst>
                                        <p:tav tm="0">
                                          <p:val>
                                            <p:fltVal val="90"/>
                                          </p:val>
                                        </p:tav>
                                        <p:tav tm="100000">
                                          <p:val>
                                            <p:fltVal val="0"/>
                                          </p:val>
                                        </p:tav>
                                      </p:tavLst>
                                    </p:anim>
                                    <p:animEffect transition="in" filter="fade">
                                      <p:cBhvr>
                                        <p:cTn id="160" dur="1000"/>
                                        <p:tgtEl>
                                          <p:spTgt spid="164"/>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165"/>
                                        </p:tgtEl>
                                        <p:attrNameLst>
                                          <p:attrName>style.visibility</p:attrName>
                                        </p:attrNameLst>
                                      </p:cBhvr>
                                      <p:to>
                                        <p:strVal val="visible"/>
                                      </p:to>
                                    </p:set>
                                    <p:anim calcmode="lin" valueType="num">
                                      <p:cBhvr>
                                        <p:cTn id="163" dur="1000" fill="hold"/>
                                        <p:tgtEl>
                                          <p:spTgt spid="165"/>
                                        </p:tgtEl>
                                        <p:attrNameLst>
                                          <p:attrName>ppt_w</p:attrName>
                                        </p:attrNameLst>
                                      </p:cBhvr>
                                      <p:tavLst>
                                        <p:tav tm="0">
                                          <p:val>
                                            <p:fltVal val="0"/>
                                          </p:val>
                                        </p:tav>
                                        <p:tav tm="100000">
                                          <p:val>
                                            <p:strVal val="#ppt_w"/>
                                          </p:val>
                                        </p:tav>
                                      </p:tavLst>
                                    </p:anim>
                                    <p:anim calcmode="lin" valueType="num">
                                      <p:cBhvr>
                                        <p:cTn id="164" dur="1000" fill="hold"/>
                                        <p:tgtEl>
                                          <p:spTgt spid="165"/>
                                        </p:tgtEl>
                                        <p:attrNameLst>
                                          <p:attrName>ppt_h</p:attrName>
                                        </p:attrNameLst>
                                      </p:cBhvr>
                                      <p:tavLst>
                                        <p:tav tm="0">
                                          <p:val>
                                            <p:fltVal val="0"/>
                                          </p:val>
                                        </p:tav>
                                        <p:tav tm="100000">
                                          <p:val>
                                            <p:strVal val="#ppt_h"/>
                                          </p:val>
                                        </p:tav>
                                      </p:tavLst>
                                    </p:anim>
                                    <p:anim calcmode="lin" valueType="num">
                                      <p:cBhvr>
                                        <p:cTn id="165" dur="1000" fill="hold"/>
                                        <p:tgtEl>
                                          <p:spTgt spid="165"/>
                                        </p:tgtEl>
                                        <p:attrNameLst>
                                          <p:attrName>style.rotation</p:attrName>
                                        </p:attrNameLst>
                                      </p:cBhvr>
                                      <p:tavLst>
                                        <p:tav tm="0">
                                          <p:val>
                                            <p:fltVal val="90"/>
                                          </p:val>
                                        </p:tav>
                                        <p:tav tm="100000">
                                          <p:val>
                                            <p:fltVal val="0"/>
                                          </p:val>
                                        </p:tav>
                                      </p:tavLst>
                                    </p:anim>
                                    <p:animEffect transition="in" filter="fade">
                                      <p:cBhvr>
                                        <p:cTn id="166" dur="1000"/>
                                        <p:tgtEl>
                                          <p:spTgt spid="165"/>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166"/>
                                        </p:tgtEl>
                                        <p:attrNameLst>
                                          <p:attrName>style.visibility</p:attrName>
                                        </p:attrNameLst>
                                      </p:cBhvr>
                                      <p:to>
                                        <p:strVal val="visible"/>
                                      </p:to>
                                    </p:set>
                                    <p:anim calcmode="lin" valueType="num">
                                      <p:cBhvr>
                                        <p:cTn id="169" dur="1000" fill="hold"/>
                                        <p:tgtEl>
                                          <p:spTgt spid="166"/>
                                        </p:tgtEl>
                                        <p:attrNameLst>
                                          <p:attrName>ppt_w</p:attrName>
                                        </p:attrNameLst>
                                      </p:cBhvr>
                                      <p:tavLst>
                                        <p:tav tm="0">
                                          <p:val>
                                            <p:fltVal val="0"/>
                                          </p:val>
                                        </p:tav>
                                        <p:tav tm="100000">
                                          <p:val>
                                            <p:strVal val="#ppt_w"/>
                                          </p:val>
                                        </p:tav>
                                      </p:tavLst>
                                    </p:anim>
                                    <p:anim calcmode="lin" valueType="num">
                                      <p:cBhvr>
                                        <p:cTn id="170" dur="1000" fill="hold"/>
                                        <p:tgtEl>
                                          <p:spTgt spid="166"/>
                                        </p:tgtEl>
                                        <p:attrNameLst>
                                          <p:attrName>ppt_h</p:attrName>
                                        </p:attrNameLst>
                                      </p:cBhvr>
                                      <p:tavLst>
                                        <p:tav tm="0">
                                          <p:val>
                                            <p:fltVal val="0"/>
                                          </p:val>
                                        </p:tav>
                                        <p:tav tm="100000">
                                          <p:val>
                                            <p:strVal val="#ppt_h"/>
                                          </p:val>
                                        </p:tav>
                                      </p:tavLst>
                                    </p:anim>
                                    <p:anim calcmode="lin" valueType="num">
                                      <p:cBhvr>
                                        <p:cTn id="171" dur="1000" fill="hold"/>
                                        <p:tgtEl>
                                          <p:spTgt spid="166"/>
                                        </p:tgtEl>
                                        <p:attrNameLst>
                                          <p:attrName>style.rotation</p:attrName>
                                        </p:attrNameLst>
                                      </p:cBhvr>
                                      <p:tavLst>
                                        <p:tav tm="0">
                                          <p:val>
                                            <p:fltVal val="90"/>
                                          </p:val>
                                        </p:tav>
                                        <p:tav tm="100000">
                                          <p:val>
                                            <p:fltVal val="0"/>
                                          </p:val>
                                        </p:tav>
                                      </p:tavLst>
                                    </p:anim>
                                    <p:animEffect transition="in" filter="fade">
                                      <p:cBhvr>
                                        <p:cTn id="172" dur="1000"/>
                                        <p:tgtEl>
                                          <p:spTgt spid="166"/>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167"/>
                                        </p:tgtEl>
                                        <p:attrNameLst>
                                          <p:attrName>style.visibility</p:attrName>
                                        </p:attrNameLst>
                                      </p:cBhvr>
                                      <p:to>
                                        <p:strVal val="visible"/>
                                      </p:to>
                                    </p:set>
                                    <p:anim calcmode="lin" valueType="num">
                                      <p:cBhvr>
                                        <p:cTn id="175" dur="1000" fill="hold"/>
                                        <p:tgtEl>
                                          <p:spTgt spid="167"/>
                                        </p:tgtEl>
                                        <p:attrNameLst>
                                          <p:attrName>ppt_w</p:attrName>
                                        </p:attrNameLst>
                                      </p:cBhvr>
                                      <p:tavLst>
                                        <p:tav tm="0">
                                          <p:val>
                                            <p:fltVal val="0"/>
                                          </p:val>
                                        </p:tav>
                                        <p:tav tm="100000">
                                          <p:val>
                                            <p:strVal val="#ppt_w"/>
                                          </p:val>
                                        </p:tav>
                                      </p:tavLst>
                                    </p:anim>
                                    <p:anim calcmode="lin" valueType="num">
                                      <p:cBhvr>
                                        <p:cTn id="176" dur="1000" fill="hold"/>
                                        <p:tgtEl>
                                          <p:spTgt spid="167"/>
                                        </p:tgtEl>
                                        <p:attrNameLst>
                                          <p:attrName>ppt_h</p:attrName>
                                        </p:attrNameLst>
                                      </p:cBhvr>
                                      <p:tavLst>
                                        <p:tav tm="0">
                                          <p:val>
                                            <p:fltVal val="0"/>
                                          </p:val>
                                        </p:tav>
                                        <p:tav tm="100000">
                                          <p:val>
                                            <p:strVal val="#ppt_h"/>
                                          </p:val>
                                        </p:tav>
                                      </p:tavLst>
                                    </p:anim>
                                    <p:anim calcmode="lin" valueType="num">
                                      <p:cBhvr>
                                        <p:cTn id="177" dur="1000" fill="hold"/>
                                        <p:tgtEl>
                                          <p:spTgt spid="167"/>
                                        </p:tgtEl>
                                        <p:attrNameLst>
                                          <p:attrName>style.rotation</p:attrName>
                                        </p:attrNameLst>
                                      </p:cBhvr>
                                      <p:tavLst>
                                        <p:tav tm="0">
                                          <p:val>
                                            <p:fltVal val="90"/>
                                          </p:val>
                                        </p:tav>
                                        <p:tav tm="100000">
                                          <p:val>
                                            <p:fltVal val="0"/>
                                          </p:val>
                                        </p:tav>
                                      </p:tavLst>
                                    </p:anim>
                                    <p:animEffect transition="in" filter="fade">
                                      <p:cBhvr>
                                        <p:cTn id="178" dur="1000"/>
                                        <p:tgtEl>
                                          <p:spTgt spid="167"/>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168"/>
                                        </p:tgtEl>
                                        <p:attrNameLst>
                                          <p:attrName>style.visibility</p:attrName>
                                        </p:attrNameLst>
                                      </p:cBhvr>
                                      <p:to>
                                        <p:strVal val="visible"/>
                                      </p:to>
                                    </p:set>
                                    <p:anim calcmode="lin" valueType="num">
                                      <p:cBhvr>
                                        <p:cTn id="181" dur="1000" fill="hold"/>
                                        <p:tgtEl>
                                          <p:spTgt spid="168"/>
                                        </p:tgtEl>
                                        <p:attrNameLst>
                                          <p:attrName>ppt_w</p:attrName>
                                        </p:attrNameLst>
                                      </p:cBhvr>
                                      <p:tavLst>
                                        <p:tav tm="0">
                                          <p:val>
                                            <p:fltVal val="0"/>
                                          </p:val>
                                        </p:tav>
                                        <p:tav tm="100000">
                                          <p:val>
                                            <p:strVal val="#ppt_w"/>
                                          </p:val>
                                        </p:tav>
                                      </p:tavLst>
                                    </p:anim>
                                    <p:anim calcmode="lin" valueType="num">
                                      <p:cBhvr>
                                        <p:cTn id="182" dur="1000" fill="hold"/>
                                        <p:tgtEl>
                                          <p:spTgt spid="168"/>
                                        </p:tgtEl>
                                        <p:attrNameLst>
                                          <p:attrName>ppt_h</p:attrName>
                                        </p:attrNameLst>
                                      </p:cBhvr>
                                      <p:tavLst>
                                        <p:tav tm="0">
                                          <p:val>
                                            <p:fltVal val="0"/>
                                          </p:val>
                                        </p:tav>
                                        <p:tav tm="100000">
                                          <p:val>
                                            <p:strVal val="#ppt_h"/>
                                          </p:val>
                                        </p:tav>
                                      </p:tavLst>
                                    </p:anim>
                                    <p:anim calcmode="lin" valueType="num">
                                      <p:cBhvr>
                                        <p:cTn id="183" dur="1000" fill="hold"/>
                                        <p:tgtEl>
                                          <p:spTgt spid="168"/>
                                        </p:tgtEl>
                                        <p:attrNameLst>
                                          <p:attrName>style.rotation</p:attrName>
                                        </p:attrNameLst>
                                      </p:cBhvr>
                                      <p:tavLst>
                                        <p:tav tm="0">
                                          <p:val>
                                            <p:fltVal val="90"/>
                                          </p:val>
                                        </p:tav>
                                        <p:tav tm="100000">
                                          <p:val>
                                            <p:fltVal val="0"/>
                                          </p:val>
                                        </p:tav>
                                      </p:tavLst>
                                    </p:anim>
                                    <p:animEffect transition="in" filter="fade">
                                      <p:cBhvr>
                                        <p:cTn id="184" dur="1000"/>
                                        <p:tgtEl>
                                          <p:spTgt spid="168"/>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169"/>
                                        </p:tgtEl>
                                        <p:attrNameLst>
                                          <p:attrName>style.visibility</p:attrName>
                                        </p:attrNameLst>
                                      </p:cBhvr>
                                      <p:to>
                                        <p:strVal val="visible"/>
                                      </p:to>
                                    </p:set>
                                    <p:anim calcmode="lin" valueType="num">
                                      <p:cBhvr>
                                        <p:cTn id="187" dur="1000" fill="hold"/>
                                        <p:tgtEl>
                                          <p:spTgt spid="169"/>
                                        </p:tgtEl>
                                        <p:attrNameLst>
                                          <p:attrName>ppt_w</p:attrName>
                                        </p:attrNameLst>
                                      </p:cBhvr>
                                      <p:tavLst>
                                        <p:tav tm="0">
                                          <p:val>
                                            <p:fltVal val="0"/>
                                          </p:val>
                                        </p:tav>
                                        <p:tav tm="100000">
                                          <p:val>
                                            <p:strVal val="#ppt_w"/>
                                          </p:val>
                                        </p:tav>
                                      </p:tavLst>
                                    </p:anim>
                                    <p:anim calcmode="lin" valueType="num">
                                      <p:cBhvr>
                                        <p:cTn id="188" dur="1000" fill="hold"/>
                                        <p:tgtEl>
                                          <p:spTgt spid="169"/>
                                        </p:tgtEl>
                                        <p:attrNameLst>
                                          <p:attrName>ppt_h</p:attrName>
                                        </p:attrNameLst>
                                      </p:cBhvr>
                                      <p:tavLst>
                                        <p:tav tm="0">
                                          <p:val>
                                            <p:fltVal val="0"/>
                                          </p:val>
                                        </p:tav>
                                        <p:tav tm="100000">
                                          <p:val>
                                            <p:strVal val="#ppt_h"/>
                                          </p:val>
                                        </p:tav>
                                      </p:tavLst>
                                    </p:anim>
                                    <p:anim calcmode="lin" valueType="num">
                                      <p:cBhvr>
                                        <p:cTn id="189" dur="1000" fill="hold"/>
                                        <p:tgtEl>
                                          <p:spTgt spid="169"/>
                                        </p:tgtEl>
                                        <p:attrNameLst>
                                          <p:attrName>style.rotation</p:attrName>
                                        </p:attrNameLst>
                                      </p:cBhvr>
                                      <p:tavLst>
                                        <p:tav tm="0">
                                          <p:val>
                                            <p:fltVal val="90"/>
                                          </p:val>
                                        </p:tav>
                                        <p:tav tm="100000">
                                          <p:val>
                                            <p:fltVal val="0"/>
                                          </p:val>
                                        </p:tav>
                                      </p:tavLst>
                                    </p:anim>
                                    <p:animEffect transition="in" filter="fade">
                                      <p:cBhvr>
                                        <p:cTn id="190" dur="1000"/>
                                        <p:tgtEl>
                                          <p:spTgt spid="169"/>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170"/>
                                        </p:tgtEl>
                                        <p:attrNameLst>
                                          <p:attrName>style.visibility</p:attrName>
                                        </p:attrNameLst>
                                      </p:cBhvr>
                                      <p:to>
                                        <p:strVal val="visible"/>
                                      </p:to>
                                    </p:set>
                                    <p:anim calcmode="lin" valueType="num">
                                      <p:cBhvr>
                                        <p:cTn id="193" dur="1000" fill="hold"/>
                                        <p:tgtEl>
                                          <p:spTgt spid="170"/>
                                        </p:tgtEl>
                                        <p:attrNameLst>
                                          <p:attrName>ppt_w</p:attrName>
                                        </p:attrNameLst>
                                      </p:cBhvr>
                                      <p:tavLst>
                                        <p:tav tm="0">
                                          <p:val>
                                            <p:fltVal val="0"/>
                                          </p:val>
                                        </p:tav>
                                        <p:tav tm="100000">
                                          <p:val>
                                            <p:strVal val="#ppt_w"/>
                                          </p:val>
                                        </p:tav>
                                      </p:tavLst>
                                    </p:anim>
                                    <p:anim calcmode="lin" valueType="num">
                                      <p:cBhvr>
                                        <p:cTn id="194" dur="1000" fill="hold"/>
                                        <p:tgtEl>
                                          <p:spTgt spid="170"/>
                                        </p:tgtEl>
                                        <p:attrNameLst>
                                          <p:attrName>ppt_h</p:attrName>
                                        </p:attrNameLst>
                                      </p:cBhvr>
                                      <p:tavLst>
                                        <p:tav tm="0">
                                          <p:val>
                                            <p:fltVal val="0"/>
                                          </p:val>
                                        </p:tav>
                                        <p:tav tm="100000">
                                          <p:val>
                                            <p:strVal val="#ppt_h"/>
                                          </p:val>
                                        </p:tav>
                                      </p:tavLst>
                                    </p:anim>
                                    <p:anim calcmode="lin" valueType="num">
                                      <p:cBhvr>
                                        <p:cTn id="195" dur="1000" fill="hold"/>
                                        <p:tgtEl>
                                          <p:spTgt spid="170"/>
                                        </p:tgtEl>
                                        <p:attrNameLst>
                                          <p:attrName>style.rotation</p:attrName>
                                        </p:attrNameLst>
                                      </p:cBhvr>
                                      <p:tavLst>
                                        <p:tav tm="0">
                                          <p:val>
                                            <p:fltVal val="90"/>
                                          </p:val>
                                        </p:tav>
                                        <p:tav tm="100000">
                                          <p:val>
                                            <p:fltVal val="0"/>
                                          </p:val>
                                        </p:tav>
                                      </p:tavLst>
                                    </p:anim>
                                    <p:animEffect transition="in" filter="fade">
                                      <p:cBhvr>
                                        <p:cTn id="196" dur="1000"/>
                                        <p:tgtEl>
                                          <p:spTgt spid="170"/>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171"/>
                                        </p:tgtEl>
                                        <p:attrNameLst>
                                          <p:attrName>style.visibility</p:attrName>
                                        </p:attrNameLst>
                                      </p:cBhvr>
                                      <p:to>
                                        <p:strVal val="visible"/>
                                      </p:to>
                                    </p:set>
                                    <p:anim calcmode="lin" valueType="num">
                                      <p:cBhvr>
                                        <p:cTn id="199" dur="1000" fill="hold"/>
                                        <p:tgtEl>
                                          <p:spTgt spid="171"/>
                                        </p:tgtEl>
                                        <p:attrNameLst>
                                          <p:attrName>ppt_w</p:attrName>
                                        </p:attrNameLst>
                                      </p:cBhvr>
                                      <p:tavLst>
                                        <p:tav tm="0">
                                          <p:val>
                                            <p:fltVal val="0"/>
                                          </p:val>
                                        </p:tav>
                                        <p:tav tm="100000">
                                          <p:val>
                                            <p:strVal val="#ppt_w"/>
                                          </p:val>
                                        </p:tav>
                                      </p:tavLst>
                                    </p:anim>
                                    <p:anim calcmode="lin" valueType="num">
                                      <p:cBhvr>
                                        <p:cTn id="200" dur="1000" fill="hold"/>
                                        <p:tgtEl>
                                          <p:spTgt spid="171"/>
                                        </p:tgtEl>
                                        <p:attrNameLst>
                                          <p:attrName>ppt_h</p:attrName>
                                        </p:attrNameLst>
                                      </p:cBhvr>
                                      <p:tavLst>
                                        <p:tav tm="0">
                                          <p:val>
                                            <p:fltVal val="0"/>
                                          </p:val>
                                        </p:tav>
                                        <p:tav tm="100000">
                                          <p:val>
                                            <p:strVal val="#ppt_h"/>
                                          </p:val>
                                        </p:tav>
                                      </p:tavLst>
                                    </p:anim>
                                    <p:anim calcmode="lin" valueType="num">
                                      <p:cBhvr>
                                        <p:cTn id="201" dur="1000" fill="hold"/>
                                        <p:tgtEl>
                                          <p:spTgt spid="171"/>
                                        </p:tgtEl>
                                        <p:attrNameLst>
                                          <p:attrName>style.rotation</p:attrName>
                                        </p:attrNameLst>
                                      </p:cBhvr>
                                      <p:tavLst>
                                        <p:tav tm="0">
                                          <p:val>
                                            <p:fltVal val="90"/>
                                          </p:val>
                                        </p:tav>
                                        <p:tav tm="100000">
                                          <p:val>
                                            <p:fltVal val="0"/>
                                          </p:val>
                                        </p:tav>
                                      </p:tavLst>
                                    </p:anim>
                                    <p:animEffect transition="in" filter="fade">
                                      <p:cBhvr>
                                        <p:cTn id="202" dur="1000"/>
                                        <p:tgtEl>
                                          <p:spTgt spid="171"/>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172"/>
                                        </p:tgtEl>
                                        <p:attrNameLst>
                                          <p:attrName>style.visibility</p:attrName>
                                        </p:attrNameLst>
                                      </p:cBhvr>
                                      <p:to>
                                        <p:strVal val="visible"/>
                                      </p:to>
                                    </p:set>
                                    <p:anim calcmode="lin" valueType="num">
                                      <p:cBhvr>
                                        <p:cTn id="205" dur="1000" fill="hold"/>
                                        <p:tgtEl>
                                          <p:spTgt spid="172"/>
                                        </p:tgtEl>
                                        <p:attrNameLst>
                                          <p:attrName>ppt_w</p:attrName>
                                        </p:attrNameLst>
                                      </p:cBhvr>
                                      <p:tavLst>
                                        <p:tav tm="0">
                                          <p:val>
                                            <p:fltVal val="0"/>
                                          </p:val>
                                        </p:tav>
                                        <p:tav tm="100000">
                                          <p:val>
                                            <p:strVal val="#ppt_w"/>
                                          </p:val>
                                        </p:tav>
                                      </p:tavLst>
                                    </p:anim>
                                    <p:anim calcmode="lin" valueType="num">
                                      <p:cBhvr>
                                        <p:cTn id="206" dur="1000" fill="hold"/>
                                        <p:tgtEl>
                                          <p:spTgt spid="172"/>
                                        </p:tgtEl>
                                        <p:attrNameLst>
                                          <p:attrName>ppt_h</p:attrName>
                                        </p:attrNameLst>
                                      </p:cBhvr>
                                      <p:tavLst>
                                        <p:tav tm="0">
                                          <p:val>
                                            <p:fltVal val="0"/>
                                          </p:val>
                                        </p:tav>
                                        <p:tav tm="100000">
                                          <p:val>
                                            <p:strVal val="#ppt_h"/>
                                          </p:val>
                                        </p:tav>
                                      </p:tavLst>
                                    </p:anim>
                                    <p:anim calcmode="lin" valueType="num">
                                      <p:cBhvr>
                                        <p:cTn id="207" dur="1000" fill="hold"/>
                                        <p:tgtEl>
                                          <p:spTgt spid="172"/>
                                        </p:tgtEl>
                                        <p:attrNameLst>
                                          <p:attrName>style.rotation</p:attrName>
                                        </p:attrNameLst>
                                      </p:cBhvr>
                                      <p:tavLst>
                                        <p:tav tm="0">
                                          <p:val>
                                            <p:fltVal val="90"/>
                                          </p:val>
                                        </p:tav>
                                        <p:tav tm="100000">
                                          <p:val>
                                            <p:fltVal val="0"/>
                                          </p:val>
                                        </p:tav>
                                      </p:tavLst>
                                    </p:anim>
                                    <p:animEffect transition="in" filter="fade">
                                      <p:cBhvr>
                                        <p:cTn id="208" dur="1000"/>
                                        <p:tgtEl>
                                          <p:spTgt spid="172"/>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173"/>
                                        </p:tgtEl>
                                        <p:attrNameLst>
                                          <p:attrName>style.visibility</p:attrName>
                                        </p:attrNameLst>
                                      </p:cBhvr>
                                      <p:to>
                                        <p:strVal val="visible"/>
                                      </p:to>
                                    </p:set>
                                    <p:anim calcmode="lin" valueType="num">
                                      <p:cBhvr>
                                        <p:cTn id="211" dur="1000" fill="hold"/>
                                        <p:tgtEl>
                                          <p:spTgt spid="173"/>
                                        </p:tgtEl>
                                        <p:attrNameLst>
                                          <p:attrName>ppt_w</p:attrName>
                                        </p:attrNameLst>
                                      </p:cBhvr>
                                      <p:tavLst>
                                        <p:tav tm="0">
                                          <p:val>
                                            <p:fltVal val="0"/>
                                          </p:val>
                                        </p:tav>
                                        <p:tav tm="100000">
                                          <p:val>
                                            <p:strVal val="#ppt_w"/>
                                          </p:val>
                                        </p:tav>
                                      </p:tavLst>
                                    </p:anim>
                                    <p:anim calcmode="lin" valueType="num">
                                      <p:cBhvr>
                                        <p:cTn id="212" dur="1000" fill="hold"/>
                                        <p:tgtEl>
                                          <p:spTgt spid="173"/>
                                        </p:tgtEl>
                                        <p:attrNameLst>
                                          <p:attrName>ppt_h</p:attrName>
                                        </p:attrNameLst>
                                      </p:cBhvr>
                                      <p:tavLst>
                                        <p:tav tm="0">
                                          <p:val>
                                            <p:fltVal val="0"/>
                                          </p:val>
                                        </p:tav>
                                        <p:tav tm="100000">
                                          <p:val>
                                            <p:strVal val="#ppt_h"/>
                                          </p:val>
                                        </p:tav>
                                      </p:tavLst>
                                    </p:anim>
                                    <p:anim calcmode="lin" valueType="num">
                                      <p:cBhvr>
                                        <p:cTn id="213" dur="1000" fill="hold"/>
                                        <p:tgtEl>
                                          <p:spTgt spid="173"/>
                                        </p:tgtEl>
                                        <p:attrNameLst>
                                          <p:attrName>style.rotation</p:attrName>
                                        </p:attrNameLst>
                                      </p:cBhvr>
                                      <p:tavLst>
                                        <p:tav tm="0">
                                          <p:val>
                                            <p:fltVal val="90"/>
                                          </p:val>
                                        </p:tav>
                                        <p:tav tm="100000">
                                          <p:val>
                                            <p:fltVal val="0"/>
                                          </p:val>
                                        </p:tav>
                                      </p:tavLst>
                                    </p:anim>
                                    <p:animEffect transition="in" filter="fade">
                                      <p:cBhvr>
                                        <p:cTn id="214" dur="1000"/>
                                        <p:tgtEl>
                                          <p:spTgt spid="173"/>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174"/>
                                        </p:tgtEl>
                                        <p:attrNameLst>
                                          <p:attrName>style.visibility</p:attrName>
                                        </p:attrNameLst>
                                      </p:cBhvr>
                                      <p:to>
                                        <p:strVal val="visible"/>
                                      </p:to>
                                    </p:set>
                                    <p:anim calcmode="lin" valueType="num">
                                      <p:cBhvr>
                                        <p:cTn id="217" dur="1000" fill="hold"/>
                                        <p:tgtEl>
                                          <p:spTgt spid="174"/>
                                        </p:tgtEl>
                                        <p:attrNameLst>
                                          <p:attrName>ppt_w</p:attrName>
                                        </p:attrNameLst>
                                      </p:cBhvr>
                                      <p:tavLst>
                                        <p:tav tm="0">
                                          <p:val>
                                            <p:fltVal val="0"/>
                                          </p:val>
                                        </p:tav>
                                        <p:tav tm="100000">
                                          <p:val>
                                            <p:strVal val="#ppt_w"/>
                                          </p:val>
                                        </p:tav>
                                      </p:tavLst>
                                    </p:anim>
                                    <p:anim calcmode="lin" valueType="num">
                                      <p:cBhvr>
                                        <p:cTn id="218" dur="1000" fill="hold"/>
                                        <p:tgtEl>
                                          <p:spTgt spid="174"/>
                                        </p:tgtEl>
                                        <p:attrNameLst>
                                          <p:attrName>ppt_h</p:attrName>
                                        </p:attrNameLst>
                                      </p:cBhvr>
                                      <p:tavLst>
                                        <p:tav tm="0">
                                          <p:val>
                                            <p:fltVal val="0"/>
                                          </p:val>
                                        </p:tav>
                                        <p:tav tm="100000">
                                          <p:val>
                                            <p:strVal val="#ppt_h"/>
                                          </p:val>
                                        </p:tav>
                                      </p:tavLst>
                                    </p:anim>
                                    <p:anim calcmode="lin" valueType="num">
                                      <p:cBhvr>
                                        <p:cTn id="219" dur="1000" fill="hold"/>
                                        <p:tgtEl>
                                          <p:spTgt spid="174"/>
                                        </p:tgtEl>
                                        <p:attrNameLst>
                                          <p:attrName>style.rotation</p:attrName>
                                        </p:attrNameLst>
                                      </p:cBhvr>
                                      <p:tavLst>
                                        <p:tav tm="0">
                                          <p:val>
                                            <p:fltVal val="90"/>
                                          </p:val>
                                        </p:tav>
                                        <p:tav tm="100000">
                                          <p:val>
                                            <p:fltVal val="0"/>
                                          </p:val>
                                        </p:tav>
                                      </p:tavLst>
                                    </p:anim>
                                    <p:animEffect transition="in" filter="fade">
                                      <p:cBhvr>
                                        <p:cTn id="220" dur="1000"/>
                                        <p:tgtEl>
                                          <p:spTgt spid="174"/>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175"/>
                                        </p:tgtEl>
                                        <p:attrNameLst>
                                          <p:attrName>style.visibility</p:attrName>
                                        </p:attrNameLst>
                                      </p:cBhvr>
                                      <p:to>
                                        <p:strVal val="visible"/>
                                      </p:to>
                                    </p:set>
                                    <p:anim calcmode="lin" valueType="num">
                                      <p:cBhvr>
                                        <p:cTn id="223" dur="1000" fill="hold"/>
                                        <p:tgtEl>
                                          <p:spTgt spid="175"/>
                                        </p:tgtEl>
                                        <p:attrNameLst>
                                          <p:attrName>ppt_w</p:attrName>
                                        </p:attrNameLst>
                                      </p:cBhvr>
                                      <p:tavLst>
                                        <p:tav tm="0">
                                          <p:val>
                                            <p:fltVal val="0"/>
                                          </p:val>
                                        </p:tav>
                                        <p:tav tm="100000">
                                          <p:val>
                                            <p:strVal val="#ppt_w"/>
                                          </p:val>
                                        </p:tav>
                                      </p:tavLst>
                                    </p:anim>
                                    <p:anim calcmode="lin" valueType="num">
                                      <p:cBhvr>
                                        <p:cTn id="224" dur="1000" fill="hold"/>
                                        <p:tgtEl>
                                          <p:spTgt spid="175"/>
                                        </p:tgtEl>
                                        <p:attrNameLst>
                                          <p:attrName>ppt_h</p:attrName>
                                        </p:attrNameLst>
                                      </p:cBhvr>
                                      <p:tavLst>
                                        <p:tav tm="0">
                                          <p:val>
                                            <p:fltVal val="0"/>
                                          </p:val>
                                        </p:tav>
                                        <p:tav tm="100000">
                                          <p:val>
                                            <p:strVal val="#ppt_h"/>
                                          </p:val>
                                        </p:tav>
                                      </p:tavLst>
                                    </p:anim>
                                    <p:anim calcmode="lin" valueType="num">
                                      <p:cBhvr>
                                        <p:cTn id="225" dur="1000" fill="hold"/>
                                        <p:tgtEl>
                                          <p:spTgt spid="175"/>
                                        </p:tgtEl>
                                        <p:attrNameLst>
                                          <p:attrName>style.rotation</p:attrName>
                                        </p:attrNameLst>
                                      </p:cBhvr>
                                      <p:tavLst>
                                        <p:tav tm="0">
                                          <p:val>
                                            <p:fltVal val="90"/>
                                          </p:val>
                                        </p:tav>
                                        <p:tav tm="100000">
                                          <p:val>
                                            <p:fltVal val="0"/>
                                          </p:val>
                                        </p:tav>
                                      </p:tavLst>
                                    </p:anim>
                                    <p:animEffect transition="in" filter="fade">
                                      <p:cBhvr>
                                        <p:cTn id="226" dur="1000"/>
                                        <p:tgtEl>
                                          <p:spTgt spid="175"/>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176"/>
                                        </p:tgtEl>
                                        <p:attrNameLst>
                                          <p:attrName>style.visibility</p:attrName>
                                        </p:attrNameLst>
                                      </p:cBhvr>
                                      <p:to>
                                        <p:strVal val="visible"/>
                                      </p:to>
                                    </p:set>
                                    <p:anim calcmode="lin" valueType="num">
                                      <p:cBhvr>
                                        <p:cTn id="229" dur="1000" fill="hold"/>
                                        <p:tgtEl>
                                          <p:spTgt spid="176"/>
                                        </p:tgtEl>
                                        <p:attrNameLst>
                                          <p:attrName>ppt_w</p:attrName>
                                        </p:attrNameLst>
                                      </p:cBhvr>
                                      <p:tavLst>
                                        <p:tav tm="0">
                                          <p:val>
                                            <p:fltVal val="0"/>
                                          </p:val>
                                        </p:tav>
                                        <p:tav tm="100000">
                                          <p:val>
                                            <p:strVal val="#ppt_w"/>
                                          </p:val>
                                        </p:tav>
                                      </p:tavLst>
                                    </p:anim>
                                    <p:anim calcmode="lin" valueType="num">
                                      <p:cBhvr>
                                        <p:cTn id="230" dur="1000" fill="hold"/>
                                        <p:tgtEl>
                                          <p:spTgt spid="176"/>
                                        </p:tgtEl>
                                        <p:attrNameLst>
                                          <p:attrName>ppt_h</p:attrName>
                                        </p:attrNameLst>
                                      </p:cBhvr>
                                      <p:tavLst>
                                        <p:tav tm="0">
                                          <p:val>
                                            <p:fltVal val="0"/>
                                          </p:val>
                                        </p:tav>
                                        <p:tav tm="100000">
                                          <p:val>
                                            <p:strVal val="#ppt_h"/>
                                          </p:val>
                                        </p:tav>
                                      </p:tavLst>
                                    </p:anim>
                                    <p:anim calcmode="lin" valueType="num">
                                      <p:cBhvr>
                                        <p:cTn id="231" dur="1000" fill="hold"/>
                                        <p:tgtEl>
                                          <p:spTgt spid="176"/>
                                        </p:tgtEl>
                                        <p:attrNameLst>
                                          <p:attrName>style.rotation</p:attrName>
                                        </p:attrNameLst>
                                      </p:cBhvr>
                                      <p:tavLst>
                                        <p:tav tm="0">
                                          <p:val>
                                            <p:fltVal val="90"/>
                                          </p:val>
                                        </p:tav>
                                        <p:tav tm="100000">
                                          <p:val>
                                            <p:fltVal val="0"/>
                                          </p:val>
                                        </p:tav>
                                      </p:tavLst>
                                    </p:anim>
                                    <p:animEffect transition="in" filter="fade">
                                      <p:cBhvr>
                                        <p:cTn id="232" dur="1000"/>
                                        <p:tgtEl>
                                          <p:spTgt spid="176"/>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177"/>
                                        </p:tgtEl>
                                        <p:attrNameLst>
                                          <p:attrName>style.visibility</p:attrName>
                                        </p:attrNameLst>
                                      </p:cBhvr>
                                      <p:to>
                                        <p:strVal val="visible"/>
                                      </p:to>
                                    </p:set>
                                    <p:anim calcmode="lin" valueType="num">
                                      <p:cBhvr>
                                        <p:cTn id="235" dur="1000" fill="hold"/>
                                        <p:tgtEl>
                                          <p:spTgt spid="177"/>
                                        </p:tgtEl>
                                        <p:attrNameLst>
                                          <p:attrName>ppt_w</p:attrName>
                                        </p:attrNameLst>
                                      </p:cBhvr>
                                      <p:tavLst>
                                        <p:tav tm="0">
                                          <p:val>
                                            <p:fltVal val="0"/>
                                          </p:val>
                                        </p:tav>
                                        <p:tav tm="100000">
                                          <p:val>
                                            <p:strVal val="#ppt_w"/>
                                          </p:val>
                                        </p:tav>
                                      </p:tavLst>
                                    </p:anim>
                                    <p:anim calcmode="lin" valueType="num">
                                      <p:cBhvr>
                                        <p:cTn id="236" dur="1000" fill="hold"/>
                                        <p:tgtEl>
                                          <p:spTgt spid="177"/>
                                        </p:tgtEl>
                                        <p:attrNameLst>
                                          <p:attrName>ppt_h</p:attrName>
                                        </p:attrNameLst>
                                      </p:cBhvr>
                                      <p:tavLst>
                                        <p:tav tm="0">
                                          <p:val>
                                            <p:fltVal val="0"/>
                                          </p:val>
                                        </p:tav>
                                        <p:tav tm="100000">
                                          <p:val>
                                            <p:strVal val="#ppt_h"/>
                                          </p:val>
                                        </p:tav>
                                      </p:tavLst>
                                    </p:anim>
                                    <p:anim calcmode="lin" valueType="num">
                                      <p:cBhvr>
                                        <p:cTn id="237" dur="1000" fill="hold"/>
                                        <p:tgtEl>
                                          <p:spTgt spid="177"/>
                                        </p:tgtEl>
                                        <p:attrNameLst>
                                          <p:attrName>style.rotation</p:attrName>
                                        </p:attrNameLst>
                                      </p:cBhvr>
                                      <p:tavLst>
                                        <p:tav tm="0">
                                          <p:val>
                                            <p:fltVal val="90"/>
                                          </p:val>
                                        </p:tav>
                                        <p:tav tm="100000">
                                          <p:val>
                                            <p:fltVal val="0"/>
                                          </p:val>
                                        </p:tav>
                                      </p:tavLst>
                                    </p:anim>
                                    <p:animEffect transition="in" filter="fade">
                                      <p:cBhvr>
                                        <p:cTn id="238" dur="1000"/>
                                        <p:tgtEl>
                                          <p:spTgt spid="177"/>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178"/>
                                        </p:tgtEl>
                                        <p:attrNameLst>
                                          <p:attrName>style.visibility</p:attrName>
                                        </p:attrNameLst>
                                      </p:cBhvr>
                                      <p:to>
                                        <p:strVal val="visible"/>
                                      </p:to>
                                    </p:set>
                                    <p:anim calcmode="lin" valueType="num">
                                      <p:cBhvr>
                                        <p:cTn id="241" dur="1000" fill="hold"/>
                                        <p:tgtEl>
                                          <p:spTgt spid="178"/>
                                        </p:tgtEl>
                                        <p:attrNameLst>
                                          <p:attrName>ppt_w</p:attrName>
                                        </p:attrNameLst>
                                      </p:cBhvr>
                                      <p:tavLst>
                                        <p:tav tm="0">
                                          <p:val>
                                            <p:fltVal val="0"/>
                                          </p:val>
                                        </p:tav>
                                        <p:tav tm="100000">
                                          <p:val>
                                            <p:strVal val="#ppt_w"/>
                                          </p:val>
                                        </p:tav>
                                      </p:tavLst>
                                    </p:anim>
                                    <p:anim calcmode="lin" valueType="num">
                                      <p:cBhvr>
                                        <p:cTn id="242" dur="1000" fill="hold"/>
                                        <p:tgtEl>
                                          <p:spTgt spid="178"/>
                                        </p:tgtEl>
                                        <p:attrNameLst>
                                          <p:attrName>ppt_h</p:attrName>
                                        </p:attrNameLst>
                                      </p:cBhvr>
                                      <p:tavLst>
                                        <p:tav tm="0">
                                          <p:val>
                                            <p:fltVal val="0"/>
                                          </p:val>
                                        </p:tav>
                                        <p:tav tm="100000">
                                          <p:val>
                                            <p:strVal val="#ppt_h"/>
                                          </p:val>
                                        </p:tav>
                                      </p:tavLst>
                                    </p:anim>
                                    <p:anim calcmode="lin" valueType="num">
                                      <p:cBhvr>
                                        <p:cTn id="243" dur="1000" fill="hold"/>
                                        <p:tgtEl>
                                          <p:spTgt spid="178"/>
                                        </p:tgtEl>
                                        <p:attrNameLst>
                                          <p:attrName>style.rotation</p:attrName>
                                        </p:attrNameLst>
                                      </p:cBhvr>
                                      <p:tavLst>
                                        <p:tav tm="0">
                                          <p:val>
                                            <p:fltVal val="90"/>
                                          </p:val>
                                        </p:tav>
                                        <p:tav tm="100000">
                                          <p:val>
                                            <p:fltVal val="0"/>
                                          </p:val>
                                        </p:tav>
                                      </p:tavLst>
                                    </p:anim>
                                    <p:animEffect transition="in" filter="fade">
                                      <p:cBhvr>
                                        <p:cTn id="244" dur="1000"/>
                                        <p:tgtEl>
                                          <p:spTgt spid="178"/>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179"/>
                                        </p:tgtEl>
                                        <p:attrNameLst>
                                          <p:attrName>style.visibility</p:attrName>
                                        </p:attrNameLst>
                                      </p:cBhvr>
                                      <p:to>
                                        <p:strVal val="visible"/>
                                      </p:to>
                                    </p:set>
                                    <p:anim calcmode="lin" valueType="num">
                                      <p:cBhvr>
                                        <p:cTn id="247" dur="1000" fill="hold"/>
                                        <p:tgtEl>
                                          <p:spTgt spid="179"/>
                                        </p:tgtEl>
                                        <p:attrNameLst>
                                          <p:attrName>ppt_w</p:attrName>
                                        </p:attrNameLst>
                                      </p:cBhvr>
                                      <p:tavLst>
                                        <p:tav tm="0">
                                          <p:val>
                                            <p:fltVal val="0"/>
                                          </p:val>
                                        </p:tav>
                                        <p:tav tm="100000">
                                          <p:val>
                                            <p:strVal val="#ppt_w"/>
                                          </p:val>
                                        </p:tav>
                                      </p:tavLst>
                                    </p:anim>
                                    <p:anim calcmode="lin" valueType="num">
                                      <p:cBhvr>
                                        <p:cTn id="248" dur="1000" fill="hold"/>
                                        <p:tgtEl>
                                          <p:spTgt spid="179"/>
                                        </p:tgtEl>
                                        <p:attrNameLst>
                                          <p:attrName>ppt_h</p:attrName>
                                        </p:attrNameLst>
                                      </p:cBhvr>
                                      <p:tavLst>
                                        <p:tav tm="0">
                                          <p:val>
                                            <p:fltVal val="0"/>
                                          </p:val>
                                        </p:tav>
                                        <p:tav tm="100000">
                                          <p:val>
                                            <p:strVal val="#ppt_h"/>
                                          </p:val>
                                        </p:tav>
                                      </p:tavLst>
                                    </p:anim>
                                    <p:anim calcmode="lin" valueType="num">
                                      <p:cBhvr>
                                        <p:cTn id="249" dur="1000" fill="hold"/>
                                        <p:tgtEl>
                                          <p:spTgt spid="179"/>
                                        </p:tgtEl>
                                        <p:attrNameLst>
                                          <p:attrName>style.rotation</p:attrName>
                                        </p:attrNameLst>
                                      </p:cBhvr>
                                      <p:tavLst>
                                        <p:tav tm="0">
                                          <p:val>
                                            <p:fltVal val="90"/>
                                          </p:val>
                                        </p:tav>
                                        <p:tav tm="100000">
                                          <p:val>
                                            <p:fltVal val="0"/>
                                          </p:val>
                                        </p:tav>
                                      </p:tavLst>
                                    </p:anim>
                                    <p:animEffect transition="in" filter="fade">
                                      <p:cBhvr>
                                        <p:cTn id="250" dur="1000"/>
                                        <p:tgtEl>
                                          <p:spTgt spid="179"/>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180"/>
                                        </p:tgtEl>
                                        <p:attrNameLst>
                                          <p:attrName>style.visibility</p:attrName>
                                        </p:attrNameLst>
                                      </p:cBhvr>
                                      <p:to>
                                        <p:strVal val="visible"/>
                                      </p:to>
                                    </p:set>
                                    <p:anim calcmode="lin" valueType="num">
                                      <p:cBhvr>
                                        <p:cTn id="253" dur="1000" fill="hold"/>
                                        <p:tgtEl>
                                          <p:spTgt spid="180"/>
                                        </p:tgtEl>
                                        <p:attrNameLst>
                                          <p:attrName>ppt_w</p:attrName>
                                        </p:attrNameLst>
                                      </p:cBhvr>
                                      <p:tavLst>
                                        <p:tav tm="0">
                                          <p:val>
                                            <p:fltVal val="0"/>
                                          </p:val>
                                        </p:tav>
                                        <p:tav tm="100000">
                                          <p:val>
                                            <p:strVal val="#ppt_w"/>
                                          </p:val>
                                        </p:tav>
                                      </p:tavLst>
                                    </p:anim>
                                    <p:anim calcmode="lin" valueType="num">
                                      <p:cBhvr>
                                        <p:cTn id="254" dur="1000" fill="hold"/>
                                        <p:tgtEl>
                                          <p:spTgt spid="180"/>
                                        </p:tgtEl>
                                        <p:attrNameLst>
                                          <p:attrName>ppt_h</p:attrName>
                                        </p:attrNameLst>
                                      </p:cBhvr>
                                      <p:tavLst>
                                        <p:tav tm="0">
                                          <p:val>
                                            <p:fltVal val="0"/>
                                          </p:val>
                                        </p:tav>
                                        <p:tav tm="100000">
                                          <p:val>
                                            <p:strVal val="#ppt_h"/>
                                          </p:val>
                                        </p:tav>
                                      </p:tavLst>
                                    </p:anim>
                                    <p:anim calcmode="lin" valueType="num">
                                      <p:cBhvr>
                                        <p:cTn id="255" dur="1000" fill="hold"/>
                                        <p:tgtEl>
                                          <p:spTgt spid="180"/>
                                        </p:tgtEl>
                                        <p:attrNameLst>
                                          <p:attrName>style.rotation</p:attrName>
                                        </p:attrNameLst>
                                      </p:cBhvr>
                                      <p:tavLst>
                                        <p:tav tm="0">
                                          <p:val>
                                            <p:fltVal val="90"/>
                                          </p:val>
                                        </p:tav>
                                        <p:tav tm="100000">
                                          <p:val>
                                            <p:fltVal val="0"/>
                                          </p:val>
                                        </p:tav>
                                      </p:tavLst>
                                    </p:anim>
                                    <p:animEffect transition="in" filter="fade">
                                      <p:cBhvr>
                                        <p:cTn id="256" dur="1000"/>
                                        <p:tgtEl>
                                          <p:spTgt spid="180"/>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181"/>
                                        </p:tgtEl>
                                        <p:attrNameLst>
                                          <p:attrName>style.visibility</p:attrName>
                                        </p:attrNameLst>
                                      </p:cBhvr>
                                      <p:to>
                                        <p:strVal val="visible"/>
                                      </p:to>
                                    </p:set>
                                    <p:anim calcmode="lin" valueType="num">
                                      <p:cBhvr>
                                        <p:cTn id="259" dur="1000" fill="hold"/>
                                        <p:tgtEl>
                                          <p:spTgt spid="181"/>
                                        </p:tgtEl>
                                        <p:attrNameLst>
                                          <p:attrName>ppt_w</p:attrName>
                                        </p:attrNameLst>
                                      </p:cBhvr>
                                      <p:tavLst>
                                        <p:tav tm="0">
                                          <p:val>
                                            <p:fltVal val="0"/>
                                          </p:val>
                                        </p:tav>
                                        <p:tav tm="100000">
                                          <p:val>
                                            <p:strVal val="#ppt_w"/>
                                          </p:val>
                                        </p:tav>
                                      </p:tavLst>
                                    </p:anim>
                                    <p:anim calcmode="lin" valueType="num">
                                      <p:cBhvr>
                                        <p:cTn id="260" dur="1000" fill="hold"/>
                                        <p:tgtEl>
                                          <p:spTgt spid="181"/>
                                        </p:tgtEl>
                                        <p:attrNameLst>
                                          <p:attrName>ppt_h</p:attrName>
                                        </p:attrNameLst>
                                      </p:cBhvr>
                                      <p:tavLst>
                                        <p:tav tm="0">
                                          <p:val>
                                            <p:fltVal val="0"/>
                                          </p:val>
                                        </p:tav>
                                        <p:tav tm="100000">
                                          <p:val>
                                            <p:strVal val="#ppt_h"/>
                                          </p:val>
                                        </p:tav>
                                      </p:tavLst>
                                    </p:anim>
                                    <p:anim calcmode="lin" valueType="num">
                                      <p:cBhvr>
                                        <p:cTn id="261" dur="1000" fill="hold"/>
                                        <p:tgtEl>
                                          <p:spTgt spid="181"/>
                                        </p:tgtEl>
                                        <p:attrNameLst>
                                          <p:attrName>style.rotation</p:attrName>
                                        </p:attrNameLst>
                                      </p:cBhvr>
                                      <p:tavLst>
                                        <p:tav tm="0">
                                          <p:val>
                                            <p:fltVal val="90"/>
                                          </p:val>
                                        </p:tav>
                                        <p:tav tm="100000">
                                          <p:val>
                                            <p:fltVal val="0"/>
                                          </p:val>
                                        </p:tav>
                                      </p:tavLst>
                                    </p:anim>
                                    <p:animEffect transition="in" filter="fade">
                                      <p:cBhvr>
                                        <p:cTn id="262" dur="1000"/>
                                        <p:tgtEl>
                                          <p:spTgt spid="181"/>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182"/>
                                        </p:tgtEl>
                                        <p:attrNameLst>
                                          <p:attrName>style.visibility</p:attrName>
                                        </p:attrNameLst>
                                      </p:cBhvr>
                                      <p:to>
                                        <p:strVal val="visible"/>
                                      </p:to>
                                    </p:set>
                                    <p:anim calcmode="lin" valueType="num">
                                      <p:cBhvr>
                                        <p:cTn id="265" dur="1000" fill="hold"/>
                                        <p:tgtEl>
                                          <p:spTgt spid="182"/>
                                        </p:tgtEl>
                                        <p:attrNameLst>
                                          <p:attrName>ppt_w</p:attrName>
                                        </p:attrNameLst>
                                      </p:cBhvr>
                                      <p:tavLst>
                                        <p:tav tm="0">
                                          <p:val>
                                            <p:fltVal val="0"/>
                                          </p:val>
                                        </p:tav>
                                        <p:tav tm="100000">
                                          <p:val>
                                            <p:strVal val="#ppt_w"/>
                                          </p:val>
                                        </p:tav>
                                      </p:tavLst>
                                    </p:anim>
                                    <p:anim calcmode="lin" valueType="num">
                                      <p:cBhvr>
                                        <p:cTn id="266" dur="1000" fill="hold"/>
                                        <p:tgtEl>
                                          <p:spTgt spid="182"/>
                                        </p:tgtEl>
                                        <p:attrNameLst>
                                          <p:attrName>ppt_h</p:attrName>
                                        </p:attrNameLst>
                                      </p:cBhvr>
                                      <p:tavLst>
                                        <p:tav tm="0">
                                          <p:val>
                                            <p:fltVal val="0"/>
                                          </p:val>
                                        </p:tav>
                                        <p:tav tm="100000">
                                          <p:val>
                                            <p:strVal val="#ppt_h"/>
                                          </p:val>
                                        </p:tav>
                                      </p:tavLst>
                                    </p:anim>
                                    <p:anim calcmode="lin" valueType="num">
                                      <p:cBhvr>
                                        <p:cTn id="267" dur="1000" fill="hold"/>
                                        <p:tgtEl>
                                          <p:spTgt spid="182"/>
                                        </p:tgtEl>
                                        <p:attrNameLst>
                                          <p:attrName>style.rotation</p:attrName>
                                        </p:attrNameLst>
                                      </p:cBhvr>
                                      <p:tavLst>
                                        <p:tav tm="0">
                                          <p:val>
                                            <p:fltVal val="90"/>
                                          </p:val>
                                        </p:tav>
                                        <p:tav tm="100000">
                                          <p:val>
                                            <p:fltVal val="0"/>
                                          </p:val>
                                        </p:tav>
                                      </p:tavLst>
                                    </p:anim>
                                    <p:animEffect transition="in" filter="fade">
                                      <p:cBhvr>
                                        <p:cTn id="268" dur="1000"/>
                                        <p:tgtEl>
                                          <p:spTgt spid="182"/>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183"/>
                                        </p:tgtEl>
                                        <p:attrNameLst>
                                          <p:attrName>style.visibility</p:attrName>
                                        </p:attrNameLst>
                                      </p:cBhvr>
                                      <p:to>
                                        <p:strVal val="visible"/>
                                      </p:to>
                                    </p:set>
                                    <p:anim calcmode="lin" valueType="num">
                                      <p:cBhvr>
                                        <p:cTn id="271" dur="1000" fill="hold"/>
                                        <p:tgtEl>
                                          <p:spTgt spid="183"/>
                                        </p:tgtEl>
                                        <p:attrNameLst>
                                          <p:attrName>ppt_w</p:attrName>
                                        </p:attrNameLst>
                                      </p:cBhvr>
                                      <p:tavLst>
                                        <p:tav tm="0">
                                          <p:val>
                                            <p:fltVal val="0"/>
                                          </p:val>
                                        </p:tav>
                                        <p:tav tm="100000">
                                          <p:val>
                                            <p:strVal val="#ppt_w"/>
                                          </p:val>
                                        </p:tav>
                                      </p:tavLst>
                                    </p:anim>
                                    <p:anim calcmode="lin" valueType="num">
                                      <p:cBhvr>
                                        <p:cTn id="272" dur="1000" fill="hold"/>
                                        <p:tgtEl>
                                          <p:spTgt spid="183"/>
                                        </p:tgtEl>
                                        <p:attrNameLst>
                                          <p:attrName>ppt_h</p:attrName>
                                        </p:attrNameLst>
                                      </p:cBhvr>
                                      <p:tavLst>
                                        <p:tav tm="0">
                                          <p:val>
                                            <p:fltVal val="0"/>
                                          </p:val>
                                        </p:tav>
                                        <p:tav tm="100000">
                                          <p:val>
                                            <p:strVal val="#ppt_h"/>
                                          </p:val>
                                        </p:tav>
                                      </p:tavLst>
                                    </p:anim>
                                    <p:anim calcmode="lin" valueType="num">
                                      <p:cBhvr>
                                        <p:cTn id="273" dur="1000" fill="hold"/>
                                        <p:tgtEl>
                                          <p:spTgt spid="183"/>
                                        </p:tgtEl>
                                        <p:attrNameLst>
                                          <p:attrName>style.rotation</p:attrName>
                                        </p:attrNameLst>
                                      </p:cBhvr>
                                      <p:tavLst>
                                        <p:tav tm="0">
                                          <p:val>
                                            <p:fltVal val="90"/>
                                          </p:val>
                                        </p:tav>
                                        <p:tav tm="100000">
                                          <p:val>
                                            <p:fltVal val="0"/>
                                          </p:val>
                                        </p:tav>
                                      </p:tavLst>
                                    </p:anim>
                                    <p:animEffect transition="in" filter="fade">
                                      <p:cBhvr>
                                        <p:cTn id="274" dur="1000"/>
                                        <p:tgtEl>
                                          <p:spTgt spid="183"/>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184"/>
                                        </p:tgtEl>
                                        <p:attrNameLst>
                                          <p:attrName>style.visibility</p:attrName>
                                        </p:attrNameLst>
                                      </p:cBhvr>
                                      <p:to>
                                        <p:strVal val="visible"/>
                                      </p:to>
                                    </p:set>
                                    <p:anim calcmode="lin" valueType="num">
                                      <p:cBhvr>
                                        <p:cTn id="277" dur="1000" fill="hold"/>
                                        <p:tgtEl>
                                          <p:spTgt spid="184"/>
                                        </p:tgtEl>
                                        <p:attrNameLst>
                                          <p:attrName>ppt_w</p:attrName>
                                        </p:attrNameLst>
                                      </p:cBhvr>
                                      <p:tavLst>
                                        <p:tav tm="0">
                                          <p:val>
                                            <p:fltVal val="0"/>
                                          </p:val>
                                        </p:tav>
                                        <p:tav tm="100000">
                                          <p:val>
                                            <p:strVal val="#ppt_w"/>
                                          </p:val>
                                        </p:tav>
                                      </p:tavLst>
                                    </p:anim>
                                    <p:anim calcmode="lin" valueType="num">
                                      <p:cBhvr>
                                        <p:cTn id="278" dur="1000" fill="hold"/>
                                        <p:tgtEl>
                                          <p:spTgt spid="184"/>
                                        </p:tgtEl>
                                        <p:attrNameLst>
                                          <p:attrName>ppt_h</p:attrName>
                                        </p:attrNameLst>
                                      </p:cBhvr>
                                      <p:tavLst>
                                        <p:tav tm="0">
                                          <p:val>
                                            <p:fltVal val="0"/>
                                          </p:val>
                                        </p:tav>
                                        <p:tav tm="100000">
                                          <p:val>
                                            <p:strVal val="#ppt_h"/>
                                          </p:val>
                                        </p:tav>
                                      </p:tavLst>
                                    </p:anim>
                                    <p:anim calcmode="lin" valueType="num">
                                      <p:cBhvr>
                                        <p:cTn id="279" dur="1000" fill="hold"/>
                                        <p:tgtEl>
                                          <p:spTgt spid="184"/>
                                        </p:tgtEl>
                                        <p:attrNameLst>
                                          <p:attrName>style.rotation</p:attrName>
                                        </p:attrNameLst>
                                      </p:cBhvr>
                                      <p:tavLst>
                                        <p:tav tm="0">
                                          <p:val>
                                            <p:fltVal val="90"/>
                                          </p:val>
                                        </p:tav>
                                        <p:tav tm="100000">
                                          <p:val>
                                            <p:fltVal val="0"/>
                                          </p:val>
                                        </p:tav>
                                      </p:tavLst>
                                    </p:anim>
                                    <p:animEffect transition="in" filter="fade">
                                      <p:cBhvr>
                                        <p:cTn id="280" dur="1000"/>
                                        <p:tgtEl>
                                          <p:spTgt spid="184"/>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185"/>
                                        </p:tgtEl>
                                        <p:attrNameLst>
                                          <p:attrName>style.visibility</p:attrName>
                                        </p:attrNameLst>
                                      </p:cBhvr>
                                      <p:to>
                                        <p:strVal val="visible"/>
                                      </p:to>
                                    </p:set>
                                    <p:anim calcmode="lin" valueType="num">
                                      <p:cBhvr>
                                        <p:cTn id="283" dur="1000" fill="hold"/>
                                        <p:tgtEl>
                                          <p:spTgt spid="185"/>
                                        </p:tgtEl>
                                        <p:attrNameLst>
                                          <p:attrName>ppt_w</p:attrName>
                                        </p:attrNameLst>
                                      </p:cBhvr>
                                      <p:tavLst>
                                        <p:tav tm="0">
                                          <p:val>
                                            <p:fltVal val="0"/>
                                          </p:val>
                                        </p:tav>
                                        <p:tav tm="100000">
                                          <p:val>
                                            <p:strVal val="#ppt_w"/>
                                          </p:val>
                                        </p:tav>
                                      </p:tavLst>
                                    </p:anim>
                                    <p:anim calcmode="lin" valueType="num">
                                      <p:cBhvr>
                                        <p:cTn id="284" dur="1000" fill="hold"/>
                                        <p:tgtEl>
                                          <p:spTgt spid="185"/>
                                        </p:tgtEl>
                                        <p:attrNameLst>
                                          <p:attrName>ppt_h</p:attrName>
                                        </p:attrNameLst>
                                      </p:cBhvr>
                                      <p:tavLst>
                                        <p:tav tm="0">
                                          <p:val>
                                            <p:fltVal val="0"/>
                                          </p:val>
                                        </p:tav>
                                        <p:tav tm="100000">
                                          <p:val>
                                            <p:strVal val="#ppt_h"/>
                                          </p:val>
                                        </p:tav>
                                      </p:tavLst>
                                    </p:anim>
                                    <p:anim calcmode="lin" valueType="num">
                                      <p:cBhvr>
                                        <p:cTn id="285" dur="1000" fill="hold"/>
                                        <p:tgtEl>
                                          <p:spTgt spid="185"/>
                                        </p:tgtEl>
                                        <p:attrNameLst>
                                          <p:attrName>style.rotation</p:attrName>
                                        </p:attrNameLst>
                                      </p:cBhvr>
                                      <p:tavLst>
                                        <p:tav tm="0">
                                          <p:val>
                                            <p:fltVal val="90"/>
                                          </p:val>
                                        </p:tav>
                                        <p:tav tm="100000">
                                          <p:val>
                                            <p:fltVal val="0"/>
                                          </p:val>
                                        </p:tav>
                                      </p:tavLst>
                                    </p:anim>
                                    <p:animEffect transition="in" filter="fade">
                                      <p:cBhvr>
                                        <p:cTn id="286" dur="1000"/>
                                        <p:tgtEl>
                                          <p:spTgt spid="185"/>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186"/>
                                        </p:tgtEl>
                                        <p:attrNameLst>
                                          <p:attrName>style.visibility</p:attrName>
                                        </p:attrNameLst>
                                      </p:cBhvr>
                                      <p:to>
                                        <p:strVal val="visible"/>
                                      </p:to>
                                    </p:set>
                                    <p:anim calcmode="lin" valueType="num">
                                      <p:cBhvr>
                                        <p:cTn id="289" dur="1000" fill="hold"/>
                                        <p:tgtEl>
                                          <p:spTgt spid="186"/>
                                        </p:tgtEl>
                                        <p:attrNameLst>
                                          <p:attrName>ppt_w</p:attrName>
                                        </p:attrNameLst>
                                      </p:cBhvr>
                                      <p:tavLst>
                                        <p:tav tm="0">
                                          <p:val>
                                            <p:fltVal val="0"/>
                                          </p:val>
                                        </p:tav>
                                        <p:tav tm="100000">
                                          <p:val>
                                            <p:strVal val="#ppt_w"/>
                                          </p:val>
                                        </p:tav>
                                      </p:tavLst>
                                    </p:anim>
                                    <p:anim calcmode="lin" valueType="num">
                                      <p:cBhvr>
                                        <p:cTn id="290" dur="1000" fill="hold"/>
                                        <p:tgtEl>
                                          <p:spTgt spid="186"/>
                                        </p:tgtEl>
                                        <p:attrNameLst>
                                          <p:attrName>ppt_h</p:attrName>
                                        </p:attrNameLst>
                                      </p:cBhvr>
                                      <p:tavLst>
                                        <p:tav tm="0">
                                          <p:val>
                                            <p:fltVal val="0"/>
                                          </p:val>
                                        </p:tav>
                                        <p:tav tm="100000">
                                          <p:val>
                                            <p:strVal val="#ppt_h"/>
                                          </p:val>
                                        </p:tav>
                                      </p:tavLst>
                                    </p:anim>
                                    <p:anim calcmode="lin" valueType="num">
                                      <p:cBhvr>
                                        <p:cTn id="291" dur="1000" fill="hold"/>
                                        <p:tgtEl>
                                          <p:spTgt spid="186"/>
                                        </p:tgtEl>
                                        <p:attrNameLst>
                                          <p:attrName>style.rotation</p:attrName>
                                        </p:attrNameLst>
                                      </p:cBhvr>
                                      <p:tavLst>
                                        <p:tav tm="0">
                                          <p:val>
                                            <p:fltVal val="90"/>
                                          </p:val>
                                        </p:tav>
                                        <p:tav tm="100000">
                                          <p:val>
                                            <p:fltVal val="0"/>
                                          </p:val>
                                        </p:tav>
                                      </p:tavLst>
                                    </p:anim>
                                    <p:animEffect transition="in" filter="fade">
                                      <p:cBhvr>
                                        <p:cTn id="292" dur="1000"/>
                                        <p:tgtEl>
                                          <p:spTgt spid="186"/>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187"/>
                                        </p:tgtEl>
                                        <p:attrNameLst>
                                          <p:attrName>style.visibility</p:attrName>
                                        </p:attrNameLst>
                                      </p:cBhvr>
                                      <p:to>
                                        <p:strVal val="visible"/>
                                      </p:to>
                                    </p:set>
                                    <p:anim calcmode="lin" valueType="num">
                                      <p:cBhvr>
                                        <p:cTn id="295" dur="1000" fill="hold"/>
                                        <p:tgtEl>
                                          <p:spTgt spid="187"/>
                                        </p:tgtEl>
                                        <p:attrNameLst>
                                          <p:attrName>ppt_w</p:attrName>
                                        </p:attrNameLst>
                                      </p:cBhvr>
                                      <p:tavLst>
                                        <p:tav tm="0">
                                          <p:val>
                                            <p:fltVal val="0"/>
                                          </p:val>
                                        </p:tav>
                                        <p:tav tm="100000">
                                          <p:val>
                                            <p:strVal val="#ppt_w"/>
                                          </p:val>
                                        </p:tav>
                                      </p:tavLst>
                                    </p:anim>
                                    <p:anim calcmode="lin" valueType="num">
                                      <p:cBhvr>
                                        <p:cTn id="296" dur="1000" fill="hold"/>
                                        <p:tgtEl>
                                          <p:spTgt spid="187"/>
                                        </p:tgtEl>
                                        <p:attrNameLst>
                                          <p:attrName>ppt_h</p:attrName>
                                        </p:attrNameLst>
                                      </p:cBhvr>
                                      <p:tavLst>
                                        <p:tav tm="0">
                                          <p:val>
                                            <p:fltVal val="0"/>
                                          </p:val>
                                        </p:tav>
                                        <p:tav tm="100000">
                                          <p:val>
                                            <p:strVal val="#ppt_h"/>
                                          </p:val>
                                        </p:tav>
                                      </p:tavLst>
                                    </p:anim>
                                    <p:anim calcmode="lin" valueType="num">
                                      <p:cBhvr>
                                        <p:cTn id="297" dur="1000" fill="hold"/>
                                        <p:tgtEl>
                                          <p:spTgt spid="187"/>
                                        </p:tgtEl>
                                        <p:attrNameLst>
                                          <p:attrName>style.rotation</p:attrName>
                                        </p:attrNameLst>
                                      </p:cBhvr>
                                      <p:tavLst>
                                        <p:tav tm="0">
                                          <p:val>
                                            <p:fltVal val="90"/>
                                          </p:val>
                                        </p:tav>
                                        <p:tav tm="100000">
                                          <p:val>
                                            <p:fltVal val="0"/>
                                          </p:val>
                                        </p:tav>
                                      </p:tavLst>
                                    </p:anim>
                                    <p:animEffect transition="in" filter="fade">
                                      <p:cBhvr>
                                        <p:cTn id="298" dur="1000"/>
                                        <p:tgtEl>
                                          <p:spTgt spid="187"/>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188"/>
                                        </p:tgtEl>
                                        <p:attrNameLst>
                                          <p:attrName>style.visibility</p:attrName>
                                        </p:attrNameLst>
                                      </p:cBhvr>
                                      <p:to>
                                        <p:strVal val="visible"/>
                                      </p:to>
                                    </p:set>
                                    <p:anim calcmode="lin" valueType="num">
                                      <p:cBhvr>
                                        <p:cTn id="301" dur="1000" fill="hold"/>
                                        <p:tgtEl>
                                          <p:spTgt spid="188"/>
                                        </p:tgtEl>
                                        <p:attrNameLst>
                                          <p:attrName>ppt_w</p:attrName>
                                        </p:attrNameLst>
                                      </p:cBhvr>
                                      <p:tavLst>
                                        <p:tav tm="0">
                                          <p:val>
                                            <p:fltVal val="0"/>
                                          </p:val>
                                        </p:tav>
                                        <p:tav tm="100000">
                                          <p:val>
                                            <p:strVal val="#ppt_w"/>
                                          </p:val>
                                        </p:tav>
                                      </p:tavLst>
                                    </p:anim>
                                    <p:anim calcmode="lin" valueType="num">
                                      <p:cBhvr>
                                        <p:cTn id="302" dur="1000" fill="hold"/>
                                        <p:tgtEl>
                                          <p:spTgt spid="188"/>
                                        </p:tgtEl>
                                        <p:attrNameLst>
                                          <p:attrName>ppt_h</p:attrName>
                                        </p:attrNameLst>
                                      </p:cBhvr>
                                      <p:tavLst>
                                        <p:tav tm="0">
                                          <p:val>
                                            <p:fltVal val="0"/>
                                          </p:val>
                                        </p:tav>
                                        <p:tav tm="100000">
                                          <p:val>
                                            <p:strVal val="#ppt_h"/>
                                          </p:val>
                                        </p:tav>
                                      </p:tavLst>
                                    </p:anim>
                                    <p:anim calcmode="lin" valueType="num">
                                      <p:cBhvr>
                                        <p:cTn id="303" dur="1000" fill="hold"/>
                                        <p:tgtEl>
                                          <p:spTgt spid="188"/>
                                        </p:tgtEl>
                                        <p:attrNameLst>
                                          <p:attrName>style.rotation</p:attrName>
                                        </p:attrNameLst>
                                      </p:cBhvr>
                                      <p:tavLst>
                                        <p:tav tm="0">
                                          <p:val>
                                            <p:fltVal val="90"/>
                                          </p:val>
                                        </p:tav>
                                        <p:tav tm="100000">
                                          <p:val>
                                            <p:fltVal val="0"/>
                                          </p:val>
                                        </p:tav>
                                      </p:tavLst>
                                    </p:anim>
                                    <p:animEffect transition="in" filter="fade">
                                      <p:cBhvr>
                                        <p:cTn id="304" dur="1000"/>
                                        <p:tgtEl>
                                          <p:spTgt spid="188"/>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189"/>
                                        </p:tgtEl>
                                        <p:attrNameLst>
                                          <p:attrName>style.visibility</p:attrName>
                                        </p:attrNameLst>
                                      </p:cBhvr>
                                      <p:to>
                                        <p:strVal val="visible"/>
                                      </p:to>
                                    </p:set>
                                    <p:anim calcmode="lin" valueType="num">
                                      <p:cBhvr>
                                        <p:cTn id="307" dur="1000" fill="hold"/>
                                        <p:tgtEl>
                                          <p:spTgt spid="189"/>
                                        </p:tgtEl>
                                        <p:attrNameLst>
                                          <p:attrName>ppt_w</p:attrName>
                                        </p:attrNameLst>
                                      </p:cBhvr>
                                      <p:tavLst>
                                        <p:tav tm="0">
                                          <p:val>
                                            <p:fltVal val="0"/>
                                          </p:val>
                                        </p:tav>
                                        <p:tav tm="100000">
                                          <p:val>
                                            <p:strVal val="#ppt_w"/>
                                          </p:val>
                                        </p:tav>
                                      </p:tavLst>
                                    </p:anim>
                                    <p:anim calcmode="lin" valueType="num">
                                      <p:cBhvr>
                                        <p:cTn id="308" dur="1000" fill="hold"/>
                                        <p:tgtEl>
                                          <p:spTgt spid="189"/>
                                        </p:tgtEl>
                                        <p:attrNameLst>
                                          <p:attrName>ppt_h</p:attrName>
                                        </p:attrNameLst>
                                      </p:cBhvr>
                                      <p:tavLst>
                                        <p:tav tm="0">
                                          <p:val>
                                            <p:fltVal val="0"/>
                                          </p:val>
                                        </p:tav>
                                        <p:tav tm="100000">
                                          <p:val>
                                            <p:strVal val="#ppt_h"/>
                                          </p:val>
                                        </p:tav>
                                      </p:tavLst>
                                    </p:anim>
                                    <p:anim calcmode="lin" valueType="num">
                                      <p:cBhvr>
                                        <p:cTn id="309" dur="1000" fill="hold"/>
                                        <p:tgtEl>
                                          <p:spTgt spid="189"/>
                                        </p:tgtEl>
                                        <p:attrNameLst>
                                          <p:attrName>style.rotation</p:attrName>
                                        </p:attrNameLst>
                                      </p:cBhvr>
                                      <p:tavLst>
                                        <p:tav tm="0">
                                          <p:val>
                                            <p:fltVal val="90"/>
                                          </p:val>
                                        </p:tav>
                                        <p:tav tm="100000">
                                          <p:val>
                                            <p:fltVal val="0"/>
                                          </p:val>
                                        </p:tav>
                                      </p:tavLst>
                                    </p:anim>
                                    <p:animEffect transition="in" filter="fade">
                                      <p:cBhvr>
                                        <p:cTn id="310" dur="1000"/>
                                        <p:tgtEl>
                                          <p:spTgt spid="189"/>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190"/>
                                        </p:tgtEl>
                                        <p:attrNameLst>
                                          <p:attrName>style.visibility</p:attrName>
                                        </p:attrNameLst>
                                      </p:cBhvr>
                                      <p:to>
                                        <p:strVal val="visible"/>
                                      </p:to>
                                    </p:set>
                                    <p:anim calcmode="lin" valueType="num">
                                      <p:cBhvr>
                                        <p:cTn id="313" dur="1000" fill="hold"/>
                                        <p:tgtEl>
                                          <p:spTgt spid="190"/>
                                        </p:tgtEl>
                                        <p:attrNameLst>
                                          <p:attrName>ppt_w</p:attrName>
                                        </p:attrNameLst>
                                      </p:cBhvr>
                                      <p:tavLst>
                                        <p:tav tm="0">
                                          <p:val>
                                            <p:fltVal val="0"/>
                                          </p:val>
                                        </p:tav>
                                        <p:tav tm="100000">
                                          <p:val>
                                            <p:strVal val="#ppt_w"/>
                                          </p:val>
                                        </p:tav>
                                      </p:tavLst>
                                    </p:anim>
                                    <p:anim calcmode="lin" valueType="num">
                                      <p:cBhvr>
                                        <p:cTn id="314" dur="1000" fill="hold"/>
                                        <p:tgtEl>
                                          <p:spTgt spid="190"/>
                                        </p:tgtEl>
                                        <p:attrNameLst>
                                          <p:attrName>ppt_h</p:attrName>
                                        </p:attrNameLst>
                                      </p:cBhvr>
                                      <p:tavLst>
                                        <p:tav tm="0">
                                          <p:val>
                                            <p:fltVal val="0"/>
                                          </p:val>
                                        </p:tav>
                                        <p:tav tm="100000">
                                          <p:val>
                                            <p:strVal val="#ppt_h"/>
                                          </p:val>
                                        </p:tav>
                                      </p:tavLst>
                                    </p:anim>
                                    <p:anim calcmode="lin" valueType="num">
                                      <p:cBhvr>
                                        <p:cTn id="315" dur="1000" fill="hold"/>
                                        <p:tgtEl>
                                          <p:spTgt spid="190"/>
                                        </p:tgtEl>
                                        <p:attrNameLst>
                                          <p:attrName>style.rotation</p:attrName>
                                        </p:attrNameLst>
                                      </p:cBhvr>
                                      <p:tavLst>
                                        <p:tav tm="0">
                                          <p:val>
                                            <p:fltVal val="90"/>
                                          </p:val>
                                        </p:tav>
                                        <p:tav tm="100000">
                                          <p:val>
                                            <p:fltVal val="0"/>
                                          </p:val>
                                        </p:tav>
                                      </p:tavLst>
                                    </p:anim>
                                    <p:animEffect transition="in" filter="fade">
                                      <p:cBhvr>
                                        <p:cTn id="316" dur="1000"/>
                                        <p:tgtEl>
                                          <p:spTgt spid="190"/>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191"/>
                                        </p:tgtEl>
                                        <p:attrNameLst>
                                          <p:attrName>style.visibility</p:attrName>
                                        </p:attrNameLst>
                                      </p:cBhvr>
                                      <p:to>
                                        <p:strVal val="visible"/>
                                      </p:to>
                                    </p:set>
                                    <p:anim calcmode="lin" valueType="num">
                                      <p:cBhvr>
                                        <p:cTn id="319" dur="1000" fill="hold"/>
                                        <p:tgtEl>
                                          <p:spTgt spid="191"/>
                                        </p:tgtEl>
                                        <p:attrNameLst>
                                          <p:attrName>ppt_w</p:attrName>
                                        </p:attrNameLst>
                                      </p:cBhvr>
                                      <p:tavLst>
                                        <p:tav tm="0">
                                          <p:val>
                                            <p:fltVal val="0"/>
                                          </p:val>
                                        </p:tav>
                                        <p:tav tm="100000">
                                          <p:val>
                                            <p:strVal val="#ppt_w"/>
                                          </p:val>
                                        </p:tav>
                                      </p:tavLst>
                                    </p:anim>
                                    <p:anim calcmode="lin" valueType="num">
                                      <p:cBhvr>
                                        <p:cTn id="320" dur="1000" fill="hold"/>
                                        <p:tgtEl>
                                          <p:spTgt spid="191"/>
                                        </p:tgtEl>
                                        <p:attrNameLst>
                                          <p:attrName>ppt_h</p:attrName>
                                        </p:attrNameLst>
                                      </p:cBhvr>
                                      <p:tavLst>
                                        <p:tav tm="0">
                                          <p:val>
                                            <p:fltVal val="0"/>
                                          </p:val>
                                        </p:tav>
                                        <p:tav tm="100000">
                                          <p:val>
                                            <p:strVal val="#ppt_h"/>
                                          </p:val>
                                        </p:tav>
                                      </p:tavLst>
                                    </p:anim>
                                    <p:anim calcmode="lin" valueType="num">
                                      <p:cBhvr>
                                        <p:cTn id="321" dur="1000" fill="hold"/>
                                        <p:tgtEl>
                                          <p:spTgt spid="191"/>
                                        </p:tgtEl>
                                        <p:attrNameLst>
                                          <p:attrName>style.rotation</p:attrName>
                                        </p:attrNameLst>
                                      </p:cBhvr>
                                      <p:tavLst>
                                        <p:tav tm="0">
                                          <p:val>
                                            <p:fltVal val="90"/>
                                          </p:val>
                                        </p:tav>
                                        <p:tav tm="100000">
                                          <p:val>
                                            <p:fltVal val="0"/>
                                          </p:val>
                                        </p:tav>
                                      </p:tavLst>
                                    </p:anim>
                                    <p:animEffect transition="in" filter="fade">
                                      <p:cBhvr>
                                        <p:cTn id="322" dur="1000"/>
                                        <p:tgtEl>
                                          <p:spTgt spid="191"/>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192"/>
                                        </p:tgtEl>
                                        <p:attrNameLst>
                                          <p:attrName>style.visibility</p:attrName>
                                        </p:attrNameLst>
                                      </p:cBhvr>
                                      <p:to>
                                        <p:strVal val="visible"/>
                                      </p:to>
                                    </p:set>
                                    <p:anim calcmode="lin" valueType="num">
                                      <p:cBhvr>
                                        <p:cTn id="325" dur="1000" fill="hold"/>
                                        <p:tgtEl>
                                          <p:spTgt spid="192"/>
                                        </p:tgtEl>
                                        <p:attrNameLst>
                                          <p:attrName>ppt_w</p:attrName>
                                        </p:attrNameLst>
                                      </p:cBhvr>
                                      <p:tavLst>
                                        <p:tav tm="0">
                                          <p:val>
                                            <p:fltVal val="0"/>
                                          </p:val>
                                        </p:tav>
                                        <p:tav tm="100000">
                                          <p:val>
                                            <p:strVal val="#ppt_w"/>
                                          </p:val>
                                        </p:tav>
                                      </p:tavLst>
                                    </p:anim>
                                    <p:anim calcmode="lin" valueType="num">
                                      <p:cBhvr>
                                        <p:cTn id="326" dur="1000" fill="hold"/>
                                        <p:tgtEl>
                                          <p:spTgt spid="192"/>
                                        </p:tgtEl>
                                        <p:attrNameLst>
                                          <p:attrName>ppt_h</p:attrName>
                                        </p:attrNameLst>
                                      </p:cBhvr>
                                      <p:tavLst>
                                        <p:tav tm="0">
                                          <p:val>
                                            <p:fltVal val="0"/>
                                          </p:val>
                                        </p:tav>
                                        <p:tav tm="100000">
                                          <p:val>
                                            <p:strVal val="#ppt_h"/>
                                          </p:val>
                                        </p:tav>
                                      </p:tavLst>
                                    </p:anim>
                                    <p:anim calcmode="lin" valueType="num">
                                      <p:cBhvr>
                                        <p:cTn id="327" dur="1000" fill="hold"/>
                                        <p:tgtEl>
                                          <p:spTgt spid="192"/>
                                        </p:tgtEl>
                                        <p:attrNameLst>
                                          <p:attrName>style.rotation</p:attrName>
                                        </p:attrNameLst>
                                      </p:cBhvr>
                                      <p:tavLst>
                                        <p:tav tm="0">
                                          <p:val>
                                            <p:fltVal val="90"/>
                                          </p:val>
                                        </p:tav>
                                        <p:tav tm="100000">
                                          <p:val>
                                            <p:fltVal val="0"/>
                                          </p:val>
                                        </p:tav>
                                      </p:tavLst>
                                    </p:anim>
                                    <p:animEffect transition="in" filter="fade">
                                      <p:cBhvr>
                                        <p:cTn id="328" dur="1000"/>
                                        <p:tgtEl>
                                          <p:spTgt spid="192"/>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193"/>
                                        </p:tgtEl>
                                        <p:attrNameLst>
                                          <p:attrName>style.visibility</p:attrName>
                                        </p:attrNameLst>
                                      </p:cBhvr>
                                      <p:to>
                                        <p:strVal val="visible"/>
                                      </p:to>
                                    </p:set>
                                    <p:anim calcmode="lin" valueType="num">
                                      <p:cBhvr>
                                        <p:cTn id="331" dur="1000" fill="hold"/>
                                        <p:tgtEl>
                                          <p:spTgt spid="193"/>
                                        </p:tgtEl>
                                        <p:attrNameLst>
                                          <p:attrName>ppt_w</p:attrName>
                                        </p:attrNameLst>
                                      </p:cBhvr>
                                      <p:tavLst>
                                        <p:tav tm="0">
                                          <p:val>
                                            <p:fltVal val="0"/>
                                          </p:val>
                                        </p:tav>
                                        <p:tav tm="100000">
                                          <p:val>
                                            <p:strVal val="#ppt_w"/>
                                          </p:val>
                                        </p:tav>
                                      </p:tavLst>
                                    </p:anim>
                                    <p:anim calcmode="lin" valueType="num">
                                      <p:cBhvr>
                                        <p:cTn id="332" dur="1000" fill="hold"/>
                                        <p:tgtEl>
                                          <p:spTgt spid="193"/>
                                        </p:tgtEl>
                                        <p:attrNameLst>
                                          <p:attrName>ppt_h</p:attrName>
                                        </p:attrNameLst>
                                      </p:cBhvr>
                                      <p:tavLst>
                                        <p:tav tm="0">
                                          <p:val>
                                            <p:fltVal val="0"/>
                                          </p:val>
                                        </p:tav>
                                        <p:tav tm="100000">
                                          <p:val>
                                            <p:strVal val="#ppt_h"/>
                                          </p:val>
                                        </p:tav>
                                      </p:tavLst>
                                    </p:anim>
                                    <p:anim calcmode="lin" valueType="num">
                                      <p:cBhvr>
                                        <p:cTn id="333" dur="1000" fill="hold"/>
                                        <p:tgtEl>
                                          <p:spTgt spid="193"/>
                                        </p:tgtEl>
                                        <p:attrNameLst>
                                          <p:attrName>style.rotation</p:attrName>
                                        </p:attrNameLst>
                                      </p:cBhvr>
                                      <p:tavLst>
                                        <p:tav tm="0">
                                          <p:val>
                                            <p:fltVal val="90"/>
                                          </p:val>
                                        </p:tav>
                                        <p:tav tm="100000">
                                          <p:val>
                                            <p:fltVal val="0"/>
                                          </p:val>
                                        </p:tav>
                                      </p:tavLst>
                                    </p:anim>
                                    <p:animEffect transition="in" filter="fade">
                                      <p:cBhvr>
                                        <p:cTn id="334" dur="1000"/>
                                        <p:tgtEl>
                                          <p:spTgt spid="193"/>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194"/>
                                        </p:tgtEl>
                                        <p:attrNameLst>
                                          <p:attrName>style.visibility</p:attrName>
                                        </p:attrNameLst>
                                      </p:cBhvr>
                                      <p:to>
                                        <p:strVal val="visible"/>
                                      </p:to>
                                    </p:set>
                                    <p:anim calcmode="lin" valueType="num">
                                      <p:cBhvr>
                                        <p:cTn id="337" dur="1000" fill="hold"/>
                                        <p:tgtEl>
                                          <p:spTgt spid="194"/>
                                        </p:tgtEl>
                                        <p:attrNameLst>
                                          <p:attrName>ppt_w</p:attrName>
                                        </p:attrNameLst>
                                      </p:cBhvr>
                                      <p:tavLst>
                                        <p:tav tm="0">
                                          <p:val>
                                            <p:fltVal val="0"/>
                                          </p:val>
                                        </p:tav>
                                        <p:tav tm="100000">
                                          <p:val>
                                            <p:strVal val="#ppt_w"/>
                                          </p:val>
                                        </p:tav>
                                      </p:tavLst>
                                    </p:anim>
                                    <p:anim calcmode="lin" valueType="num">
                                      <p:cBhvr>
                                        <p:cTn id="338" dur="1000" fill="hold"/>
                                        <p:tgtEl>
                                          <p:spTgt spid="194"/>
                                        </p:tgtEl>
                                        <p:attrNameLst>
                                          <p:attrName>ppt_h</p:attrName>
                                        </p:attrNameLst>
                                      </p:cBhvr>
                                      <p:tavLst>
                                        <p:tav tm="0">
                                          <p:val>
                                            <p:fltVal val="0"/>
                                          </p:val>
                                        </p:tav>
                                        <p:tav tm="100000">
                                          <p:val>
                                            <p:strVal val="#ppt_h"/>
                                          </p:val>
                                        </p:tav>
                                      </p:tavLst>
                                    </p:anim>
                                    <p:anim calcmode="lin" valueType="num">
                                      <p:cBhvr>
                                        <p:cTn id="339" dur="1000" fill="hold"/>
                                        <p:tgtEl>
                                          <p:spTgt spid="194"/>
                                        </p:tgtEl>
                                        <p:attrNameLst>
                                          <p:attrName>style.rotation</p:attrName>
                                        </p:attrNameLst>
                                      </p:cBhvr>
                                      <p:tavLst>
                                        <p:tav tm="0">
                                          <p:val>
                                            <p:fltVal val="90"/>
                                          </p:val>
                                        </p:tav>
                                        <p:tav tm="100000">
                                          <p:val>
                                            <p:fltVal val="0"/>
                                          </p:val>
                                        </p:tav>
                                      </p:tavLst>
                                    </p:anim>
                                    <p:animEffect transition="in" filter="fade">
                                      <p:cBhvr>
                                        <p:cTn id="340" dur="1000"/>
                                        <p:tgtEl>
                                          <p:spTgt spid="194"/>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195"/>
                                        </p:tgtEl>
                                        <p:attrNameLst>
                                          <p:attrName>style.visibility</p:attrName>
                                        </p:attrNameLst>
                                      </p:cBhvr>
                                      <p:to>
                                        <p:strVal val="visible"/>
                                      </p:to>
                                    </p:set>
                                    <p:anim calcmode="lin" valueType="num">
                                      <p:cBhvr>
                                        <p:cTn id="343" dur="1000" fill="hold"/>
                                        <p:tgtEl>
                                          <p:spTgt spid="195"/>
                                        </p:tgtEl>
                                        <p:attrNameLst>
                                          <p:attrName>ppt_w</p:attrName>
                                        </p:attrNameLst>
                                      </p:cBhvr>
                                      <p:tavLst>
                                        <p:tav tm="0">
                                          <p:val>
                                            <p:fltVal val="0"/>
                                          </p:val>
                                        </p:tav>
                                        <p:tav tm="100000">
                                          <p:val>
                                            <p:strVal val="#ppt_w"/>
                                          </p:val>
                                        </p:tav>
                                      </p:tavLst>
                                    </p:anim>
                                    <p:anim calcmode="lin" valueType="num">
                                      <p:cBhvr>
                                        <p:cTn id="344" dur="1000" fill="hold"/>
                                        <p:tgtEl>
                                          <p:spTgt spid="195"/>
                                        </p:tgtEl>
                                        <p:attrNameLst>
                                          <p:attrName>ppt_h</p:attrName>
                                        </p:attrNameLst>
                                      </p:cBhvr>
                                      <p:tavLst>
                                        <p:tav tm="0">
                                          <p:val>
                                            <p:fltVal val="0"/>
                                          </p:val>
                                        </p:tav>
                                        <p:tav tm="100000">
                                          <p:val>
                                            <p:strVal val="#ppt_h"/>
                                          </p:val>
                                        </p:tav>
                                      </p:tavLst>
                                    </p:anim>
                                    <p:anim calcmode="lin" valueType="num">
                                      <p:cBhvr>
                                        <p:cTn id="345" dur="1000" fill="hold"/>
                                        <p:tgtEl>
                                          <p:spTgt spid="195"/>
                                        </p:tgtEl>
                                        <p:attrNameLst>
                                          <p:attrName>style.rotation</p:attrName>
                                        </p:attrNameLst>
                                      </p:cBhvr>
                                      <p:tavLst>
                                        <p:tav tm="0">
                                          <p:val>
                                            <p:fltVal val="90"/>
                                          </p:val>
                                        </p:tav>
                                        <p:tav tm="100000">
                                          <p:val>
                                            <p:fltVal val="0"/>
                                          </p:val>
                                        </p:tav>
                                      </p:tavLst>
                                    </p:anim>
                                    <p:animEffect transition="in" filter="fade">
                                      <p:cBhvr>
                                        <p:cTn id="346" dur="1000"/>
                                        <p:tgtEl>
                                          <p:spTgt spid="195"/>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196"/>
                                        </p:tgtEl>
                                        <p:attrNameLst>
                                          <p:attrName>style.visibility</p:attrName>
                                        </p:attrNameLst>
                                      </p:cBhvr>
                                      <p:to>
                                        <p:strVal val="visible"/>
                                      </p:to>
                                    </p:set>
                                    <p:anim calcmode="lin" valueType="num">
                                      <p:cBhvr>
                                        <p:cTn id="349" dur="1000" fill="hold"/>
                                        <p:tgtEl>
                                          <p:spTgt spid="196"/>
                                        </p:tgtEl>
                                        <p:attrNameLst>
                                          <p:attrName>ppt_w</p:attrName>
                                        </p:attrNameLst>
                                      </p:cBhvr>
                                      <p:tavLst>
                                        <p:tav tm="0">
                                          <p:val>
                                            <p:fltVal val="0"/>
                                          </p:val>
                                        </p:tav>
                                        <p:tav tm="100000">
                                          <p:val>
                                            <p:strVal val="#ppt_w"/>
                                          </p:val>
                                        </p:tav>
                                      </p:tavLst>
                                    </p:anim>
                                    <p:anim calcmode="lin" valueType="num">
                                      <p:cBhvr>
                                        <p:cTn id="350" dur="1000" fill="hold"/>
                                        <p:tgtEl>
                                          <p:spTgt spid="196"/>
                                        </p:tgtEl>
                                        <p:attrNameLst>
                                          <p:attrName>ppt_h</p:attrName>
                                        </p:attrNameLst>
                                      </p:cBhvr>
                                      <p:tavLst>
                                        <p:tav tm="0">
                                          <p:val>
                                            <p:fltVal val="0"/>
                                          </p:val>
                                        </p:tav>
                                        <p:tav tm="100000">
                                          <p:val>
                                            <p:strVal val="#ppt_h"/>
                                          </p:val>
                                        </p:tav>
                                      </p:tavLst>
                                    </p:anim>
                                    <p:anim calcmode="lin" valueType="num">
                                      <p:cBhvr>
                                        <p:cTn id="351" dur="1000" fill="hold"/>
                                        <p:tgtEl>
                                          <p:spTgt spid="196"/>
                                        </p:tgtEl>
                                        <p:attrNameLst>
                                          <p:attrName>style.rotation</p:attrName>
                                        </p:attrNameLst>
                                      </p:cBhvr>
                                      <p:tavLst>
                                        <p:tav tm="0">
                                          <p:val>
                                            <p:fltVal val="90"/>
                                          </p:val>
                                        </p:tav>
                                        <p:tav tm="100000">
                                          <p:val>
                                            <p:fltVal val="0"/>
                                          </p:val>
                                        </p:tav>
                                      </p:tavLst>
                                    </p:anim>
                                    <p:animEffect transition="in" filter="fade">
                                      <p:cBhvr>
                                        <p:cTn id="352" dur="1000"/>
                                        <p:tgtEl>
                                          <p:spTgt spid="196"/>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197"/>
                                        </p:tgtEl>
                                        <p:attrNameLst>
                                          <p:attrName>style.visibility</p:attrName>
                                        </p:attrNameLst>
                                      </p:cBhvr>
                                      <p:to>
                                        <p:strVal val="visible"/>
                                      </p:to>
                                    </p:set>
                                    <p:anim calcmode="lin" valueType="num">
                                      <p:cBhvr>
                                        <p:cTn id="355" dur="1000" fill="hold"/>
                                        <p:tgtEl>
                                          <p:spTgt spid="197"/>
                                        </p:tgtEl>
                                        <p:attrNameLst>
                                          <p:attrName>ppt_w</p:attrName>
                                        </p:attrNameLst>
                                      </p:cBhvr>
                                      <p:tavLst>
                                        <p:tav tm="0">
                                          <p:val>
                                            <p:fltVal val="0"/>
                                          </p:val>
                                        </p:tav>
                                        <p:tav tm="100000">
                                          <p:val>
                                            <p:strVal val="#ppt_w"/>
                                          </p:val>
                                        </p:tav>
                                      </p:tavLst>
                                    </p:anim>
                                    <p:anim calcmode="lin" valueType="num">
                                      <p:cBhvr>
                                        <p:cTn id="356" dur="1000" fill="hold"/>
                                        <p:tgtEl>
                                          <p:spTgt spid="197"/>
                                        </p:tgtEl>
                                        <p:attrNameLst>
                                          <p:attrName>ppt_h</p:attrName>
                                        </p:attrNameLst>
                                      </p:cBhvr>
                                      <p:tavLst>
                                        <p:tav tm="0">
                                          <p:val>
                                            <p:fltVal val="0"/>
                                          </p:val>
                                        </p:tav>
                                        <p:tav tm="100000">
                                          <p:val>
                                            <p:strVal val="#ppt_h"/>
                                          </p:val>
                                        </p:tav>
                                      </p:tavLst>
                                    </p:anim>
                                    <p:anim calcmode="lin" valueType="num">
                                      <p:cBhvr>
                                        <p:cTn id="357" dur="1000" fill="hold"/>
                                        <p:tgtEl>
                                          <p:spTgt spid="197"/>
                                        </p:tgtEl>
                                        <p:attrNameLst>
                                          <p:attrName>style.rotation</p:attrName>
                                        </p:attrNameLst>
                                      </p:cBhvr>
                                      <p:tavLst>
                                        <p:tav tm="0">
                                          <p:val>
                                            <p:fltVal val="90"/>
                                          </p:val>
                                        </p:tav>
                                        <p:tav tm="100000">
                                          <p:val>
                                            <p:fltVal val="0"/>
                                          </p:val>
                                        </p:tav>
                                      </p:tavLst>
                                    </p:anim>
                                    <p:animEffect transition="in" filter="fade">
                                      <p:cBhvr>
                                        <p:cTn id="358" dur="1000"/>
                                        <p:tgtEl>
                                          <p:spTgt spid="197"/>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198"/>
                                        </p:tgtEl>
                                        <p:attrNameLst>
                                          <p:attrName>style.visibility</p:attrName>
                                        </p:attrNameLst>
                                      </p:cBhvr>
                                      <p:to>
                                        <p:strVal val="visible"/>
                                      </p:to>
                                    </p:set>
                                    <p:anim calcmode="lin" valueType="num">
                                      <p:cBhvr>
                                        <p:cTn id="361" dur="1000" fill="hold"/>
                                        <p:tgtEl>
                                          <p:spTgt spid="198"/>
                                        </p:tgtEl>
                                        <p:attrNameLst>
                                          <p:attrName>ppt_w</p:attrName>
                                        </p:attrNameLst>
                                      </p:cBhvr>
                                      <p:tavLst>
                                        <p:tav tm="0">
                                          <p:val>
                                            <p:fltVal val="0"/>
                                          </p:val>
                                        </p:tav>
                                        <p:tav tm="100000">
                                          <p:val>
                                            <p:strVal val="#ppt_w"/>
                                          </p:val>
                                        </p:tav>
                                      </p:tavLst>
                                    </p:anim>
                                    <p:anim calcmode="lin" valueType="num">
                                      <p:cBhvr>
                                        <p:cTn id="362" dur="1000" fill="hold"/>
                                        <p:tgtEl>
                                          <p:spTgt spid="198"/>
                                        </p:tgtEl>
                                        <p:attrNameLst>
                                          <p:attrName>ppt_h</p:attrName>
                                        </p:attrNameLst>
                                      </p:cBhvr>
                                      <p:tavLst>
                                        <p:tav tm="0">
                                          <p:val>
                                            <p:fltVal val="0"/>
                                          </p:val>
                                        </p:tav>
                                        <p:tav tm="100000">
                                          <p:val>
                                            <p:strVal val="#ppt_h"/>
                                          </p:val>
                                        </p:tav>
                                      </p:tavLst>
                                    </p:anim>
                                    <p:anim calcmode="lin" valueType="num">
                                      <p:cBhvr>
                                        <p:cTn id="363" dur="1000" fill="hold"/>
                                        <p:tgtEl>
                                          <p:spTgt spid="198"/>
                                        </p:tgtEl>
                                        <p:attrNameLst>
                                          <p:attrName>style.rotation</p:attrName>
                                        </p:attrNameLst>
                                      </p:cBhvr>
                                      <p:tavLst>
                                        <p:tav tm="0">
                                          <p:val>
                                            <p:fltVal val="90"/>
                                          </p:val>
                                        </p:tav>
                                        <p:tav tm="100000">
                                          <p:val>
                                            <p:fltVal val="0"/>
                                          </p:val>
                                        </p:tav>
                                      </p:tavLst>
                                    </p:anim>
                                    <p:animEffect transition="in" filter="fade">
                                      <p:cBhvr>
                                        <p:cTn id="364" dur="1000"/>
                                        <p:tgtEl>
                                          <p:spTgt spid="198"/>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199"/>
                                        </p:tgtEl>
                                        <p:attrNameLst>
                                          <p:attrName>style.visibility</p:attrName>
                                        </p:attrNameLst>
                                      </p:cBhvr>
                                      <p:to>
                                        <p:strVal val="visible"/>
                                      </p:to>
                                    </p:set>
                                    <p:anim calcmode="lin" valueType="num">
                                      <p:cBhvr>
                                        <p:cTn id="367" dur="1000" fill="hold"/>
                                        <p:tgtEl>
                                          <p:spTgt spid="199"/>
                                        </p:tgtEl>
                                        <p:attrNameLst>
                                          <p:attrName>ppt_w</p:attrName>
                                        </p:attrNameLst>
                                      </p:cBhvr>
                                      <p:tavLst>
                                        <p:tav tm="0">
                                          <p:val>
                                            <p:fltVal val="0"/>
                                          </p:val>
                                        </p:tav>
                                        <p:tav tm="100000">
                                          <p:val>
                                            <p:strVal val="#ppt_w"/>
                                          </p:val>
                                        </p:tav>
                                      </p:tavLst>
                                    </p:anim>
                                    <p:anim calcmode="lin" valueType="num">
                                      <p:cBhvr>
                                        <p:cTn id="368" dur="1000" fill="hold"/>
                                        <p:tgtEl>
                                          <p:spTgt spid="199"/>
                                        </p:tgtEl>
                                        <p:attrNameLst>
                                          <p:attrName>ppt_h</p:attrName>
                                        </p:attrNameLst>
                                      </p:cBhvr>
                                      <p:tavLst>
                                        <p:tav tm="0">
                                          <p:val>
                                            <p:fltVal val="0"/>
                                          </p:val>
                                        </p:tav>
                                        <p:tav tm="100000">
                                          <p:val>
                                            <p:strVal val="#ppt_h"/>
                                          </p:val>
                                        </p:tav>
                                      </p:tavLst>
                                    </p:anim>
                                    <p:anim calcmode="lin" valueType="num">
                                      <p:cBhvr>
                                        <p:cTn id="369" dur="1000" fill="hold"/>
                                        <p:tgtEl>
                                          <p:spTgt spid="199"/>
                                        </p:tgtEl>
                                        <p:attrNameLst>
                                          <p:attrName>style.rotation</p:attrName>
                                        </p:attrNameLst>
                                      </p:cBhvr>
                                      <p:tavLst>
                                        <p:tav tm="0">
                                          <p:val>
                                            <p:fltVal val="90"/>
                                          </p:val>
                                        </p:tav>
                                        <p:tav tm="100000">
                                          <p:val>
                                            <p:fltVal val="0"/>
                                          </p:val>
                                        </p:tav>
                                      </p:tavLst>
                                    </p:anim>
                                    <p:animEffect transition="in" filter="fade">
                                      <p:cBhvr>
                                        <p:cTn id="370" dur="1000"/>
                                        <p:tgtEl>
                                          <p:spTgt spid="199"/>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200"/>
                                        </p:tgtEl>
                                        <p:attrNameLst>
                                          <p:attrName>style.visibility</p:attrName>
                                        </p:attrNameLst>
                                      </p:cBhvr>
                                      <p:to>
                                        <p:strVal val="visible"/>
                                      </p:to>
                                    </p:set>
                                    <p:anim calcmode="lin" valueType="num">
                                      <p:cBhvr>
                                        <p:cTn id="373" dur="1000" fill="hold"/>
                                        <p:tgtEl>
                                          <p:spTgt spid="200"/>
                                        </p:tgtEl>
                                        <p:attrNameLst>
                                          <p:attrName>ppt_w</p:attrName>
                                        </p:attrNameLst>
                                      </p:cBhvr>
                                      <p:tavLst>
                                        <p:tav tm="0">
                                          <p:val>
                                            <p:fltVal val="0"/>
                                          </p:val>
                                        </p:tav>
                                        <p:tav tm="100000">
                                          <p:val>
                                            <p:strVal val="#ppt_w"/>
                                          </p:val>
                                        </p:tav>
                                      </p:tavLst>
                                    </p:anim>
                                    <p:anim calcmode="lin" valueType="num">
                                      <p:cBhvr>
                                        <p:cTn id="374" dur="1000" fill="hold"/>
                                        <p:tgtEl>
                                          <p:spTgt spid="200"/>
                                        </p:tgtEl>
                                        <p:attrNameLst>
                                          <p:attrName>ppt_h</p:attrName>
                                        </p:attrNameLst>
                                      </p:cBhvr>
                                      <p:tavLst>
                                        <p:tav tm="0">
                                          <p:val>
                                            <p:fltVal val="0"/>
                                          </p:val>
                                        </p:tav>
                                        <p:tav tm="100000">
                                          <p:val>
                                            <p:strVal val="#ppt_h"/>
                                          </p:val>
                                        </p:tav>
                                      </p:tavLst>
                                    </p:anim>
                                    <p:anim calcmode="lin" valueType="num">
                                      <p:cBhvr>
                                        <p:cTn id="375" dur="1000" fill="hold"/>
                                        <p:tgtEl>
                                          <p:spTgt spid="200"/>
                                        </p:tgtEl>
                                        <p:attrNameLst>
                                          <p:attrName>style.rotation</p:attrName>
                                        </p:attrNameLst>
                                      </p:cBhvr>
                                      <p:tavLst>
                                        <p:tav tm="0">
                                          <p:val>
                                            <p:fltVal val="90"/>
                                          </p:val>
                                        </p:tav>
                                        <p:tav tm="100000">
                                          <p:val>
                                            <p:fltVal val="0"/>
                                          </p:val>
                                        </p:tav>
                                      </p:tavLst>
                                    </p:anim>
                                    <p:animEffect transition="in" filter="fade">
                                      <p:cBhvr>
                                        <p:cTn id="376" dur="1000"/>
                                        <p:tgtEl>
                                          <p:spTgt spid="200"/>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201"/>
                                        </p:tgtEl>
                                        <p:attrNameLst>
                                          <p:attrName>style.visibility</p:attrName>
                                        </p:attrNameLst>
                                      </p:cBhvr>
                                      <p:to>
                                        <p:strVal val="visible"/>
                                      </p:to>
                                    </p:set>
                                    <p:anim calcmode="lin" valueType="num">
                                      <p:cBhvr>
                                        <p:cTn id="379" dur="1000" fill="hold"/>
                                        <p:tgtEl>
                                          <p:spTgt spid="201"/>
                                        </p:tgtEl>
                                        <p:attrNameLst>
                                          <p:attrName>ppt_w</p:attrName>
                                        </p:attrNameLst>
                                      </p:cBhvr>
                                      <p:tavLst>
                                        <p:tav tm="0">
                                          <p:val>
                                            <p:fltVal val="0"/>
                                          </p:val>
                                        </p:tav>
                                        <p:tav tm="100000">
                                          <p:val>
                                            <p:strVal val="#ppt_w"/>
                                          </p:val>
                                        </p:tav>
                                      </p:tavLst>
                                    </p:anim>
                                    <p:anim calcmode="lin" valueType="num">
                                      <p:cBhvr>
                                        <p:cTn id="380" dur="1000" fill="hold"/>
                                        <p:tgtEl>
                                          <p:spTgt spid="201"/>
                                        </p:tgtEl>
                                        <p:attrNameLst>
                                          <p:attrName>ppt_h</p:attrName>
                                        </p:attrNameLst>
                                      </p:cBhvr>
                                      <p:tavLst>
                                        <p:tav tm="0">
                                          <p:val>
                                            <p:fltVal val="0"/>
                                          </p:val>
                                        </p:tav>
                                        <p:tav tm="100000">
                                          <p:val>
                                            <p:strVal val="#ppt_h"/>
                                          </p:val>
                                        </p:tav>
                                      </p:tavLst>
                                    </p:anim>
                                    <p:anim calcmode="lin" valueType="num">
                                      <p:cBhvr>
                                        <p:cTn id="381" dur="1000" fill="hold"/>
                                        <p:tgtEl>
                                          <p:spTgt spid="201"/>
                                        </p:tgtEl>
                                        <p:attrNameLst>
                                          <p:attrName>style.rotation</p:attrName>
                                        </p:attrNameLst>
                                      </p:cBhvr>
                                      <p:tavLst>
                                        <p:tav tm="0">
                                          <p:val>
                                            <p:fltVal val="90"/>
                                          </p:val>
                                        </p:tav>
                                        <p:tav tm="100000">
                                          <p:val>
                                            <p:fltVal val="0"/>
                                          </p:val>
                                        </p:tav>
                                      </p:tavLst>
                                    </p:anim>
                                    <p:animEffect transition="in" filter="fade">
                                      <p:cBhvr>
                                        <p:cTn id="382" dur="1000"/>
                                        <p:tgtEl>
                                          <p:spTgt spid="201"/>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202"/>
                                        </p:tgtEl>
                                        <p:attrNameLst>
                                          <p:attrName>style.visibility</p:attrName>
                                        </p:attrNameLst>
                                      </p:cBhvr>
                                      <p:to>
                                        <p:strVal val="visible"/>
                                      </p:to>
                                    </p:set>
                                    <p:anim calcmode="lin" valueType="num">
                                      <p:cBhvr>
                                        <p:cTn id="385" dur="1000" fill="hold"/>
                                        <p:tgtEl>
                                          <p:spTgt spid="202"/>
                                        </p:tgtEl>
                                        <p:attrNameLst>
                                          <p:attrName>ppt_w</p:attrName>
                                        </p:attrNameLst>
                                      </p:cBhvr>
                                      <p:tavLst>
                                        <p:tav tm="0">
                                          <p:val>
                                            <p:fltVal val="0"/>
                                          </p:val>
                                        </p:tav>
                                        <p:tav tm="100000">
                                          <p:val>
                                            <p:strVal val="#ppt_w"/>
                                          </p:val>
                                        </p:tav>
                                      </p:tavLst>
                                    </p:anim>
                                    <p:anim calcmode="lin" valueType="num">
                                      <p:cBhvr>
                                        <p:cTn id="386" dur="1000" fill="hold"/>
                                        <p:tgtEl>
                                          <p:spTgt spid="202"/>
                                        </p:tgtEl>
                                        <p:attrNameLst>
                                          <p:attrName>ppt_h</p:attrName>
                                        </p:attrNameLst>
                                      </p:cBhvr>
                                      <p:tavLst>
                                        <p:tav tm="0">
                                          <p:val>
                                            <p:fltVal val="0"/>
                                          </p:val>
                                        </p:tav>
                                        <p:tav tm="100000">
                                          <p:val>
                                            <p:strVal val="#ppt_h"/>
                                          </p:val>
                                        </p:tav>
                                      </p:tavLst>
                                    </p:anim>
                                    <p:anim calcmode="lin" valueType="num">
                                      <p:cBhvr>
                                        <p:cTn id="387" dur="1000" fill="hold"/>
                                        <p:tgtEl>
                                          <p:spTgt spid="202"/>
                                        </p:tgtEl>
                                        <p:attrNameLst>
                                          <p:attrName>style.rotation</p:attrName>
                                        </p:attrNameLst>
                                      </p:cBhvr>
                                      <p:tavLst>
                                        <p:tav tm="0">
                                          <p:val>
                                            <p:fltVal val="90"/>
                                          </p:val>
                                        </p:tav>
                                        <p:tav tm="100000">
                                          <p:val>
                                            <p:fltVal val="0"/>
                                          </p:val>
                                        </p:tav>
                                      </p:tavLst>
                                    </p:anim>
                                    <p:animEffect transition="in" filter="fade">
                                      <p:cBhvr>
                                        <p:cTn id="388" dur="1000"/>
                                        <p:tgtEl>
                                          <p:spTgt spid="202"/>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203"/>
                                        </p:tgtEl>
                                        <p:attrNameLst>
                                          <p:attrName>style.visibility</p:attrName>
                                        </p:attrNameLst>
                                      </p:cBhvr>
                                      <p:to>
                                        <p:strVal val="visible"/>
                                      </p:to>
                                    </p:set>
                                    <p:anim calcmode="lin" valueType="num">
                                      <p:cBhvr>
                                        <p:cTn id="391" dur="1000" fill="hold"/>
                                        <p:tgtEl>
                                          <p:spTgt spid="203"/>
                                        </p:tgtEl>
                                        <p:attrNameLst>
                                          <p:attrName>ppt_w</p:attrName>
                                        </p:attrNameLst>
                                      </p:cBhvr>
                                      <p:tavLst>
                                        <p:tav tm="0">
                                          <p:val>
                                            <p:fltVal val="0"/>
                                          </p:val>
                                        </p:tav>
                                        <p:tav tm="100000">
                                          <p:val>
                                            <p:strVal val="#ppt_w"/>
                                          </p:val>
                                        </p:tav>
                                      </p:tavLst>
                                    </p:anim>
                                    <p:anim calcmode="lin" valueType="num">
                                      <p:cBhvr>
                                        <p:cTn id="392" dur="1000" fill="hold"/>
                                        <p:tgtEl>
                                          <p:spTgt spid="203"/>
                                        </p:tgtEl>
                                        <p:attrNameLst>
                                          <p:attrName>ppt_h</p:attrName>
                                        </p:attrNameLst>
                                      </p:cBhvr>
                                      <p:tavLst>
                                        <p:tav tm="0">
                                          <p:val>
                                            <p:fltVal val="0"/>
                                          </p:val>
                                        </p:tav>
                                        <p:tav tm="100000">
                                          <p:val>
                                            <p:strVal val="#ppt_h"/>
                                          </p:val>
                                        </p:tav>
                                      </p:tavLst>
                                    </p:anim>
                                    <p:anim calcmode="lin" valueType="num">
                                      <p:cBhvr>
                                        <p:cTn id="393" dur="1000" fill="hold"/>
                                        <p:tgtEl>
                                          <p:spTgt spid="203"/>
                                        </p:tgtEl>
                                        <p:attrNameLst>
                                          <p:attrName>style.rotation</p:attrName>
                                        </p:attrNameLst>
                                      </p:cBhvr>
                                      <p:tavLst>
                                        <p:tav tm="0">
                                          <p:val>
                                            <p:fltVal val="90"/>
                                          </p:val>
                                        </p:tav>
                                        <p:tav tm="100000">
                                          <p:val>
                                            <p:fltVal val="0"/>
                                          </p:val>
                                        </p:tav>
                                      </p:tavLst>
                                    </p:anim>
                                    <p:animEffect transition="in" filter="fade">
                                      <p:cBhvr>
                                        <p:cTn id="394" dur="1000"/>
                                        <p:tgtEl>
                                          <p:spTgt spid="203"/>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204"/>
                                        </p:tgtEl>
                                        <p:attrNameLst>
                                          <p:attrName>style.visibility</p:attrName>
                                        </p:attrNameLst>
                                      </p:cBhvr>
                                      <p:to>
                                        <p:strVal val="visible"/>
                                      </p:to>
                                    </p:set>
                                    <p:anim calcmode="lin" valueType="num">
                                      <p:cBhvr>
                                        <p:cTn id="397" dur="1000" fill="hold"/>
                                        <p:tgtEl>
                                          <p:spTgt spid="204"/>
                                        </p:tgtEl>
                                        <p:attrNameLst>
                                          <p:attrName>ppt_w</p:attrName>
                                        </p:attrNameLst>
                                      </p:cBhvr>
                                      <p:tavLst>
                                        <p:tav tm="0">
                                          <p:val>
                                            <p:fltVal val="0"/>
                                          </p:val>
                                        </p:tav>
                                        <p:tav tm="100000">
                                          <p:val>
                                            <p:strVal val="#ppt_w"/>
                                          </p:val>
                                        </p:tav>
                                      </p:tavLst>
                                    </p:anim>
                                    <p:anim calcmode="lin" valueType="num">
                                      <p:cBhvr>
                                        <p:cTn id="398" dur="1000" fill="hold"/>
                                        <p:tgtEl>
                                          <p:spTgt spid="204"/>
                                        </p:tgtEl>
                                        <p:attrNameLst>
                                          <p:attrName>ppt_h</p:attrName>
                                        </p:attrNameLst>
                                      </p:cBhvr>
                                      <p:tavLst>
                                        <p:tav tm="0">
                                          <p:val>
                                            <p:fltVal val="0"/>
                                          </p:val>
                                        </p:tav>
                                        <p:tav tm="100000">
                                          <p:val>
                                            <p:strVal val="#ppt_h"/>
                                          </p:val>
                                        </p:tav>
                                      </p:tavLst>
                                    </p:anim>
                                    <p:anim calcmode="lin" valueType="num">
                                      <p:cBhvr>
                                        <p:cTn id="399" dur="1000" fill="hold"/>
                                        <p:tgtEl>
                                          <p:spTgt spid="204"/>
                                        </p:tgtEl>
                                        <p:attrNameLst>
                                          <p:attrName>style.rotation</p:attrName>
                                        </p:attrNameLst>
                                      </p:cBhvr>
                                      <p:tavLst>
                                        <p:tav tm="0">
                                          <p:val>
                                            <p:fltVal val="90"/>
                                          </p:val>
                                        </p:tav>
                                        <p:tav tm="100000">
                                          <p:val>
                                            <p:fltVal val="0"/>
                                          </p:val>
                                        </p:tav>
                                      </p:tavLst>
                                    </p:anim>
                                    <p:animEffect transition="in" filter="fade">
                                      <p:cBhvr>
                                        <p:cTn id="400" dur="1000"/>
                                        <p:tgtEl>
                                          <p:spTgt spid="204"/>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205"/>
                                        </p:tgtEl>
                                        <p:attrNameLst>
                                          <p:attrName>style.visibility</p:attrName>
                                        </p:attrNameLst>
                                      </p:cBhvr>
                                      <p:to>
                                        <p:strVal val="visible"/>
                                      </p:to>
                                    </p:set>
                                    <p:anim calcmode="lin" valueType="num">
                                      <p:cBhvr>
                                        <p:cTn id="403" dur="1000" fill="hold"/>
                                        <p:tgtEl>
                                          <p:spTgt spid="205"/>
                                        </p:tgtEl>
                                        <p:attrNameLst>
                                          <p:attrName>ppt_w</p:attrName>
                                        </p:attrNameLst>
                                      </p:cBhvr>
                                      <p:tavLst>
                                        <p:tav tm="0">
                                          <p:val>
                                            <p:fltVal val="0"/>
                                          </p:val>
                                        </p:tav>
                                        <p:tav tm="100000">
                                          <p:val>
                                            <p:strVal val="#ppt_w"/>
                                          </p:val>
                                        </p:tav>
                                      </p:tavLst>
                                    </p:anim>
                                    <p:anim calcmode="lin" valueType="num">
                                      <p:cBhvr>
                                        <p:cTn id="404" dur="1000" fill="hold"/>
                                        <p:tgtEl>
                                          <p:spTgt spid="205"/>
                                        </p:tgtEl>
                                        <p:attrNameLst>
                                          <p:attrName>ppt_h</p:attrName>
                                        </p:attrNameLst>
                                      </p:cBhvr>
                                      <p:tavLst>
                                        <p:tav tm="0">
                                          <p:val>
                                            <p:fltVal val="0"/>
                                          </p:val>
                                        </p:tav>
                                        <p:tav tm="100000">
                                          <p:val>
                                            <p:strVal val="#ppt_h"/>
                                          </p:val>
                                        </p:tav>
                                      </p:tavLst>
                                    </p:anim>
                                    <p:anim calcmode="lin" valueType="num">
                                      <p:cBhvr>
                                        <p:cTn id="405" dur="1000" fill="hold"/>
                                        <p:tgtEl>
                                          <p:spTgt spid="205"/>
                                        </p:tgtEl>
                                        <p:attrNameLst>
                                          <p:attrName>style.rotation</p:attrName>
                                        </p:attrNameLst>
                                      </p:cBhvr>
                                      <p:tavLst>
                                        <p:tav tm="0">
                                          <p:val>
                                            <p:fltVal val="90"/>
                                          </p:val>
                                        </p:tav>
                                        <p:tav tm="100000">
                                          <p:val>
                                            <p:fltVal val="0"/>
                                          </p:val>
                                        </p:tav>
                                      </p:tavLst>
                                    </p:anim>
                                    <p:animEffect transition="in" filter="fade">
                                      <p:cBhvr>
                                        <p:cTn id="406" dur="1000"/>
                                        <p:tgtEl>
                                          <p:spTgt spid="205"/>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206"/>
                                        </p:tgtEl>
                                        <p:attrNameLst>
                                          <p:attrName>style.visibility</p:attrName>
                                        </p:attrNameLst>
                                      </p:cBhvr>
                                      <p:to>
                                        <p:strVal val="visible"/>
                                      </p:to>
                                    </p:set>
                                    <p:anim calcmode="lin" valueType="num">
                                      <p:cBhvr>
                                        <p:cTn id="409" dur="1000" fill="hold"/>
                                        <p:tgtEl>
                                          <p:spTgt spid="206"/>
                                        </p:tgtEl>
                                        <p:attrNameLst>
                                          <p:attrName>ppt_w</p:attrName>
                                        </p:attrNameLst>
                                      </p:cBhvr>
                                      <p:tavLst>
                                        <p:tav tm="0">
                                          <p:val>
                                            <p:fltVal val="0"/>
                                          </p:val>
                                        </p:tav>
                                        <p:tav tm="100000">
                                          <p:val>
                                            <p:strVal val="#ppt_w"/>
                                          </p:val>
                                        </p:tav>
                                      </p:tavLst>
                                    </p:anim>
                                    <p:anim calcmode="lin" valueType="num">
                                      <p:cBhvr>
                                        <p:cTn id="410" dur="1000" fill="hold"/>
                                        <p:tgtEl>
                                          <p:spTgt spid="206"/>
                                        </p:tgtEl>
                                        <p:attrNameLst>
                                          <p:attrName>ppt_h</p:attrName>
                                        </p:attrNameLst>
                                      </p:cBhvr>
                                      <p:tavLst>
                                        <p:tav tm="0">
                                          <p:val>
                                            <p:fltVal val="0"/>
                                          </p:val>
                                        </p:tav>
                                        <p:tav tm="100000">
                                          <p:val>
                                            <p:strVal val="#ppt_h"/>
                                          </p:val>
                                        </p:tav>
                                      </p:tavLst>
                                    </p:anim>
                                    <p:anim calcmode="lin" valueType="num">
                                      <p:cBhvr>
                                        <p:cTn id="411" dur="1000" fill="hold"/>
                                        <p:tgtEl>
                                          <p:spTgt spid="206"/>
                                        </p:tgtEl>
                                        <p:attrNameLst>
                                          <p:attrName>style.rotation</p:attrName>
                                        </p:attrNameLst>
                                      </p:cBhvr>
                                      <p:tavLst>
                                        <p:tav tm="0">
                                          <p:val>
                                            <p:fltVal val="90"/>
                                          </p:val>
                                        </p:tav>
                                        <p:tav tm="100000">
                                          <p:val>
                                            <p:fltVal val="0"/>
                                          </p:val>
                                        </p:tav>
                                      </p:tavLst>
                                    </p:anim>
                                    <p:animEffect transition="in" filter="fade">
                                      <p:cBhvr>
                                        <p:cTn id="412" dur="1000"/>
                                        <p:tgtEl>
                                          <p:spTgt spid="206"/>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207"/>
                                        </p:tgtEl>
                                        <p:attrNameLst>
                                          <p:attrName>style.visibility</p:attrName>
                                        </p:attrNameLst>
                                      </p:cBhvr>
                                      <p:to>
                                        <p:strVal val="visible"/>
                                      </p:to>
                                    </p:set>
                                    <p:anim calcmode="lin" valueType="num">
                                      <p:cBhvr>
                                        <p:cTn id="415" dur="1000" fill="hold"/>
                                        <p:tgtEl>
                                          <p:spTgt spid="207"/>
                                        </p:tgtEl>
                                        <p:attrNameLst>
                                          <p:attrName>ppt_w</p:attrName>
                                        </p:attrNameLst>
                                      </p:cBhvr>
                                      <p:tavLst>
                                        <p:tav tm="0">
                                          <p:val>
                                            <p:fltVal val="0"/>
                                          </p:val>
                                        </p:tav>
                                        <p:tav tm="100000">
                                          <p:val>
                                            <p:strVal val="#ppt_w"/>
                                          </p:val>
                                        </p:tav>
                                      </p:tavLst>
                                    </p:anim>
                                    <p:anim calcmode="lin" valueType="num">
                                      <p:cBhvr>
                                        <p:cTn id="416" dur="1000" fill="hold"/>
                                        <p:tgtEl>
                                          <p:spTgt spid="207"/>
                                        </p:tgtEl>
                                        <p:attrNameLst>
                                          <p:attrName>ppt_h</p:attrName>
                                        </p:attrNameLst>
                                      </p:cBhvr>
                                      <p:tavLst>
                                        <p:tav tm="0">
                                          <p:val>
                                            <p:fltVal val="0"/>
                                          </p:val>
                                        </p:tav>
                                        <p:tav tm="100000">
                                          <p:val>
                                            <p:strVal val="#ppt_h"/>
                                          </p:val>
                                        </p:tav>
                                      </p:tavLst>
                                    </p:anim>
                                    <p:anim calcmode="lin" valueType="num">
                                      <p:cBhvr>
                                        <p:cTn id="417" dur="1000" fill="hold"/>
                                        <p:tgtEl>
                                          <p:spTgt spid="207"/>
                                        </p:tgtEl>
                                        <p:attrNameLst>
                                          <p:attrName>style.rotation</p:attrName>
                                        </p:attrNameLst>
                                      </p:cBhvr>
                                      <p:tavLst>
                                        <p:tav tm="0">
                                          <p:val>
                                            <p:fltVal val="90"/>
                                          </p:val>
                                        </p:tav>
                                        <p:tav tm="100000">
                                          <p:val>
                                            <p:fltVal val="0"/>
                                          </p:val>
                                        </p:tav>
                                      </p:tavLst>
                                    </p:anim>
                                    <p:animEffect transition="in" filter="fade">
                                      <p:cBhvr>
                                        <p:cTn id="418" dur="1000"/>
                                        <p:tgtEl>
                                          <p:spTgt spid="207"/>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208"/>
                                        </p:tgtEl>
                                        <p:attrNameLst>
                                          <p:attrName>style.visibility</p:attrName>
                                        </p:attrNameLst>
                                      </p:cBhvr>
                                      <p:to>
                                        <p:strVal val="visible"/>
                                      </p:to>
                                    </p:set>
                                    <p:anim calcmode="lin" valueType="num">
                                      <p:cBhvr>
                                        <p:cTn id="421" dur="1000" fill="hold"/>
                                        <p:tgtEl>
                                          <p:spTgt spid="208"/>
                                        </p:tgtEl>
                                        <p:attrNameLst>
                                          <p:attrName>ppt_w</p:attrName>
                                        </p:attrNameLst>
                                      </p:cBhvr>
                                      <p:tavLst>
                                        <p:tav tm="0">
                                          <p:val>
                                            <p:fltVal val="0"/>
                                          </p:val>
                                        </p:tav>
                                        <p:tav tm="100000">
                                          <p:val>
                                            <p:strVal val="#ppt_w"/>
                                          </p:val>
                                        </p:tav>
                                      </p:tavLst>
                                    </p:anim>
                                    <p:anim calcmode="lin" valueType="num">
                                      <p:cBhvr>
                                        <p:cTn id="422" dur="1000" fill="hold"/>
                                        <p:tgtEl>
                                          <p:spTgt spid="208"/>
                                        </p:tgtEl>
                                        <p:attrNameLst>
                                          <p:attrName>ppt_h</p:attrName>
                                        </p:attrNameLst>
                                      </p:cBhvr>
                                      <p:tavLst>
                                        <p:tav tm="0">
                                          <p:val>
                                            <p:fltVal val="0"/>
                                          </p:val>
                                        </p:tav>
                                        <p:tav tm="100000">
                                          <p:val>
                                            <p:strVal val="#ppt_h"/>
                                          </p:val>
                                        </p:tav>
                                      </p:tavLst>
                                    </p:anim>
                                    <p:anim calcmode="lin" valueType="num">
                                      <p:cBhvr>
                                        <p:cTn id="423" dur="1000" fill="hold"/>
                                        <p:tgtEl>
                                          <p:spTgt spid="208"/>
                                        </p:tgtEl>
                                        <p:attrNameLst>
                                          <p:attrName>style.rotation</p:attrName>
                                        </p:attrNameLst>
                                      </p:cBhvr>
                                      <p:tavLst>
                                        <p:tav tm="0">
                                          <p:val>
                                            <p:fltVal val="90"/>
                                          </p:val>
                                        </p:tav>
                                        <p:tav tm="100000">
                                          <p:val>
                                            <p:fltVal val="0"/>
                                          </p:val>
                                        </p:tav>
                                      </p:tavLst>
                                    </p:anim>
                                    <p:animEffect transition="in" filter="fade">
                                      <p:cBhvr>
                                        <p:cTn id="424" dur="1000"/>
                                        <p:tgtEl>
                                          <p:spTgt spid="208"/>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209"/>
                                        </p:tgtEl>
                                        <p:attrNameLst>
                                          <p:attrName>style.visibility</p:attrName>
                                        </p:attrNameLst>
                                      </p:cBhvr>
                                      <p:to>
                                        <p:strVal val="visible"/>
                                      </p:to>
                                    </p:set>
                                    <p:anim calcmode="lin" valueType="num">
                                      <p:cBhvr>
                                        <p:cTn id="427" dur="1000" fill="hold"/>
                                        <p:tgtEl>
                                          <p:spTgt spid="209"/>
                                        </p:tgtEl>
                                        <p:attrNameLst>
                                          <p:attrName>ppt_w</p:attrName>
                                        </p:attrNameLst>
                                      </p:cBhvr>
                                      <p:tavLst>
                                        <p:tav tm="0">
                                          <p:val>
                                            <p:fltVal val="0"/>
                                          </p:val>
                                        </p:tav>
                                        <p:tav tm="100000">
                                          <p:val>
                                            <p:strVal val="#ppt_w"/>
                                          </p:val>
                                        </p:tav>
                                      </p:tavLst>
                                    </p:anim>
                                    <p:anim calcmode="lin" valueType="num">
                                      <p:cBhvr>
                                        <p:cTn id="428" dur="1000" fill="hold"/>
                                        <p:tgtEl>
                                          <p:spTgt spid="209"/>
                                        </p:tgtEl>
                                        <p:attrNameLst>
                                          <p:attrName>ppt_h</p:attrName>
                                        </p:attrNameLst>
                                      </p:cBhvr>
                                      <p:tavLst>
                                        <p:tav tm="0">
                                          <p:val>
                                            <p:fltVal val="0"/>
                                          </p:val>
                                        </p:tav>
                                        <p:tav tm="100000">
                                          <p:val>
                                            <p:strVal val="#ppt_h"/>
                                          </p:val>
                                        </p:tav>
                                      </p:tavLst>
                                    </p:anim>
                                    <p:anim calcmode="lin" valueType="num">
                                      <p:cBhvr>
                                        <p:cTn id="429" dur="1000" fill="hold"/>
                                        <p:tgtEl>
                                          <p:spTgt spid="209"/>
                                        </p:tgtEl>
                                        <p:attrNameLst>
                                          <p:attrName>style.rotation</p:attrName>
                                        </p:attrNameLst>
                                      </p:cBhvr>
                                      <p:tavLst>
                                        <p:tav tm="0">
                                          <p:val>
                                            <p:fltVal val="90"/>
                                          </p:val>
                                        </p:tav>
                                        <p:tav tm="100000">
                                          <p:val>
                                            <p:fltVal val="0"/>
                                          </p:val>
                                        </p:tav>
                                      </p:tavLst>
                                    </p:anim>
                                    <p:animEffect transition="in" filter="fade">
                                      <p:cBhvr>
                                        <p:cTn id="430" dur="1000"/>
                                        <p:tgtEl>
                                          <p:spTgt spid="209"/>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210"/>
                                        </p:tgtEl>
                                        <p:attrNameLst>
                                          <p:attrName>style.visibility</p:attrName>
                                        </p:attrNameLst>
                                      </p:cBhvr>
                                      <p:to>
                                        <p:strVal val="visible"/>
                                      </p:to>
                                    </p:set>
                                    <p:anim calcmode="lin" valueType="num">
                                      <p:cBhvr>
                                        <p:cTn id="433" dur="1000" fill="hold"/>
                                        <p:tgtEl>
                                          <p:spTgt spid="210"/>
                                        </p:tgtEl>
                                        <p:attrNameLst>
                                          <p:attrName>ppt_w</p:attrName>
                                        </p:attrNameLst>
                                      </p:cBhvr>
                                      <p:tavLst>
                                        <p:tav tm="0">
                                          <p:val>
                                            <p:fltVal val="0"/>
                                          </p:val>
                                        </p:tav>
                                        <p:tav tm="100000">
                                          <p:val>
                                            <p:strVal val="#ppt_w"/>
                                          </p:val>
                                        </p:tav>
                                      </p:tavLst>
                                    </p:anim>
                                    <p:anim calcmode="lin" valueType="num">
                                      <p:cBhvr>
                                        <p:cTn id="434" dur="1000" fill="hold"/>
                                        <p:tgtEl>
                                          <p:spTgt spid="210"/>
                                        </p:tgtEl>
                                        <p:attrNameLst>
                                          <p:attrName>ppt_h</p:attrName>
                                        </p:attrNameLst>
                                      </p:cBhvr>
                                      <p:tavLst>
                                        <p:tav tm="0">
                                          <p:val>
                                            <p:fltVal val="0"/>
                                          </p:val>
                                        </p:tav>
                                        <p:tav tm="100000">
                                          <p:val>
                                            <p:strVal val="#ppt_h"/>
                                          </p:val>
                                        </p:tav>
                                      </p:tavLst>
                                    </p:anim>
                                    <p:anim calcmode="lin" valueType="num">
                                      <p:cBhvr>
                                        <p:cTn id="435" dur="1000" fill="hold"/>
                                        <p:tgtEl>
                                          <p:spTgt spid="210"/>
                                        </p:tgtEl>
                                        <p:attrNameLst>
                                          <p:attrName>style.rotation</p:attrName>
                                        </p:attrNameLst>
                                      </p:cBhvr>
                                      <p:tavLst>
                                        <p:tav tm="0">
                                          <p:val>
                                            <p:fltVal val="90"/>
                                          </p:val>
                                        </p:tav>
                                        <p:tav tm="100000">
                                          <p:val>
                                            <p:fltVal val="0"/>
                                          </p:val>
                                        </p:tav>
                                      </p:tavLst>
                                    </p:anim>
                                    <p:animEffect transition="in" filter="fade">
                                      <p:cBhvr>
                                        <p:cTn id="436" dur="1000"/>
                                        <p:tgtEl>
                                          <p:spTgt spid="210"/>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211"/>
                                        </p:tgtEl>
                                        <p:attrNameLst>
                                          <p:attrName>style.visibility</p:attrName>
                                        </p:attrNameLst>
                                      </p:cBhvr>
                                      <p:to>
                                        <p:strVal val="visible"/>
                                      </p:to>
                                    </p:set>
                                    <p:anim calcmode="lin" valueType="num">
                                      <p:cBhvr>
                                        <p:cTn id="439" dur="1000" fill="hold"/>
                                        <p:tgtEl>
                                          <p:spTgt spid="211"/>
                                        </p:tgtEl>
                                        <p:attrNameLst>
                                          <p:attrName>ppt_w</p:attrName>
                                        </p:attrNameLst>
                                      </p:cBhvr>
                                      <p:tavLst>
                                        <p:tav tm="0">
                                          <p:val>
                                            <p:fltVal val="0"/>
                                          </p:val>
                                        </p:tav>
                                        <p:tav tm="100000">
                                          <p:val>
                                            <p:strVal val="#ppt_w"/>
                                          </p:val>
                                        </p:tav>
                                      </p:tavLst>
                                    </p:anim>
                                    <p:anim calcmode="lin" valueType="num">
                                      <p:cBhvr>
                                        <p:cTn id="440" dur="1000" fill="hold"/>
                                        <p:tgtEl>
                                          <p:spTgt spid="211"/>
                                        </p:tgtEl>
                                        <p:attrNameLst>
                                          <p:attrName>ppt_h</p:attrName>
                                        </p:attrNameLst>
                                      </p:cBhvr>
                                      <p:tavLst>
                                        <p:tav tm="0">
                                          <p:val>
                                            <p:fltVal val="0"/>
                                          </p:val>
                                        </p:tav>
                                        <p:tav tm="100000">
                                          <p:val>
                                            <p:strVal val="#ppt_h"/>
                                          </p:val>
                                        </p:tav>
                                      </p:tavLst>
                                    </p:anim>
                                    <p:anim calcmode="lin" valueType="num">
                                      <p:cBhvr>
                                        <p:cTn id="441" dur="1000" fill="hold"/>
                                        <p:tgtEl>
                                          <p:spTgt spid="211"/>
                                        </p:tgtEl>
                                        <p:attrNameLst>
                                          <p:attrName>style.rotation</p:attrName>
                                        </p:attrNameLst>
                                      </p:cBhvr>
                                      <p:tavLst>
                                        <p:tav tm="0">
                                          <p:val>
                                            <p:fltVal val="90"/>
                                          </p:val>
                                        </p:tav>
                                        <p:tav tm="100000">
                                          <p:val>
                                            <p:fltVal val="0"/>
                                          </p:val>
                                        </p:tav>
                                      </p:tavLst>
                                    </p:anim>
                                    <p:animEffect transition="in" filter="fade">
                                      <p:cBhvr>
                                        <p:cTn id="442" dur="1000"/>
                                        <p:tgtEl>
                                          <p:spTgt spid="211"/>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212"/>
                                        </p:tgtEl>
                                        <p:attrNameLst>
                                          <p:attrName>style.visibility</p:attrName>
                                        </p:attrNameLst>
                                      </p:cBhvr>
                                      <p:to>
                                        <p:strVal val="visible"/>
                                      </p:to>
                                    </p:set>
                                    <p:anim calcmode="lin" valueType="num">
                                      <p:cBhvr>
                                        <p:cTn id="445" dur="1000" fill="hold"/>
                                        <p:tgtEl>
                                          <p:spTgt spid="212"/>
                                        </p:tgtEl>
                                        <p:attrNameLst>
                                          <p:attrName>ppt_w</p:attrName>
                                        </p:attrNameLst>
                                      </p:cBhvr>
                                      <p:tavLst>
                                        <p:tav tm="0">
                                          <p:val>
                                            <p:fltVal val="0"/>
                                          </p:val>
                                        </p:tav>
                                        <p:tav tm="100000">
                                          <p:val>
                                            <p:strVal val="#ppt_w"/>
                                          </p:val>
                                        </p:tav>
                                      </p:tavLst>
                                    </p:anim>
                                    <p:anim calcmode="lin" valueType="num">
                                      <p:cBhvr>
                                        <p:cTn id="446" dur="1000" fill="hold"/>
                                        <p:tgtEl>
                                          <p:spTgt spid="212"/>
                                        </p:tgtEl>
                                        <p:attrNameLst>
                                          <p:attrName>ppt_h</p:attrName>
                                        </p:attrNameLst>
                                      </p:cBhvr>
                                      <p:tavLst>
                                        <p:tav tm="0">
                                          <p:val>
                                            <p:fltVal val="0"/>
                                          </p:val>
                                        </p:tav>
                                        <p:tav tm="100000">
                                          <p:val>
                                            <p:strVal val="#ppt_h"/>
                                          </p:val>
                                        </p:tav>
                                      </p:tavLst>
                                    </p:anim>
                                    <p:anim calcmode="lin" valueType="num">
                                      <p:cBhvr>
                                        <p:cTn id="447" dur="1000" fill="hold"/>
                                        <p:tgtEl>
                                          <p:spTgt spid="212"/>
                                        </p:tgtEl>
                                        <p:attrNameLst>
                                          <p:attrName>style.rotation</p:attrName>
                                        </p:attrNameLst>
                                      </p:cBhvr>
                                      <p:tavLst>
                                        <p:tav tm="0">
                                          <p:val>
                                            <p:fltVal val="90"/>
                                          </p:val>
                                        </p:tav>
                                        <p:tav tm="100000">
                                          <p:val>
                                            <p:fltVal val="0"/>
                                          </p:val>
                                        </p:tav>
                                      </p:tavLst>
                                    </p:anim>
                                    <p:animEffect transition="in" filter="fade">
                                      <p:cBhvr>
                                        <p:cTn id="448" dur="1000"/>
                                        <p:tgtEl>
                                          <p:spTgt spid="212"/>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213"/>
                                        </p:tgtEl>
                                        <p:attrNameLst>
                                          <p:attrName>style.visibility</p:attrName>
                                        </p:attrNameLst>
                                      </p:cBhvr>
                                      <p:to>
                                        <p:strVal val="visible"/>
                                      </p:to>
                                    </p:set>
                                    <p:anim calcmode="lin" valueType="num">
                                      <p:cBhvr>
                                        <p:cTn id="451" dur="1000" fill="hold"/>
                                        <p:tgtEl>
                                          <p:spTgt spid="213"/>
                                        </p:tgtEl>
                                        <p:attrNameLst>
                                          <p:attrName>ppt_w</p:attrName>
                                        </p:attrNameLst>
                                      </p:cBhvr>
                                      <p:tavLst>
                                        <p:tav tm="0">
                                          <p:val>
                                            <p:fltVal val="0"/>
                                          </p:val>
                                        </p:tav>
                                        <p:tav tm="100000">
                                          <p:val>
                                            <p:strVal val="#ppt_w"/>
                                          </p:val>
                                        </p:tav>
                                      </p:tavLst>
                                    </p:anim>
                                    <p:anim calcmode="lin" valueType="num">
                                      <p:cBhvr>
                                        <p:cTn id="452" dur="1000" fill="hold"/>
                                        <p:tgtEl>
                                          <p:spTgt spid="213"/>
                                        </p:tgtEl>
                                        <p:attrNameLst>
                                          <p:attrName>ppt_h</p:attrName>
                                        </p:attrNameLst>
                                      </p:cBhvr>
                                      <p:tavLst>
                                        <p:tav tm="0">
                                          <p:val>
                                            <p:fltVal val="0"/>
                                          </p:val>
                                        </p:tav>
                                        <p:tav tm="100000">
                                          <p:val>
                                            <p:strVal val="#ppt_h"/>
                                          </p:val>
                                        </p:tav>
                                      </p:tavLst>
                                    </p:anim>
                                    <p:anim calcmode="lin" valueType="num">
                                      <p:cBhvr>
                                        <p:cTn id="453" dur="1000" fill="hold"/>
                                        <p:tgtEl>
                                          <p:spTgt spid="213"/>
                                        </p:tgtEl>
                                        <p:attrNameLst>
                                          <p:attrName>style.rotation</p:attrName>
                                        </p:attrNameLst>
                                      </p:cBhvr>
                                      <p:tavLst>
                                        <p:tav tm="0">
                                          <p:val>
                                            <p:fltVal val="90"/>
                                          </p:val>
                                        </p:tav>
                                        <p:tav tm="100000">
                                          <p:val>
                                            <p:fltVal val="0"/>
                                          </p:val>
                                        </p:tav>
                                      </p:tavLst>
                                    </p:anim>
                                    <p:animEffect transition="in" filter="fade">
                                      <p:cBhvr>
                                        <p:cTn id="454" dur="1000"/>
                                        <p:tgtEl>
                                          <p:spTgt spid="213"/>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214"/>
                                        </p:tgtEl>
                                        <p:attrNameLst>
                                          <p:attrName>style.visibility</p:attrName>
                                        </p:attrNameLst>
                                      </p:cBhvr>
                                      <p:to>
                                        <p:strVal val="visible"/>
                                      </p:to>
                                    </p:set>
                                    <p:anim calcmode="lin" valueType="num">
                                      <p:cBhvr>
                                        <p:cTn id="457" dur="1000" fill="hold"/>
                                        <p:tgtEl>
                                          <p:spTgt spid="214"/>
                                        </p:tgtEl>
                                        <p:attrNameLst>
                                          <p:attrName>ppt_w</p:attrName>
                                        </p:attrNameLst>
                                      </p:cBhvr>
                                      <p:tavLst>
                                        <p:tav tm="0">
                                          <p:val>
                                            <p:fltVal val="0"/>
                                          </p:val>
                                        </p:tav>
                                        <p:tav tm="100000">
                                          <p:val>
                                            <p:strVal val="#ppt_w"/>
                                          </p:val>
                                        </p:tav>
                                      </p:tavLst>
                                    </p:anim>
                                    <p:anim calcmode="lin" valueType="num">
                                      <p:cBhvr>
                                        <p:cTn id="458" dur="1000" fill="hold"/>
                                        <p:tgtEl>
                                          <p:spTgt spid="214"/>
                                        </p:tgtEl>
                                        <p:attrNameLst>
                                          <p:attrName>ppt_h</p:attrName>
                                        </p:attrNameLst>
                                      </p:cBhvr>
                                      <p:tavLst>
                                        <p:tav tm="0">
                                          <p:val>
                                            <p:fltVal val="0"/>
                                          </p:val>
                                        </p:tav>
                                        <p:tav tm="100000">
                                          <p:val>
                                            <p:strVal val="#ppt_h"/>
                                          </p:val>
                                        </p:tav>
                                      </p:tavLst>
                                    </p:anim>
                                    <p:anim calcmode="lin" valueType="num">
                                      <p:cBhvr>
                                        <p:cTn id="459" dur="1000" fill="hold"/>
                                        <p:tgtEl>
                                          <p:spTgt spid="214"/>
                                        </p:tgtEl>
                                        <p:attrNameLst>
                                          <p:attrName>style.rotation</p:attrName>
                                        </p:attrNameLst>
                                      </p:cBhvr>
                                      <p:tavLst>
                                        <p:tav tm="0">
                                          <p:val>
                                            <p:fltVal val="90"/>
                                          </p:val>
                                        </p:tav>
                                        <p:tav tm="100000">
                                          <p:val>
                                            <p:fltVal val="0"/>
                                          </p:val>
                                        </p:tav>
                                      </p:tavLst>
                                    </p:anim>
                                    <p:animEffect transition="in" filter="fade">
                                      <p:cBhvr>
                                        <p:cTn id="460" dur="1000"/>
                                        <p:tgtEl>
                                          <p:spTgt spid="214"/>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218"/>
                                        </p:tgtEl>
                                        <p:attrNameLst>
                                          <p:attrName>style.visibility</p:attrName>
                                        </p:attrNameLst>
                                      </p:cBhvr>
                                      <p:to>
                                        <p:strVal val="visible"/>
                                      </p:to>
                                    </p:set>
                                    <p:anim calcmode="lin" valueType="num">
                                      <p:cBhvr>
                                        <p:cTn id="463" dur="1000" fill="hold"/>
                                        <p:tgtEl>
                                          <p:spTgt spid="218"/>
                                        </p:tgtEl>
                                        <p:attrNameLst>
                                          <p:attrName>ppt_w</p:attrName>
                                        </p:attrNameLst>
                                      </p:cBhvr>
                                      <p:tavLst>
                                        <p:tav tm="0">
                                          <p:val>
                                            <p:fltVal val="0"/>
                                          </p:val>
                                        </p:tav>
                                        <p:tav tm="100000">
                                          <p:val>
                                            <p:strVal val="#ppt_w"/>
                                          </p:val>
                                        </p:tav>
                                      </p:tavLst>
                                    </p:anim>
                                    <p:anim calcmode="lin" valueType="num">
                                      <p:cBhvr>
                                        <p:cTn id="464" dur="1000" fill="hold"/>
                                        <p:tgtEl>
                                          <p:spTgt spid="218"/>
                                        </p:tgtEl>
                                        <p:attrNameLst>
                                          <p:attrName>ppt_h</p:attrName>
                                        </p:attrNameLst>
                                      </p:cBhvr>
                                      <p:tavLst>
                                        <p:tav tm="0">
                                          <p:val>
                                            <p:fltVal val="0"/>
                                          </p:val>
                                        </p:tav>
                                        <p:tav tm="100000">
                                          <p:val>
                                            <p:strVal val="#ppt_h"/>
                                          </p:val>
                                        </p:tav>
                                      </p:tavLst>
                                    </p:anim>
                                    <p:anim calcmode="lin" valueType="num">
                                      <p:cBhvr>
                                        <p:cTn id="465" dur="1000" fill="hold"/>
                                        <p:tgtEl>
                                          <p:spTgt spid="218"/>
                                        </p:tgtEl>
                                        <p:attrNameLst>
                                          <p:attrName>style.rotation</p:attrName>
                                        </p:attrNameLst>
                                      </p:cBhvr>
                                      <p:tavLst>
                                        <p:tav tm="0">
                                          <p:val>
                                            <p:fltVal val="90"/>
                                          </p:val>
                                        </p:tav>
                                        <p:tav tm="100000">
                                          <p:val>
                                            <p:fltVal val="0"/>
                                          </p:val>
                                        </p:tav>
                                      </p:tavLst>
                                    </p:anim>
                                    <p:animEffect transition="in" filter="fade">
                                      <p:cBhvr>
                                        <p:cTn id="466" dur="1000"/>
                                        <p:tgtEl>
                                          <p:spTgt spid="218"/>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219"/>
                                        </p:tgtEl>
                                        <p:attrNameLst>
                                          <p:attrName>style.visibility</p:attrName>
                                        </p:attrNameLst>
                                      </p:cBhvr>
                                      <p:to>
                                        <p:strVal val="visible"/>
                                      </p:to>
                                    </p:set>
                                    <p:anim calcmode="lin" valueType="num">
                                      <p:cBhvr>
                                        <p:cTn id="469" dur="1000" fill="hold"/>
                                        <p:tgtEl>
                                          <p:spTgt spid="219"/>
                                        </p:tgtEl>
                                        <p:attrNameLst>
                                          <p:attrName>ppt_w</p:attrName>
                                        </p:attrNameLst>
                                      </p:cBhvr>
                                      <p:tavLst>
                                        <p:tav tm="0">
                                          <p:val>
                                            <p:fltVal val="0"/>
                                          </p:val>
                                        </p:tav>
                                        <p:tav tm="100000">
                                          <p:val>
                                            <p:strVal val="#ppt_w"/>
                                          </p:val>
                                        </p:tav>
                                      </p:tavLst>
                                    </p:anim>
                                    <p:anim calcmode="lin" valueType="num">
                                      <p:cBhvr>
                                        <p:cTn id="470" dur="1000" fill="hold"/>
                                        <p:tgtEl>
                                          <p:spTgt spid="219"/>
                                        </p:tgtEl>
                                        <p:attrNameLst>
                                          <p:attrName>ppt_h</p:attrName>
                                        </p:attrNameLst>
                                      </p:cBhvr>
                                      <p:tavLst>
                                        <p:tav tm="0">
                                          <p:val>
                                            <p:fltVal val="0"/>
                                          </p:val>
                                        </p:tav>
                                        <p:tav tm="100000">
                                          <p:val>
                                            <p:strVal val="#ppt_h"/>
                                          </p:val>
                                        </p:tav>
                                      </p:tavLst>
                                    </p:anim>
                                    <p:anim calcmode="lin" valueType="num">
                                      <p:cBhvr>
                                        <p:cTn id="471" dur="1000" fill="hold"/>
                                        <p:tgtEl>
                                          <p:spTgt spid="219"/>
                                        </p:tgtEl>
                                        <p:attrNameLst>
                                          <p:attrName>style.rotation</p:attrName>
                                        </p:attrNameLst>
                                      </p:cBhvr>
                                      <p:tavLst>
                                        <p:tav tm="0">
                                          <p:val>
                                            <p:fltVal val="90"/>
                                          </p:val>
                                        </p:tav>
                                        <p:tav tm="100000">
                                          <p:val>
                                            <p:fltVal val="0"/>
                                          </p:val>
                                        </p:tav>
                                      </p:tavLst>
                                    </p:anim>
                                    <p:animEffect transition="in" filter="fade">
                                      <p:cBhvr>
                                        <p:cTn id="472" dur="1000"/>
                                        <p:tgtEl>
                                          <p:spTgt spid="219"/>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220"/>
                                        </p:tgtEl>
                                        <p:attrNameLst>
                                          <p:attrName>style.visibility</p:attrName>
                                        </p:attrNameLst>
                                      </p:cBhvr>
                                      <p:to>
                                        <p:strVal val="visible"/>
                                      </p:to>
                                    </p:set>
                                    <p:anim calcmode="lin" valueType="num">
                                      <p:cBhvr>
                                        <p:cTn id="475" dur="1000" fill="hold"/>
                                        <p:tgtEl>
                                          <p:spTgt spid="220"/>
                                        </p:tgtEl>
                                        <p:attrNameLst>
                                          <p:attrName>ppt_w</p:attrName>
                                        </p:attrNameLst>
                                      </p:cBhvr>
                                      <p:tavLst>
                                        <p:tav tm="0">
                                          <p:val>
                                            <p:fltVal val="0"/>
                                          </p:val>
                                        </p:tav>
                                        <p:tav tm="100000">
                                          <p:val>
                                            <p:strVal val="#ppt_w"/>
                                          </p:val>
                                        </p:tav>
                                      </p:tavLst>
                                    </p:anim>
                                    <p:anim calcmode="lin" valueType="num">
                                      <p:cBhvr>
                                        <p:cTn id="476" dur="1000" fill="hold"/>
                                        <p:tgtEl>
                                          <p:spTgt spid="220"/>
                                        </p:tgtEl>
                                        <p:attrNameLst>
                                          <p:attrName>ppt_h</p:attrName>
                                        </p:attrNameLst>
                                      </p:cBhvr>
                                      <p:tavLst>
                                        <p:tav tm="0">
                                          <p:val>
                                            <p:fltVal val="0"/>
                                          </p:val>
                                        </p:tav>
                                        <p:tav tm="100000">
                                          <p:val>
                                            <p:strVal val="#ppt_h"/>
                                          </p:val>
                                        </p:tav>
                                      </p:tavLst>
                                    </p:anim>
                                    <p:anim calcmode="lin" valueType="num">
                                      <p:cBhvr>
                                        <p:cTn id="477" dur="1000" fill="hold"/>
                                        <p:tgtEl>
                                          <p:spTgt spid="220"/>
                                        </p:tgtEl>
                                        <p:attrNameLst>
                                          <p:attrName>style.rotation</p:attrName>
                                        </p:attrNameLst>
                                      </p:cBhvr>
                                      <p:tavLst>
                                        <p:tav tm="0">
                                          <p:val>
                                            <p:fltVal val="90"/>
                                          </p:val>
                                        </p:tav>
                                        <p:tav tm="100000">
                                          <p:val>
                                            <p:fltVal val="0"/>
                                          </p:val>
                                        </p:tav>
                                      </p:tavLst>
                                    </p:anim>
                                    <p:animEffect transition="in" filter="fade">
                                      <p:cBhvr>
                                        <p:cTn id="478" dur="1000"/>
                                        <p:tgtEl>
                                          <p:spTgt spid="220"/>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221"/>
                                        </p:tgtEl>
                                        <p:attrNameLst>
                                          <p:attrName>style.visibility</p:attrName>
                                        </p:attrNameLst>
                                      </p:cBhvr>
                                      <p:to>
                                        <p:strVal val="visible"/>
                                      </p:to>
                                    </p:set>
                                    <p:anim calcmode="lin" valueType="num">
                                      <p:cBhvr>
                                        <p:cTn id="481" dur="1000" fill="hold"/>
                                        <p:tgtEl>
                                          <p:spTgt spid="221"/>
                                        </p:tgtEl>
                                        <p:attrNameLst>
                                          <p:attrName>ppt_w</p:attrName>
                                        </p:attrNameLst>
                                      </p:cBhvr>
                                      <p:tavLst>
                                        <p:tav tm="0">
                                          <p:val>
                                            <p:fltVal val="0"/>
                                          </p:val>
                                        </p:tav>
                                        <p:tav tm="100000">
                                          <p:val>
                                            <p:strVal val="#ppt_w"/>
                                          </p:val>
                                        </p:tav>
                                      </p:tavLst>
                                    </p:anim>
                                    <p:anim calcmode="lin" valueType="num">
                                      <p:cBhvr>
                                        <p:cTn id="482" dur="1000" fill="hold"/>
                                        <p:tgtEl>
                                          <p:spTgt spid="221"/>
                                        </p:tgtEl>
                                        <p:attrNameLst>
                                          <p:attrName>ppt_h</p:attrName>
                                        </p:attrNameLst>
                                      </p:cBhvr>
                                      <p:tavLst>
                                        <p:tav tm="0">
                                          <p:val>
                                            <p:fltVal val="0"/>
                                          </p:val>
                                        </p:tav>
                                        <p:tav tm="100000">
                                          <p:val>
                                            <p:strVal val="#ppt_h"/>
                                          </p:val>
                                        </p:tav>
                                      </p:tavLst>
                                    </p:anim>
                                    <p:anim calcmode="lin" valueType="num">
                                      <p:cBhvr>
                                        <p:cTn id="483" dur="1000" fill="hold"/>
                                        <p:tgtEl>
                                          <p:spTgt spid="221"/>
                                        </p:tgtEl>
                                        <p:attrNameLst>
                                          <p:attrName>style.rotation</p:attrName>
                                        </p:attrNameLst>
                                      </p:cBhvr>
                                      <p:tavLst>
                                        <p:tav tm="0">
                                          <p:val>
                                            <p:fltVal val="90"/>
                                          </p:val>
                                        </p:tav>
                                        <p:tav tm="100000">
                                          <p:val>
                                            <p:fltVal val="0"/>
                                          </p:val>
                                        </p:tav>
                                      </p:tavLst>
                                    </p:anim>
                                    <p:animEffect transition="in" filter="fade">
                                      <p:cBhvr>
                                        <p:cTn id="484" dur="1000"/>
                                        <p:tgtEl>
                                          <p:spTgt spid="221"/>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222"/>
                                        </p:tgtEl>
                                        <p:attrNameLst>
                                          <p:attrName>style.visibility</p:attrName>
                                        </p:attrNameLst>
                                      </p:cBhvr>
                                      <p:to>
                                        <p:strVal val="visible"/>
                                      </p:to>
                                    </p:set>
                                    <p:anim calcmode="lin" valueType="num">
                                      <p:cBhvr>
                                        <p:cTn id="487" dur="1000" fill="hold"/>
                                        <p:tgtEl>
                                          <p:spTgt spid="222"/>
                                        </p:tgtEl>
                                        <p:attrNameLst>
                                          <p:attrName>ppt_w</p:attrName>
                                        </p:attrNameLst>
                                      </p:cBhvr>
                                      <p:tavLst>
                                        <p:tav tm="0">
                                          <p:val>
                                            <p:fltVal val="0"/>
                                          </p:val>
                                        </p:tav>
                                        <p:tav tm="100000">
                                          <p:val>
                                            <p:strVal val="#ppt_w"/>
                                          </p:val>
                                        </p:tav>
                                      </p:tavLst>
                                    </p:anim>
                                    <p:anim calcmode="lin" valueType="num">
                                      <p:cBhvr>
                                        <p:cTn id="488" dur="1000" fill="hold"/>
                                        <p:tgtEl>
                                          <p:spTgt spid="222"/>
                                        </p:tgtEl>
                                        <p:attrNameLst>
                                          <p:attrName>ppt_h</p:attrName>
                                        </p:attrNameLst>
                                      </p:cBhvr>
                                      <p:tavLst>
                                        <p:tav tm="0">
                                          <p:val>
                                            <p:fltVal val="0"/>
                                          </p:val>
                                        </p:tav>
                                        <p:tav tm="100000">
                                          <p:val>
                                            <p:strVal val="#ppt_h"/>
                                          </p:val>
                                        </p:tav>
                                      </p:tavLst>
                                    </p:anim>
                                    <p:anim calcmode="lin" valueType="num">
                                      <p:cBhvr>
                                        <p:cTn id="489" dur="1000" fill="hold"/>
                                        <p:tgtEl>
                                          <p:spTgt spid="222"/>
                                        </p:tgtEl>
                                        <p:attrNameLst>
                                          <p:attrName>style.rotation</p:attrName>
                                        </p:attrNameLst>
                                      </p:cBhvr>
                                      <p:tavLst>
                                        <p:tav tm="0">
                                          <p:val>
                                            <p:fltVal val="90"/>
                                          </p:val>
                                        </p:tav>
                                        <p:tav tm="100000">
                                          <p:val>
                                            <p:fltVal val="0"/>
                                          </p:val>
                                        </p:tav>
                                      </p:tavLst>
                                    </p:anim>
                                    <p:animEffect transition="in" filter="fade">
                                      <p:cBhvr>
                                        <p:cTn id="490" dur="1000"/>
                                        <p:tgtEl>
                                          <p:spTgt spid="222"/>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223"/>
                                        </p:tgtEl>
                                        <p:attrNameLst>
                                          <p:attrName>style.visibility</p:attrName>
                                        </p:attrNameLst>
                                      </p:cBhvr>
                                      <p:to>
                                        <p:strVal val="visible"/>
                                      </p:to>
                                    </p:set>
                                    <p:anim calcmode="lin" valueType="num">
                                      <p:cBhvr>
                                        <p:cTn id="493" dur="1000" fill="hold"/>
                                        <p:tgtEl>
                                          <p:spTgt spid="223"/>
                                        </p:tgtEl>
                                        <p:attrNameLst>
                                          <p:attrName>ppt_w</p:attrName>
                                        </p:attrNameLst>
                                      </p:cBhvr>
                                      <p:tavLst>
                                        <p:tav tm="0">
                                          <p:val>
                                            <p:fltVal val="0"/>
                                          </p:val>
                                        </p:tav>
                                        <p:tav tm="100000">
                                          <p:val>
                                            <p:strVal val="#ppt_w"/>
                                          </p:val>
                                        </p:tav>
                                      </p:tavLst>
                                    </p:anim>
                                    <p:anim calcmode="lin" valueType="num">
                                      <p:cBhvr>
                                        <p:cTn id="494" dur="1000" fill="hold"/>
                                        <p:tgtEl>
                                          <p:spTgt spid="223"/>
                                        </p:tgtEl>
                                        <p:attrNameLst>
                                          <p:attrName>ppt_h</p:attrName>
                                        </p:attrNameLst>
                                      </p:cBhvr>
                                      <p:tavLst>
                                        <p:tav tm="0">
                                          <p:val>
                                            <p:fltVal val="0"/>
                                          </p:val>
                                        </p:tav>
                                        <p:tav tm="100000">
                                          <p:val>
                                            <p:strVal val="#ppt_h"/>
                                          </p:val>
                                        </p:tav>
                                      </p:tavLst>
                                    </p:anim>
                                    <p:anim calcmode="lin" valueType="num">
                                      <p:cBhvr>
                                        <p:cTn id="495" dur="1000" fill="hold"/>
                                        <p:tgtEl>
                                          <p:spTgt spid="223"/>
                                        </p:tgtEl>
                                        <p:attrNameLst>
                                          <p:attrName>style.rotation</p:attrName>
                                        </p:attrNameLst>
                                      </p:cBhvr>
                                      <p:tavLst>
                                        <p:tav tm="0">
                                          <p:val>
                                            <p:fltVal val="90"/>
                                          </p:val>
                                        </p:tav>
                                        <p:tav tm="100000">
                                          <p:val>
                                            <p:fltVal val="0"/>
                                          </p:val>
                                        </p:tav>
                                      </p:tavLst>
                                    </p:anim>
                                    <p:animEffect transition="in" filter="fade">
                                      <p:cBhvr>
                                        <p:cTn id="496" dur="1000"/>
                                        <p:tgtEl>
                                          <p:spTgt spid="223"/>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224"/>
                                        </p:tgtEl>
                                        <p:attrNameLst>
                                          <p:attrName>style.visibility</p:attrName>
                                        </p:attrNameLst>
                                      </p:cBhvr>
                                      <p:to>
                                        <p:strVal val="visible"/>
                                      </p:to>
                                    </p:set>
                                    <p:anim calcmode="lin" valueType="num">
                                      <p:cBhvr>
                                        <p:cTn id="499" dur="1000" fill="hold"/>
                                        <p:tgtEl>
                                          <p:spTgt spid="224"/>
                                        </p:tgtEl>
                                        <p:attrNameLst>
                                          <p:attrName>ppt_w</p:attrName>
                                        </p:attrNameLst>
                                      </p:cBhvr>
                                      <p:tavLst>
                                        <p:tav tm="0">
                                          <p:val>
                                            <p:fltVal val="0"/>
                                          </p:val>
                                        </p:tav>
                                        <p:tav tm="100000">
                                          <p:val>
                                            <p:strVal val="#ppt_w"/>
                                          </p:val>
                                        </p:tav>
                                      </p:tavLst>
                                    </p:anim>
                                    <p:anim calcmode="lin" valueType="num">
                                      <p:cBhvr>
                                        <p:cTn id="500" dur="1000" fill="hold"/>
                                        <p:tgtEl>
                                          <p:spTgt spid="224"/>
                                        </p:tgtEl>
                                        <p:attrNameLst>
                                          <p:attrName>ppt_h</p:attrName>
                                        </p:attrNameLst>
                                      </p:cBhvr>
                                      <p:tavLst>
                                        <p:tav tm="0">
                                          <p:val>
                                            <p:fltVal val="0"/>
                                          </p:val>
                                        </p:tav>
                                        <p:tav tm="100000">
                                          <p:val>
                                            <p:strVal val="#ppt_h"/>
                                          </p:val>
                                        </p:tav>
                                      </p:tavLst>
                                    </p:anim>
                                    <p:anim calcmode="lin" valueType="num">
                                      <p:cBhvr>
                                        <p:cTn id="501" dur="1000" fill="hold"/>
                                        <p:tgtEl>
                                          <p:spTgt spid="224"/>
                                        </p:tgtEl>
                                        <p:attrNameLst>
                                          <p:attrName>style.rotation</p:attrName>
                                        </p:attrNameLst>
                                      </p:cBhvr>
                                      <p:tavLst>
                                        <p:tav tm="0">
                                          <p:val>
                                            <p:fltVal val="90"/>
                                          </p:val>
                                        </p:tav>
                                        <p:tav tm="100000">
                                          <p:val>
                                            <p:fltVal val="0"/>
                                          </p:val>
                                        </p:tav>
                                      </p:tavLst>
                                    </p:anim>
                                    <p:animEffect transition="in" filter="fade">
                                      <p:cBhvr>
                                        <p:cTn id="502" dur="1000"/>
                                        <p:tgtEl>
                                          <p:spTgt spid="224"/>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225"/>
                                        </p:tgtEl>
                                        <p:attrNameLst>
                                          <p:attrName>style.visibility</p:attrName>
                                        </p:attrNameLst>
                                      </p:cBhvr>
                                      <p:to>
                                        <p:strVal val="visible"/>
                                      </p:to>
                                    </p:set>
                                    <p:anim calcmode="lin" valueType="num">
                                      <p:cBhvr>
                                        <p:cTn id="505" dur="1000" fill="hold"/>
                                        <p:tgtEl>
                                          <p:spTgt spid="225"/>
                                        </p:tgtEl>
                                        <p:attrNameLst>
                                          <p:attrName>ppt_w</p:attrName>
                                        </p:attrNameLst>
                                      </p:cBhvr>
                                      <p:tavLst>
                                        <p:tav tm="0">
                                          <p:val>
                                            <p:fltVal val="0"/>
                                          </p:val>
                                        </p:tav>
                                        <p:tav tm="100000">
                                          <p:val>
                                            <p:strVal val="#ppt_w"/>
                                          </p:val>
                                        </p:tav>
                                      </p:tavLst>
                                    </p:anim>
                                    <p:anim calcmode="lin" valueType="num">
                                      <p:cBhvr>
                                        <p:cTn id="506" dur="1000" fill="hold"/>
                                        <p:tgtEl>
                                          <p:spTgt spid="225"/>
                                        </p:tgtEl>
                                        <p:attrNameLst>
                                          <p:attrName>ppt_h</p:attrName>
                                        </p:attrNameLst>
                                      </p:cBhvr>
                                      <p:tavLst>
                                        <p:tav tm="0">
                                          <p:val>
                                            <p:fltVal val="0"/>
                                          </p:val>
                                        </p:tav>
                                        <p:tav tm="100000">
                                          <p:val>
                                            <p:strVal val="#ppt_h"/>
                                          </p:val>
                                        </p:tav>
                                      </p:tavLst>
                                    </p:anim>
                                    <p:anim calcmode="lin" valueType="num">
                                      <p:cBhvr>
                                        <p:cTn id="507" dur="1000" fill="hold"/>
                                        <p:tgtEl>
                                          <p:spTgt spid="225"/>
                                        </p:tgtEl>
                                        <p:attrNameLst>
                                          <p:attrName>style.rotation</p:attrName>
                                        </p:attrNameLst>
                                      </p:cBhvr>
                                      <p:tavLst>
                                        <p:tav tm="0">
                                          <p:val>
                                            <p:fltVal val="90"/>
                                          </p:val>
                                        </p:tav>
                                        <p:tav tm="100000">
                                          <p:val>
                                            <p:fltVal val="0"/>
                                          </p:val>
                                        </p:tav>
                                      </p:tavLst>
                                    </p:anim>
                                    <p:animEffect transition="in" filter="fade">
                                      <p:cBhvr>
                                        <p:cTn id="508" dur="1000"/>
                                        <p:tgtEl>
                                          <p:spTgt spid="225"/>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226"/>
                                        </p:tgtEl>
                                        <p:attrNameLst>
                                          <p:attrName>style.visibility</p:attrName>
                                        </p:attrNameLst>
                                      </p:cBhvr>
                                      <p:to>
                                        <p:strVal val="visible"/>
                                      </p:to>
                                    </p:set>
                                    <p:anim calcmode="lin" valueType="num">
                                      <p:cBhvr>
                                        <p:cTn id="511" dur="1000" fill="hold"/>
                                        <p:tgtEl>
                                          <p:spTgt spid="226"/>
                                        </p:tgtEl>
                                        <p:attrNameLst>
                                          <p:attrName>ppt_w</p:attrName>
                                        </p:attrNameLst>
                                      </p:cBhvr>
                                      <p:tavLst>
                                        <p:tav tm="0">
                                          <p:val>
                                            <p:fltVal val="0"/>
                                          </p:val>
                                        </p:tav>
                                        <p:tav tm="100000">
                                          <p:val>
                                            <p:strVal val="#ppt_w"/>
                                          </p:val>
                                        </p:tav>
                                      </p:tavLst>
                                    </p:anim>
                                    <p:anim calcmode="lin" valueType="num">
                                      <p:cBhvr>
                                        <p:cTn id="512" dur="1000" fill="hold"/>
                                        <p:tgtEl>
                                          <p:spTgt spid="226"/>
                                        </p:tgtEl>
                                        <p:attrNameLst>
                                          <p:attrName>ppt_h</p:attrName>
                                        </p:attrNameLst>
                                      </p:cBhvr>
                                      <p:tavLst>
                                        <p:tav tm="0">
                                          <p:val>
                                            <p:fltVal val="0"/>
                                          </p:val>
                                        </p:tav>
                                        <p:tav tm="100000">
                                          <p:val>
                                            <p:strVal val="#ppt_h"/>
                                          </p:val>
                                        </p:tav>
                                      </p:tavLst>
                                    </p:anim>
                                    <p:anim calcmode="lin" valueType="num">
                                      <p:cBhvr>
                                        <p:cTn id="513" dur="1000" fill="hold"/>
                                        <p:tgtEl>
                                          <p:spTgt spid="226"/>
                                        </p:tgtEl>
                                        <p:attrNameLst>
                                          <p:attrName>style.rotation</p:attrName>
                                        </p:attrNameLst>
                                      </p:cBhvr>
                                      <p:tavLst>
                                        <p:tav tm="0">
                                          <p:val>
                                            <p:fltVal val="90"/>
                                          </p:val>
                                        </p:tav>
                                        <p:tav tm="100000">
                                          <p:val>
                                            <p:fltVal val="0"/>
                                          </p:val>
                                        </p:tav>
                                      </p:tavLst>
                                    </p:anim>
                                    <p:animEffect transition="in" filter="fade">
                                      <p:cBhvr>
                                        <p:cTn id="514" dur="1000"/>
                                        <p:tgtEl>
                                          <p:spTgt spid="226"/>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227"/>
                                        </p:tgtEl>
                                        <p:attrNameLst>
                                          <p:attrName>style.visibility</p:attrName>
                                        </p:attrNameLst>
                                      </p:cBhvr>
                                      <p:to>
                                        <p:strVal val="visible"/>
                                      </p:to>
                                    </p:set>
                                    <p:anim calcmode="lin" valueType="num">
                                      <p:cBhvr>
                                        <p:cTn id="517" dur="1000" fill="hold"/>
                                        <p:tgtEl>
                                          <p:spTgt spid="227"/>
                                        </p:tgtEl>
                                        <p:attrNameLst>
                                          <p:attrName>ppt_w</p:attrName>
                                        </p:attrNameLst>
                                      </p:cBhvr>
                                      <p:tavLst>
                                        <p:tav tm="0">
                                          <p:val>
                                            <p:fltVal val="0"/>
                                          </p:val>
                                        </p:tav>
                                        <p:tav tm="100000">
                                          <p:val>
                                            <p:strVal val="#ppt_w"/>
                                          </p:val>
                                        </p:tav>
                                      </p:tavLst>
                                    </p:anim>
                                    <p:anim calcmode="lin" valueType="num">
                                      <p:cBhvr>
                                        <p:cTn id="518" dur="1000" fill="hold"/>
                                        <p:tgtEl>
                                          <p:spTgt spid="227"/>
                                        </p:tgtEl>
                                        <p:attrNameLst>
                                          <p:attrName>ppt_h</p:attrName>
                                        </p:attrNameLst>
                                      </p:cBhvr>
                                      <p:tavLst>
                                        <p:tav tm="0">
                                          <p:val>
                                            <p:fltVal val="0"/>
                                          </p:val>
                                        </p:tav>
                                        <p:tav tm="100000">
                                          <p:val>
                                            <p:strVal val="#ppt_h"/>
                                          </p:val>
                                        </p:tav>
                                      </p:tavLst>
                                    </p:anim>
                                    <p:anim calcmode="lin" valueType="num">
                                      <p:cBhvr>
                                        <p:cTn id="519" dur="1000" fill="hold"/>
                                        <p:tgtEl>
                                          <p:spTgt spid="227"/>
                                        </p:tgtEl>
                                        <p:attrNameLst>
                                          <p:attrName>style.rotation</p:attrName>
                                        </p:attrNameLst>
                                      </p:cBhvr>
                                      <p:tavLst>
                                        <p:tav tm="0">
                                          <p:val>
                                            <p:fltVal val="90"/>
                                          </p:val>
                                        </p:tav>
                                        <p:tav tm="100000">
                                          <p:val>
                                            <p:fltVal val="0"/>
                                          </p:val>
                                        </p:tav>
                                      </p:tavLst>
                                    </p:anim>
                                    <p:animEffect transition="in" filter="fade">
                                      <p:cBhvr>
                                        <p:cTn id="520" dur="1000"/>
                                        <p:tgtEl>
                                          <p:spTgt spid="227"/>
                                        </p:tgtEl>
                                      </p:cBhvr>
                                    </p:animEffect>
                                  </p:childTnLst>
                                </p:cTn>
                              </p:par>
                              <p:par>
                                <p:cTn id="521" presetID="31" presetClass="entr" presetSubtype="0" fill="hold" nodeType="withEffect">
                                  <p:stCondLst>
                                    <p:cond delay="0"/>
                                  </p:stCondLst>
                                  <p:childTnLst>
                                    <p:set>
                                      <p:cBhvr>
                                        <p:cTn id="522" dur="1" fill="hold">
                                          <p:stCondLst>
                                            <p:cond delay="0"/>
                                          </p:stCondLst>
                                        </p:cTn>
                                        <p:tgtEl>
                                          <p:spTgt spid="228"/>
                                        </p:tgtEl>
                                        <p:attrNameLst>
                                          <p:attrName>style.visibility</p:attrName>
                                        </p:attrNameLst>
                                      </p:cBhvr>
                                      <p:to>
                                        <p:strVal val="visible"/>
                                      </p:to>
                                    </p:set>
                                    <p:anim calcmode="lin" valueType="num">
                                      <p:cBhvr>
                                        <p:cTn id="523" dur="1000" fill="hold"/>
                                        <p:tgtEl>
                                          <p:spTgt spid="228"/>
                                        </p:tgtEl>
                                        <p:attrNameLst>
                                          <p:attrName>ppt_w</p:attrName>
                                        </p:attrNameLst>
                                      </p:cBhvr>
                                      <p:tavLst>
                                        <p:tav tm="0">
                                          <p:val>
                                            <p:fltVal val="0"/>
                                          </p:val>
                                        </p:tav>
                                        <p:tav tm="100000">
                                          <p:val>
                                            <p:strVal val="#ppt_w"/>
                                          </p:val>
                                        </p:tav>
                                      </p:tavLst>
                                    </p:anim>
                                    <p:anim calcmode="lin" valueType="num">
                                      <p:cBhvr>
                                        <p:cTn id="524" dur="1000" fill="hold"/>
                                        <p:tgtEl>
                                          <p:spTgt spid="228"/>
                                        </p:tgtEl>
                                        <p:attrNameLst>
                                          <p:attrName>ppt_h</p:attrName>
                                        </p:attrNameLst>
                                      </p:cBhvr>
                                      <p:tavLst>
                                        <p:tav tm="0">
                                          <p:val>
                                            <p:fltVal val="0"/>
                                          </p:val>
                                        </p:tav>
                                        <p:tav tm="100000">
                                          <p:val>
                                            <p:strVal val="#ppt_h"/>
                                          </p:val>
                                        </p:tav>
                                      </p:tavLst>
                                    </p:anim>
                                    <p:anim calcmode="lin" valueType="num">
                                      <p:cBhvr>
                                        <p:cTn id="525" dur="1000" fill="hold"/>
                                        <p:tgtEl>
                                          <p:spTgt spid="228"/>
                                        </p:tgtEl>
                                        <p:attrNameLst>
                                          <p:attrName>style.rotation</p:attrName>
                                        </p:attrNameLst>
                                      </p:cBhvr>
                                      <p:tavLst>
                                        <p:tav tm="0">
                                          <p:val>
                                            <p:fltVal val="90"/>
                                          </p:val>
                                        </p:tav>
                                        <p:tav tm="100000">
                                          <p:val>
                                            <p:fltVal val="0"/>
                                          </p:val>
                                        </p:tav>
                                      </p:tavLst>
                                    </p:anim>
                                    <p:animEffect transition="in" filter="fade">
                                      <p:cBhvr>
                                        <p:cTn id="526" dur="1000"/>
                                        <p:tgtEl>
                                          <p:spTgt spid="228"/>
                                        </p:tgtEl>
                                      </p:cBhvr>
                                    </p:animEffect>
                                  </p:childTnLst>
                                </p:cTn>
                              </p:par>
                              <p:par>
                                <p:cTn id="527" presetID="31" presetClass="entr" presetSubtype="0" fill="hold" nodeType="withEffect">
                                  <p:stCondLst>
                                    <p:cond delay="0"/>
                                  </p:stCondLst>
                                  <p:childTnLst>
                                    <p:set>
                                      <p:cBhvr>
                                        <p:cTn id="528" dur="1" fill="hold">
                                          <p:stCondLst>
                                            <p:cond delay="0"/>
                                          </p:stCondLst>
                                        </p:cTn>
                                        <p:tgtEl>
                                          <p:spTgt spid="229"/>
                                        </p:tgtEl>
                                        <p:attrNameLst>
                                          <p:attrName>style.visibility</p:attrName>
                                        </p:attrNameLst>
                                      </p:cBhvr>
                                      <p:to>
                                        <p:strVal val="visible"/>
                                      </p:to>
                                    </p:set>
                                    <p:anim calcmode="lin" valueType="num">
                                      <p:cBhvr>
                                        <p:cTn id="529" dur="1000" fill="hold"/>
                                        <p:tgtEl>
                                          <p:spTgt spid="229"/>
                                        </p:tgtEl>
                                        <p:attrNameLst>
                                          <p:attrName>ppt_w</p:attrName>
                                        </p:attrNameLst>
                                      </p:cBhvr>
                                      <p:tavLst>
                                        <p:tav tm="0">
                                          <p:val>
                                            <p:fltVal val="0"/>
                                          </p:val>
                                        </p:tav>
                                        <p:tav tm="100000">
                                          <p:val>
                                            <p:strVal val="#ppt_w"/>
                                          </p:val>
                                        </p:tav>
                                      </p:tavLst>
                                    </p:anim>
                                    <p:anim calcmode="lin" valueType="num">
                                      <p:cBhvr>
                                        <p:cTn id="530" dur="1000" fill="hold"/>
                                        <p:tgtEl>
                                          <p:spTgt spid="229"/>
                                        </p:tgtEl>
                                        <p:attrNameLst>
                                          <p:attrName>ppt_h</p:attrName>
                                        </p:attrNameLst>
                                      </p:cBhvr>
                                      <p:tavLst>
                                        <p:tav tm="0">
                                          <p:val>
                                            <p:fltVal val="0"/>
                                          </p:val>
                                        </p:tav>
                                        <p:tav tm="100000">
                                          <p:val>
                                            <p:strVal val="#ppt_h"/>
                                          </p:val>
                                        </p:tav>
                                      </p:tavLst>
                                    </p:anim>
                                    <p:anim calcmode="lin" valueType="num">
                                      <p:cBhvr>
                                        <p:cTn id="531" dur="1000" fill="hold"/>
                                        <p:tgtEl>
                                          <p:spTgt spid="229"/>
                                        </p:tgtEl>
                                        <p:attrNameLst>
                                          <p:attrName>style.rotation</p:attrName>
                                        </p:attrNameLst>
                                      </p:cBhvr>
                                      <p:tavLst>
                                        <p:tav tm="0">
                                          <p:val>
                                            <p:fltVal val="90"/>
                                          </p:val>
                                        </p:tav>
                                        <p:tav tm="100000">
                                          <p:val>
                                            <p:fltVal val="0"/>
                                          </p:val>
                                        </p:tav>
                                      </p:tavLst>
                                    </p:anim>
                                    <p:animEffect transition="in" filter="fade">
                                      <p:cBhvr>
                                        <p:cTn id="532" dur="1000"/>
                                        <p:tgtEl>
                                          <p:spTgt spid="229"/>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230"/>
                                        </p:tgtEl>
                                        <p:attrNameLst>
                                          <p:attrName>style.visibility</p:attrName>
                                        </p:attrNameLst>
                                      </p:cBhvr>
                                      <p:to>
                                        <p:strVal val="visible"/>
                                      </p:to>
                                    </p:set>
                                    <p:anim calcmode="lin" valueType="num">
                                      <p:cBhvr>
                                        <p:cTn id="535" dur="1000" fill="hold"/>
                                        <p:tgtEl>
                                          <p:spTgt spid="230"/>
                                        </p:tgtEl>
                                        <p:attrNameLst>
                                          <p:attrName>ppt_w</p:attrName>
                                        </p:attrNameLst>
                                      </p:cBhvr>
                                      <p:tavLst>
                                        <p:tav tm="0">
                                          <p:val>
                                            <p:fltVal val="0"/>
                                          </p:val>
                                        </p:tav>
                                        <p:tav tm="100000">
                                          <p:val>
                                            <p:strVal val="#ppt_w"/>
                                          </p:val>
                                        </p:tav>
                                      </p:tavLst>
                                    </p:anim>
                                    <p:anim calcmode="lin" valueType="num">
                                      <p:cBhvr>
                                        <p:cTn id="536" dur="1000" fill="hold"/>
                                        <p:tgtEl>
                                          <p:spTgt spid="230"/>
                                        </p:tgtEl>
                                        <p:attrNameLst>
                                          <p:attrName>ppt_h</p:attrName>
                                        </p:attrNameLst>
                                      </p:cBhvr>
                                      <p:tavLst>
                                        <p:tav tm="0">
                                          <p:val>
                                            <p:fltVal val="0"/>
                                          </p:val>
                                        </p:tav>
                                        <p:tav tm="100000">
                                          <p:val>
                                            <p:strVal val="#ppt_h"/>
                                          </p:val>
                                        </p:tav>
                                      </p:tavLst>
                                    </p:anim>
                                    <p:anim calcmode="lin" valueType="num">
                                      <p:cBhvr>
                                        <p:cTn id="537" dur="1000" fill="hold"/>
                                        <p:tgtEl>
                                          <p:spTgt spid="230"/>
                                        </p:tgtEl>
                                        <p:attrNameLst>
                                          <p:attrName>style.rotation</p:attrName>
                                        </p:attrNameLst>
                                      </p:cBhvr>
                                      <p:tavLst>
                                        <p:tav tm="0">
                                          <p:val>
                                            <p:fltVal val="90"/>
                                          </p:val>
                                        </p:tav>
                                        <p:tav tm="100000">
                                          <p:val>
                                            <p:fltVal val="0"/>
                                          </p:val>
                                        </p:tav>
                                      </p:tavLst>
                                    </p:anim>
                                    <p:animEffect transition="in" filter="fade">
                                      <p:cBhvr>
                                        <p:cTn id="538" dur="1000"/>
                                        <p:tgtEl>
                                          <p:spTgt spid="230"/>
                                        </p:tgtEl>
                                      </p:cBhvr>
                                    </p:animEffect>
                                  </p:childTnLst>
                                </p:cTn>
                              </p:par>
                              <p:par>
                                <p:cTn id="539" presetID="31" presetClass="entr" presetSubtype="0" fill="hold" nodeType="withEffect">
                                  <p:stCondLst>
                                    <p:cond delay="0"/>
                                  </p:stCondLst>
                                  <p:childTnLst>
                                    <p:set>
                                      <p:cBhvr>
                                        <p:cTn id="540" dur="1" fill="hold">
                                          <p:stCondLst>
                                            <p:cond delay="0"/>
                                          </p:stCondLst>
                                        </p:cTn>
                                        <p:tgtEl>
                                          <p:spTgt spid="231"/>
                                        </p:tgtEl>
                                        <p:attrNameLst>
                                          <p:attrName>style.visibility</p:attrName>
                                        </p:attrNameLst>
                                      </p:cBhvr>
                                      <p:to>
                                        <p:strVal val="visible"/>
                                      </p:to>
                                    </p:set>
                                    <p:anim calcmode="lin" valueType="num">
                                      <p:cBhvr>
                                        <p:cTn id="541" dur="1000" fill="hold"/>
                                        <p:tgtEl>
                                          <p:spTgt spid="231"/>
                                        </p:tgtEl>
                                        <p:attrNameLst>
                                          <p:attrName>ppt_w</p:attrName>
                                        </p:attrNameLst>
                                      </p:cBhvr>
                                      <p:tavLst>
                                        <p:tav tm="0">
                                          <p:val>
                                            <p:fltVal val="0"/>
                                          </p:val>
                                        </p:tav>
                                        <p:tav tm="100000">
                                          <p:val>
                                            <p:strVal val="#ppt_w"/>
                                          </p:val>
                                        </p:tav>
                                      </p:tavLst>
                                    </p:anim>
                                    <p:anim calcmode="lin" valueType="num">
                                      <p:cBhvr>
                                        <p:cTn id="542" dur="1000" fill="hold"/>
                                        <p:tgtEl>
                                          <p:spTgt spid="231"/>
                                        </p:tgtEl>
                                        <p:attrNameLst>
                                          <p:attrName>ppt_h</p:attrName>
                                        </p:attrNameLst>
                                      </p:cBhvr>
                                      <p:tavLst>
                                        <p:tav tm="0">
                                          <p:val>
                                            <p:fltVal val="0"/>
                                          </p:val>
                                        </p:tav>
                                        <p:tav tm="100000">
                                          <p:val>
                                            <p:strVal val="#ppt_h"/>
                                          </p:val>
                                        </p:tav>
                                      </p:tavLst>
                                    </p:anim>
                                    <p:anim calcmode="lin" valueType="num">
                                      <p:cBhvr>
                                        <p:cTn id="543" dur="1000" fill="hold"/>
                                        <p:tgtEl>
                                          <p:spTgt spid="231"/>
                                        </p:tgtEl>
                                        <p:attrNameLst>
                                          <p:attrName>style.rotation</p:attrName>
                                        </p:attrNameLst>
                                      </p:cBhvr>
                                      <p:tavLst>
                                        <p:tav tm="0">
                                          <p:val>
                                            <p:fltVal val="90"/>
                                          </p:val>
                                        </p:tav>
                                        <p:tav tm="100000">
                                          <p:val>
                                            <p:fltVal val="0"/>
                                          </p:val>
                                        </p:tav>
                                      </p:tavLst>
                                    </p:anim>
                                    <p:animEffect transition="in" filter="fade">
                                      <p:cBhvr>
                                        <p:cTn id="544" dur="1000"/>
                                        <p:tgtEl>
                                          <p:spTgt spid="231"/>
                                        </p:tgtEl>
                                      </p:cBhvr>
                                    </p:animEffect>
                                  </p:childTnLst>
                                </p:cTn>
                              </p:par>
                              <p:par>
                                <p:cTn id="545" presetID="31" presetClass="entr" presetSubtype="0" fill="hold" nodeType="withEffect">
                                  <p:stCondLst>
                                    <p:cond delay="0"/>
                                  </p:stCondLst>
                                  <p:childTnLst>
                                    <p:set>
                                      <p:cBhvr>
                                        <p:cTn id="546" dur="1" fill="hold">
                                          <p:stCondLst>
                                            <p:cond delay="0"/>
                                          </p:stCondLst>
                                        </p:cTn>
                                        <p:tgtEl>
                                          <p:spTgt spid="232"/>
                                        </p:tgtEl>
                                        <p:attrNameLst>
                                          <p:attrName>style.visibility</p:attrName>
                                        </p:attrNameLst>
                                      </p:cBhvr>
                                      <p:to>
                                        <p:strVal val="visible"/>
                                      </p:to>
                                    </p:set>
                                    <p:anim calcmode="lin" valueType="num">
                                      <p:cBhvr>
                                        <p:cTn id="547" dur="1000" fill="hold"/>
                                        <p:tgtEl>
                                          <p:spTgt spid="232"/>
                                        </p:tgtEl>
                                        <p:attrNameLst>
                                          <p:attrName>ppt_w</p:attrName>
                                        </p:attrNameLst>
                                      </p:cBhvr>
                                      <p:tavLst>
                                        <p:tav tm="0">
                                          <p:val>
                                            <p:fltVal val="0"/>
                                          </p:val>
                                        </p:tav>
                                        <p:tav tm="100000">
                                          <p:val>
                                            <p:strVal val="#ppt_w"/>
                                          </p:val>
                                        </p:tav>
                                      </p:tavLst>
                                    </p:anim>
                                    <p:anim calcmode="lin" valueType="num">
                                      <p:cBhvr>
                                        <p:cTn id="548" dur="1000" fill="hold"/>
                                        <p:tgtEl>
                                          <p:spTgt spid="232"/>
                                        </p:tgtEl>
                                        <p:attrNameLst>
                                          <p:attrName>ppt_h</p:attrName>
                                        </p:attrNameLst>
                                      </p:cBhvr>
                                      <p:tavLst>
                                        <p:tav tm="0">
                                          <p:val>
                                            <p:fltVal val="0"/>
                                          </p:val>
                                        </p:tav>
                                        <p:tav tm="100000">
                                          <p:val>
                                            <p:strVal val="#ppt_h"/>
                                          </p:val>
                                        </p:tav>
                                      </p:tavLst>
                                    </p:anim>
                                    <p:anim calcmode="lin" valueType="num">
                                      <p:cBhvr>
                                        <p:cTn id="549" dur="1000" fill="hold"/>
                                        <p:tgtEl>
                                          <p:spTgt spid="232"/>
                                        </p:tgtEl>
                                        <p:attrNameLst>
                                          <p:attrName>style.rotation</p:attrName>
                                        </p:attrNameLst>
                                      </p:cBhvr>
                                      <p:tavLst>
                                        <p:tav tm="0">
                                          <p:val>
                                            <p:fltVal val="90"/>
                                          </p:val>
                                        </p:tav>
                                        <p:tav tm="100000">
                                          <p:val>
                                            <p:fltVal val="0"/>
                                          </p:val>
                                        </p:tav>
                                      </p:tavLst>
                                    </p:anim>
                                    <p:animEffect transition="in" filter="fade">
                                      <p:cBhvr>
                                        <p:cTn id="550" dur="1000"/>
                                        <p:tgtEl>
                                          <p:spTgt spid="232"/>
                                        </p:tgtEl>
                                      </p:cBhvr>
                                    </p:animEffect>
                                  </p:childTnLst>
                                </p:cTn>
                              </p:par>
                              <p:par>
                                <p:cTn id="551" presetID="31" presetClass="entr" presetSubtype="0" fill="hold" grpId="0" nodeType="withEffect">
                                  <p:stCondLst>
                                    <p:cond delay="0"/>
                                  </p:stCondLst>
                                  <p:childTnLst>
                                    <p:set>
                                      <p:cBhvr>
                                        <p:cTn id="552" dur="1" fill="hold">
                                          <p:stCondLst>
                                            <p:cond delay="0"/>
                                          </p:stCondLst>
                                        </p:cTn>
                                        <p:tgtEl>
                                          <p:spTgt spid="233"/>
                                        </p:tgtEl>
                                        <p:attrNameLst>
                                          <p:attrName>style.visibility</p:attrName>
                                        </p:attrNameLst>
                                      </p:cBhvr>
                                      <p:to>
                                        <p:strVal val="visible"/>
                                      </p:to>
                                    </p:set>
                                    <p:anim calcmode="lin" valueType="num">
                                      <p:cBhvr>
                                        <p:cTn id="553" dur="1000" fill="hold"/>
                                        <p:tgtEl>
                                          <p:spTgt spid="233"/>
                                        </p:tgtEl>
                                        <p:attrNameLst>
                                          <p:attrName>ppt_w</p:attrName>
                                        </p:attrNameLst>
                                      </p:cBhvr>
                                      <p:tavLst>
                                        <p:tav tm="0">
                                          <p:val>
                                            <p:fltVal val="0"/>
                                          </p:val>
                                        </p:tav>
                                        <p:tav tm="100000">
                                          <p:val>
                                            <p:strVal val="#ppt_w"/>
                                          </p:val>
                                        </p:tav>
                                      </p:tavLst>
                                    </p:anim>
                                    <p:anim calcmode="lin" valueType="num">
                                      <p:cBhvr>
                                        <p:cTn id="554" dur="1000" fill="hold"/>
                                        <p:tgtEl>
                                          <p:spTgt spid="233"/>
                                        </p:tgtEl>
                                        <p:attrNameLst>
                                          <p:attrName>ppt_h</p:attrName>
                                        </p:attrNameLst>
                                      </p:cBhvr>
                                      <p:tavLst>
                                        <p:tav tm="0">
                                          <p:val>
                                            <p:fltVal val="0"/>
                                          </p:val>
                                        </p:tav>
                                        <p:tav tm="100000">
                                          <p:val>
                                            <p:strVal val="#ppt_h"/>
                                          </p:val>
                                        </p:tav>
                                      </p:tavLst>
                                    </p:anim>
                                    <p:anim calcmode="lin" valueType="num">
                                      <p:cBhvr>
                                        <p:cTn id="555" dur="1000" fill="hold"/>
                                        <p:tgtEl>
                                          <p:spTgt spid="233"/>
                                        </p:tgtEl>
                                        <p:attrNameLst>
                                          <p:attrName>style.rotation</p:attrName>
                                        </p:attrNameLst>
                                      </p:cBhvr>
                                      <p:tavLst>
                                        <p:tav tm="0">
                                          <p:val>
                                            <p:fltVal val="90"/>
                                          </p:val>
                                        </p:tav>
                                        <p:tav tm="100000">
                                          <p:val>
                                            <p:fltVal val="0"/>
                                          </p:val>
                                        </p:tav>
                                      </p:tavLst>
                                    </p:anim>
                                    <p:animEffect transition="in" filter="fade">
                                      <p:cBhvr>
                                        <p:cTn id="556" dur="1000"/>
                                        <p:tgtEl>
                                          <p:spTgt spid="233"/>
                                        </p:tgtEl>
                                      </p:cBhvr>
                                    </p:animEffect>
                                  </p:childTnLst>
                                </p:cTn>
                              </p:par>
                              <p:par>
                                <p:cTn id="557" presetID="31" presetClass="entr" presetSubtype="0" fill="hold" nodeType="withEffect">
                                  <p:stCondLst>
                                    <p:cond delay="0"/>
                                  </p:stCondLst>
                                  <p:childTnLst>
                                    <p:set>
                                      <p:cBhvr>
                                        <p:cTn id="558" dur="1" fill="hold">
                                          <p:stCondLst>
                                            <p:cond delay="0"/>
                                          </p:stCondLst>
                                        </p:cTn>
                                        <p:tgtEl>
                                          <p:spTgt spid="234"/>
                                        </p:tgtEl>
                                        <p:attrNameLst>
                                          <p:attrName>style.visibility</p:attrName>
                                        </p:attrNameLst>
                                      </p:cBhvr>
                                      <p:to>
                                        <p:strVal val="visible"/>
                                      </p:to>
                                    </p:set>
                                    <p:anim calcmode="lin" valueType="num">
                                      <p:cBhvr>
                                        <p:cTn id="559" dur="1000" fill="hold"/>
                                        <p:tgtEl>
                                          <p:spTgt spid="234"/>
                                        </p:tgtEl>
                                        <p:attrNameLst>
                                          <p:attrName>ppt_w</p:attrName>
                                        </p:attrNameLst>
                                      </p:cBhvr>
                                      <p:tavLst>
                                        <p:tav tm="0">
                                          <p:val>
                                            <p:fltVal val="0"/>
                                          </p:val>
                                        </p:tav>
                                        <p:tav tm="100000">
                                          <p:val>
                                            <p:strVal val="#ppt_w"/>
                                          </p:val>
                                        </p:tav>
                                      </p:tavLst>
                                    </p:anim>
                                    <p:anim calcmode="lin" valueType="num">
                                      <p:cBhvr>
                                        <p:cTn id="560" dur="1000" fill="hold"/>
                                        <p:tgtEl>
                                          <p:spTgt spid="234"/>
                                        </p:tgtEl>
                                        <p:attrNameLst>
                                          <p:attrName>ppt_h</p:attrName>
                                        </p:attrNameLst>
                                      </p:cBhvr>
                                      <p:tavLst>
                                        <p:tav tm="0">
                                          <p:val>
                                            <p:fltVal val="0"/>
                                          </p:val>
                                        </p:tav>
                                        <p:tav tm="100000">
                                          <p:val>
                                            <p:strVal val="#ppt_h"/>
                                          </p:val>
                                        </p:tav>
                                      </p:tavLst>
                                    </p:anim>
                                    <p:anim calcmode="lin" valueType="num">
                                      <p:cBhvr>
                                        <p:cTn id="561" dur="1000" fill="hold"/>
                                        <p:tgtEl>
                                          <p:spTgt spid="234"/>
                                        </p:tgtEl>
                                        <p:attrNameLst>
                                          <p:attrName>style.rotation</p:attrName>
                                        </p:attrNameLst>
                                      </p:cBhvr>
                                      <p:tavLst>
                                        <p:tav tm="0">
                                          <p:val>
                                            <p:fltVal val="90"/>
                                          </p:val>
                                        </p:tav>
                                        <p:tav tm="100000">
                                          <p:val>
                                            <p:fltVal val="0"/>
                                          </p:val>
                                        </p:tav>
                                      </p:tavLst>
                                    </p:anim>
                                    <p:animEffect transition="in" filter="fade">
                                      <p:cBhvr>
                                        <p:cTn id="562" dur="1000"/>
                                        <p:tgtEl>
                                          <p:spTgt spid="234"/>
                                        </p:tgtEl>
                                      </p:cBhvr>
                                    </p:animEffect>
                                  </p:childTnLst>
                                </p:cTn>
                              </p:par>
                              <p:par>
                                <p:cTn id="563" presetID="31" presetClass="entr" presetSubtype="0" fill="hold" nodeType="withEffect">
                                  <p:stCondLst>
                                    <p:cond delay="0"/>
                                  </p:stCondLst>
                                  <p:childTnLst>
                                    <p:set>
                                      <p:cBhvr>
                                        <p:cTn id="564" dur="1" fill="hold">
                                          <p:stCondLst>
                                            <p:cond delay="0"/>
                                          </p:stCondLst>
                                        </p:cTn>
                                        <p:tgtEl>
                                          <p:spTgt spid="235"/>
                                        </p:tgtEl>
                                        <p:attrNameLst>
                                          <p:attrName>style.visibility</p:attrName>
                                        </p:attrNameLst>
                                      </p:cBhvr>
                                      <p:to>
                                        <p:strVal val="visible"/>
                                      </p:to>
                                    </p:set>
                                    <p:anim calcmode="lin" valueType="num">
                                      <p:cBhvr>
                                        <p:cTn id="565" dur="1000" fill="hold"/>
                                        <p:tgtEl>
                                          <p:spTgt spid="235"/>
                                        </p:tgtEl>
                                        <p:attrNameLst>
                                          <p:attrName>ppt_w</p:attrName>
                                        </p:attrNameLst>
                                      </p:cBhvr>
                                      <p:tavLst>
                                        <p:tav tm="0">
                                          <p:val>
                                            <p:fltVal val="0"/>
                                          </p:val>
                                        </p:tav>
                                        <p:tav tm="100000">
                                          <p:val>
                                            <p:strVal val="#ppt_w"/>
                                          </p:val>
                                        </p:tav>
                                      </p:tavLst>
                                    </p:anim>
                                    <p:anim calcmode="lin" valueType="num">
                                      <p:cBhvr>
                                        <p:cTn id="566" dur="1000" fill="hold"/>
                                        <p:tgtEl>
                                          <p:spTgt spid="235"/>
                                        </p:tgtEl>
                                        <p:attrNameLst>
                                          <p:attrName>ppt_h</p:attrName>
                                        </p:attrNameLst>
                                      </p:cBhvr>
                                      <p:tavLst>
                                        <p:tav tm="0">
                                          <p:val>
                                            <p:fltVal val="0"/>
                                          </p:val>
                                        </p:tav>
                                        <p:tav tm="100000">
                                          <p:val>
                                            <p:strVal val="#ppt_h"/>
                                          </p:val>
                                        </p:tav>
                                      </p:tavLst>
                                    </p:anim>
                                    <p:anim calcmode="lin" valueType="num">
                                      <p:cBhvr>
                                        <p:cTn id="567" dur="1000" fill="hold"/>
                                        <p:tgtEl>
                                          <p:spTgt spid="235"/>
                                        </p:tgtEl>
                                        <p:attrNameLst>
                                          <p:attrName>style.rotation</p:attrName>
                                        </p:attrNameLst>
                                      </p:cBhvr>
                                      <p:tavLst>
                                        <p:tav tm="0">
                                          <p:val>
                                            <p:fltVal val="90"/>
                                          </p:val>
                                        </p:tav>
                                        <p:tav tm="100000">
                                          <p:val>
                                            <p:fltVal val="0"/>
                                          </p:val>
                                        </p:tav>
                                      </p:tavLst>
                                    </p:anim>
                                    <p:animEffect transition="in" filter="fade">
                                      <p:cBhvr>
                                        <p:cTn id="568" dur="1000"/>
                                        <p:tgtEl>
                                          <p:spTgt spid="235"/>
                                        </p:tgtEl>
                                      </p:cBhvr>
                                    </p:animEffect>
                                  </p:childTnLst>
                                </p:cTn>
                              </p:par>
                              <p:par>
                                <p:cTn id="569" presetID="31" presetClass="entr" presetSubtype="0" fill="hold" grpId="0" nodeType="withEffect">
                                  <p:stCondLst>
                                    <p:cond delay="0"/>
                                  </p:stCondLst>
                                  <p:childTnLst>
                                    <p:set>
                                      <p:cBhvr>
                                        <p:cTn id="570" dur="1" fill="hold">
                                          <p:stCondLst>
                                            <p:cond delay="0"/>
                                          </p:stCondLst>
                                        </p:cTn>
                                        <p:tgtEl>
                                          <p:spTgt spid="236"/>
                                        </p:tgtEl>
                                        <p:attrNameLst>
                                          <p:attrName>style.visibility</p:attrName>
                                        </p:attrNameLst>
                                      </p:cBhvr>
                                      <p:to>
                                        <p:strVal val="visible"/>
                                      </p:to>
                                    </p:set>
                                    <p:anim calcmode="lin" valueType="num">
                                      <p:cBhvr>
                                        <p:cTn id="571" dur="1000" fill="hold"/>
                                        <p:tgtEl>
                                          <p:spTgt spid="236"/>
                                        </p:tgtEl>
                                        <p:attrNameLst>
                                          <p:attrName>ppt_w</p:attrName>
                                        </p:attrNameLst>
                                      </p:cBhvr>
                                      <p:tavLst>
                                        <p:tav tm="0">
                                          <p:val>
                                            <p:fltVal val="0"/>
                                          </p:val>
                                        </p:tav>
                                        <p:tav tm="100000">
                                          <p:val>
                                            <p:strVal val="#ppt_w"/>
                                          </p:val>
                                        </p:tav>
                                      </p:tavLst>
                                    </p:anim>
                                    <p:anim calcmode="lin" valueType="num">
                                      <p:cBhvr>
                                        <p:cTn id="572" dur="1000" fill="hold"/>
                                        <p:tgtEl>
                                          <p:spTgt spid="236"/>
                                        </p:tgtEl>
                                        <p:attrNameLst>
                                          <p:attrName>ppt_h</p:attrName>
                                        </p:attrNameLst>
                                      </p:cBhvr>
                                      <p:tavLst>
                                        <p:tav tm="0">
                                          <p:val>
                                            <p:fltVal val="0"/>
                                          </p:val>
                                        </p:tav>
                                        <p:tav tm="100000">
                                          <p:val>
                                            <p:strVal val="#ppt_h"/>
                                          </p:val>
                                        </p:tav>
                                      </p:tavLst>
                                    </p:anim>
                                    <p:anim calcmode="lin" valueType="num">
                                      <p:cBhvr>
                                        <p:cTn id="573" dur="1000" fill="hold"/>
                                        <p:tgtEl>
                                          <p:spTgt spid="236"/>
                                        </p:tgtEl>
                                        <p:attrNameLst>
                                          <p:attrName>style.rotation</p:attrName>
                                        </p:attrNameLst>
                                      </p:cBhvr>
                                      <p:tavLst>
                                        <p:tav tm="0">
                                          <p:val>
                                            <p:fltVal val="90"/>
                                          </p:val>
                                        </p:tav>
                                        <p:tav tm="100000">
                                          <p:val>
                                            <p:fltVal val="0"/>
                                          </p:val>
                                        </p:tav>
                                      </p:tavLst>
                                    </p:anim>
                                    <p:animEffect transition="in" filter="fade">
                                      <p:cBhvr>
                                        <p:cTn id="574" dur="1000"/>
                                        <p:tgtEl>
                                          <p:spTgt spid="236"/>
                                        </p:tgtEl>
                                      </p:cBhvr>
                                    </p:animEffect>
                                  </p:childTnLst>
                                </p:cTn>
                              </p:par>
                              <p:par>
                                <p:cTn id="575" presetID="31" presetClass="entr" presetSubtype="0" fill="hold" nodeType="withEffect">
                                  <p:stCondLst>
                                    <p:cond delay="0"/>
                                  </p:stCondLst>
                                  <p:childTnLst>
                                    <p:set>
                                      <p:cBhvr>
                                        <p:cTn id="576" dur="1" fill="hold">
                                          <p:stCondLst>
                                            <p:cond delay="0"/>
                                          </p:stCondLst>
                                        </p:cTn>
                                        <p:tgtEl>
                                          <p:spTgt spid="237"/>
                                        </p:tgtEl>
                                        <p:attrNameLst>
                                          <p:attrName>style.visibility</p:attrName>
                                        </p:attrNameLst>
                                      </p:cBhvr>
                                      <p:to>
                                        <p:strVal val="visible"/>
                                      </p:to>
                                    </p:set>
                                    <p:anim calcmode="lin" valueType="num">
                                      <p:cBhvr>
                                        <p:cTn id="577" dur="1000" fill="hold"/>
                                        <p:tgtEl>
                                          <p:spTgt spid="237"/>
                                        </p:tgtEl>
                                        <p:attrNameLst>
                                          <p:attrName>ppt_w</p:attrName>
                                        </p:attrNameLst>
                                      </p:cBhvr>
                                      <p:tavLst>
                                        <p:tav tm="0">
                                          <p:val>
                                            <p:fltVal val="0"/>
                                          </p:val>
                                        </p:tav>
                                        <p:tav tm="100000">
                                          <p:val>
                                            <p:strVal val="#ppt_w"/>
                                          </p:val>
                                        </p:tav>
                                      </p:tavLst>
                                    </p:anim>
                                    <p:anim calcmode="lin" valueType="num">
                                      <p:cBhvr>
                                        <p:cTn id="578" dur="1000" fill="hold"/>
                                        <p:tgtEl>
                                          <p:spTgt spid="237"/>
                                        </p:tgtEl>
                                        <p:attrNameLst>
                                          <p:attrName>ppt_h</p:attrName>
                                        </p:attrNameLst>
                                      </p:cBhvr>
                                      <p:tavLst>
                                        <p:tav tm="0">
                                          <p:val>
                                            <p:fltVal val="0"/>
                                          </p:val>
                                        </p:tav>
                                        <p:tav tm="100000">
                                          <p:val>
                                            <p:strVal val="#ppt_h"/>
                                          </p:val>
                                        </p:tav>
                                      </p:tavLst>
                                    </p:anim>
                                    <p:anim calcmode="lin" valueType="num">
                                      <p:cBhvr>
                                        <p:cTn id="579" dur="1000" fill="hold"/>
                                        <p:tgtEl>
                                          <p:spTgt spid="237"/>
                                        </p:tgtEl>
                                        <p:attrNameLst>
                                          <p:attrName>style.rotation</p:attrName>
                                        </p:attrNameLst>
                                      </p:cBhvr>
                                      <p:tavLst>
                                        <p:tav tm="0">
                                          <p:val>
                                            <p:fltVal val="90"/>
                                          </p:val>
                                        </p:tav>
                                        <p:tav tm="100000">
                                          <p:val>
                                            <p:fltVal val="0"/>
                                          </p:val>
                                        </p:tav>
                                      </p:tavLst>
                                    </p:anim>
                                    <p:animEffect transition="in" filter="fade">
                                      <p:cBhvr>
                                        <p:cTn id="580" dur="1000"/>
                                        <p:tgtEl>
                                          <p:spTgt spid="237"/>
                                        </p:tgtEl>
                                      </p:cBhvr>
                                    </p:animEffect>
                                  </p:childTnLst>
                                </p:cTn>
                              </p:par>
                              <p:par>
                                <p:cTn id="581" presetID="31" presetClass="entr" presetSubtype="0" fill="hold" nodeType="withEffect">
                                  <p:stCondLst>
                                    <p:cond delay="0"/>
                                  </p:stCondLst>
                                  <p:childTnLst>
                                    <p:set>
                                      <p:cBhvr>
                                        <p:cTn id="582" dur="1" fill="hold">
                                          <p:stCondLst>
                                            <p:cond delay="0"/>
                                          </p:stCondLst>
                                        </p:cTn>
                                        <p:tgtEl>
                                          <p:spTgt spid="238"/>
                                        </p:tgtEl>
                                        <p:attrNameLst>
                                          <p:attrName>style.visibility</p:attrName>
                                        </p:attrNameLst>
                                      </p:cBhvr>
                                      <p:to>
                                        <p:strVal val="visible"/>
                                      </p:to>
                                    </p:set>
                                    <p:anim calcmode="lin" valueType="num">
                                      <p:cBhvr>
                                        <p:cTn id="583" dur="1000" fill="hold"/>
                                        <p:tgtEl>
                                          <p:spTgt spid="238"/>
                                        </p:tgtEl>
                                        <p:attrNameLst>
                                          <p:attrName>ppt_w</p:attrName>
                                        </p:attrNameLst>
                                      </p:cBhvr>
                                      <p:tavLst>
                                        <p:tav tm="0">
                                          <p:val>
                                            <p:fltVal val="0"/>
                                          </p:val>
                                        </p:tav>
                                        <p:tav tm="100000">
                                          <p:val>
                                            <p:strVal val="#ppt_w"/>
                                          </p:val>
                                        </p:tav>
                                      </p:tavLst>
                                    </p:anim>
                                    <p:anim calcmode="lin" valueType="num">
                                      <p:cBhvr>
                                        <p:cTn id="584" dur="1000" fill="hold"/>
                                        <p:tgtEl>
                                          <p:spTgt spid="238"/>
                                        </p:tgtEl>
                                        <p:attrNameLst>
                                          <p:attrName>ppt_h</p:attrName>
                                        </p:attrNameLst>
                                      </p:cBhvr>
                                      <p:tavLst>
                                        <p:tav tm="0">
                                          <p:val>
                                            <p:fltVal val="0"/>
                                          </p:val>
                                        </p:tav>
                                        <p:tav tm="100000">
                                          <p:val>
                                            <p:strVal val="#ppt_h"/>
                                          </p:val>
                                        </p:tav>
                                      </p:tavLst>
                                    </p:anim>
                                    <p:anim calcmode="lin" valueType="num">
                                      <p:cBhvr>
                                        <p:cTn id="585" dur="1000" fill="hold"/>
                                        <p:tgtEl>
                                          <p:spTgt spid="238"/>
                                        </p:tgtEl>
                                        <p:attrNameLst>
                                          <p:attrName>style.rotation</p:attrName>
                                        </p:attrNameLst>
                                      </p:cBhvr>
                                      <p:tavLst>
                                        <p:tav tm="0">
                                          <p:val>
                                            <p:fltVal val="90"/>
                                          </p:val>
                                        </p:tav>
                                        <p:tav tm="100000">
                                          <p:val>
                                            <p:fltVal val="0"/>
                                          </p:val>
                                        </p:tav>
                                      </p:tavLst>
                                    </p:anim>
                                    <p:animEffect transition="in" filter="fade">
                                      <p:cBhvr>
                                        <p:cTn id="586" dur="1000"/>
                                        <p:tgtEl>
                                          <p:spTgt spid="238"/>
                                        </p:tgtEl>
                                      </p:cBhvr>
                                    </p:animEffect>
                                  </p:childTnLst>
                                </p:cTn>
                              </p:par>
                              <p:par>
                                <p:cTn id="587" presetID="31" presetClass="entr" presetSubtype="0" fill="hold" grpId="0" nodeType="withEffect">
                                  <p:stCondLst>
                                    <p:cond delay="0"/>
                                  </p:stCondLst>
                                  <p:childTnLst>
                                    <p:set>
                                      <p:cBhvr>
                                        <p:cTn id="588" dur="1" fill="hold">
                                          <p:stCondLst>
                                            <p:cond delay="0"/>
                                          </p:stCondLst>
                                        </p:cTn>
                                        <p:tgtEl>
                                          <p:spTgt spid="239"/>
                                        </p:tgtEl>
                                        <p:attrNameLst>
                                          <p:attrName>style.visibility</p:attrName>
                                        </p:attrNameLst>
                                      </p:cBhvr>
                                      <p:to>
                                        <p:strVal val="visible"/>
                                      </p:to>
                                    </p:set>
                                    <p:anim calcmode="lin" valueType="num">
                                      <p:cBhvr>
                                        <p:cTn id="589" dur="1000" fill="hold"/>
                                        <p:tgtEl>
                                          <p:spTgt spid="239"/>
                                        </p:tgtEl>
                                        <p:attrNameLst>
                                          <p:attrName>ppt_w</p:attrName>
                                        </p:attrNameLst>
                                      </p:cBhvr>
                                      <p:tavLst>
                                        <p:tav tm="0">
                                          <p:val>
                                            <p:fltVal val="0"/>
                                          </p:val>
                                        </p:tav>
                                        <p:tav tm="100000">
                                          <p:val>
                                            <p:strVal val="#ppt_w"/>
                                          </p:val>
                                        </p:tav>
                                      </p:tavLst>
                                    </p:anim>
                                    <p:anim calcmode="lin" valueType="num">
                                      <p:cBhvr>
                                        <p:cTn id="590" dur="1000" fill="hold"/>
                                        <p:tgtEl>
                                          <p:spTgt spid="239"/>
                                        </p:tgtEl>
                                        <p:attrNameLst>
                                          <p:attrName>ppt_h</p:attrName>
                                        </p:attrNameLst>
                                      </p:cBhvr>
                                      <p:tavLst>
                                        <p:tav tm="0">
                                          <p:val>
                                            <p:fltVal val="0"/>
                                          </p:val>
                                        </p:tav>
                                        <p:tav tm="100000">
                                          <p:val>
                                            <p:strVal val="#ppt_h"/>
                                          </p:val>
                                        </p:tav>
                                      </p:tavLst>
                                    </p:anim>
                                    <p:anim calcmode="lin" valueType="num">
                                      <p:cBhvr>
                                        <p:cTn id="591" dur="1000" fill="hold"/>
                                        <p:tgtEl>
                                          <p:spTgt spid="239"/>
                                        </p:tgtEl>
                                        <p:attrNameLst>
                                          <p:attrName>style.rotation</p:attrName>
                                        </p:attrNameLst>
                                      </p:cBhvr>
                                      <p:tavLst>
                                        <p:tav tm="0">
                                          <p:val>
                                            <p:fltVal val="90"/>
                                          </p:val>
                                        </p:tav>
                                        <p:tav tm="100000">
                                          <p:val>
                                            <p:fltVal val="0"/>
                                          </p:val>
                                        </p:tav>
                                      </p:tavLst>
                                    </p:anim>
                                    <p:animEffect transition="in" filter="fade">
                                      <p:cBhvr>
                                        <p:cTn id="592" dur="1000"/>
                                        <p:tgtEl>
                                          <p:spTgt spid="239"/>
                                        </p:tgtEl>
                                      </p:cBhvr>
                                    </p:animEffect>
                                  </p:childTnLst>
                                </p:cTn>
                              </p:par>
                              <p:par>
                                <p:cTn id="593" presetID="31" presetClass="entr" presetSubtype="0" fill="hold" grpId="0" nodeType="withEffect">
                                  <p:stCondLst>
                                    <p:cond delay="0"/>
                                  </p:stCondLst>
                                  <p:childTnLst>
                                    <p:set>
                                      <p:cBhvr>
                                        <p:cTn id="594" dur="1" fill="hold">
                                          <p:stCondLst>
                                            <p:cond delay="0"/>
                                          </p:stCondLst>
                                        </p:cTn>
                                        <p:tgtEl>
                                          <p:spTgt spid="240"/>
                                        </p:tgtEl>
                                        <p:attrNameLst>
                                          <p:attrName>style.visibility</p:attrName>
                                        </p:attrNameLst>
                                      </p:cBhvr>
                                      <p:to>
                                        <p:strVal val="visible"/>
                                      </p:to>
                                    </p:set>
                                    <p:anim calcmode="lin" valueType="num">
                                      <p:cBhvr>
                                        <p:cTn id="595" dur="1000" fill="hold"/>
                                        <p:tgtEl>
                                          <p:spTgt spid="240"/>
                                        </p:tgtEl>
                                        <p:attrNameLst>
                                          <p:attrName>ppt_w</p:attrName>
                                        </p:attrNameLst>
                                      </p:cBhvr>
                                      <p:tavLst>
                                        <p:tav tm="0">
                                          <p:val>
                                            <p:fltVal val="0"/>
                                          </p:val>
                                        </p:tav>
                                        <p:tav tm="100000">
                                          <p:val>
                                            <p:strVal val="#ppt_w"/>
                                          </p:val>
                                        </p:tav>
                                      </p:tavLst>
                                    </p:anim>
                                    <p:anim calcmode="lin" valueType="num">
                                      <p:cBhvr>
                                        <p:cTn id="596" dur="1000" fill="hold"/>
                                        <p:tgtEl>
                                          <p:spTgt spid="240"/>
                                        </p:tgtEl>
                                        <p:attrNameLst>
                                          <p:attrName>ppt_h</p:attrName>
                                        </p:attrNameLst>
                                      </p:cBhvr>
                                      <p:tavLst>
                                        <p:tav tm="0">
                                          <p:val>
                                            <p:fltVal val="0"/>
                                          </p:val>
                                        </p:tav>
                                        <p:tav tm="100000">
                                          <p:val>
                                            <p:strVal val="#ppt_h"/>
                                          </p:val>
                                        </p:tav>
                                      </p:tavLst>
                                    </p:anim>
                                    <p:anim calcmode="lin" valueType="num">
                                      <p:cBhvr>
                                        <p:cTn id="597" dur="1000" fill="hold"/>
                                        <p:tgtEl>
                                          <p:spTgt spid="240"/>
                                        </p:tgtEl>
                                        <p:attrNameLst>
                                          <p:attrName>style.rotation</p:attrName>
                                        </p:attrNameLst>
                                      </p:cBhvr>
                                      <p:tavLst>
                                        <p:tav tm="0">
                                          <p:val>
                                            <p:fltVal val="90"/>
                                          </p:val>
                                        </p:tav>
                                        <p:tav tm="100000">
                                          <p:val>
                                            <p:fltVal val="0"/>
                                          </p:val>
                                        </p:tav>
                                      </p:tavLst>
                                    </p:anim>
                                    <p:animEffect transition="in" filter="fade">
                                      <p:cBhvr>
                                        <p:cTn id="598" dur="1000"/>
                                        <p:tgtEl>
                                          <p:spTgt spid="240"/>
                                        </p:tgtEl>
                                      </p:cBhvr>
                                    </p:animEffect>
                                  </p:childTnLst>
                                </p:cTn>
                              </p:par>
                              <p:par>
                                <p:cTn id="599" presetID="31" presetClass="entr" presetSubtype="0" fill="hold" nodeType="withEffect">
                                  <p:stCondLst>
                                    <p:cond delay="0"/>
                                  </p:stCondLst>
                                  <p:childTnLst>
                                    <p:set>
                                      <p:cBhvr>
                                        <p:cTn id="600" dur="1" fill="hold">
                                          <p:stCondLst>
                                            <p:cond delay="0"/>
                                          </p:stCondLst>
                                        </p:cTn>
                                        <p:tgtEl>
                                          <p:spTgt spid="241"/>
                                        </p:tgtEl>
                                        <p:attrNameLst>
                                          <p:attrName>style.visibility</p:attrName>
                                        </p:attrNameLst>
                                      </p:cBhvr>
                                      <p:to>
                                        <p:strVal val="visible"/>
                                      </p:to>
                                    </p:set>
                                    <p:anim calcmode="lin" valueType="num">
                                      <p:cBhvr>
                                        <p:cTn id="601" dur="1000" fill="hold"/>
                                        <p:tgtEl>
                                          <p:spTgt spid="241"/>
                                        </p:tgtEl>
                                        <p:attrNameLst>
                                          <p:attrName>ppt_w</p:attrName>
                                        </p:attrNameLst>
                                      </p:cBhvr>
                                      <p:tavLst>
                                        <p:tav tm="0">
                                          <p:val>
                                            <p:fltVal val="0"/>
                                          </p:val>
                                        </p:tav>
                                        <p:tav tm="100000">
                                          <p:val>
                                            <p:strVal val="#ppt_w"/>
                                          </p:val>
                                        </p:tav>
                                      </p:tavLst>
                                    </p:anim>
                                    <p:anim calcmode="lin" valueType="num">
                                      <p:cBhvr>
                                        <p:cTn id="602" dur="1000" fill="hold"/>
                                        <p:tgtEl>
                                          <p:spTgt spid="241"/>
                                        </p:tgtEl>
                                        <p:attrNameLst>
                                          <p:attrName>ppt_h</p:attrName>
                                        </p:attrNameLst>
                                      </p:cBhvr>
                                      <p:tavLst>
                                        <p:tav tm="0">
                                          <p:val>
                                            <p:fltVal val="0"/>
                                          </p:val>
                                        </p:tav>
                                        <p:tav tm="100000">
                                          <p:val>
                                            <p:strVal val="#ppt_h"/>
                                          </p:val>
                                        </p:tav>
                                      </p:tavLst>
                                    </p:anim>
                                    <p:anim calcmode="lin" valueType="num">
                                      <p:cBhvr>
                                        <p:cTn id="603" dur="1000" fill="hold"/>
                                        <p:tgtEl>
                                          <p:spTgt spid="241"/>
                                        </p:tgtEl>
                                        <p:attrNameLst>
                                          <p:attrName>style.rotation</p:attrName>
                                        </p:attrNameLst>
                                      </p:cBhvr>
                                      <p:tavLst>
                                        <p:tav tm="0">
                                          <p:val>
                                            <p:fltVal val="90"/>
                                          </p:val>
                                        </p:tav>
                                        <p:tav tm="100000">
                                          <p:val>
                                            <p:fltVal val="0"/>
                                          </p:val>
                                        </p:tav>
                                      </p:tavLst>
                                    </p:anim>
                                    <p:animEffect transition="in" filter="fade">
                                      <p:cBhvr>
                                        <p:cTn id="604" dur="1000"/>
                                        <p:tgtEl>
                                          <p:spTgt spid="241"/>
                                        </p:tgtEl>
                                      </p:cBhvr>
                                    </p:animEffect>
                                  </p:childTnLst>
                                </p:cTn>
                              </p:par>
                              <p:par>
                                <p:cTn id="605" presetID="31" presetClass="entr" presetSubtype="0" fill="hold" nodeType="withEffect">
                                  <p:stCondLst>
                                    <p:cond delay="0"/>
                                  </p:stCondLst>
                                  <p:childTnLst>
                                    <p:set>
                                      <p:cBhvr>
                                        <p:cTn id="606" dur="1" fill="hold">
                                          <p:stCondLst>
                                            <p:cond delay="0"/>
                                          </p:stCondLst>
                                        </p:cTn>
                                        <p:tgtEl>
                                          <p:spTgt spid="242"/>
                                        </p:tgtEl>
                                        <p:attrNameLst>
                                          <p:attrName>style.visibility</p:attrName>
                                        </p:attrNameLst>
                                      </p:cBhvr>
                                      <p:to>
                                        <p:strVal val="visible"/>
                                      </p:to>
                                    </p:set>
                                    <p:anim calcmode="lin" valueType="num">
                                      <p:cBhvr>
                                        <p:cTn id="607" dur="1000" fill="hold"/>
                                        <p:tgtEl>
                                          <p:spTgt spid="242"/>
                                        </p:tgtEl>
                                        <p:attrNameLst>
                                          <p:attrName>ppt_w</p:attrName>
                                        </p:attrNameLst>
                                      </p:cBhvr>
                                      <p:tavLst>
                                        <p:tav tm="0">
                                          <p:val>
                                            <p:fltVal val="0"/>
                                          </p:val>
                                        </p:tav>
                                        <p:tav tm="100000">
                                          <p:val>
                                            <p:strVal val="#ppt_w"/>
                                          </p:val>
                                        </p:tav>
                                      </p:tavLst>
                                    </p:anim>
                                    <p:anim calcmode="lin" valueType="num">
                                      <p:cBhvr>
                                        <p:cTn id="608" dur="1000" fill="hold"/>
                                        <p:tgtEl>
                                          <p:spTgt spid="242"/>
                                        </p:tgtEl>
                                        <p:attrNameLst>
                                          <p:attrName>ppt_h</p:attrName>
                                        </p:attrNameLst>
                                      </p:cBhvr>
                                      <p:tavLst>
                                        <p:tav tm="0">
                                          <p:val>
                                            <p:fltVal val="0"/>
                                          </p:val>
                                        </p:tav>
                                        <p:tav tm="100000">
                                          <p:val>
                                            <p:strVal val="#ppt_h"/>
                                          </p:val>
                                        </p:tav>
                                      </p:tavLst>
                                    </p:anim>
                                    <p:anim calcmode="lin" valueType="num">
                                      <p:cBhvr>
                                        <p:cTn id="609" dur="1000" fill="hold"/>
                                        <p:tgtEl>
                                          <p:spTgt spid="242"/>
                                        </p:tgtEl>
                                        <p:attrNameLst>
                                          <p:attrName>style.rotation</p:attrName>
                                        </p:attrNameLst>
                                      </p:cBhvr>
                                      <p:tavLst>
                                        <p:tav tm="0">
                                          <p:val>
                                            <p:fltVal val="90"/>
                                          </p:val>
                                        </p:tav>
                                        <p:tav tm="100000">
                                          <p:val>
                                            <p:fltVal val="0"/>
                                          </p:val>
                                        </p:tav>
                                      </p:tavLst>
                                    </p:anim>
                                    <p:animEffect transition="in" filter="fade">
                                      <p:cBhvr>
                                        <p:cTn id="610" dur="1000"/>
                                        <p:tgtEl>
                                          <p:spTgt spid="242"/>
                                        </p:tgtEl>
                                      </p:cBhvr>
                                    </p:animEffect>
                                  </p:childTnLst>
                                </p:cTn>
                              </p:par>
                              <p:par>
                                <p:cTn id="611" presetID="31" presetClass="entr" presetSubtype="0" fill="hold" nodeType="withEffect">
                                  <p:stCondLst>
                                    <p:cond delay="0"/>
                                  </p:stCondLst>
                                  <p:childTnLst>
                                    <p:set>
                                      <p:cBhvr>
                                        <p:cTn id="612" dur="1" fill="hold">
                                          <p:stCondLst>
                                            <p:cond delay="0"/>
                                          </p:stCondLst>
                                        </p:cTn>
                                        <p:tgtEl>
                                          <p:spTgt spid="243"/>
                                        </p:tgtEl>
                                        <p:attrNameLst>
                                          <p:attrName>style.visibility</p:attrName>
                                        </p:attrNameLst>
                                      </p:cBhvr>
                                      <p:to>
                                        <p:strVal val="visible"/>
                                      </p:to>
                                    </p:set>
                                    <p:anim calcmode="lin" valueType="num">
                                      <p:cBhvr>
                                        <p:cTn id="613" dur="1000" fill="hold"/>
                                        <p:tgtEl>
                                          <p:spTgt spid="243"/>
                                        </p:tgtEl>
                                        <p:attrNameLst>
                                          <p:attrName>ppt_w</p:attrName>
                                        </p:attrNameLst>
                                      </p:cBhvr>
                                      <p:tavLst>
                                        <p:tav tm="0">
                                          <p:val>
                                            <p:fltVal val="0"/>
                                          </p:val>
                                        </p:tav>
                                        <p:tav tm="100000">
                                          <p:val>
                                            <p:strVal val="#ppt_w"/>
                                          </p:val>
                                        </p:tav>
                                      </p:tavLst>
                                    </p:anim>
                                    <p:anim calcmode="lin" valueType="num">
                                      <p:cBhvr>
                                        <p:cTn id="614" dur="1000" fill="hold"/>
                                        <p:tgtEl>
                                          <p:spTgt spid="243"/>
                                        </p:tgtEl>
                                        <p:attrNameLst>
                                          <p:attrName>ppt_h</p:attrName>
                                        </p:attrNameLst>
                                      </p:cBhvr>
                                      <p:tavLst>
                                        <p:tav tm="0">
                                          <p:val>
                                            <p:fltVal val="0"/>
                                          </p:val>
                                        </p:tav>
                                        <p:tav tm="100000">
                                          <p:val>
                                            <p:strVal val="#ppt_h"/>
                                          </p:val>
                                        </p:tav>
                                      </p:tavLst>
                                    </p:anim>
                                    <p:anim calcmode="lin" valueType="num">
                                      <p:cBhvr>
                                        <p:cTn id="615" dur="1000" fill="hold"/>
                                        <p:tgtEl>
                                          <p:spTgt spid="243"/>
                                        </p:tgtEl>
                                        <p:attrNameLst>
                                          <p:attrName>style.rotation</p:attrName>
                                        </p:attrNameLst>
                                      </p:cBhvr>
                                      <p:tavLst>
                                        <p:tav tm="0">
                                          <p:val>
                                            <p:fltVal val="90"/>
                                          </p:val>
                                        </p:tav>
                                        <p:tav tm="100000">
                                          <p:val>
                                            <p:fltVal val="0"/>
                                          </p:val>
                                        </p:tav>
                                      </p:tavLst>
                                    </p:anim>
                                    <p:animEffect transition="in" filter="fade">
                                      <p:cBhvr>
                                        <p:cTn id="616" dur="1000"/>
                                        <p:tgtEl>
                                          <p:spTgt spid="243"/>
                                        </p:tgtEl>
                                      </p:cBhvr>
                                    </p:animEffect>
                                  </p:childTnLst>
                                </p:cTn>
                              </p:par>
                              <p:par>
                                <p:cTn id="617" presetID="31" presetClass="entr" presetSubtype="0" fill="hold" nodeType="withEffect">
                                  <p:stCondLst>
                                    <p:cond delay="0"/>
                                  </p:stCondLst>
                                  <p:childTnLst>
                                    <p:set>
                                      <p:cBhvr>
                                        <p:cTn id="618" dur="1" fill="hold">
                                          <p:stCondLst>
                                            <p:cond delay="0"/>
                                          </p:stCondLst>
                                        </p:cTn>
                                        <p:tgtEl>
                                          <p:spTgt spid="244"/>
                                        </p:tgtEl>
                                        <p:attrNameLst>
                                          <p:attrName>style.visibility</p:attrName>
                                        </p:attrNameLst>
                                      </p:cBhvr>
                                      <p:to>
                                        <p:strVal val="visible"/>
                                      </p:to>
                                    </p:set>
                                    <p:anim calcmode="lin" valueType="num">
                                      <p:cBhvr>
                                        <p:cTn id="619" dur="1000" fill="hold"/>
                                        <p:tgtEl>
                                          <p:spTgt spid="244"/>
                                        </p:tgtEl>
                                        <p:attrNameLst>
                                          <p:attrName>ppt_w</p:attrName>
                                        </p:attrNameLst>
                                      </p:cBhvr>
                                      <p:tavLst>
                                        <p:tav tm="0">
                                          <p:val>
                                            <p:fltVal val="0"/>
                                          </p:val>
                                        </p:tav>
                                        <p:tav tm="100000">
                                          <p:val>
                                            <p:strVal val="#ppt_w"/>
                                          </p:val>
                                        </p:tav>
                                      </p:tavLst>
                                    </p:anim>
                                    <p:anim calcmode="lin" valueType="num">
                                      <p:cBhvr>
                                        <p:cTn id="620" dur="1000" fill="hold"/>
                                        <p:tgtEl>
                                          <p:spTgt spid="244"/>
                                        </p:tgtEl>
                                        <p:attrNameLst>
                                          <p:attrName>ppt_h</p:attrName>
                                        </p:attrNameLst>
                                      </p:cBhvr>
                                      <p:tavLst>
                                        <p:tav tm="0">
                                          <p:val>
                                            <p:fltVal val="0"/>
                                          </p:val>
                                        </p:tav>
                                        <p:tav tm="100000">
                                          <p:val>
                                            <p:strVal val="#ppt_h"/>
                                          </p:val>
                                        </p:tav>
                                      </p:tavLst>
                                    </p:anim>
                                    <p:anim calcmode="lin" valueType="num">
                                      <p:cBhvr>
                                        <p:cTn id="621" dur="1000" fill="hold"/>
                                        <p:tgtEl>
                                          <p:spTgt spid="244"/>
                                        </p:tgtEl>
                                        <p:attrNameLst>
                                          <p:attrName>style.rotation</p:attrName>
                                        </p:attrNameLst>
                                      </p:cBhvr>
                                      <p:tavLst>
                                        <p:tav tm="0">
                                          <p:val>
                                            <p:fltVal val="90"/>
                                          </p:val>
                                        </p:tav>
                                        <p:tav tm="100000">
                                          <p:val>
                                            <p:fltVal val="0"/>
                                          </p:val>
                                        </p:tav>
                                      </p:tavLst>
                                    </p:anim>
                                    <p:animEffect transition="in" filter="fade">
                                      <p:cBhvr>
                                        <p:cTn id="622" dur="1000"/>
                                        <p:tgtEl>
                                          <p:spTgt spid="244"/>
                                        </p:tgtEl>
                                      </p:cBhvr>
                                    </p:animEffect>
                                  </p:childTnLst>
                                </p:cTn>
                              </p:par>
                              <p:par>
                                <p:cTn id="623" presetID="31" presetClass="entr" presetSubtype="0" fill="hold" grpId="0" nodeType="withEffect">
                                  <p:stCondLst>
                                    <p:cond delay="0"/>
                                  </p:stCondLst>
                                  <p:childTnLst>
                                    <p:set>
                                      <p:cBhvr>
                                        <p:cTn id="624" dur="1" fill="hold">
                                          <p:stCondLst>
                                            <p:cond delay="0"/>
                                          </p:stCondLst>
                                        </p:cTn>
                                        <p:tgtEl>
                                          <p:spTgt spid="245"/>
                                        </p:tgtEl>
                                        <p:attrNameLst>
                                          <p:attrName>style.visibility</p:attrName>
                                        </p:attrNameLst>
                                      </p:cBhvr>
                                      <p:to>
                                        <p:strVal val="visible"/>
                                      </p:to>
                                    </p:set>
                                    <p:anim calcmode="lin" valueType="num">
                                      <p:cBhvr>
                                        <p:cTn id="625" dur="1000" fill="hold"/>
                                        <p:tgtEl>
                                          <p:spTgt spid="245"/>
                                        </p:tgtEl>
                                        <p:attrNameLst>
                                          <p:attrName>ppt_w</p:attrName>
                                        </p:attrNameLst>
                                      </p:cBhvr>
                                      <p:tavLst>
                                        <p:tav tm="0">
                                          <p:val>
                                            <p:fltVal val="0"/>
                                          </p:val>
                                        </p:tav>
                                        <p:tav tm="100000">
                                          <p:val>
                                            <p:strVal val="#ppt_w"/>
                                          </p:val>
                                        </p:tav>
                                      </p:tavLst>
                                    </p:anim>
                                    <p:anim calcmode="lin" valueType="num">
                                      <p:cBhvr>
                                        <p:cTn id="626" dur="1000" fill="hold"/>
                                        <p:tgtEl>
                                          <p:spTgt spid="245"/>
                                        </p:tgtEl>
                                        <p:attrNameLst>
                                          <p:attrName>ppt_h</p:attrName>
                                        </p:attrNameLst>
                                      </p:cBhvr>
                                      <p:tavLst>
                                        <p:tav tm="0">
                                          <p:val>
                                            <p:fltVal val="0"/>
                                          </p:val>
                                        </p:tav>
                                        <p:tav tm="100000">
                                          <p:val>
                                            <p:strVal val="#ppt_h"/>
                                          </p:val>
                                        </p:tav>
                                      </p:tavLst>
                                    </p:anim>
                                    <p:anim calcmode="lin" valueType="num">
                                      <p:cBhvr>
                                        <p:cTn id="627" dur="1000" fill="hold"/>
                                        <p:tgtEl>
                                          <p:spTgt spid="245"/>
                                        </p:tgtEl>
                                        <p:attrNameLst>
                                          <p:attrName>style.rotation</p:attrName>
                                        </p:attrNameLst>
                                      </p:cBhvr>
                                      <p:tavLst>
                                        <p:tav tm="0">
                                          <p:val>
                                            <p:fltVal val="90"/>
                                          </p:val>
                                        </p:tav>
                                        <p:tav tm="100000">
                                          <p:val>
                                            <p:fltVal val="0"/>
                                          </p:val>
                                        </p:tav>
                                      </p:tavLst>
                                    </p:anim>
                                    <p:animEffect transition="in" filter="fade">
                                      <p:cBhvr>
                                        <p:cTn id="628" dur="1000"/>
                                        <p:tgtEl>
                                          <p:spTgt spid="245"/>
                                        </p:tgtEl>
                                      </p:cBhvr>
                                    </p:animEffect>
                                  </p:childTnLst>
                                </p:cTn>
                              </p:par>
                              <p:par>
                                <p:cTn id="629" presetID="31" presetClass="entr" presetSubtype="0" fill="hold" grpId="0" nodeType="withEffect">
                                  <p:stCondLst>
                                    <p:cond delay="0"/>
                                  </p:stCondLst>
                                  <p:childTnLst>
                                    <p:set>
                                      <p:cBhvr>
                                        <p:cTn id="630" dur="1" fill="hold">
                                          <p:stCondLst>
                                            <p:cond delay="0"/>
                                          </p:stCondLst>
                                        </p:cTn>
                                        <p:tgtEl>
                                          <p:spTgt spid="246"/>
                                        </p:tgtEl>
                                        <p:attrNameLst>
                                          <p:attrName>style.visibility</p:attrName>
                                        </p:attrNameLst>
                                      </p:cBhvr>
                                      <p:to>
                                        <p:strVal val="visible"/>
                                      </p:to>
                                    </p:set>
                                    <p:anim calcmode="lin" valueType="num">
                                      <p:cBhvr>
                                        <p:cTn id="631" dur="1000" fill="hold"/>
                                        <p:tgtEl>
                                          <p:spTgt spid="246"/>
                                        </p:tgtEl>
                                        <p:attrNameLst>
                                          <p:attrName>ppt_w</p:attrName>
                                        </p:attrNameLst>
                                      </p:cBhvr>
                                      <p:tavLst>
                                        <p:tav tm="0">
                                          <p:val>
                                            <p:fltVal val="0"/>
                                          </p:val>
                                        </p:tav>
                                        <p:tav tm="100000">
                                          <p:val>
                                            <p:strVal val="#ppt_w"/>
                                          </p:val>
                                        </p:tav>
                                      </p:tavLst>
                                    </p:anim>
                                    <p:anim calcmode="lin" valueType="num">
                                      <p:cBhvr>
                                        <p:cTn id="632" dur="1000" fill="hold"/>
                                        <p:tgtEl>
                                          <p:spTgt spid="246"/>
                                        </p:tgtEl>
                                        <p:attrNameLst>
                                          <p:attrName>ppt_h</p:attrName>
                                        </p:attrNameLst>
                                      </p:cBhvr>
                                      <p:tavLst>
                                        <p:tav tm="0">
                                          <p:val>
                                            <p:fltVal val="0"/>
                                          </p:val>
                                        </p:tav>
                                        <p:tav tm="100000">
                                          <p:val>
                                            <p:strVal val="#ppt_h"/>
                                          </p:val>
                                        </p:tav>
                                      </p:tavLst>
                                    </p:anim>
                                    <p:anim calcmode="lin" valueType="num">
                                      <p:cBhvr>
                                        <p:cTn id="633" dur="1000" fill="hold"/>
                                        <p:tgtEl>
                                          <p:spTgt spid="246"/>
                                        </p:tgtEl>
                                        <p:attrNameLst>
                                          <p:attrName>style.rotation</p:attrName>
                                        </p:attrNameLst>
                                      </p:cBhvr>
                                      <p:tavLst>
                                        <p:tav tm="0">
                                          <p:val>
                                            <p:fltVal val="90"/>
                                          </p:val>
                                        </p:tav>
                                        <p:tav tm="100000">
                                          <p:val>
                                            <p:fltVal val="0"/>
                                          </p:val>
                                        </p:tav>
                                      </p:tavLst>
                                    </p:anim>
                                    <p:animEffect transition="in" filter="fade">
                                      <p:cBhvr>
                                        <p:cTn id="634" dur="1000"/>
                                        <p:tgtEl>
                                          <p:spTgt spid="246"/>
                                        </p:tgtEl>
                                      </p:cBhvr>
                                    </p:animEffect>
                                  </p:childTnLst>
                                </p:cTn>
                              </p:par>
                              <p:par>
                                <p:cTn id="635" presetID="31" presetClass="entr" presetSubtype="0" fill="hold" nodeType="withEffect">
                                  <p:stCondLst>
                                    <p:cond delay="0"/>
                                  </p:stCondLst>
                                  <p:childTnLst>
                                    <p:set>
                                      <p:cBhvr>
                                        <p:cTn id="636" dur="1" fill="hold">
                                          <p:stCondLst>
                                            <p:cond delay="0"/>
                                          </p:stCondLst>
                                        </p:cTn>
                                        <p:tgtEl>
                                          <p:spTgt spid="247"/>
                                        </p:tgtEl>
                                        <p:attrNameLst>
                                          <p:attrName>style.visibility</p:attrName>
                                        </p:attrNameLst>
                                      </p:cBhvr>
                                      <p:to>
                                        <p:strVal val="visible"/>
                                      </p:to>
                                    </p:set>
                                    <p:anim calcmode="lin" valueType="num">
                                      <p:cBhvr>
                                        <p:cTn id="637" dur="1000" fill="hold"/>
                                        <p:tgtEl>
                                          <p:spTgt spid="247"/>
                                        </p:tgtEl>
                                        <p:attrNameLst>
                                          <p:attrName>ppt_w</p:attrName>
                                        </p:attrNameLst>
                                      </p:cBhvr>
                                      <p:tavLst>
                                        <p:tav tm="0">
                                          <p:val>
                                            <p:fltVal val="0"/>
                                          </p:val>
                                        </p:tav>
                                        <p:tav tm="100000">
                                          <p:val>
                                            <p:strVal val="#ppt_w"/>
                                          </p:val>
                                        </p:tav>
                                      </p:tavLst>
                                    </p:anim>
                                    <p:anim calcmode="lin" valueType="num">
                                      <p:cBhvr>
                                        <p:cTn id="638" dur="1000" fill="hold"/>
                                        <p:tgtEl>
                                          <p:spTgt spid="247"/>
                                        </p:tgtEl>
                                        <p:attrNameLst>
                                          <p:attrName>ppt_h</p:attrName>
                                        </p:attrNameLst>
                                      </p:cBhvr>
                                      <p:tavLst>
                                        <p:tav tm="0">
                                          <p:val>
                                            <p:fltVal val="0"/>
                                          </p:val>
                                        </p:tav>
                                        <p:tav tm="100000">
                                          <p:val>
                                            <p:strVal val="#ppt_h"/>
                                          </p:val>
                                        </p:tav>
                                      </p:tavLst>
                                    </p:anim>
                                    <p:anim calcmode="lin" valueType="num">
                                      <p:cBhvr>
                                        <p:cTn id="639" dur="1000" fill="hold"/>
                                        <p:tgtEl>
                                          <p:spTgt spid="247"/>
                                        </p:tgtEl>
                                        <p:attrNameLst>
                                          <p:attrName>style.rotation</p:attrName>
                                        </p:attrNameLst>
                                      </p:cBhvr>
                                      <p:tavLst>
                                        <p:tav tm="0">
                                          <p:val>
                                            <p:fltVal val="90"/>
                                          </p:val>
                                        </p:tav>
                                        <p:tav tm="100000">
                                          <p:val>
                                            <p:fltVal val="0"/>
                                          </p:val>
                                        </p:tav>
                                      </p:tavLst>
                                    </p:anim>
                                    <p:animEffect transition="in" filter="fade">
                                      <p:cBhvr>
                                        <p:cTn id="640" dur="1000"/>
                                        <p:tgtEl>
                                          <p:spTgt spid="247"/>
                                        </p:tgtEl>
                                      </p:cBhvr>
                                    </p:animEffect>
                                  </p:childTnLst>
                                </p:cTn>
                              </p:par>
                              <p:par>
                                <p:cTn id="641" presetID="31" presetClass="entr" presetSubtype="0" fill="hold" nodeType="withEffect">
                                  <p:stCondLst>
                                    <p:cond delay="0"/>
                                  </p:stCondLst>
                                  <p:childTnLst>
                                    <p:set>
                                      <p:cBhvr>
                                        <p:cTn id="642" dur="1" fill="hold">
                                          <p:stCondLst>
                                            <p:cond delay="0"/>
                                          </p:stCondLst>
                                        </p:cTn>
                                        <p:tgtEl>
                                          <p:spTgt spid="248"/>
                                        </p:tgtEl>
                                        <p:attrNameLst>
                                          <p:attrName>style.visibility</p:attrName>
                                        </p:attrNameLst>
                                      </p:cBhvr>
                                      <p:to>
                                        <p:strVal val="visible"/>
                                      </p:to>
                                    </p:set>
                                    <p:anim calcmode="lin" valueType="num">
                                      <p:cBhvr>
                                        <p:cTn id="643" dur="1000" fill="hold"/>
                                        <p:tgtEl>
                                          <p:spTgt spid="248"/>
                                        </p:tgtEl>
                                        <p:attrNameLst>
                                          <p:attrName>ppt_w</p:attrName>
                                        </p:attrNameLst>
                                      </p:cBhvr>
                                      <p:tavLst>
                                        <p:tav tm="0">
                                          <p:val>
                                            <p:fltVal val="0"/>
                                          </p:val>
                                        </p:tav>
                                        <p:tav tm="100000">
                                          <p:val>
                                            <p:strVal val="#ppt_w"/>
                                          </p:val>
                                        </p:tav>
                                      </p:tavLst>
                                    </p:anim>
                                    <p:anim calcmode="lin" valueType="num">
                                      <p:cBhvr>
                                        <p:cTn id="644" dur="1000" fill="hold"/>
                                        <p:tgtEl>
                                          <p:spTgt spid="248"/>
                                        </p:tgtEl>
                                        <p:attrNameLst>
                                          <p:attrName>ppt_h</p:attrName>
                                        </p:attrNameLst>
                                      </p:cBhvr>
                                      <p:tavLst>
                                        <p:tav tm="0">
                                          <p:val>
                                            <p:fltVal val="0"/>
                                          </p:val>
                                        </p:tav>
                                        <p:tav tm="100000">
                                          <p:val>
                                            <p:strVal val="#ppt_h"/>
                                          </p:val>
                                        </p:tav>
                                      </p:tavLst>
                                    </p:anim>
                                    <p:anim calcmode="lin" valueType="num">
                                      <p:cBhvr>
                                        <p:cTn id="645" dur="1000" fill="hold"/>
                                        <p:tgtEl>
                                          <p:spTgt spid="248"/>
                                        </p:tgtEl>
                                        <p:attrNameLst>
                                          <p:attrName>style.rotation</p:attrName>
                                        </p:attrNameLst>
                                      </p:cBhvr>
                                      <p:tavLst>
                                        <p:tav tm="0">
                                          <p:val>
                                            <p:fltVal val="90"/>
                                          </p:val>
                                        </p:tav>
                                        <p:tav tm="100000">
                                          <p:val>
                                            <p:fltVal val="0"/>
                                          </p:val>
                                        </p:tav>
                                      </p:tavLst>
                                    </p:anim>
                                    <p:animEffect transition="in" filter="fade">
                                      <p:cBhvr>
                                        <p:cTn id="646" dur="1000"/>
                                        <p:tgtEl>
                                          <p:spTgt spid="248"/>
                                        </p:tgtEl>
                                      </p:cBhvr>
                                    </p:animEffect>
                                  </p:childTnLst>
                                </p:cTn>
                              </p:par>
                              <p:par>
                                <p:cTn id="647" presetID="31" presetClass="entr" presetSubtype="0" fill="hold" nodeType="withEffect">
                                  <p:stCondLst>
                                    <p:cond delay="0"/>
                                  </p:stCondLst>
                                  <p:childTnLst>
                                    <p:set>
                                      <p:cBhvr>
                                        <p:cTn id="648" dur="1" fill="hold">
                                          <p:stCondLst>
                                            <p:cond delay="0"/>
                                          </p:stCondLst>
                                        </p:cTn>
                                        <p:tgtEl>
                                          <p:spTgt spid="249"/>
                                        </p:tgtEl>
                                        <p:attrNameLst>
                                          <p:attrName>style.visibility</p:attrName>
                                        </p:attrNameLst>
                                      </p:cBhvr>
                                      <p:to>
                                        <p:strVal val="visible"/>
                                      </p:to>
                                    </p:set>
                                    <p:anim calcmode="lin" valueType="num">
                                      <p:cBhvr>
                                        <p:cTn id="649" dur="1000" fill="hold"/>
                                        <p:tgtEl>
                                          <p:spTgt spid="249"/>
                                        </p:tgtEl>
                                        <p:attrNameLst>
                                          <p:attrName>ppt_w</p:attrName>
                                        </p:attrNameLst>
                                      </p:cBhvr>
                                      <p:tavLst>
                                        <p:tav tm="0">
                                          <p:val>
                                            <p:fltVal val="0"/>
                                          </p:val>
                                        </p:tav>
                                        <p:tav tm="100000">
                                          <p:val>
                                            <p:strVal val="#ppt_w"/>
                                          </p:val>
                                        </p:tav>
                                      </p:tavLst>
                                    </p:anim>
                                    <p:anim calcmode="lin" valueType="num">
                                      <p:cBhvr>
                                        <p:cTn id="650" dur="1000" fill="hold"/>
                                        <p:tgtEl>
                                          <p:spTgt spid="249"/>
                                        </p:tgtEl>
                                        <p:attrNameLst>
                                          <p:attrName>ppt_h</p:attrName>
                                        </p:attrNameLst>
                                      </p:cBhvr>
                                      <p:tavLst>
                                        <p:tav tm="0">
                                          <p:val>
                                            <p:fltVal val="0"/>
                                          </p:val>
                                        </p:tav>
                                        <p:tav tm="100000">
                                          <p:val>
                                            <p:strVal val="#ppt_h"/>
                                          </p:val>
                                        </p:tav>
                                      </p:tavLst>
                                    </p:anim>
                                    <p:anim calcmode="lin" valueType="num">
                                      <p:cBhvr>
                                        <p:cTn id="651" dur="1000" fill="hold"/>
                                        <p:tgtEl>
                                          <p:spTgt spid="249"/>
                                        </p:tgtEl>
                                        <p:attrNameLst>
                                          <p:attrName>style.rotation</p:attrName>
                                        </p:attrNameLst>
                                      </p:cBhvr>
                                      <p:tavLst>
                                        <p:tav tm="0">
                                          <p:val>
                                            <p:fltVal val="90"/>
                                          </p:val>
                                        </p:tav>
                                        <p:tav tm="100000">
                                          <p:val>
                                            <p:fltVal val="0"/>
                                          </p:val>
                                        </p:tav>
                                      </p:tavLst>
                                    </p:anim>
                                    <p:animEffect transition="in" filter="fade">
                                      <p:cBhvr>
                                        <p:cTn id="652" dur="1000"/>
                                        <p:tgtEl>
                                          <p:spTgt spid="249"/>
                                        </p:tgtEl>
                                      </p:cBhvr>
                                    </p:animEffect>
                                  </p:childTnLst>
                                </p:cTn>
                              </p:par>
                              <p:par>
                                <p:cTn id="653" presetID="31" presetClass="entr" presetSubtype="0" fill="hold" nodeType="withEffect">
                                  <p:stCondLst>
                                    <p:cond delay="0"/>
                                  </p:stCondLst>
                                  <p:childTnLst>
                                    <p:set>
                                      <p:cBhvr>
                                        <p:cTn id="654" dur="1" fill="hold">
                                          <p:stCondLst>
                                            <p:cond delay="0"/>
                                          </p:stCondLst>
                                        </p:cTn>
                                        <p:tgtEl>
                                          <p:spTgt spid="250"/>
                                        </p:tgtEl>
                                        <p:attrNameLst>
                                          <p:attrName>style.visibility</p:attrName>
                                        </p:attrNameLst>
                                      </p:cBhvr>
                                      <p:to>
                                        <p:strVal val="visible"/>
                                      </p:to>
                                    </p:set>
                                    <p:anim calcmode="lin" valueType="num">
                                      <p:cBhvr>
                                        <p:cTn id="655" dur="1000" fill="hold"/>
                                        <p:tgtEl>
                                          <p:spTgt spid="250"/>
                                        </p:tgtEl>
                                        <p:attrNameLst>
                                          <p:attrName>ppt_w</p:attrName>
                                        </p:attrNameLst>
                                      </p:cBhvr>
                                      <p:tavLst>
                                        <p:tav tm="0">
                                          <p:val>
                                            <p:fltVal val="0"/>
                                          </p:val>
                                        </p:tav>
                                        <p:tav tm="100000">
                                          <p:val>
                                            <p:strVal val="#ppt_w"/>
                                          </p:val>
                                        </p:tav>
                                      </p:tavLst>
                                    </p:anim>
                                    <p:anim calcmode="lin" valueType="num">
                                      <p:cBhvr>
                                        <p:cTn id="656" dur="1000" fill="hold"/>
                                        <p:tgtEl>
                                          <p:spTgt spid="250"/>
                                        </p:tgtEl>
                                        <p:attrNameLst>
                                          <p:attrName>ppt_h</p:attrName>
                                        </p:attrNameLst>
                                      </p:cBhvr>
                                      <p:tavLst>
                                        <p:tav tm="0">
                                          <p:val>
                                            <p:fltVal val="0"/>
                                          </p:val>
                                        </p:tav>
                                        <p:tav tm="100000">
                                          <p:val>
                                            <p:strVal val="#ppt_h"/>
                                          </p:val>
                                        </p:tav>
                                      </p:tavLst>
                                    </p:anim>
                                    <p:anim calcmode="lin" valueType="num">
                                      <p:cBhvr>
                                        <p:cTn id="657" dur="1000" fill="hold"/>
                                        <p:tgtEl>
                                          <p:spTgt spid="250"/>
                                        </p:tgtEl>
                                        <p:attrNameLst>
                                          <p:attrName>style.rotation</p:attrName>
                                        </p:attrNameLst>
                                      </p:cBhvr>
                                      <p:tavLst>
                                        <p:tav tm="0">
                                          <p:val>
                                            <p:fltVal val="90"/>
                                          </p:val>
                                        </p:tav>
                                        <p:tav tm="100000">
                                          <p:val>
                                            <p:fltVal val="0"/>
                                          </p:val>
                                        </p:tav>
                                      </p:tavLst>
                                    </p:anim>
                                    <p:animEffect transition="in" filter="fade">
                                      <p:cBhvr>
                                        <p:cTn id="658" dur="1000"/>
                                        <p:tgtEl>
                                          <p:spTgt spid="250"/>
                                        </p:tgtEl>
                                      </p:cBhvr>
                                    </p:animEffect>
                                  </p:childTnLst>
                                </p:cTn>
                              </p:par>
                              <p:par>
                                <p:cTn id="659" presetID="31" presetClass="entr" presetSubtype="0" fill="hold" nodeType="withEffect">
                                  <p:stCondLst>
                                    <p:cond delay="0"/>
                                  </p:stCondLst>
                                  <p:childTnLst>
                                    <p:set>
                                      <p:cBhvr>
                                        <p:cTn id="660" dur="1" fill="hold">
                                          <p:stCondLst>
                                            <p:cond delay="0"/>
                                          </p:stCondLst>
                                        </p:cTn>
                                        <p:tgtEl>
                                          <p:spTgt spid="251"/>
                                        </p:tgtEl>
                                        <p:attrNameLst>
                                          <p:attrName>style.visibility</p:attrName>
                                        </p:attrNameLst>
                                      </p:cBhvr>
                                      <p:to>
                                        <p:strVal val="visible"/>
                                      </p:to>
                                    </p:set>
                                    <p:anim calcmode="lin" valueType="num">
                                      <p:cBhvr>
                                        <p:cTn id="661" dur="1000" fill="hold"/>
                                        <p:tgtEl>
                                          <p:spTgt spid="251"/>
                                        </p:tgtEl>
                                        <p:attrNameLst>
                                          <p:attrName>ppt_w</p:attrName>
                                        </p:attrNameLst>
                                      </p:cBhvr>
                                      <p:tavLst>
                                        <p:tav tm="0">
                                          <p:val>
                                            <p:fltVal val="0"/>
                                          </p:val>
                                        </p:tav>
                                        <p:tav tm="100000">
                                          <p:val>
                                            <p:strVal val="#ppt_w"/>
                                          </p:val>
                                        </p:tav>
                                      </p:tavLst>
                                    </p:anim>
                                    <p:anim calcmode="lin" valueType="num">
                                      <p:cBhvr>
                                        <p:cTn id="662" dur="1000" fill="hold"/>
                                        <p:tgtEl>
                                          <p:spTgt spid="251"/>
                                        </p:tgtEl>
                                        <p:attrNameLst>
                                          <p:attrName>ppt_h</p:attrName>
                                        </p:attrNameLst>
                                      </p:cBhvr>
                                      <p:tavLst>
                                        <p:tav tm="0">
                                          <p:val>
                                            <p:fltVal val="0"/>
                                          </p:val>
                                        </p:tav>
                                        <p:tav tm="100000">
                                          <p:val>
                                            <p:strVal val="#ppt_h"/>
                                          </p:val>
                                        </p:tav>
                                      </p:tavLst>
                                    </p:anim>
                                    <p:anim calcmode="lin" valueType="num">
                                      <p:cBhvr>
                                        <p:cTn id="663" dur="1000" fill="hold"/>
                                        <p:tgtEl>
                                          <p:spTgt spid="251"/>
                                        </p:tgtEl>
                                        <p:attrNameLst>
                                          <p:attrName>style.rotation</p:attrName>
                                        </p:attrNameLst>
                                      </p:cBhvr>
                                      <p:tavLst>
                                        <p:tav tm="0">
                                          <p:val>
                                            <p:fltVal val="90"/>
                                          </p:val>
                                        </p:tav>
                                        <p:tav tm="100000">
                                          <p:val>
                                            <p:fltVal val="0"/>
                                          </p:val>
                                        </p:tav>
                                      </p:tavLst>
                                    </p:anim>
                                    <p:animEffect transition="in" filter="fade">
                                      <p:cBhvr>
                                        <p:cTn id="664" dur="1000"/>
                                        <p:tgtEl>
                                          <p:spTgt spid="251"/>
                                        </p:tgtEl>
                                      </p:cBhvr>
                                    </p:animEffect>
                                  </p:childTnLst>
                                </p:cTn>
                              </p:par>
                              <p:par>
                                <p:cTn id="665" presetID="31" presetClass="entr" presetSubtype="0" fill="hold" nodeType="withEffect">
                                  <p:stCondLst>
                                    <p:cond delay="0"/>
                                  </p:stCondLst>
                                  <p:childTnLst>
                                    <p:set>
                                      <p:cBhvr>
                                        <p:cTn id="666" dur="1" fill="hold">
                                          <p:stCondLst>
                                            <p:cond delay="0"/>
                                          </p:stCondLst>
                                        </p:cTn>
                                        <p:tgtEl>
                                          <p:spTgt spid="252"/>
                                        </p:tgtEl>
                                        <p:attrNameLst>
                                          <p:attrName>style.visibility</p:attrName>
                                        </p:attrNameLst>
                                      </p:cBhvr>
                                      <p:to>
                                        <p:strVal val="visible"/>
                                      </p:to>
                                    </p:set>
                                    <p:anim calcmode="lin" valueType="num">
                                      <p:cBhvr>
                                        <p:cTn id="667" dur="1000" fill="hold"/>
                                        <p:tgtEl>
                                          <p:spTgt spid="252"/>
                                        </p:tgtEl>
                                        <p:attrNameLst>
                                          <p:attrName>ppt_w</p:attrName>
                                        </p:attrNameLst>
                                      </p:cBhvr>
                                      <p:tavLst>
                                        <p:tav tm="0">
                                          <p:val>
                                            <p:fltVal val="0"/>
                                          </p:val>
                                        </p:tav>
                                        <p:tav tm="100000">
                                          <p:val>
                                            <p:strVal val="#ppt_w"/>
                                          </p:val>
                                        </p:tav>
                                      </p:tavLst>
                                    </p:anim>
                                    <p:anim calcmode="lin" valueType="num">
                                      <p:cBhvr>
                                        <p:cTn id="668" dur="1000" fill="hold"/>
                                        <p:tgtEl>
                                          <p:spTgt spid="252"/>
                                        </p:tgtEl>
                                        <p:attrNameLst>
                                          <p:attrName>ppt_h</p:attrName>
                                        </p:attrNameLst>
                                      </p:cBhvr>
                                      <p:tavLst>
                                        <p:tav tm="0">
                                          <p:val>
                                            <p:fltVal val="0"/>
                                          </p:val>
                                        </p:tav>
                                        <p:tav tm="100000">
                                          <p:val>
                                            <p:strVal val="#ppt_h"/>
                                          </p:val>
                                        </p:tav>
                                      </p:tavLst>
                                    </p:anim>
                                    <p:anim calcmode="lin" valueType="num">
                                      <p:cBhvr>
                                        <p:cTn id="669" dur="1000" fill="hold"/>
                                        <p:tgtEl>
                                          <p:spTgt spid="252"/>
                                        </p:tgtEl>
                                        <p:attrNameLst>
                                          <p:attrName>style.rotation</p:attrName>
                                        </p:attrNameLst>
                                      </p:cBhvr>
                                      <p:tavLst>
                                        <p:tav tm="0">
                                          <p:val>
                                            <p:fltVal val="90"/>
                                          </p:val>
                                        </p:tav>
                                        <p:tav tm="100000">
                                          <p:val>
                                            <p:fltVal val="0"/>
                                          </p:val>
                                        </p:tav>
                                      </p:tavLst>
                                    </p:anim>
                                    <p:animEffect transition="in" filter="fade">
                                      <p:cBhvr>
                                        <p:cTn id="670" dur="1000"/>
                                        <p:tgtEl>
                                          <p:spTgt spid="252"/>
                                        </p:tgtEl>
                                      </p:cBhvr>
                                    </p:animEffect>
                                  </p:childTnLst>
                                </p:cTn>
                              </p:par>
                              <p:par>
                                <p:cTn id="671" presetID="31" presetClass="entr" presetSubtype="0" fill="hold" grpId="0" nodeType="withEffect">
                                  <p:stCondLst>
                                    <p:cond delay="0"/>
                                  </p:stCondLst>
                                  <p:childTnLst>
                                    <p:set>
                                      <p:cBhvr>
                                        <p:cTn id="672" dur="1" fill="hold">
                                          <p:stCondLst>
                                            <p:cond delay="0"/>
                                          </p:stCondLst>
                                        </p:cTn>
                                        <p:tgtEl>
                                          <p:spTgt spid="253"/>
                                        </p:tgtEl>
                                        <p:attrNameLst>
                                          <p:attrName>style.visibility</p:attrName>
                                        </p:attrNameLst>
                                      </p:cBhvr>
                                      <p:to>
                                        <p:strVal val="visible"/>
                                      </p:to>
                                    </p:set>
                                    <p:anim calcmode="lin" valueType="num">
                                      <p:cBhvr>
                                        <p:cTn id="673" dur="1000" fill="hold"/>
                                        <p:tgtEl>
                                          <p:spTgt spid="253"/>
                                        </p:tgtEl>
                                        <p:attrNameLst>
                                          <p:attrName>ppt_w</p:attrName>
                                        </p:attrNameLst>
                                      </p:cBhvr>
                                      <p:tavLst>
                                        <p:tav tm="0">
                                          <p:val>
                                            <p:fltVal val="0"/>
                                          </p:val>
                                        </p:tav>
                                        <p:tav tm="100000">
                                          <p:val>
                                            <p:strVal val="#ppt_w"/>
                                          </p:val>
                                        </p:tav>
                                      </p:tavLst>
                                    </p:anim>
                                    <p:anim calcmode="lin" valueType="num">
                                      <p:cBhvr>
                                        <p:cTn id="674" dur="1000" fill="hold"/>
                                        <p:tgtEl>
                                          <p:spTgt spid="253"/>
                                        </p:tgtEl>
                                        <p:attrNameLst>
                                          <p:attrName>ppt_h</p:attrName>
                                        </p:attrNameLst>
                                      </p:cBhvr>
                                      <p:tavLst>
                                        <p:tav tm="0">
                                          <p:val>
                                            <p:fltVal val="0"/>
                                          </p:val>
                                        </p:tav>
                                        <p:tav tm="100000">
                                          <p:val>
                                            <p:strVal val="#ppt_h"/>
                                          </p:val>
                                        </p:tav>
                                      </p:tavLst>
                                    </p:anim>
                                    <p:anim calcmode="lin" valueType="num">
                                      <p:cBhvr>
                                        <p:cTn id="675" dur="1000" fill="hold"/>
                                        <p:tgtEl>
                                          <p:spTgt spid="253"/>
                                        </p:tgtEl>
                                        <p:attrNameLst>
                                          <p:attrName>style.rotation</p:attrName>
                                        </p:attrNameLst>
                                      </p:cBhvr>
                                      <p:tavLst>
                                        <p:tav tm="0">
                                          <p:val>
                                            <p:fltVal val="90"/>
                                          </p:val>
                                        </p:tav>
                                        <p:tav tm="100000">
                                          <p:val>
                                            <p:fltVal val="0"/>
                                          </p:val>
                                        </p:tav>
                                      </p:tavLst>
                                    </p:anim>
                                    <p:animEffect transition="in" filter="fade">
                                      <p:cBhvr>
                                        <p:cTn id="676" dur="1000"/>
                                        <p:tgtEl>
                                          <p:spTgt spid="253"/>
                                        </p:tgtEl>
                                      </p:cBhvr>
                                    </p:animEffect>
                                  </p:childTnLst>
                                </p:cTn>
                              </p:par>
                              <p:par>
                                <p:cTn id="677" presetID="31" presetClass="entr" presetSubtype="0" fill="hold" grpId="0" nodeType="withEffect">
                                  <p:stCondLst>
                                    <p:cond delay="0"/>
                                  </p:stCondLst>
                                  <p:childTnLst>
                                    <p:set>
                                      <p:cBhvr>
                                        <p:cTn id="678" dur="1" fill="hold">
                                          <p:stCondLst>
                                            <p:cond delay="0"/>
                                          </p:stCondLst>
                                        </p:cTn>
                                        <p:tgtEl>
                                          <p:spTgt spid="254"/>
                                        </p:tgtEl>
                                        <p:attrNameLst>
                                          <p:attrName>style.visibility</p:attrName>
                                        </p:attrNameLst>
                                      </p:cBhvr>
                                      <p:to>
                                        <p:strVal val="visible"/>
                                      </p:to>
                                    </p:set>
                                    <p:anim calcmode="lin" valueType="num">
                                      <p:cBhvr>
                                        <p:cTn id="679" dur="1000" fill="hold"/>
                                        <p:tgtEl>
                                          <p:spTgt spid="254"/>
                                        </p:tgtEl>
                                        <p:attrNameLst>
                                          <p:attrName>ppt_w</p:attrName>
                                        </p:attrNameLst>
                                      </p:cBhvr>
                                      <p:tavLst>
                                        <p:tav tm="0">
                                          <p:val>
                                            <p:fltVal val="0"/>
                                          </p:val>
                                        </p:tav>
                                        <p:tav tm="100000">
                                          <p:val>
                                            <p:strVal val="#ppt_w"/>
                                          </p:val>
                                        </p:tav>
                                      </p:tavLst>
                                    </p:anim>
                                    <p:anim calcmode="lin" valueType="num">
                                      <p:cBhvr>
                                        <p:cTn id="680" dur="1000" fill="hold"/>
                                        <p:tgtEl>
                                          <p:spTgt spid="254"/>
                                        </p:tgtEl>
                                        <p:attrNameLst>
                                          <p:attrName>ppt_h</p:attrName>
                                        </p:attrNameLst>
                                      </p:cBhvr>
                                      <p:tavLst>
                                        <p:tav tm="0">
                                          <p:val>
                                            <p:fltVal val="0"/>
                                          </p:val>
                                        </p:tav>
                                        <p:tav tm="100000">
                                          <p:val>
                                            <p:strVal val="#ppt_h"/>
                                          </p:val>
                                        </p:tav>
                                      </p:tavLst>
                                    </p:anim>
                                    <p:anim calcmode="lin" valueType="num">
                                      <p:cBhvr>
                                        <p:cTn id="681" dur="1000" fill="hold"/>
                                        <p:tgtEl>
                                          <p:spTgt spid="254"/>
                                        </p:tgtEl>
                                        <p:attrNameLst>
                                          <p:attrName>style.rotation</p:attrName>
                                        </p:attrNameLst>
                                      </p:cBhvr>
                                      <p:tavLst>
                                        <p:tav tm="0">
                                          <p:val>
                                            <p:fltVal val="90"/>
                                          </p:val>
                                        </p:tav>
                                        <p:tav tm="100000">
                                          <p:val>
                                            <p:fltVal val="0"/>
                                          </p:val>
                                        </p:tav>
                                      </p:tavLst>
                                    </p:anim>
                                    <p:animEffect transition="in" filter="fade">
                                      <p:cBhvr>
                                        <p:cTn id="682" dur="1000"/>
                                        <p:tgtEl>
                                          <p:spTgt spid="254"/>
                                        </p:tgtEl>
                                      </p:cBhvr>
                                    </p:animEffect>
                                  </p:childTnLst>
                                </p:cTn>
                              </p:par>
                              <p:par>
                                <p:cTn id="683" presetID="31" presetClass="entr" presetSubtype="0" fill="hold" nodeType="withEffect">
                                  <p:stCondLst>
                                    <p:cond delay="0"/>
                                  </p:stCondLst>
                                  <p:childTnLst>
                                    <p:set>
                                      <p:cBhvr>
                                        <p:cTn id="684" dur="1" fill="hold">
                                          <p:stCondLst>
                                            <p:cond delay="0"/>
                                          </p:stCondLst>
                                        </p:cTn>
                                        <p:tgtEl>
                                          <p:spTgt spid="255"/>
                                        </p:tgtEl>
                                        <p:attrNameLst>
                                          <p:attrName>style.visibility</p:attrName>
                                        </p:attrNameLst>
                                      </p:cBhvr>
                                      <p:to>
                                        <p:strVal val="visible"/>
                                      </p:to>
                                    </p:set>
                                    <p:anim calcmode="lin" valueType="num">
                                      <p:cBhvr>
                                        <p:cTn id="685" dur="1000" fill="hold"/>
                                        <p:tgtEl>
                                          <p:spTgt spid="255"/>
                                        </p:tgtEl>
                                        <p:attrNameLst>
                                          <p:attrName>ppt_w</p:attrName>
                                        </p:attrNameLst>
                                      </p:cBhvr>
                                      <p:tavLst>
                                        <p:tav tm="0">
                                          <p:val>
                                            <p:fltVal val="0"/>
                                          </p:val>
                                        </p:tav>
                                        <p:tav tm="100000">
                                          <p:val>
                                            <p:strVal val="#ppt_w"/>
                                          </p:val>
                                        </p:tav>
                                      </p:tavLst>
                                    </p:anim>
                                    <p:anim calcmode="lin" valueType="num">
                                      <p:cBhvr>
                                        <p:cTn id="686" dur="1000" fill="hold"/>
                                        <p:tgtEl>
                                          <p:spTgt spid="255"/>
                                        </p:tgtEl>
                                        <p:attrNameLst>
                                          <p:attrName>ppt_h</p:attrName>
                                        </p:attrNameLst>
                                      </p:cBhvr>
                                      <p:tavLst>
                                        <p:tav tm="0">
                                          <p:val>
                                            <p:fltVal val="0"/>
                                          </p:val>
                                        </p:tav>
                                        <p:tav tm="100000">
                                          <p:val>
                                            <p:strVal val="#ppt_h"/>
                                          </p:val>
                                        </p:tav>
                                      </p:tavLst>
                                    </p:anim>
                                    <p:anim calcmode="lin" valueType="num">
                                      <p:cBhvr>
                                        <p:cTn id="687" dur="1000" fill="hold"/>
                                        <p:tgtEl>
                                          <p:spTgt spid="255"/>
                                        </p:tgtEl>
                                        <p:attrNameLst>
                                          <p:attrName>style.rotation</p:attrName>
                                        </p:attrNameLst>
                                      </p:cBhvr>
                                      <p:tavLst>
                                        <p:tav tm="0">
                                          <p:val>
                                            <p:fltVal val="90"/>
                                          </p:val>
                                        </p:tav>
                                        <p:tav tm="100000">
                                          <p:val>
                                            <p:fltVal val="0"/>
                                          </p:val>
                                        </p:tav>
                                      </p:tavLst>
                                    </p:anim>
                                    <p:animEffect transition="in" filter="fade">
                                      <p:cBhvr>
                                        <p:cTn id="688" dur="1000"/>
                                        <p:tgtEl>
                                          <p:spTgt spid="255"/>
                                        </p:tgtEl>
                                      </p:cBhvr>
                                    </p:animEffect>
                                  </p:childTnLst>
                                </p:cTn>
                              </p:par>
                              <p:par>
                                <p:cTn id="689" presetID="31" presetClass="entr" presetSubtype="0" fill="hold" nodeType="withEffect">
                                  <p:stCondLst>
                                    <p:cond delay="0"/>
                                  </p:stCondLst>
                                  <p:childTnLst>
                                    <p:set>
                                      <p:cBhvr>
                                        <p:cTn id="690" dur="1" fill="hold">
                                          <p:stCondLst>
                                            <p:cond delay="0"/>
                                          </p:stCondLst>
                                        </p:cTn>
                                        <p:tgtEl>
                                          <p:spTgt spid="256"/>
                                        </p:tgtEl>
                                        <p:attrNameLst>
                                          <p:attrName>style.visibility</p:attrName>
                                        </p:attrNameLst>
                                      </p:cBhvr>
                                      <p:to>
                                        <p:strVal val="visible"/>
                                      </p:to>
                                    </p:set>
                                    <p:anim calcmode="lin" valueType="num">
                                      <p:cBhvr>
                                        <p:cTn id="691" dur="1000" fill="hold"/>
                                        <p:tgtEl>
                                          <p:spTgt spid="256"/>
                                        </p:tgtEl>
                                        <p:attrNameLst>
                                          <p:attrName>ppt_w</p:attrName>
                                        </p:attrNameLst>
                                      </p:cBhvr>
                                      <p:tavLst>
                                        <p:tav tm="0">
                                          <p:val>
                                            <p:fltVal val="0"/>
                                          </p:val>
                                        </p:tav>
                                        <p:tav tm="100000">
                                          <p:val>
                                            <p:strVal val="#ppt_w"/>
                                          </p:val>
                                        </p:tav>
                                      </p:tavLst>
                                    </p:anim>
                                    <p:anim calcmode="lin" valueType="num">
                                      <p:cBhvr>
                                        <p:cTn id="692" dur="1000" fill="hold"/>
                                        <p:tgtEl>
                                          <p:spTgt spid="256"/>
                                        </p:tgtEl>
                                        <p:attrNameLst>
                                          <p:attrName>ppt_h</p:attrName>
                                        </p:attrNameLst>
                                      </p:cBhvr>
                                      <p:tavLst>
                                        <p:tav tm="0">
                                          <p:val>
                                            <p:fltVal val="0"/>
                                          </p:val>
                                        </p:tav>
                                        <p:tav tm="100000">
                                          <p:val>
                                            <p:strVal val="#ppt_h"/>
                                          </p:val>
                                        </p:tav>
                                      </p:tavLst>
                                    </p:anim>
                                    <p:anim calcmode="lin" valueType="num">
                                      <p:cBhvr>
                                        <p:cTn id="693" dur="1000" fill="hold"/>
                                        <p:tgtEl>
                                          <p:spTgt spid="256"/>
                                        </p:tgtEl>
                                        <p:attrNameLst>
                                          <p:attrName>style.rotation</p:attrName>
                                        </p:attrNameLst>
                                      </p:cBhvr>
                                      <p:tavLst>
                                        <p:tav tm="0">
                                          <p:val>
                                            <p:fltVal val="90"/>
                                          </p:val>
                                        </p:tav>
                                        <p:tav tm="100000">
                                          <p:val>
                                            <p:fltVal val="0"/>
                                          </p:val>
                                        </p:tav>
                                      </p:tavLst>
                                    </p:anim>
                                    <p:animEffect transition="in" filter="fade">
                                      <p:cBhvr>
                                        <p:cTn id="694" dur="1000"/>
                                        <p:tgtEl>
                                          <p:spTgt spid="256"/>
                                        </p:tgtEl>
                                      </p:cBhvr>
                                    </p:animEffect>
                                  </p:childTnLst>
                                </p:cTn>
                              </p:par>
                              <p:par>
                                <p:cTn id="695" presetID="31" presetClass="entr" presetSubtype="0" fill="hold" nodeType="withEffect">
                                  <p:stCondLst>
                                    <p:cond delay="0"/>
                                  </p:stCondLst>
                                  <p:childTnLst>
                                    <p:set>
                                      <p:cBhvr>
                                        <p:cTn id="696" dur="1" fill="hold">
                                          <p:stCondLst>
                                            <p:cond delay="0"/>
                                          </p:stCondLst>
                                        </p:cTn>
                                        <p:tgtEl>
                                          <p:spTgt spid="257"/>
                                        </p:tgtEl>
                                        <p:attrNameLst>
                                          <p:attrName>style.visibility</p:attrName>
                                        </p:attrNameLst>
                                      </p:cBhvr>
                                      <p:to>
                                        <p:strVal val="visible"/>
                                      </p:to>
                                    </p:set>
                                    <p:anim calcmode="lin" valueType="num">
                                      <p:cBhvr>
                                        <p:cTn id="697" dur="1000" fill="hold"/>
                                        <p:tgtEl>
                                          <p:spTgt spid="257"/>
                                        </p:tgtEl>
                                        <p:attrNameLst>
                                          <p:attrName>ppt_w</p:attrName>
                                        </p:attrNameLst>
                                      </p:cBhvr>
                                      <p:tavLst>
                                        <p:tav tm="0">
                                          <p:val>
                                            <p:fltVal val="0"/>
                                          </p:val>
                                        </p:tav>
                                        <p:tav tm="100000">
                                          <p:val>
                                            <p:strVal val="#ppt_w"/>
                                          </p:val>
                                        </p:tav>
                                      </p:tavLst>
                                    </p:anim>
                                    <p:anim calcmode="lin" valueType="num">
                                      <p:cBhvr>
                                        <p:cTn id="698" dur="1000" fill="hold"/>
                                        <p:tgtEl>
                                          <p:spTgt spid="257"/>
                                        </p:tgtEl>
                                        <p:attrNameLst>
                                          <p:attrName>ppt_h</p:attrName>
                                        </p:attrNameLst>
                                      </p:cBhvr>
                                      <p:tavLst>
                                        <p:tav tm="0">
                                          <p:val>
                                            <p:fltVal val="0"/>
                                          </p:val>
                                        </p:tav>
                                        <p:tav tm="100000">
                                          <p:val>
                                            <p:strVal val="#ppt_h"/>
                                          </p:val>
                                        </p:tav>
                                      </p:tavLst>
                                    </p:anim>
                                    <p:anim calcmode="lin" valueType="num">
                                      <p:cBhvr>
                                        <p:cTn id="699" dur="1000" fill="hold"/>
                                        <p:tgtEl>
                                          <p:spTgt spid="257"/>
                                        </p:tgtEl>
                                        <p:attrNameLst>
                                          <p:attrName>style.rotation</p:attrName>
                                        </p:attrNameLst>
                                      </p:cBhvr>
                                      <p:tavLst>
                                        <p:tav tm="0">
                                          <p:val>
                                            <p:fltVal val="90"/>
                                          </p:val>
                                        </p:tav>
                                        <p:tav tm="100000">
                                          <p:val>
                                            <p:fltVal val="0"/>
                                          </p:val>
                                        </p:tav>
                                      </p:tavLst>
                                    </p:anim>
                                    <p:animEffect transition="in" filter="fade">
                                      <p:cBhvr>
                                        <p:cTn id="700" dur="1000"/>
                                        <p:tgtEl>
                                          <p:spTgt spid="257"/>
                                        </p:tgtEl>
                                      </p:cBhvr>
                                    </p:animEffect>
                                  </p:childTnLst>
                                </p:cTn>
                              </p:par>
                              <p:par>
                                <p:cTn id="701" presetID="31" presetClass="entr" presetSubtype="0" fill="hold" nodeType="withEffect">
                                  <p:stCondLst>
                                    <p:cond delay="0"/>
                                  </p:stCondLst>
                                  <p:childTnLst>
                                    <p:set>
                                      <p:cBhvr>
                                        <p:cTn id="702" dur="1" fill="hold">
                                          <p:stCondLst>
                                            <p:cond delay="0"/>
                                          </p:stCondLst>
                                        </p:cTn>
                                        <p:tgtEl>
                                          <p:spTgt spid="258"/>
                                        </p:tgtEl>
                                        <p:attrNameLst>
                                          <p:attrName>style.visibility</p:attrName>
                                        </p:attrNameLst>
                                      </p:cBhvr>
                                      <p:to>
                                        <p:strVal val="visible"/>
                                      </p:to>
                                    </p:set>
                                    <p:anim calcmode="lin" valueType="num">
                                      <p:cBhvr>
                                        <p:cTn id="703" dur="1000" fill="hold"/>
                                        <p:tgtEl>
                                          <p:spTgt spid="258"/>
                                        </p:tgtEl>
                                        <p:attrNameLst>
                                          <p:attrName>ppt_w</p:attrName>
                                        </p:attrNameLst>
                                      </p:cBhvr>
                                      <p:tavLst>
                                        <p:tav tm="0">
                                          <p:val>
                                            <p:fltVal val="0"/>
                                          </p:val>
                                        </p:tav>
                                        <p:tav tm="100000">
                                          <p:val>
                                            <p:strVal val="#ppt_w"/>
                                          </p:val>
                                        </p:tav>
                                      </p:tavLst>
                                    </p:anim>
                                    <p:anim calcmode="lin" valueType="num">
                                      <p:cBhvr>
                                        <p:cTn id="704" dur="1000" fill="hold"/>
                                        <p:tgtEl>
                                          <p:spTgt spid="258"/>
                                        </p:tgtEl>
                                        <p:attrNameLst>
                                          <p:attrName>ppt_h</p:attrName>
                                        </p:attrNameLst>
                                      </p:cBhvr>
                                      <p:tavLst>
                                        <p:tav tm="0">
                                          <p:val>
                                            <p:fltVal val="0"/>
                                          </p:val>
                                        </p:tav>
                                        <p:tav tm="100000">
                                          <p:val>
                                            <p:strVal val="#ppt_h"/>
                                          </p:val>
                                        </p:tav>
                                      </p:tavLst>
                                    </p:anim>
                                    <p:anim calcmode="lin" valueType="num">
                                      <p:cBhvr>
                                        <p:cTn id="705" dur="1000" fill="hold"/>
                                        <p:tgtEl>
                                          <p:spTgt spid="258"/>
                                        </p:tgtEl>
                                        <p:attrNameLst>
                                          <p:attrName>style.rotation</p:attrName>
                                        </p:attrNameLst>
                                      </p:cBhvr>
                                      <p:tavLst>
                                        <p:tav tm="0">
                                          <p:val>
                                            <p:fltVal val="90"/>
                                          </p:val>
                                        </p:tav>
                                        <p:tav tm="100000">
                                          <p:val>
                                            <p:fltVal val="0"/>
                                          </p:val>
                                        </p:tav>
                                      </p:tavLst>
                                    </p:anim>
                                    <p:animEffect transition="in" filter="fade">
                                      <p:cBhvr>
                                        <p:cTn id="706" dur="1000"/>
                                        <p:tgtEl>
                                          <p:spTgt spid="258"/>
                                        </p:tgtEl>
                                      </p:cBhvr>
                                    </p:animEffect>
                                  </p:childTnLst>
                                </p:cTn>
                              </p:par>
                              <p:par>
                                <p:cTn id="707" presetID="31" presetClass="entr" presetSubtype="0" fill="hold" nodeType="withEffect">
                                  <p:stCondLst>
                                    <p:cond delay="0"/>
                                  </p:stCondLst>
                                  <p:childTnLst>
                                    <p:set>
                                      <p:cBhvr>
                                        <p:cTn id="708" dur="1" fill="hold">
                                          <p:stCondLst>
                                            <p:cond delay="0"/>
                                          </p:stCondLst>
                                        </p:cTn>
                                        <p:tgtEl>
                                          <p:spTgt spid="259"/>
                                        </p:tgtEl>
                                        <p:attrNameLst>
                                          <p:attrName>style.visibility</p:attrName>
                                        </p:attrNameLst>
                                      </p:cBhvr>
                                      <p:to>
                                        <p:strVal val="visible"/>
                                      </p:to>
                                    </p:set>
                                    <p:anim calcmode="lin" valueType="num">
                                      <p:cBhvr>
                                        <p:cTn id="709" dur="1000" fill="hold"/>
                                        <p:tgtEl>
                                          <p:spTgt spid="259"/>
                                        </p:tgtEl>
                                        <p:attrNameLst>
                                          <p:attrName>ppt_w</p:attrName>
                                        </p:attrNameLst>
                                      </p:cBhvr>
                                      <p:tavLst>
                                        <p:tav tm="0">
                                          <p:val>
                                            <p:fltVal val="0"/>
                                          </p:val>
                                        </p:tav>
                                        <p:tav tm="100000">
                                          <p:val>
                                            <p:strVal val="#ppt_w"/>
                                          </p:val>
                                        </p:tav>
                                      </p:tavLst>
                                    </p:anim>
                                    <p:anim calcmode="lin" valueType="num">
                                      <p:cBhvr>
                                        <p:cTn id="710" dur="1000" fill="hold"/>
                                        <p:tgtEl>
                                          <p:spTgt spid="259"/>
                                        </p:tgtEl>
                                        <p:attrNameLst>
                                          <p:attrName>ppt_h</p:attrName>
                                        </p:attrNameLst>
                                      </p:cBhvr>
                                      <p:tavLst>
                                        <p:tav tm="0">
                                          <p:val>
                                            <p:fltVal val="0"/>
                                          </p:val>
                                        </p:tav>
                                        <p:tav tm="100000">
                                          <p:val>
                                            <p:strVal val="#ppt_h"/>
                                          </p:val>
                                        </p:tav>
                                      </p:tavLst>
                                    </p:anim>
                                    <p:anim calcmode="lin" valueType="num">
                                      <p:cBhvr>
                                        <p:cTn id="711" dur="1000" fill="hold"/>
                                        <p:tgtEl>
                                          <p:spTgt spid="259"/>
                                        </p:tgtEl>
                                        <p:attrNameLst>
                                          <p:attrName>style.rotation</p:attrName>
                                        </p:attrNameLst>
                                      </p:cBhvr>
                                      <p:tavLst>
                                        <p:tav tm="0">
                                          <p:val>
                                            <p:fltVal val="90"/>
                                          </p:val>
                                        </p:tav>
                                        <p:tav tm="100000">
                                          <p:val>
                                            <p:fltVal val="0"/>
                                          </p:val>
                                        </p:tav>
                                      </p:tavLst>
                                    </p:anim>
                                    <p:animEffect transition="in" filter="fade">
                                      <p:cBhvr>
                                        <p:cTn id="712" dur="1000"/>
                                        <p:tgtEl>
                                          <p:spTgt spid="259"/>
                                        </p:tgtEl>
                                      </p:cBhvr>
                                    </p:animEffect>
                                  </p:childTnLst>
                                </p:cTn>
                              </p:par>
                              <p:par>
                                <p:cTn id="713" presetID="31" presetClass="entr" presetSubtype="0" fill="hold" nodeType="withEffect">
                                  <p:stCondLst>
                                    <p:cond delay="0"/>
                                  </p:stCondLst>
                                  <p:childTnLst>
                                    <p:set>
                                      <p:cBhvr>
                                        <p:cTn id="714" dur="1" fill="hold">
                                          <p:stCondLst>
                                            <p:cond delay="0"/>
                                          </p:stCondLst>
                                        </p:cTn>
                                        <p:tgtEl>
                                          <p:spTgt spid="260"/>
                                        </p:tgtEl>
                                        <p:attrNameLst>
                                          <p:attrName>style.visibility</p:attrName>
                                        </p:attrNameLst>
                                      </p:cBhvr>
                                      <p:to>
                                        <p:strVal val="visible"/>
                                      </p:to>
                                    </p:set>
                                    <p:anim calcmode="lin" valueType="num">
                                      <p:cBhvr>
                                        <p:cTn id="715" dur="1000" fill="hold"/>
                                        <p:tgtEl>
                                          <p:spTgt spid="260"/>
                                        </p:tgtEl>
                                        <p:attrNameLst>
                                          <p:attrName>ppt_w</p:attrName>
                                        </p:attrNameLst>
                                      </p:cBhvr>
                                      <p:tavLst>
                                        <p:tav tm="0">
                                          <p:val>
                                            <p:fltVal val="0"/>
                                          </p:val>
                                        </p:tav>
                                        <p:tav tm="100000">
                                          <p:val>
                                            <p:strVal val="#ppt_w"/>
                                          </p:val>
                                        </p:tav>
                                      </p:tavLst>
                                    </p:anim>
                                    <p:anim calcmode="lin" valueType="num">
                                      <p:cBhvr>
                                        <p:cTn id="716" dur="1000" fill="hold"/>
                                        <p:tgtEl>
                                          <p:spTgt spid="260"/>
                                        </p:tgtEl>
                                        <p:attrNameLst>
                                          <p:attrName>ppt_h</p:attrName>
                                        </p:attrNameLst>
                                      </p:cBhvr>
                                      <p:tavLst>
                                        <p:tav tm="0">
                                          <p:val>
                                            <p:fltVal val="0"/>
                                          </p:val>
                                        </p:tav>
                                        <p:tav tm="100000">
                                          <p:val>
                                            <p:strVal val="#ppt_h"/>
                                          </p:val>
                                        </p:tav>
                                      </p:tavLst>
                                    </p:anim>
                                    <p:anim calcmode="lin" valueType="num">
                                      <p:cBhvr>
                                        <p:cTn id="717" dur="1000" fill="hold"/>
                                        <p:tgtEl>
                                          <p:spTgt spid="260"/>
                                        </p:tgtEl>
                                        <p:attrNameLst>
                                          <p:attrName>style.rotation</p:attrName>
                                        </p:attrNameLst>
                                      </p:cBhvr>
                                      <p:tavLst>
                                        <p:tav tm="0">
                                          <p:val>
                                            <p:fltVal val="90"/>
                                          </p:val>
                                        </p:tav>
                                        <p:tav tm="100000">
                                          <p:val>
                                            <p:fltVal val="0"/>
                                          </p:val>
                                        </p:tav>
                                      </p:tavLst>
                                    </p:anim>
                                    <p:animEffect transition="in" filter="fade">
                                      <p:cBhvr>
                                        <p:cTn id="718" dur="1000"/>
                                        <p:tgtEl>
                                          <p:spTgt spid="260"/>
                                        </p:tgtEl>
                                      </p:cBhvr>
                                    </p:animEffect>
                                  </p:childTnLst>
                                </p:cTn>
                              </p:par>
                              <p:par>
                                <p:cTn id="719" presetID="31" presetClass="entr" presetSubtype="0" fill="hold" grpId="0" nodeType="withEffect">
                                  <p:stCondLst>
                                    <p:cond delay="0"/>
                                  </p:stCondLst>
                                  <p:childTnLst>
                                    <p:set>
                                      <p:cBhvr>
                                        <p:cTn id="720" dur="1" fill="hold">
                                          <p:stCondLst>
                                            <p:cond delay="0"/>
                                          </p:stCondLst>
                                        </p:cTn>
                                        <p:tgtEl>
                                          <p:spTgt spid="261"/>
                                        </p:tgtEl>
                                        <p:attrNameLst>
                                          <p:attrName>style.visibility</p:attrName>
                                        </p:attrNameLst>
                                      </p:cBhvr>
                                      <p:to>
                                        <p:strVal val="visible"/>
                                      </p:to>
                                    </p:set>
                                    <p:anim calcmode="lin" valueType="num">
                                      <p:cBhvr>
                                        <p:cTn id="721" dur="1000" fill="hold"/>
                                        <p:tgtEl>
                                          <p:spTgt spid="261"/>
                                        </p:tgtEl>
                                        <p:attrNameLst>
                                          <p:attrName>ppt_w</p:attrName>
                                        </p:attrNameLst>
                                      </p:cBhvr>
                                      <p:tavLst>
                                        <p:tav tm="0">
                                          <p:val>
                                            <p:fltVal val="0"/>
                                          </p:val>
                                        </p:tav>
                                        <p:tav tm="100000">
                                          <p:val>
                                            <p:strVal val="#ppt_w"/>
                                          </p:val>
                                        </p:tav>
                                      </p:tavLst>
                                    </p:anim>
                                    <p:anim calcmode="lin" valueType="num">
                                      <p:cBhvr>
                                        <p:cTn id="722" dur="1000" fill="hold"/>
                                        <p:tgtEl>
                                          <p:spTgt spid="261"/>
                                        </p:tgtEl>
                                        <p:attrNameLst>
                                          <p:attrName>ppt_h</p:attrName>
                                        </p:attrNameLst>
                                      </p:cBhvr>
                                      <p:tavLst>
                                        <p:tav tm="0">
                                          <p:val>
                                            <p:fltVal val="0"/>
                                          </p:val>
                                        </p:tav>
                                        <p:tav tm="100000">
                                          <p:val>
                                            <p:strVal val="#ppt_h"/>
                                          </p:val>
                                        </p:tav>
                                      </p:tavLst>
                                    </p:anim>
                                    <p:anim calcmode="lin" valueType="num">
                                      <p:cBhvr>
                                        <p:cTn id="723" dur="1000" fill="hold"/>
                                        <p:tgtEl>
                                          <p:spTgt spid="261"/>
                                        </p:tgtEl>
                                        <p:attrNameLst>
                                          <p:attrName>style.rotation</p:attrName>
                                        </p:attrNameLst>
                                      </p:cBhvr>
                                      <p:tavLst>
                                        <p:tav tm="0">
                                          <p:val>
                                            <p:fltVal val="90"/>
                                          </p:val>
                                        </p:tav>
                                        <p:tav tm="100000">
                                          <p:val>
                                            <p:fltVal val="0"/>
                                          </p:val>
                                        </p:tav>
                                      </p:tavLst>
                                    </p:anim>
                                    <p:animEffect transition="in" filter="fade">
                                      <p:cBhvr>
                                        <p:cTn id="724" dur="1000"/>
                                        <p:tgtEl>
                                          <p:spTgt spid="261"/>
                                        </p:tgtEl>
                                      </p:cBhvr>
                                    </p:animEffect>
                                  </p:childTnLst>
                                </p:cTn>
                              </p:par>
                              <p:par>
                                <p:cTn id="725" presetID="31" presetClass="entr" presetSubtype="0" fill="hold" nodeType="withEffect">
                                  <p:stCondLst>
                                    <p:cond delay="0"/>
                                  </p:stCondLst>
                                  <p:childTnLst>
                                    <p:set>
                                      <p:cBhvr>
                                        <p:cTn id="726" dur="1" fill="hold">
                                          <p:stCondLst>
                                            <p:cond delay="0"/>
                                          </p:stCondLst>
                                        </p:cTn>
                                        <p:tgtEl>
                                          <p:spTgt spid="262"/>
                                        </p:tgtEl>
                                        <p:attrNameLst>
                                          <p:attrName>style.visibility</p:attrName>
                                        </p:attrNameLst>
                                      </p:cBhvr>
                                      <p:to>
                                        <p:strVal val="visible"/>
                                      </p:to>
                                    </p:set>
                                    <p:anim calcmode="lin" valueType="num">
                                      <p:cBhvr>
                                        <p:cTn id="727" dur="1000" fill="hold"/>
                                        <p:tgtEl>
                                          <p:spTgt spid="262"/>
                                        </p:tgtEl>
                                        <p:attrNameLst>
                                          <p:attrName>ppt_w</p:attrName>
                                        </p:attrNameLst>
                                      </p:cBhvr>
                                      <p:tavLst>
                                        <p:tav tm="0">
                                          <p:val>
                                            <p:fltVal val="0"/>
                                          </p:val>
                                        </p:tav>
                                        <p:tav tm="100000">
                                          <p:val>
                                            <p:strVal val="#ppt_w"/>
                                          </p:val>
                                        </p:tav>
                                      </p:tavLst>
                                    </p:anim>
                                    <p:anim calcmode="lin" valueType="num">
                                      <p:cBhvr>
                                        <p:cTn id="728" dur="1000" fill="hold"/>
                                        <p:tgtEl>
                                          <p:spTgt spid="262"/>
                                        </p:tgtEl>
                                        <p:attrNameLst>
                                          <p:attrName>ppt_h</p:attrName>
                                        </p:attrNameLst>
                                      </p:cBhvr>
                                      <p:tavLst>
                                        <p:tav tm="0">
                                          <p:val>
                                            <p:fltVal val="0"/>
                                          </p:val>
                                        </p:tav>
                                        <p:tav tm="100000">
                                          <p:val>
                                            <p:strVal val="#ppt_h"/>
                                          </p:val>
                                        </p:tav>
                                      </p:tavLst>
                                    </p:anim>
                                    <p:anim calcmode="lin" valueType="num">
                                      <p:cBhvr>
                                        <p:cTn id="729" dur="1000" fill="hold"/>
                                        <p:tgtEl>
                                          <p:spTgt spid="262"/>
                                        </p:tgtEl>
                                        <p:attrNameLst>
                                          <p:attrName>style.rotation</p:attrName>
                                        </p:attrNameLst>
                                      </p:cBhvr>
                                      <p:tavLst>
                                        <p:tav tm="0">
                                          <p:val>
                                            <p:fltVal val="90"/>
                                          </p:val>
                                        </p:tav>
                                        <p:tav tm="100000">
                                          <p:val>
                                            <p:fltVal val="0"/>
                                          </p:val>
                                        </p:tav>
                                      </p:tavLst>
                                    </p:anim>
                                    <p:animEffect transition="in" filter="fade">
                                      <p:cBhvr>
                                        <p:cTn id="730" dur="1000"/>
                                        <p:tgtEl>
                                          <p:spTgt spid="262"/>
                                        </p:tgtEl>
                                      </p:cBhvr>
                                    </p:animEffect>
                                  </p:childTnLst>
                                </p:cTn>
                              </p:par>
                              <p:par>
                                <p:cTn id="731" presetID="31" presetClass="entr" presetSubtype="0" fill="hold" nodeType="withEffect">
                                  <p:stCondLst>
                                    <p:cond delay="0"/>
                                  </p:stCondLst>
                                  <p:childTnLst>
                                    <p:set>
                                      <p:cBhvr>
                                        <p:cTn id="732" dur="1" fill="hold">
                                          <p:stCondLst>
                                            <p:cond delay="0"/>
                                          </p:stCondLst>
                                        </p:cTn>
                                        <p:tgtEl>
                                          <p:spTgt spid="263"/>
                                        </p:tgtEl>
                                        <p:attrNameLst>
                                          <p:attrName>style.visibility</p:attrName>
                                        </p:attrNameLst>
                                      </p:cBhvr>
                                      <p:to>
                                        <p:strVal val="visible"/>
                                      </p:to>
                                    </p:set>
                                    <p:anim calcmode="lin" valueType="num">
                                      <p:cBhvr>
                                        <p:cTn id="733" dur="1000" fill="hold"/>
                                        <p:tgtEl>
                                          <p:spTgt spid="263"/>
                                        </p:tgtEl>
                                        <p:attrNameLst>
                                          <p:attrName>ppt_w</p:attrName>
                                        </p:attrNameLst>
                                      </p:cBhvr>
                                      <p:tavLst>
                                        <p:tav tm="0">
                                          <p:val>
                                            <p:fltVal val="0"/>
                                          </p:val>
                                        </p:tav>
                                        <p:tav tm="100000">
                                          <p:val>
                                            <p:strVal val="#ppt_w"/>
                                          </p:val>
                                        </p:tav>
                                      </p:tavLst>
                                    </p:anim>
                                    <p:anim calcmode="lin" valueType="num">
                                      <p:cBhvr>
                                        <p:cTn id="734" dur="1000" fill="hold"/>
                                        <p:tgtEl>
                                          <p:spTgt spid="263"/>
                                        </p:tgtEl>
                                        <p:attrNameLst>
                                          <p:attrName>ppt_h</p:attrName>
                                        </p:attrNameLst>
                                      </p:cBhvr>
                                      <p:tavLst>
                                        <p:tav tm="0">
                                          <p:val>
                                            <p:fltVal val="0"/>
                                          </p:val>
                                        </p:tav>
                                        <p:tav tm="100000">
                                          <p:val>
                                            <p:strVal val="#ppt_h"/>
                                          </p:val>
                                        </p:tav>
                                      </p:tavLst>
                                    </p:anim>
                                    <p:anim calcmode="lin" valueType="num">
                                      <p:cBhvr>
                                        <p:cTn id="735" dur="1000" fill="hold"/>
                                        <p:tgtEl>
                                          <p:spTgt spid="263"/>
                                        </p:tgtEl>
                                        <p:attrNameLst>
                                          <p:attrName>style.rotation</p:attrName>
                                        </p:attrNameLst>
                                      </p:cBhvr>
                                      <p:tavLst>
                                        <p:tav tm="0">
                                          <p:val>
                                            <p:fltVal val="90"/>
                                          </p:val>
                                        </p:tav>
                                        <p:tav tm="100000">
                                          <p:val>
                                            <p:fltVal val="0"/>
                                          </p:val>
                                        </p:tav>
                                      </p:tavLst>
                                    </p:anim>
                                    <p:animEffect transition="in" filter="fade">
                                      <p:cBhvr>
                                        <p:cTn id="736" dur="1000"/>
                                        <p:tgtEl>
                                          <p:spTgt spid="263"/>
                                        </p:tgtEl>
                                      </p:cBhvr>
                                    </p:animEffect>
                                  </p:childTnLst>
                                </p:cTn>
                              </p:par>
                              <p:par>
                                <p:cTn id="737" presetID="31" presetClass="entr" presetSubtype="0" fill="hold" nodeType="withEffect">
                                  <p:stCondLst>
                                    <p:cond delay="0"/>
                                  </p:stCondLst>
                                  <p:childTnLst>
                                    <p:set>
                                      <p:cBhvr>
                                        <p:cTn id="738" dur="1" fill="hold">
                                          <p:stCondLst>
                                            <p:cond delay="0"/>
                                          </p:stCondLst>
                                        </p:cTn>
                                        <p:tgtEl>
                                          <p:spTgt spid="264"/>
                                        </p:tgtEl>
                                        <p:attrNameLst>
                                          <p:attrName>style.visibility</p:attrName>
                                        </p:attrNameLst>
                                      </p:cBhvr>
                                      <p:to>
                                        <p:strVal val="visible"/>
                                      </p:to>
                                    </p:set>
                                    <p:anim calcmode="lin" valueType="num">
                                      <p:cBhvr>
                                        <p:cTn id="739" dur="1000" fill="hold"/>
                                        <p:tgtEl>
                                          <p:spTgt spid="264"/>
                                        </p:tgtEl>
                                        <p:attrNameLst>
                                          <p:attrName>ppt_w</p:attrName>
                                        </p:attrNameLst>
                                      </p:cBhvr>
                                      <p:tavLst>
                                        <p:tav tm="0">
                                          <p:val>
                                            <p:fltVal val="0"/>
                                          </p:val>
                                        </p:tav>
                                        <p:tav tm="100000">
                                          <p:val>
                                            <p:strVal val="#ppt_w"/>
                                          </p:val>
                                        </p:tav>
                                      </p:tavLst>
                                    </p:anim>
                                    <p:anim calcmode="lin" valueType="num">
                                      <p:cBhvr>
                                        <p:cTn id="740" dur="1000" fill="hold"/>
                                        <p:tgtEl>
                                          <p:spTgt spid="264"/>
                                        </p:tgtEl>
                                        <p:attrNameLst>
                                          <p:attrName>ppt_h</p:attrName>
                                        </p:attrNameLst>
                                      </p:cBhvr>
                                      <p:tavLst>
                                        <p:tav tm="0">
                                          <p:val>
                                            <p:fltVal val="0"/>
                                          </p:val>
                                        </p:tav>
                                        <p:tav tm="100000">
                                          <p:val>
                                            <p:strVal val="#ppt_h"/>
                                          </p:val>
                                        </p:tav>
                                      </p:tavLst>
                                    </p:anim>
                                    <p:anim calcmode="lin" valueType="num">
                                      <p:cBhvr>
                                        <p:cTn id="741" dur="1000" fill="hold"/>
                                        <p:tgtEl>
                                          <p:spTgt spid="264"/>
                                        </p:tgtEl>
                                        <p:attrNameLst>
                                          <p:attrName>style.rotation</p:attrName>
                                        </p:attrNameLst>
                                      </p:cBhvr>
                                      <p:tavLst>
                                        <p:tav tm="0">
                                          <p:val>
                                            <p:fltVal val="90"/>
                                          </p:val>
                                        </p:tav>
                                        <p:tav tm="100000">
                                          <p:val>
                                            <p:fltVal val="0"/>
                                          </p:val>
                                        </p:tav>
                                      </p:tavLst>
                                    </p:anim>
                                    <p:animEffect transition="in" filter="fade">
                                      <p:cBhvr>
                                        <p:cTn id="742" dur="1000"/>
                                        <p:tgtEl>
                                          <p:spTgt spid="264"/>
                                        </p:tgtEl>
                                      </p:cBhvr>
                                    </p:animEffect>
                                  </p:childTnLst>
                                </p:cTn>
                              </p:par>
                              <p:par>
                                <p:cTn id="743" presetID="31" presetClass="entr" presetSubtype="0" fill="hold" nodeType="withEffect">
                                  <p:stCondLst>
                                    <p:cond delay="0"/>
                                  </p:stCondLst>
                                  <p:childTnLst>
                                    <p:set>
                                      <p:cBhvr>
                                        <p:cTn id="744" dur="1" fill="hold">
                                          <p:stCondLst>
                                            <p:cond delay="0"/>
                                          </p:stCondLst>
                                        </p:cTn>
                                        <p:tgtEl>
                                          <p:spTgt spid="265"/>
                                        </p:tgtEl>
                                        <p:attrNameLst>
                                          <p:attrName>style.visibility</p:attrName>
                                        </p:attrNameLst>
                                      </p:cBhvr>
                                      <p:to>
                                        <p:strVal val="visible"/>
                                      </p:to>
                                    </p:set>
                                    <p:anim calcmode="lin" valueType="num">
                                      <p:cBhvr>
                                        <p:cTn id="745" dur="1000" fill="hold"/>
                                        <p:tgtEl>
                                          <p:spTgt spid="265"/>
                                        </p:tgtEl>
                                        <p:attrNameLst>
                                          <p:attrName>ppt_w</p:attrName>
                                        </p:attrNameLst>
                                      </p:cBhvr>
                                      <p:tavLst>
                                        <p:tav tm="0">
                                          <p:val>
                                            <p:fltVal val="0"/>
                                          </p:val>
                                        </p:tav>
                                        <p:tav tm="100000">
                                          <p:val>
                                            <p:strVal val="#ppt_w"/>
                                          </p:val>
                                        </p:tav>
                                      </p:tavLst>
                                    </p:anim>
                                    <p:anim calcmode="lin" valueType="num">
                                      <p:cBhvr>
                                        <p:cTn id="746" dur="1000" fill="hold"/>
                                        <p:tgtEl>
                                          <p:spTgt spid="265"/>
                                        </p:tgtEl>
                                        <p:attrNameLst>
                                          <p:attrName>ppt_h</p:attrName>
                                        </p:attrNameLst>
                                      </p:cBhvr>
                                      <p:tavLst>
                                        <p:tav tm="0">
                                          <p:val>
                                            <p:fltVal val="0"/>
                                          </p:val>
                                        </p:tav>
                                        <p:tav tm="100000">
                                          <p:val>
                                            <p:strVal val="#ppt_h"/>
                                          </p:val>
                                        </p:tav>
                                      </p:tavLst>
                                    </p:anim>
                                    <p:anim calcmode="lin" valueType="num">
                                      <p:cBhvr>
                                        <p:cTn id="747" dur="1000" fill="hold"/>
                                        <p:tgtEl>
                                          <p:spTgt spid="265"/>
                                        </p:tgtEl>
                                        <p:attrNameLst>
                                          <p:attrName>style.rotation</p:attrName>
                                        </p:attrNameLst>
                                      </p:cBhvr>
                                      <p:tavLst>
                                        <p:tav tm="0">
                                          <p:val>
                                            <p:fltVal val="90"/>
                                          </p:val>
                                        </p:tav>
                                        <p:tav tm="100000">
                                          <p:val>
                                            <p:fltVal val="0"/>
                                          </p:val>
                                        </p:tav>
                                      </p:tavLst>
                                    </p:anim>
                                    <p:animEffect transition="in" filter="fade">
                                      <p:cBhvr>
                                        <p:cTn id="748" dur="1000"/>
                                        <p:tgtEl>
                                          <p:spTgt spid="265"/>
                                        </p:tgtEl>
                                      </p:cBhvr>
                                    </p:animEffect>
                                  </p:childTnLst>
                                </p:cTn>
                              </p:par>
                              <p:par>
                                <p:cTn id="749" presetID="31" presetClass="entr" presetSubtype="0" fill="hold" grpId="0" nodeType="withEffect">
                                  <p:stCondLst>
                                    <p:cond delay="0"/>
                                  </p:stCondLst>
                                  <p:childTnLst>
                                    <p:set>
                                      <p:cBhvr>
                                        <p:cTn id="750" dur="1" fill="hold">
                                          <p:stCondLst>
                                            <p:cond delay="0"/>
                                          </p:stCondLst>
                                        </p:cTn>
                                        <p:tgtEl>
                                          <p:spTgt spid="266"/>
                                        </p:tgtEl>
                                        <p:attrNameLst>
                                          <p:attrName>style.visibility</p:attrName>
                                        </p:attrNameLst>
                                      </p:cBhvr>
                                      <p:to>
                                        <p:strVal val="visible"/>
                                      </p:to>
                                    </p:set>
                                    <p:anim calcmode="lin" valueType="num">
                                      <p:cBhvr>
                                        <p:cTn id="751" dur="1000" fill="hold"/>
                                        <p:tgtEl>
                                          <p:spTgt spid="266"/>
                                        </p:tgtEl>
                                        <p:attrNameLst>
                                          <p:attrName>ppt_w</p:attrName>
                                        </p:attrNameLst>
                                      </p:cBhvr>
                                      <p:tavLst>
                                        <p:tav tm="0">
                                          <p:val>
                                            <p:fltVal val="0"/>
                                          </p:val>
                                        </p:tav>
                                        <p:tav tm="100000">
                                          <p:val>
                                            <p:strVal val="#ppt_w"/>
                                          </p:val>
                                        </p:tav>
                                      </p:tavLst>
                                    </p:anim>
                                    <p:anim calcmode="lin" valueType="num">
                                      <p:cBhvr>
                                        <p:cTn id="752" dur="1000" fill="hold"/>
                                        <p:tgtEl>
                                          <p:spTgt spid="266"/>
                                        </p:tgtEl>
                                        <p:attrNameLst>
                                          <p:attrName>ppt_h</p:attrName>
                                        </p:attrNameLst>
                                      </p:cBhvr>
                                      <p:tavLst>
                                        <p:tav tm="0">
                                          <p:val>
                                            <p:fltVal val="0"/>
                                          </p:val>
                                        </p:tav>
                                        <p:tav tm="100000">
                                          <p:val>
                                            <p:strVal val="#ppt_h"/>
                                          </p:val>
                                        </p:tav>
                                      </p:tavLst>
                                    </p:anim>
                                    <p:anim calcmode="lin" valueType="num">
                                      <p:cBhvr>
                                        <p:cTn id="753" dur="1000" fill="hold"/>
                                        <p:tgtEl>
                                          <p:spTgt spid="266"/>
                                        </p:tgtEl>
                                        <p:attrNameLst>
                                          <p:attrName>style.rotation</p:attrName>
                                        </p:attrNameLst>
                                      </p:cBhvr>
                                      <p:tavLst>
                                        <p:tav tm="0">
                                          <p:val>
                                            <p:fltVal val="90"/>
                                          </p:val>
                                        </p:tav>
                                        <p:tav tm="100000">
                                          <p:val>
                                            <p:fltVal val="0"/>
                                          </p:val>
                                        </p:tav>
                                      </p:tavLst>
                                    </p:anim>
                                    <p:animEffect transition="in" filter="fade">
                                      <p:cBhvr>
                                        <p:cTn id="754" dur="1000"/>
                                        <p:tgtEl>
                                          <p:spTgt spid="266"/>
                                        </p:tgtEl>
                                      </p:cBhvr>
                                    </p:animEffect>
                                  </p:childTnLst>
                                </p:cTn>
                              </p:par>
                              <p:par>
                                <p:cTn id="755" presetID="31" presetClass="entr" presetSubtype="0" fill="hold" grpId="0" nodeType="withEffect">
                                  <p:stCondLst>
                                    <p:cond delay="0"/>
                                  </p:stCondLst>
                                  <p:childTnLst>
                                    <p:set>
                                      <p:cBhvr>
                                        <p:cTn id="756" dur="1" fill="hold">
                                          <p:stCondLst>
                                            <p:cond delay="0"/>
                                          </p:stCondLst>
                                        </p:cTn>
                                        <p:tgtEl>
                                          <p:spTgt spid="267"/>
                                        </p:tgtEl>
                                        <p:attrNameLst>
                                          <p:attrName>style.visibility</p:attrName>
                                        </p:attrNameLst>
                                      </p:cBhvr>
                                      <p:to>
                                        <p:strVal val="visible"/>
                                      </p:to>
                                    </p:set>
                                    <p:anim calcmode="lin" valueType="num">
                                      <p:cBhvr>
                                        <p:cTn id="757" dur="1000" fill="hold"/>
                                        <p:tgtEl>
                                          <p:spTgt spid="267"/>
                                        </p:tgtEl>
                                        <p:attrNameLst>
                                          <p:attrName>ppt_w</p:attrName>
                                        </p:attrNameLst>
                                      </p:cBhvr>
                                      <p:tavLst>
                                        <p:tav tm="0">
                                          <p:val>
                                            <p:fltVal val="0"/>
                                          </p:val>
                                        </p:tav>
                                        <p:tav tm="100000">
                                          <p:val>
                                            <p:strVal val="#ppt_w"/>
                                          </p:val>
                                        </p:tav>
                                      </p:tavLst>
                                    </p:anim>
                                    <p:anim calcmode="lin" valueType="num">
                                      <p:cBhvr>
                                        <p:cTn id="758" dur="1000" fill="hold"/>
                                        <p:tgtEl>
                                          <p:spTgt spid="267"/>
                                        </p:tgtEl>
                                        <p:attrNameLst>
                                          <p:attrName>ppt_h</p:attrName>
                                        </p:attrNameLst>
                                      </p:cBhvr>
                                      <p:tavLst>
                                        <p:tav tm="0">
                                          <p:val>
                                            <p:fltVal val="0"/>
                                          </p:val>
                                        </p:tav>
                                        <p:tav tm="100000">
                                          <p:val>
                                            <p:strVal val="#ppt_h"/>
                                          </p:val>
                                        </p:tav>
                                      </p:tavLst>
                                    </p:anim>
                                    <p:anim calcmode="lin" valueType="num">
                                      <p:cBhvr>
                                        <p:cTn id="759" dur="1000" fill="hold"/>
                                        <p:tgtEl>
                                          <p:spTgt spid="267"/>
                                        </p:tgtEl>
                                        <p:attrNameLst>
                                          <p:attrName>style.rotation</p:attrName>
                                        </p:attrNameLst>
                                      </p:cBhvr>
                                      <p:tavLst>
                                        <p:tav tm="0">
                                          <p:val>
                                            <p:fltVal val="90"/>
                                          </p:val>
                                        </p:tav>
                                        <p:tav tm="100000">
                                          <p:val>
                                            <p:fltVal val="0"/>
                                          </p:val>
                                        </p:tav>
                                      </p:tavLst>
                                    </p:anim>
                                    <p:animEffect transition="in" filter="fade">
                                      <p:cBhvr>
                                        <p:cTn id="760" dur="1000"/>
                                        <p:tgtEl>
                                          <p:spTgt spid="267"/>
                                        </p:tgtEl>
                                      </p:cBhvr>
                                    </p:animEffect>
                                  </p:childTnLst>
                                </p:cTn>
                              </p:par>
                              <p:par>
                                <p:cTn id="761" presetID="31" presetClass="entr" presetSubtype="0" fill="hold" grpId="0" nodeType="withEffect">
                                  <p:stCondLst>
                                    <p:cond delay="0"/>
                                  </p:stCondLst>
                                  <p:childTnLst>
                                    <p:set>
                                      <p:cBhvr>
                                        <p:cTn id="762" dur="1" fill="hold">
                                          <p:stCondLst>
                                            <p:cond delay="0"/>
                                          </p:stCondLst>
                                        </p:cTn>
                                        <p:tgtEl>
                                          <p:spTgt spid="268"/>
                                        </p:tgtEl>
                                        <p:attrNameLst>
                                          <p:attrName>style.visibility</p:attrName>
                                        </p:attrNameLst>
                                      </p:cBhvr>
                                      <p:to>
                                        <p:strVal val="visible"/>
                                      </p:to>
                                    </p:set>
                                    <p:anim calcmode="lin" valueType="num">
                                      <p:cBhvr>
                                        <p:cTn id="763" dur="1000" fill="hold"/>
                                        <p:tgtEl>
                                          <p:spTgt spid="268"/>
                                        </p:tgtEl>
                                        <p:attrNameLst>
                                          <p:attrName>ppt_w</p:attrName>
                                        </p:attrNameLst>
                                      </p:cBhvr>
                                      <p:tavLst>
                                        <p:tav tm="0">
                                          <p:val>
                                            <p:fltVal val="0"/>
                                          </p:val>
                                        </p:tav>
                                        <p:tav tm="100000">
                                          <p:val>
                                            <p:strVal val="#ppt_w"/>
                                          </p:val>
                                        </p:tav>
                                      </p:tavLst>
                                    </p:anim>
                                    <p:anim calcmode="lin" valueType="num">
                                      <p:cBhvr>
                                        <p:cTn id="764" dur="1000" fill="hold"/>
                                        <p:tgtEl>
                                          <p:spTgt spid="268"/>
                                        </p:tgtEl>
                                        <p:attrNameLst>
                                          <p:attrName>ppt_h</p:attrName>
                                        </p:attrNameLst>
                                      </p:cBhvr>
                                      <p:tavLst>
                                        <p:tav tm="0">
                                          <p:val>
                                            <p:fltVal val="0"/>
                                          </p:val>
                                        </p:tav>
                                        <p:tav tm="100000">
                                          <p:val>
                                            <p:strVal val="#ppt_h"/>
                                          </p:val>
                                        </p:tav>
                                      </p:tavLst>
                                    </p:anim>
                                    <p:anim calcmode="lin" valueType="num">
                                      <p:cBhvr>
                                        <p:cTn id="765" dur="1000" fill="hold"/>
                                        <p:tgtEl>
                                          <p:spTgt spid="268"/>
                                        </p:tgtEl>
                                        <p:attrNameLst>
                                          <p:attrName>style.rotation</p:attrName>
                                        </p:attrNameLst>
                                      </p:cBhvr>
                                      <p:tavLst>
                                        <p:tav tm="0">
                                          <p:val>
                                            <p:fltVal val="90"/>
                                          </p:val>
                                        </p:tav>
                                        <p:tav tm="100000">
                                          <p:val>
                                            <p:fltVal val="0"/>
                                          </p:val>
                                        </p:tav>
                                      </p:tavLst>
                                    </p:anim>
                                    <p:animEffect transition="in" filter="fade">
                                      <p:cBhvr>
                                        <p:cTn id="766" dur="1000"/>
                                        <p:tgtEl>
                                          <p:spTgt spid="268"/>
                                        </p:tgtEl>
                                      </p:cBhvr>
                                    </p:animEffect>
                                  </p:childTnLst>
                                </p:cTn>
                              </p:par>
                              <p:par>
                                <p:cTn id="767" presetID="31" presetClass="entr" presetSubtype="0" fill="hold" grpId="0" nodeType="withEffect">
                                  <p:stCondLst>
                                    <p:cond delay="0"/>
                                  </p:stCondLst>
                                  <p:childTnLst>
                                    <p:set>
                                      <p:cBhvr>
                                        <p:cTn id="768" dur="1" fill="hold">
                                          <p:stCondLst>
                                            <p:cond delay="0"/>
                                          </p:stCondLst>
                                        </p:cTn>
                                        <p:tgtEl>
                                          <p:spTgt spid="269"/>
                                        </p:tgtEl>
                                        <p:attrNameLst>
                                          <p:attrName>style.visibility</p:attrName>
                                        </p:attrNameLst>
                                      </p:cBhvr>
                                      <p:to>
                                        <p:strVal val="visible"/>
                                      </p:to>
                                    </p:set>
                                    <p:anim calcmode="lin" valueType="num">
                                      <p:cBhvr>
                                        <p:cTn id="769" dur="1000" fill="hold"/>
                                        <p:tgtEl>
                                          <p:spTgt spid="269"/>
                                        </p:tgtEl>
                                        <p:attrNameLst>
                                          <p:attrName>ppt_w</p:attrName>
                                        </p:attrNameLst>
                                      </p:cBhvr>
                                      <p:tavLst>
                                        <p:tav tm="0">
                                          <p:val>
                                            <p:fltVal val="0"/>
                                          </p:val>
                                        </p:tav>
                                        <p:tav tm="100000">
                                          <p:val>
                                            <p:strVal val="#ppt_w"/>
                                          </p:val>
                                        </p:tav>
                                      </p:tavLst>
                                    </p:anim>
                                    <p:anim calcmode="lin" valueType="num">
                                      <p:cBhvr>
                                        <p:cTn id="770" dur="1000" fill="hold"/>
                                        <p:tgtEl>
                                          <p:spTgt spid="269"/>
                                        </p:tgtEl>
                                        <p:attrNameLst>
                                          <p:attrName>ppt_h</p:attrName>
                                        </p:attrNameLst>
                                      </p:cBhvr>
                                      <p:tavLst>
                                        <p:tav tm="0">
                                          <p:val>
                                            <p:fltVal val="0"/>
                                          </p:val>
                                        </p:tav>
                                        <p:tav tm="100000">
                                          <p:val>
                                            <p:strVal val="#ppt_h"/>
                                          </p:val>
                                        </p:tav>
                                      </p:tavLst>
                                    </p:anim>
                                    <p:anim calcmode="lin" valueType="num">
                                      <p:cBhvr>
                                        <p:cTn id="771" dur="1000" fill="hold"/>
                                        <p:tgtEl>
                                          <p:spTgt spid="269"/>
                                        </p:tgtEl>
                                        <p:attrNameLst>
                                          <p:attrName>style.rotation</p:attrName>
                                        </p:attrNameLst>
                                      </p:cBhvr>
                                      <p:tavLst>
                                        <p:tav tm="0">
                                          <p:val>
                                            <p:fltVal val="90"/>
                                          </p:val>
                                        </p:tav>
                                        <p:tav tm="100000">
                                          <p:val>
                                            <p:fltVal val="0"/>
                                          </p:val>
                                        </p:tav>
                                      </p:tavLst>
                                    </p:anim>
                                    <p:animEffect transition="in" filter="fade">
                                      <p:cBhvr>
                                        <p:cTn id="772" dur="1000"/>
                                        <p:tgtEl>
                                          <p:spTgt spid="269"/>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270"/>
                                        </p:tgtEl>
                                        <p:attrNameLst>
                                          <p:attrName>style.visibility</p:attrName>
                                        </p:attrNameLst>
                                      </p:cBhvr>
                                      <p:to>
                                        <p:strVal val="visible"/>
                                      </p:to>
                                    </p:set>
                                    <p:anim calcmode="lin" valueType="num">
                                      <p:cBhvr>
                                        <p:cTn id="775" dur="1000" fill="hold"/>
                                        <p:tgtEl>
                                          <p:spTgt spid="270"/>
                                        </p:tgtEl>
                                        <p:attrNameLst>
                                          <p:attrName>ppt_w</p:attrName>
                                        </p:attrNameLst>
                                      </p:cBhvr>
                                      <p:tavLst>
                                        <p:tav tm="0">
                                          <p:val>
                                            <p:fltVal val="0"/>
                                          </p:val>
                                        </p:tav>
                                        <p:tav tm="100000">
                                          <p:val>
                                            <p:strVal val="#ppt_w"/>
                                          </p:val>
                                        </p:tav>
                                      </p:tavLst>
                                    </p:anim>
                                    <p:anim calcmode="lin" valueType="num">
                                      <p:cBhvr>
                                        <p:cTn id="776" dur="1000" fill="hold"/>
                                        <p:tgtEl>
                                          <p:spTgt spid="270"/>
                                        </p:tgtEl>
                                        <p:attrNameLst>
                                          <p:attrName>ppt_h</p:attrName>
                                        </p:attrNameLst>
                                      </p:cBhvr>
                                      <p:tavLst>
                                        <p:tav tm="0">
                                          <p:val>
                                            <p:fltVal val="0"/>
                                          </p:val>
                                        </p:tav>
                                        <p:tav tm="100000">
                                          <p:val>
                                            <p:strVal val="#ppt_h"/>
                                          </p:val>
                                        </p:tav>
                                      </p:tavLst>
                                    </p:anim>
                                    <p:anim calcmode="lin" valueType="num">
                                      <p:cBhvr>
                                        <p:cTn id="777" dur="1000" fill="hold"/>
                                        <p:tgtEl>
                                          <p:spTgt spid="270"/>
                                        </p:tgtEl>
                                        <p:attrNameLst>
                                          <p:attrName>style.rotation</p:attrName>
                                        </p:attrNameLst>
                                      </p:cBhvr>
                                      <p:tavLst>
                                        <p:tav tm="0">
                                          <p:val>
                                            <p:fltVal val="90"/>
                                          </p:val>
                                        </p:tav>
                                        <p:tav tm="100000">
                                          <p:val>
                                            <p:fltVal val="0"/>
                                          </p:val>
                                        </p:tav>
                                      </p:tavLst>
                                    </p:anim>
                                    <p:animEffect transition="in" filter="fade">
                                      <p:cBhvr>
                                        <p:cTn id="778" dur="1000"/>
                                        <p:tgtEl>
                                          <p:spTgt spid="270"/>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271"/>
                                        </p:tgtEl>
                                        <p:attrNameLst>
                                          <p:attrName>style.visibility</p:attrName>
                                        </p:attrNameLst>
                                      </p:cBhvr>
                                      <p:to>
                                        <p:strVal val="visible"/>
                                      </p:to>
                                    </p:set>
                                    <p:anim calcmode="lin" valueType="num">
                                      <p:cBhvr>
                                        <p:cTn id="781" dur="1000" fill="hold"/>
                                        <p:tgtEl>
                                          <p:spTgt spid="271"/>
                                        </p:tgtEl>
                                        <p:attrNameLst>
                                          <p:attrName>ppt_w</p:attrName>
                                        </p:attrNameLst>
                                      </p:cBhvr>
                                      <p:tavLst>
                                        <p:tav tm="0">
                                          <p:val>
                                            <p:fltVal val="0"/>
                                          </p:val>
                                        </p:tav>
                                        <p:tav tm="100000">
                                          <p:val>
                                            <p:strVal val="#ppt_w"/>
                                          </p:val>
                                        </p:tav>
                                      </p:tavLst>
                                    </p:anim>
                                    <p:anim calcmode="lin" valueType="num">
                                      <p:cBhvr>
                                        <p:cTn id="782" dur="1000" fill="hold"/>
                                        <p:tgtEl>
                                          <p:spTgt spid="271"/>
                                        </p:tgtEl>
                                        <p:attrNameLst>
                                          <p:attrName>ppt_h</p:attrName>
                                        </p:attrNameLst>
                                      </p:cBhvr>
                                      <p:tavLst>
                                        <p:tav tm="0">
                                          <p:val>
                                            <p:fltVal val="0"/>
                                          </p:val>
                                        </p:tav>
                                        <p:tav tm="100000">
                                          <p:val>
                                            <p:strVal val="#ppt_h"/>
                                          </p:val>
                                        </p:tav>
                                      </p:tavLst>
                                    </p:anim>
                                    <p:anim calcmode="lin" valueType="num">
                                      <p:cBhvr>
                                        <p:cTn id="783" dur="1000" fill="hold"/>
                                        <p:tgtEl>
                                          <p:spTgt spid="271"/>
                                        </p:tgtEl>
                                        <p:attrNameLst>
                                          <p:attrName>style.rotation</p:attrName>
                                        </p:attrNameLst>
                                      </p:cBhvr>
                                      <p:tavLst>
                                        <p:tav tm="0">
                                          <p:val>
                                            <p:fltVal val="90"/>
                                          </p:val>
                                        </p:tav>
                                        <p:tav tm="100000">
                                          <p:val>
                                            <p:fltVal val="0"/>
                                          </p:val>
                                        </p:tav>
                                      </p:tavLst>
                                    </p:anim>
                                    <p:animEffect transition="in" filter="fade">
                                      <p:cBhvr>
                                        <p:cTn id="784" dur="1000"/>
                                        <p:tgtEl>
                                          <p:spTgt spid="271"/>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272"/>
                                        </p:tgtEl>
                                        <p:attrNameLst>
                                          <p:attrName>style.visibility</p:attrName>
                                        </p:attrNameLst>
                                      </p:cBhvr>
                                      <p:to>
                                        <p:strVal val="visible"/>
                                      </p:to>
                                    </p:set>
                                    <p:anim calcmode="lin" valueType="num">
                                      <p:cBhvr>
                                        <p:cTn id="787" dur="1000" fill="hold"/>
                                        <p:tgtEl>
                                          <p:spTgt spid="272"/>
                                        </p:tgtEl>
                                        <p:attrNameLst>
                                          <p:attrName>ppt_w</p:attrName>
                                        </p:attrNameLst>
                                      </p:cBhvr>
                                      <p:tavLst>
                                        <p:tav tm="0">
                                          <p:val>
                                            <p:fltVal val="0"/>
                                          </p:val>
                                        </p:tav>
                                        <p:tav tm="100000">
                                          <p:val>
                                            <p:strVal val="#ppt_w"/>
                                          </p:val>
                                        </p:tav>
                                      </p:tavLst>
                                    </p:anim>
                                    <p:anim calcmode="lin" valueType="num">
                                      <p:cBhvr>
                                        <p:cTn id="788" dur="1000" fill="hold"/>
                                        <p:tgtEl>
                                          <p:spTgt spid="272"/>
                                        </p:tgtEl>
                                        <p:attrNameLst>
                                          <p:attrName>ppt_h</p:attrName>
                                        </p:attrNameLst>
                                      </p:cBhvr>
                                      <p:tavLst>
                                        <p:tav tm="0">
                                          <p:val>
                                            <p:fltVal val="0"/>
                                          </p:val>
                                        </p:tav>
                                        <p:tav tm="100000">
                                          <p:val>
                                            <p:strVal val="#ppt_h"/>
                                          </p:val>
                                        </p:tav>
                                      </p:tavLst>
                                    </p:anim>
                                    <p:anim calcmode="lin" valueType="num">
                                      <p:cBhvr>
                                        <p:cTn id="789" dur="1000" fill="hold"/>
                                        <p:tgtEl>
                                          <p:spTgt spid="272"/>
                                        </p:tgtEl>
                                        <p:attrNameLst>
                                          <p:attrName>style.rotation</p:attrName>
                                        </p:attrNameLst>
                                      </p:cBhvr>
                                      <p:tavLst>
                                        <p:tav tm="0">
                                          <p:val>
                                            <p:fltVal val="90"/>
                                          </p:val>
                                        </p:tav>
                                        <p:tav tm="100000">
                                          <p:val>
                                            <p:fltVal val="0"/>
                                          </p:val>
                                        </p:tav>
                                      </p:tavLst>
                                    </p:anim>
                                    <p:animEffect transition="in" filter="fade">
                                      <p:cBhvr>
                                        <p:cTn id="790" dur="1000"/>
                                        <p:tgtEl>
                                          <p:spTgt spid="272"/>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273"/>
                                        </p:tgtEl>
                                        <p:attrNameLst>
                                          <p:attrName>style.visibility</p:attrName>
                                        </p:attrNameLst>
                                      </p:cBhvr>
                                      <p:to>
                                        <p:strVal val="visible"/>
                                      </p:to>
                                    </p:set>
                                    <p:anim calcmode="lin" valueType="num">
                                      <p:cBhvr>
                                        <p:cTn id="793" dur="1000" fill="hold"/>
                                        <p:tgtEl>
                                          <p:spTgt spid="273"/>
                                        </p:tgtEl>
                                        <p:attrNameLst>
                                          <p:attrName>ppt_w</p:attrName>
                                        </p:attrNameLst>
                                      </p:cBhvr>
                                      <p:tavLst>
                                        <p:tav tm="0">
                                          <p:val>
                                            <p:fltVal val="0"/>
                                          </p:val>
                                        </p:tav>
                                        <p:tav tm="100000">
                                          <p:val>
                                            <p:strVal val="#ppt_w"/>
                                          </p:val>
                                        </p:tav>
                                      </p:tavLst>
                                    </p:anim>
                                    <p:anim calcmode="lin" valueType="num">
                                      <p:cBhvr>
                                        <p:cTn id="794" dur="1000" fill="hold"/>
                                        <p:tgtEl>
                                          <p:spTgt spid="273"/>
                                        </p:tgtEl>
                                        <p:attrNameLst>
                                          <p:attrName>ppt_h</p:attrName>
                                        </p:attrNameLst>
                                      </p:cBhvr>
                                      <p:tavLst>
                                        <p:tav tm="0">
                                          <p:val>
                                            <p:fltVal val="0"/>
                                          </p:val>
                                        </p:tav>
                                        <p:tav tm="100000">
                                          <p:val>
                                            <p:strVal val="#ppt_h"/>
                                          </p:val>
                                        </p:tav>
                                      </p:tavLst>
                                    </p:anim>
                                    <p:anim calcmode="lin" valueType="num">
                                      <p:cBhvr>
                                        <p:cTn id="795" dur="1000" fill="hold"/>
                                        <p:tgtEl>
                                          <p:spTgt spid="273"/>
                                        </p:tgtEl>
                                        <p:attrNameLst>
                                          <p:attrName>style.rotation</p:attrName>
                                        </p:attrNameLst>
                                      </p:cBhvr>
                                      <p:tavLst>
                                        <p:tav tm="0">
                                          <p:val>
                                            <p:fltVal val="90"/>
                                          </p:val>
                                        </p:tav>
                                        <p:tav tm="100000">
                                          <p:val>
                                            <p:fltVal val="0"/>
                                          </p:val>
                                        </p:tav>
                                      </p:tavLst>
                                    </p:anim>
                                    <p:animEffect transition="in" filter="fade">
                                      <p:cBhvr>
                                        <p:cTn id="796" dur="1000"/>
                                        <p:tgtEl>
                                          <p:spTgt spid="273"/>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274"/>
                                        </p:tgtEl>
                                        <p:attrNameLst>
                                          <p:attrName>style.visibility</p:attrName>
                                        </p:attrNameLst>
                                      </p:cBhvr>
                                      <p:to>
                                        <p:strVal val="visible"/>
                                      </p:to>
                                    </p:set>
                                    <p:anim calcmode="lin" valueType="num">
                                      <p:cBhvr>
                                        <p:cTn id="799" dur="1000" fill="hold"/>
                                        <p:tgtEl>
                                          <p:spTgt spid="274"/>
                                        </p:tgtEl>
                                        <p:attrNameLst>
                                          <p:attrName>ppt_w</p:attrName>
                                        </p:attrNameLst>
                                      </p:cBhvr>
                                      <p:tavLst>
                                        <p:tav tm="0">
                                          <p:val>
                                            <p:fltVal val="0"/>
                                          </p:val>
                                        </p:tav>
                                        <p:tav tm="100000">
                                          <p:val>
                                            <p:strVal val="#ppt_w"/>
                                          </p:val>
                                        </p:tav>
                                      </p:tavLst>
                                    </p:anim>
                                    <p:anim calcmode="lin" valueType="num">
                                      <p:cBhvr>
                                        <p:cTn id="800" dur="1000" fill="hold"/>
                                        <p:tgtEl>
                                          <p:spTgt spid="274"/>
                                        </p:tgtEl>
                                        <p:attrNameLst>
                                          <p:attrName>ppt_h</p:attrName>
                                        </p:attrNameLst>
                                      </p:cBhvr>
                                      <p:tavLst>
                                        <p:tav tm="0">
                                          <p:val>
                                            <p:fltVal val="0"/>
                                          </p:val>
                                        </p:tav>
                                        <p:tav tm="100000">
                                          <p:val>
                                            <p:strVal val="#ppt_h"/>
                                          </p:val>
                                        </p:tav>
                                      </p:tavLst>
                                    </p:anim>
                                    <p:anim calcmode="lin" valueType="num">
                                      <p:cBhvr>
                                        <p:cTn id="801" dur="1000" fill="hold"/>
                                        <p:tgtEl>
                                          <p:spTgt spid="274"/>
                                        </p:tgtEl>
                                        <p:attrNameLst>
                                          <p:attrName>style.rotation</p:attrName>
                                        </p:attrNameLst>
                                      </p:cBhvr>
                                      <p:tavLst>
                                        <p:tav tm="0">
                                          <p:val>
                                            <p:fltVal val="90"/>
                                          </p:val>
                                        </p:tav>
                                        <p:tav tm="100000">
                                          <p:val>
                                            <p:fltVal val="0"/>
                                          </p:val>
                                        </p:tav>
                                      </p:tavLst>
                                    </p:anim>
                                    <p:animEffect transition="in" filter="fade">
                                      <p:cBhvr>
                                        <p:cTn id="802" dur="1000"/>
                                        <p:tgtEl>
                                          <p:spTgt spid="274"/>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275"/>
                                        </p:tgtEl>
                                        <p:attrNameLst>
                                          <p:attrName>style.visibility</p:attrName>
                                        </p:attrNameLst>
                                      </p:cBhvr>
                                      <p:to>
                                        <p:strVal val="visible"/>
                                      </p:to>
                                    </p:set>
                                    <p:anim calcmode="lin" valueType="num">
                                      <p:cBhvr>
                                        <p:cTn id="805" dur="1000" fill="hold"/>
                                        <p:tgtEl>
                                          <p:spTgt spid="275"/>
                                        </p:tgtEl>
                                        <p:attrNameLst>
                                          <p:attrName>ppt_w</p:attrName>
                                        </p:attrNameLst>
                                      </p:cBhvr>
                                      <p:tavLst>
                                        <p:tav tm="0">
                                          <p:val>
                                            <p:fltVal val="0"/>
                                          </p:val>
                                        </p:tav>
                                        <p:tav tm="100000">
                                          <p:val>
                                            <p:strVal val="#ppt_w"/>
                                          </p:val>
                                        </p:tav>
                                      </p:tavLst>
                                    </p:anim>
                                    <p:anim calcmode="lin" valueType="num">
                                      <p:cBhvr>
                                        <p:cTn id="806" dur="1000" fill="hold"/>
                                        <p:tgtEl>
                                          <p:spTgt spid="275"/>
                                        </p:tgtEl>
                                        <p:attrNameLst>
                                          <p:attrName>ppt_h</p:attrName>
                                        </p:attrNameLst>
                                      </p:cBhvr>
                                      <p:tavLst>
                                        <p:tav tm="0">
                                          <p:val>
                                            <p:fltVal val="0"/>
                                          </p:val>
                                        </p:tav>
                                        <p:tav tm="100000">
                                          <p:val>
                                            <p:strVal val="#ppt_h"/>
                                          </p:val>
                                        </p:tav>
                                      </p:tavLst>
                                    </p:anim>
                                    <p:anim calcmode="lin" valueType="num">
                                      <p:cBhvr>
                                        <p:cTn id="807" dur="1000" fill="hold"/>
                                        <p:tgtEl>
                                          <p:spTgt spid="275"/>
                                        </p:tgtEl>
                                        <p:attrNameLst>
                                          <p:attrName>style.rotation</p:attrName>
                                        </p:attrNameLst>
                                      </p:cBhvr>
                                      <p:tavLst>
                                        <p:tav tm="0">
                                          <p:val>
                                            <p:fltVal val="90"/>
                                          </p:val>
                                        </p:tav>
                                        <p:tav tm="100000">
                                          <p:val>
                                            <p:fltVal val="0"/>
                                          </p:val>
                                        </p:tav>
                                      </p:tavLst>
                                    </p:anim>
                                    <p:animEffect transition="in" filter="fade">
                                      <p:cBhvr>
                                        <p:cTn id="808" dur="1000"/>
                                        <p:tgtEl>
                                          <p:spTgt spid="275"/>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276"/>
                                        </p:tgtEl>
                                        <p:attrNameLst>
                                          <p:attrName>style.visibility</p:attrName>
                                        </p:attrNameLst>
                                      </p:cBhvr>
                                      <p:to>
                                        <p:strVal val="visible"/>
                                      </p:to>
                                    </p:set>
                                    <p:anim calcmode="lin" valueType="num">
                                      <p:cBhvr>
                                        <p:cTn id="811" dur="1000" fill="hold"/>
                                        <p:tgtEl>
                                          <p:spTgt spid="276"/>
                                        </p:tgtEl>
                                        <p:attrNameLst>
                                          <p:attrName>ppt_w</p:attrName>
                                        </p:attrNameLst>
                                      </p:cBhvr>
                                      <p:tavLst>
                                        <p:tav tm="0">
                                          <p:val>
                                            <p:fltVal val="0"/>
                                          </p:val>
                                        </p:tav>
                                        <p:tav tm="100000">
                                          <p:val>
                                            <p:strVal val="#ppt_w"/>
                                          </p:val>
                                        </p:tav>
                                      </p:tavLst>
                                    </p:anim>
                                    <p:anim calcmode="lin" valueType="num">
                                      <p:cBhvr>
                                        <p:cTn id="812" dur="1000" fill="hold"/>
                                        <p:tgtEl>
                                          <p:spTgt spid="276"/>
                                        </p:tgtEl>
                                        <p:attrNameLst>
                                          <p:attrName>ppt_h</p:attrName>
                                        </p:attrNameLst>
                                      </p:cBhvr>
                                      <p:tavLst>
                                        <p:tav tm="0">
                                          <p:val>
                                            <p:fltVal val="0"/>
                                          </p:val>
                                        </p:tav>
                                        <p:tav tm="100000">
                                          <p:val>
                                            <p:strVal val="#ppt_h"/>
                                          </p:val>
                                        </p:tav>
                                      </p:tavLst>
                                    </p:anim>
                                    <p:anim calcmode="lin" valueType="num">
                                      <p:cBhvr>
                                        <p:cTn id="813" dur="1000" fill="hold"/>
                                        <p:tgtEl>
                                          <p:spTgt spid="276"/>
                                        </p:tgtEl>
                                        <p:attrNameLst>
                                          <p:attrName>style.rotation</p:attrName>
                                        </p:attrNameLst>
                                      </p:cBhvr>
                                      <p:tavLst>
                                        <p:tav tm="0">
                                          <p:val>
                                            <p:fltVal val="90"/>
                                          </p:val>
                                        </p:tav>
                                        <p:tav tm="100000">
                                          <p:val>
                                            <p:fltVal val="0"/>
                                          </p:val>
                                        </p:tav>
                                      </p:tavLst>
                                    </p:anim>
                                    <p:animEffect transition="in" filter="fade">
                                      <p:cBhvr>
                                        <p:cTn id="814" dur="1000"/>
                                        <p:tgtEl>
                                          <p:spTgt spid="276"/>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278"/>
                                        </p:tgtEl>
                                        <p:attrNameLst>
                                          <p:attrName>style.visibility</p:attrName>
                                        </p:attrNameLst>
                                      </p:cBhvr>
                                      <p:to>
                                        <p:strVal val="visible"/>
                                      </p:to>
                                    </p:set>
                                    <p:anim calcmode="lin" valueType="num">
                                      <p:cBhvr>
                                        <p:cTn id="817" dur="1000" fill="hold"/>
                                        <p:tgtEl>
                                          <p:spTgt spid="278"/>
                                        </p:tgtEl>
                                        <p:attrNameLst>
                                          <p:attrName>ppt_w</p:attrName>
                                        </p:attrNameLst>
                                      </p:cBhvr>
                                      <p:tavLst>
                                        <p:tav tm="0">
                                          <p:val>
                                            <p:fltVal val="0"/>
                                          </p:val>
                                        </p:tav>
                                        <p:tav tm="100000">
                                          <p:val>
                                            <p:strVal val="#ppt_w"/>
                                          </p:val>
                                        </p:tav>
                                      </p:tavLst>
                                    </p:anim>
                                    <p:anim calcmode="lin" valueType="num">
                                      <p:cBhvr>
                                        <p:cTn id="818" dur="1000" fill="hold"/>
                                        <p:tgtEl>
                                          <p:spTgt spid="278"/>
                                        </p:tgtEl>
                                        <p:attrNameLst>
                                          <p:attrName>ppt_h</p:attrName>
                                        </p:attrNameLst>
                                      </p:cBhvr>
                                      <p:tavLst>
                                        <p:tav tm="0">
                                          <p:val>
                                            <p:fltVal val="0"/>
                                          </p:val>
                                        </p:tav>
                                        <p:tav tm="100000">
                                          <p:val>
                                            <p:strVal val="#ppt_h"/>
                                          </p:val>
                                        </p:tav>
                                      </p:tavLst>
                                    </p:anim>
                                    <p:anim calcmode="lin" valueType="num">
                                      <p:cBhvr>
                                        <p:cTn id="819" dur="1000" fill="hold"/>
                                        <p:tgtEl>
                                          <p:spTgt spid="278"/>
                                        </p:tgtEl>
                                        <p:attrNameLst>
                                          <p:attrName>style.rotation</p:attrName>
                                        </p:attrNameLst>
                                      </p:cBhvr>
                                      <p:tavLst>
                                        <p:tav tm="0">
                                          <p:val>
                                            <p:fltVal val="90"/>
                                          </p:val>
                                        </p:tav>
                                        <p:tav tm="100000">
                                          <p:val>
                                            <p:fltVal val="0"/>
                                          </p:val>
                                        </p:tav>
                                      </p:tavLst>
                                    </p:anim>
                                    <p:animEffect transition="in" filter="fade">
                                      <p:cBhvr>
                                        <p:cTn id="820" dur="1000"/>
                                        <p:tgtEl>
                                          <p:spTgt spid="278"/>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391"/>
                                        </p:tgtEl>
                                        <p:attrNameLst>
                                          <p:attrName>style.visibility</p:attrName>
                                        </p:attrNameLst>
                                      </p:cBhvr>
                                      <p:to>
                                        <p:strVal val="visible"/>
                                      </p:to>
                                    </p:set>
                                    <p:anim calcmode="lin" valueType="num">
                                      <p:cBhvr>
                                        <p:cTn id="823" dur="1000" fill="hold"/>
                                        <p:tgtEl>
                                          <p:spTgt spid="13391"/>
                                        </p:tgtEl>
                                        <p:attrNameLst>
                                          <p:attrName>ppt_w</p:attrName>
                                        </p:attrNameLst>
                                      </p:cBhvr>
                                      <p:tavLst>
                                        <p:tav tm="0">
                                          <p:val>
                                            <p:fltVal val="0"/>
                                          </p:val>
                                        </p:tav>
                                        <p:tav tm="100000">
                                          <p:val>
                                            <p:strVal val="#ppt_w"/>
                                          </p:val>
                                        </p:tav>
                                      </p:tavLst>
                                    </p:anim>
                                    <p:anim calcmode="lin" valueType="num">
                                      <p:cBhvr>
                                        <p:cTn id="824" dur="1000" fill="hold"/>
                                        <p:tgtEl>
                                          <p:spTgt spid="13391"/>
                                        </p:tgtEl>
                                        <p:attrNameLst>
                                          <p:attrName>ppt_h</p:attrName>
                                        </p:attrNameLst>
                                      </p:cBhvr>
                                      <p:tavLst>
                                        <p:tav tm="0">
                                          <p:val>
                                            <p:fltVal val="0"/>
                                          </p:val>
                                        </p:tav>
                                        <p:tav tm="100000">
                                          <p:val>
                                            <p:strVal val="#ppt_h"/>
                                          </p:val>
                                        </p:tav>
                                      </p:tavLst>
                                    </p:anim>
                                    <p:anim calcmode="lin" valueType="num">
                                      <p:cBhvr>
                                        <p:cTn id="825" dur="1000" fill="hold"/>
                                        <p:tgtEl>
                                          <p:spTgt spid="13391"/>
                                        </p:tgtEl>
                                        <p:attrNameLst>
                                          <p:attrName>style.rotation</p:attrName>
                                        </p:attrNameLst>
                                      </p:cBhvr>
                                      <p:tavLst>
                                        <p:tav tm="0">
                                          <p:val>
                                            <p:fltVal val="90"/>
                                          </p:val>
                                        </p:tav>
                                        <p:tav tm="100000">
                                          <p:val>
                                            <p:fltVal val="0"/>
                                          </p:val>
                                        </p:tav>
                                      </p:tavLst>
                                    </p:anim>
                                    <p:animEffect transition="in" filter="fade">
                                      <p:cBhvr>
                                        <p:cTn id="826" dur="1000"/>
                                        <p:tgtEl>
                                          <p:spTgt spid="13391"/>
                                        </p:tgtEl>
                                      </p:cBhvr>
                                    </p:animEffect>
                                  </p:childTnLst>
                                </p:cTn>
                              </p:par>
                              <p:par>
                                <p:cTn id="827" presetID="31" presetClass="entr" presetSubtype="0" fill="hold" grpId="0" nodeType="withEffect" nodePh="1">
                                  <p:stCondLst>
                                    <p:cond delay="0"/>
                                  </p:stCondLst>
                                  <p:endCondLst>
                                    <p:cond evt="begin" delay="0">
                                      <p:tn val="827"/>
                                    </p:cond>
                                  </p:endCondLst>
                                  <p:childTnLst>
                                    <p:set>
                                      <p:cBhvr>
                                        <p:cTn id="828" dur="1" fill="hold">
                                          <p:stCondLst>
                                            <p:cond delay="0"/>
                                          </p:stCondLst>
                                        </p:cTn>
                                        <p:tgtEl>
                                          <p:spTgt spid="336"/>
                                        </p:tgtEl>
                                        <p:attrNameLst>
                                          <p:attrName>style.visibility</p:attrName>
                                        </p:attrNameLst>
                                      </p:cBhvr>
                                      <p:to>
                                        <p:strVal val="visible"/>
                                      </p:to>
                                    </p:set>
                                    <p:anim calcmode="lin" valueType="num">
                                      <p:cBhvr>
                                        <p:cTn id="829" dur="1000" fill="hold"/>
                                        <p:tgtEl>
                                          <p:spTgt spid="336"/>
                                        </p:tgtEl>
                                        <p:attrNameLst>
                                          <p:attrName>ppt_w</p:attrName>
                                        </p:attrNameLst>
                                      </p:cBhvr>
                                      <p:tavLst>
                                        <p:tav tm="0">
                                          <p:val>
                                            <p:fltVal val="0"/>
                                          </p:val>
                                        </p:tav>
                                        <p:tav tm="100000">
                                          <p:val>
                                            <p:strVal val="#ppt_w"/>
                                          </p:val>
                                        </p:tav>
                                      </p:tavLst>
                                    </p:anim>
                                    <p:anim calcmode="lin" valueType="num">
                                      <p:cBhvr>
                                        <p:cTn id="830" dur="1000" fill="hold"/>
                                        <p:tgtEl>
                                          <p:spTgt spid="336"/>
                                        </p:tgtEl>
                                        <p:attrNameLst>
                                          <p:attrName>ppt_h</p:attrName>
                                        </p:attrNameLst>
                                      </p:cBhvr>
                                      <p:tavLst>
                                        <p:tav tm="0">
                                          <p:val>
                                            <p:fltVal val="0"/>
                                          </p:val>
                                        </p:tav>
                                        <p:tav tm="100000">
                                          <p:val>
                                            <p:strVal val="#ppt_h"/>
                                          </p:val>
                                        </p:tav>
                                      </p:tavLst>
                                    </p:anim>
                                    <p:anim calcmode="lin" valueType="num">
                                      <p:cBhvr>
                                        <p:cTn id="831" dur="1000" fill="hold"/>
                                        <p:tgtEl>
                                          <p:spTgt spid="336"/>
                                        </p:tgtEl>
                                        <p:attrNameLst>
                                          <p:attrName>style.rotation</p:attrName>
                                        </p:attrNameLst>
                                      </p:cBhvr>
                                      <p:tavLst>
                                        <p:tav tm="0">
                                          <p:val>
                                            <p:fltVal val="90"/>
                                          </p:val>
                                        </p:tav>
                                        <p:tav tm="100000">
                                          <p:val>
                                            <p:fltVal val="0"/>
                                          </p:val>
                                        </p:tav>
                                      </p:tavLst>
                                    </p:anim>
                                    <p:animEffect transition="in" filter="fade">
                                      <p:cBhvr>
                                        <p:cTn id="832" dur="1000"/>
                                        <p:tgtEl>
                                          <p:spTgt spid="336"/>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337"/>
                                        </p:tgtEl>
                                        <p:attrNameLst>
                                          <p:attrName>style.visibility</p:attrName>
                                        </p:attrNameLst>
                                      </p:cBhvr>
                                      <p:to>
                                        <p:strVal val="visible"/>
                                      </p:to>
                                    </p:set>
                                    <p:anim calcmode="lin" valueType="num">
                                      <p:cBhvr>
                                        <p:cTn id="835" dur="1000" fill="hold"/>
                                        <p:tgtEl>
                                          <p:spTgt spid="337"/>
                                        </p:tgtEl>
                                        <p:attrNameLst>
                                          <p:attrName>ppt_w</p:attrName>
                                        </p:attrNameLst>
                                      </p:cBhvr>
                                      <p:tavLst>
                                        <p:tav tm="0">
                                          <p:val>
                                            <p:fltVal val="0"/>
                                          </p:val>
                                        </p:tav>
                                        <p:tav tm="100000">
                                          <p:val>
                                            <p:strVal val="#ppt_w"/>
                                          </p:val>
                                        </p:tav>
                                      </p:tavLst>
                                    </p:anim>
                                    <p:anim calcmode="lin" valueType="num">
                                      <p:cBhvr>
                                        <p:cTn id="836" dur="1000" fill="hold"/>
                                        <p:tgtEl>
                                          <p:spTgt spid="337"/>
                                        </p:tgtEl>
                                        <p:attrNameLst>
                                          <p:attrName>ppt_h</p:attrName>
                                        </p:attrNameLst>
                                      </p:cBhvr>
                                      <p:tavLst>
                                        <p:tav tm="0">
                                          <p:val>
                                            <p:fltVal val="0"/>
                                          </p:val>
                                        </p:tav>
                                        <p:tav tm="100000">
                                          <p:val>
                                            <p:strVal val="#ppt_h"/>
                                          </p:val>
                                        </p:tav>
                                      </p:tavLst>
                                    </p:anim>
                                    <p:anim calcmode="lin" valueType="num">
                                      <p:cBhvr>
                                        <p:cTn id="837" dur="1000" fill="hold"/>
                                        <p:tgtEl>
                                          <p:spTgt spid="337"/>
                                        </p:tgtEl>
                                        <p:attrNameLst>
                                          <p:attrName>style.rotation</p:attrName>
                                        </p:attrNameLst>
                                      </p:cBhvr>
                                      <p:tavLst>
                                        <p:tav tm="0">
                                          <p:val>
                                            <p:fltVal val="90"/>
                                          </p:val>
                                        </p:tav>
                                        <p:tav tm="100000">
                                          <p:val>
                                            <p:fltVal val="0"/>
                                          </p:val>
                                        </p:tav>
                                      </p:tavLst>
                                    </p:anim>
                                    <p:animEffect transition="in" filter="fade">
                                      <p:cBhvr>
                                        <p:cTn id="838" dur="1000"/>
                                        <p:tgtEl>
                                          <p:spTgt spid="337"/>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338"/>
                                        </p:tgtEl>
                                        <p:attrNameLst>
                                          <p:attrName>style.visibility</p:attrName>
                                        </p:attrNameLst>
                                      </p:cBhvr>
                                      <p:to>
                                        <p:strVal val="visible"/>
                                      </p:to>
                                    </p:set>
                                    <p:anim calcmode="lin" valueType="num">
                                      <p:cBhvr>
                                        <p:cTn id="841" dur="1000" fill="hold"/>
                                        <p:tgtEl>
                                          <p:spTgt spid="338"/>
                                        </p:tgtEl>
                                        <p:attrNameLst>
                                          <p:attrName>ppt_w</p:attrName>
                                        </p:attrNameLst>
                                      </p:cBhvr>
                                      <p:tavLst>
                                        <p:tav tm="0">
                                          <p:val>
                                            <p:fltVal val="0"/>
                                          </p:val>
                                        </p:tav>
                                        <p:tav tm="100000">
                                          <p:val>
                                            <p:strVal val="#ppt_w"/>
                                          </p:val>
                                        </p:tav>
                                      </p:tavLst>
                                    </p:anim>
                                    <p:anim calcmode="lin" valueType="num">
                                      <p:cBhvr>
                                        <p:cTn id="842" dur="1000" fill="hold"/>
                                        <p:tgtEl>
                                          <p:spTgt spid="338"/>
                                        </p:tgtEl>
                                        <p:attrNameLst>
                                          <p:attrName>ppt_h</p:attrName>
                                        </p:attrNameLst>
                                      </p:cBhvr>
                                      <p:tavLst>
                                        <p:tav tm="0">
                                          <p:val>
                                            <p:fltVal val="0"/>
                                          </p:val>
                                        </p:tav>
                                        <p:tav tm="100000">
                                          <p:val>
                                            <p:strVal val="#ppt_h"/>
                                          </p:val>
                                        </p:tav>
                                      </p:tavLst>
                                    </p:anim>
                                    <p:anim calcmode="lin" valueType="num">
                                      <p:cBhvr>
                                        <p:cTn id="843" dur="1000" fill="hold"/>
                                        <p:tgtEl>
                                          <p:spTgt spid="338"/>
                                        </p:tgtEl>
                                        <p:attrNameLst>
                                          <p:attrName>style.rotation</p:attrName>
                                        </p:attrNameLst>
                                      </p:cBhvr>
                                      <p:tavLst>
                                        <p:tav tm="0">
                                          <p:val>
                                            <p:fltVal val="90"/>
                                          </p:val>
                                        </p:tav>
                                        <p:tav tm="100000">
                                          <p:val>
                                            <p:fltVal val="0"/>
                                          </p:val>
                                        </p:tav>
                                      </p:tavLst>
                                    </p:anim>
                                    <p:animEffect transition="in" filter="fade">
                                      <p:cBhvr>
                                        <p:cTn id="844" dur="1000"/>
                                        <p:tgtEl>
                                          <p:spTgt spid="338"/>
                                        </p:tgtEl>
                                      </p:cBhvr>
                                    </p:animEffect>
                                  </p:childTnLst>
                                </p:cTn>
                              </p:par>
                              <p:par>
                                <p:cTn id="845" presetID="31" presetClass="entr" presetSubtype="0" fill="hold" grpId="0" nodeType="withEffect">
                                  <p:stCondLst>
                                    <p:cond delay="0"/>
                                  </p:stCondLst>
                                  <p:childTnLst>
                                    <p:set>
                                      <p:cBhvr>
                                        <p:cTn id="846" dur="1" fill="hold">
                                          <p:stCondLst>
                                            <p:cond delay="0"/>
                                          </p:stCondLst>
                                        </p:cTn>
                                        <p:tgtEl>
                                          <p:spTgt spid="339"/>
                                        </p:tgtEl>
                                        <p:attrNameLst>
                                          <p:attrName>style.visibility</p:attrName>
                                        </p:attrNameLst>
                                      </p:cBhvr>
                                      <p:to>
                                        <p:strVal val="visible"/>
                                      </p:to>
                                    </p:set>
                                    <p:anim calcmode="lin" valueType="num">
                                      <p:cBhvr>
                                        <p:cTn id="847" dur="1000" fill="hold"/>
                                        <p:tgtEl>
                                          <p:spTgt spid="339"/>
                                        </p:tgtEl>
                                        <p:attrNameLst>
                                          <p:attrName>ppt_w</p:attrName>
                                        </p:attrNameLst>
                                      </p:cBhvr>
                                      <p:tavLst>
                                        <p:tav tm="0">
                                          <p:val>
                                            <p:fltVal val="0"/>
                                          </p:val>
                                        </p:tav>
                                        <p:tav tm="100000">
                                          <p:val>
                                            <p:strVal val="#ppt_w"/>
                                          </p:val>
                                        </p:tav>
                                      </p:tavLst>
                                    </p:anim>
                                    <p:anim calcmode="lin" valueType="num">
                                      <p:cBhvr>
                                        <p:cTn id="848" dur="1000" fill="hold"/>
                                        <p:tgtEl>
                                          <p:spTgt spid="339"/>
                                        </p:tgtEl>
                                        <p:attrNameLst>
                                          <p:attrName>ppt_h</p:attrName>
                                        </p:attrNameLst>
                                      </p:cBhvr>
                                      <p:tavLst>
                                        <p:tav tm="0">
                                          <p:val>
                                            <p:fltVal val="0"/>
                                          </p:val>
                                        </p:tav>
                                        <p:tav tm="100000">
                                          <p:val>
                                            <p:strVal val="#ppt_h"/>
                                          </p:val>
                                        </p:tav>
                                      </p:tavLst>
                                    </p:anim>
                                    <p:anim calcmode="lin" valueType="num">
                                      <p:cBhvr>
                                        <p:cTn id="849" dur="1000" fill="hold"/>
                                        <p:tgtEl>
                                          <p:spTgt spid="339"/>
                                        </p:tgtEl>
                                        <p:attrNameLst>
                                          <p:attrName>style.rotation</p:attrName>
                                        </p:attrNameLst>
                                      </p:cBhvr>
                                      <p:tavLst>
                                        <p:tav tm="0">
                                          <p:val>
                                            <p:fltVal val="90"/>
                                          </p:val>
                                        </p:tav>
                                        <p:tav tm="100000">
                                          <p:val>
                                            <p:fltVal val="0"/>
                                          </p:val>
                                        </p:tav>
                                      </p:tavLst>
                                    </p:anim>
                                    <p:animEffect transition="in" filter="fade">
                                      <p:cBhvr>
                                        <p:cTn id="850" dur="1000"/>
                                        <p:tgtEl>
                                          <p:spTgt spid="339"/>
                                        </p:tgtEl>
                                      </p:cBhvr>
                                    </p:animEffect>
                                  </p:childTnLst>
                                </p:cTn>
                              </p:par>
                              <p:par>
                                <p:cTn id="851" presetID="31" presetClass="entr" presetSubtype="0" fill="hold" grpId="0" nodeType="withEffect">
                                  <p:stCondLst>
                                    <p:cond delay="0"/>
                                  </p:stCondLst>
                                  <p:childTnLst>
                                    <p:set>
                                      <p:cBhvr>
                                        <p:cTn id="852" dur="1" fill="hold">
                                          <p:stCondLst>
                                            <p:cond delay="0"/>
                                          </p:stCondLst>
                                        </p:cTn>
                                        <p:tgtEl>
                                          <p:spTgt spid="340"/>
                                        </p:tgtEl>
                                        <p:attrNameLst>
                                          <p:attrName>style.visibility</p:attrName>
                                        </p:attrNameLst>
                                      </p:cBhvr>
                                      <p:to>
                                        <p:strVal val="visible"/>
                                      </p:to>
                                    </p:set>
                                    <p:anim calcmode="lin" valueType="num">
                                      <p:cBhvr>
                                        <p:cTn id="853" dur="1000" fill="hold"/>
                                        <p:tgtEl>
                                          <p:spTgt spid="340"/>
                                        </p:tgtEl>
                                        <p:attrNameLst>
                                          <p:attrName>ppt_w</p:attrName>
                                        </p:attrNameLst>
                                      </p:cBhvr>
                                      <p:tavLst>
                                        <p:tav tm="0">
                                          <p:val>
                                            <p:fltVal val="0"/>
                                          </p:val>
                                        </p:tav>
                                        <p:tav tm="100000">
                                          <p:val>
                                            <p:strVal val="#ppt_w"/>
                                          </p:val>
                                        </p:tav>
                                      </p:tavLst>
                                    </p:anim>
                                    <p:anim calcmode="lin" valueType="num">
                                      <p:cBhvr>
                                        <p:cTn id="854" dur="1000" fill="hold"/>
                                        <p:tgtEl>
                                          <p:spTgt spid="340"/>
                                        </p:tgtEl>
                                        <p:attrNameLst>
                                          <p:attrName>ppt_h</p:attrName>
                                        </p:attrNameLst>
                                      </p:cBhvr>
                                      <p:tavLst>
                                        <p:tav tm="0">
                                          <p:val>
                                            <p:fltVal val="0"/>
                                          </p:val>
                                        </p:tav>
                                        <p:tav tm="100000">
                                          <p:val>
                                            <p:strVal val="#ppt_h"/>
                                          </p:val>
                                        </p:tav>
                                      </p:tavLst>
                                    </p:anim>
                                    <p:anim calcmode="lin" valueType="num">
                                      <p:cBhvr>
                                        <p:cTn id="855" dur="1000" fill="hold"/>
                                        <p:tgtEl>
                                          <p:spTgt spid="340"/>
                                        </p:tgtEl>
                                        <p:attrNameLst>
                                          <p:attrName>style.rotation</p:attrName>
                                        </p:attrNameLst>
                                      </p:cBhvr>
                                      <p:tavLst>
                                        <p:tav tm="0">
                                          <p:val>
                                            <p:fltVal val="90"/>
                                          </p:val>
                                        </p:tav>
                                        <p:tav tm="100000">
                                          <p:val>
                                            <p:fltVal val="0"/>
                                          </p:val>
                                        </p:tav>
                                      </p:tavLst>
                                    </p:anim>
                                    <p:animEffect transition="in" filter="fade">
                                      <p:cBhvr>
                                        <p:cTn id="856" dur="1000"/>
                                        <p:tgtEl>
                                          <p:spTgt spid="340"/>
                                        </p:tgtEl>
                                      </p:cBhvr>
                                    </p:animEffect>
                                  </p:childTnLst>
                                </p:cTn>
                              </p:par>
                              <p:par>
                                <p:cTn id="857" presetID="31" presetClass="entr" presetSubtype="0" fill="hold" nodeType="withEffect">
                                  <p:stCondLst>
                                    <p:cond delay="0"/>
                                  </p:stCondLst>
                                  <p:childTnLst>
                                    <p:set>
                                      <p:cBhvr>
                                        <p:cTn id="858" dur="1" fill="hold">
                                          <p:stCondLst>
                                            <p:cond delay="0"/>
                                          </p:stCondLst>
                                        </p:cTn>
                                        <p:tgtEl>
                                          <p:spTgt spid="341"/>
                                        </p:tgtEl>
                                        <p:attrNameLst>
                                          <p:attrName>style.visibility</p:attrName>
                                        </p:attrNameLst>
                                      </p:cBhvr>
                                      <p:to>
                                        <p:strVal val="visible"/>
                                      </p:to>
                                    </p:set>
                                    <p:anim calcmode="lin" valueType="num">
                                      <p:cBhvr>
                                        <p:cTn id="859" dur="1000" fill="hold"/>
                                        <p:tgtEl>
                                          <p:spTgt spid="341"/>
                                        </p:tgtEl>
                                        <p:attrNameLst>
                                          <p:attrName>ppt_w</p:attrName>
                                        </p:attrNameLst>
                                      </p:cBhvr>
                                      <p:tavLst>
                                        <p:tav tm="0">
                                          <p:val>
                                            <p:fltVal val="0"/>
                                          </p:val>
                                        </p:tav>
                                        <p:tav tm="100000">
                                          <p:val>
                                            <p:strVal val="#ppt_w"/>
                                          </p:val>
                                        </p:tav>
                                      </p:tavLst>
                                    </p:anim>
                                    <p:anim calcmode="lin" valueType="num">
                                      <p:cBhvr>
                                        <p:cTn id="860" dur="1000" fill="hold"/>
                                        <p:tgtEl>
                                          <p:spTgt spid="341"/>
                                        </p:tgtEl>
                                        <p:attrNameLst>
                                          <p:attrName>ppt_h</p:attrName>
                                        </p:attrNameLst>
                                      </p:cBhvr>
                                      <p:tavLst>
                                        <p:tav tm="0">
                                          <p:val>
                                            <p:fltVal val="0"/>
                                          </p:val>
                                        </p:tav>
                                        <p:tav tm="100000">
                                          <p:val>
                                            <p:strVal val="#ppt_h"/>
                                          </p:val>
                                        </p:tav>
                                      </p:tavLst>
                                    </p:anim>
                                    <p:anim calcmode="lin" valueType="num">
                                      <p:cBhvr>
                                        <p:cTn id="861" dur="1000" fill="hold"/>
                                        <p:tgtEl>
                                          <p:spTgt spid="341"/>
                                        </p:tgtEl>
                                        <p:attrNameLst>
                                          <p:attrName>style.rotation</p:attrName>
                                        </p:attrNameLst>
                                      </p:cBhvr>
                                      <p:tavLst>
                                        <p:tav tm="0">
                                          <p:val>
                                            <p:fltVal val="90"/>
                                          </p:val>
                                        </p:tav>
                                        <p:tav tm="100000">
                                          <p:val>
                                            <p:fltVal val="0"/>
                                          </p:val>
                                        </p:tav>
                                      </p:tavLst>
                                    </p:anim>
                                    <p:animEffect transition="in" filter="fade">
                                      <p:cBhvr>
                                        <p:cTn id="862" dur="1000"/>
                                        <p:tgtEl>
                                          <p:spTgt spid="341"/>
                                        </p:tgtEl>
                                      </p:cBhvr>
                                    </p:animEffect>
                                  </p:childTnLst>
                                </p:cTn>
                              </p:par>
                              <p:par>
                                <p:cTn id="863" presetID="31" presetClass="entr" presetSubtype="0" fill="hold" grpId="0" nodeType="withEffect">
                                  <p:stCondLst>
                                    <p:cond delay="0"/>
                                  </p:stCondLst>
                                  <p:childTnLst>
                                    <p:set>
                                      <p:cBhvr>
                                        <p:cTn id="864" dur="1" fill="hold">
                                          <p:stCondLst>
                                            <p:cond delay="0"/>
                                          </p:stCondLst>
                                        </p:cTn>
                                        <p:tgtEl>
                                          <p:spTgt spid="349"/>
                                        </p:tgtEl>
                                        <p:attrNameLst>
                                          <p:attrName>style.visibility</p:attrName>
                                        </p:attrNameLst>
                                      </p:cBhvr>
                                      <p:to>
                                        <p:strVal val="visible"/>
                                      </p:to>
                                    </p:set>
                                    <p:anim calcmode="lin" valueType="num">
                                      <p:cBhvr>
                                        <p:cTn id="865" dur="1000" fill="hold"/>
                                        <p:tgtEl>
                                          <p:spTgt spid="349"/>
                                        </p:tgtEl>
                                        <p:attrNameLst>
                                          <p:attrName>ppt_w</p:attrName>
                                        </p:attrNameLst>
                                      </p:cBhvr>
                                      <p:tavLst>
                                        <p:tav tm="0">
                                          <p:val>
                                            <p:fltVal val="0"/>
                                          </p:val>
                                        </p:tav>
                                        <p:tav tm="100000">
                                          <p:val>
                                            <p:strVal val="#ppt_w"/>
                                          </p:val>
                                        </p:tav>
                                      </p:tavLst>
                                    </p:anim>
                                    <p:anim calcmode="lin" valueType="num">
                                      <p:cBhvr>
                                        <p:cTn id="866" dur="1000" fill="hold"/>
                                        <p:tgtEl>
                                          <p:spTgt spid="349"/>
                                        </p:tgtEl>
                                        <p:attrNameLst>
                                          <p:attrName>ppt_h</p:attrName>
                                        </p:attrNameLst>
                                      </p:cBhvr>
                                      <p:tavLst>
                                        <p:tav tm="0">
                                          <p:val>
                                            <p:fltVal val="0"/>
                                          </p:val>
                                        </p:tav>
                                        <p:tav tm="100000">
                                          <p:val>
                                            <p:strVal val="#ppt_h"/>
                                          </p:val>
                                        </p:tav>
                                      </p:tavLst>
                                    </p:anim>
                                    <p:anim calcmode="lin" valueType="num">
                                      <p:cBhvr>
                                        <p:cTn id="867" dur="1000" fill="hold"/>
                                        <p:tgtEl>
                                          <p:spTgt spid="349"/>
                                        </p:tgtEl>
                                        <p:attrNameLst>
                                          <p:attrName>style.rotation</p:attrName>
                                        </p:attrNameLst>
                                      </p:cBhvr>
                                      <p:tavLst>
                                        <p:tav tm="0">
                                          <p:val>
                                            <p:fltVal val="90"/>
                                          </p:val>
                                        </p:tav>
                                        <p:tav tm="100000">
                                          <p:val>
                                            <p:fltVal val="0"/>
                                          </p:val>
                                        </p:tav>
                                      </p:tavLst>
                                    </p:anim>
                                    <p:animEffect transition="in" filter="fade">
                                      <p:cBhvr>
                                        <p:cTn id="868" dur="1000"/>
                                        <p:tgtEl>
                                          <p:spTgt spid="349"/>
                                        </p:tgtEl>
                                      </p:cBhvr>
                                    </p:animEffect>
                                  </p:childTnLst>
                                </p:cTn>
                              </p:par>
                              <p:par>
                                <p:cTn id="869" presetID="31" presetClass="entr" presetSubtype="0" fill="hold" grpId="0" nodeType="withEffect">
                                  <p:stCondLst>
                                    <p:cond delay="0"/>
                                  </p:stCondLst>
                                  <p:childTnLst>
                                    <p:set>
                                      <p:cBhvr>
                                        <p:cTn id="870" dur="1" fill="hold">
                                          <p:stCondLst>
                                            <p:cond delay="0"/>
                                          </p:stCondLst>
                                        </p:cTn>
                                        <p:tgtEl>
                                          <p:spTgt spid="350"/>
                                        </p:tgtEl>
                                        <p:attrNameLst>
                                          <p:attrName>style.visibility</p:attrName>
                                        </p:attrNameLst>
                                      </p:cBhvr>
                                      <p:to>
                                        <p:strVal val="visible"/>
                                      </p:to>
                                    </p:set>
                                    <p:anim calcmode="lin" valueType="num">
                                      <p:cBhvr>
                                        <p:cTn id="871" dur="1000" fill="hold"/>
                                        <p:tgtEl>
                                          <p:spTgt spid="350"/>
                                        </p:tgtEl>
                                        <p:attrNameLst>
                                          <p:attrName>ppt_w</p:attrName>
                                        </p:attrNameLst>
                                      </p:cBhvr>
                                      <p:tavLst>
                                        <p:tav tm="0">
                                          <p:val>
                                            <p:fltVal val="0"/>
                                          </p:val>
                                        </p:tav>
                                        <p:tav tm="100000">
                                          <p:val>
                                            <p:strVal val="#ppt_w"/>
                                          </p:val>
                                        </p:tav>
                                      </p:tavLst>
                                    </p:anim>
                                    <p:anim calcmode="lin" valueType="num">
                                      <p:cBhvr>
                                        <p:cTn id="872" dur="1000" fill="hold"/>
                                        <p:tgtEl>
                                          <p:spTgt spid="350"/>
                                        </p:tgtEl>
                                        <p:attrNameLst>
                                          <p:attrName>ppt_h</p:attrName>
                                        </p:attrNameLst>
                                      </p:cBhvr>
                                      <p:tavLst>
                                        <p:tav tm="0">
                                          <p:val>
                                            <p:fltVal val="0"/>
                                          </p:val>
                                        </p:tav>
                                        <p:tav tm="100000">
                                          <p:val>
                                            <p:strVal val="#ppt_h"/>
                                          </p:val>
                                        </p:tav>
                                      </p:tavLst>
                                    </p:anim>
                                    <p:anim calcmode="lin" valueType="num">
                                      <p:cBhvr>
                                        <p:cTn id="873" dur="1000" fill="hold"/>
                                        <p:tgtEl>
                                          <p:spTgt spid="350"/>
                                        </p:tgtEl>
                                        <p:attrNameLst>
                                          <p:attrName>style.rotation</p:attrName>
                                        </p:attrNameLst>
                                      </p:cBhvr>
                                      <p:tavLst>
                                        <p:tav tm="0">
                                          <p:val>
                                            <p:fltVal val="90"/>
                                          </p:val>
                                        </p:tav>
                                        <p:tav tm="100000">
                                          <p:val>
                                            <p:fltVal val="0"/>
                                          </p:val>
                                        </p:tav>
                                      </p:tavLst>
                                    </p:anim>
                                    <p:animEffect transition="in" filter="fade">
                                      <p:cBhvr>
                                        <p:cTn id="874" dur="1000"/>
                                        <p:tgtEl>
                                          <p:spTgt spid="350"/>
                                        </p:tgtEl>
                                      </p:cBhvr>
                                    </p:animEffect>
                                  </p:childTnLst>
                                </p:cTn>
                              </p:par>
                              <p:par>
                                <p:cTn id="875" presetID="31" presetClass="entr" presetSubtype="0" fill="hold" grpId="0" nodeType="withEffect">
                                  <p:stCondLst>
                                    <p:cond delay="0"/>
                                  </p:stCondLst>
                                  <p:childTnLst>
                                    <p:set>
                                      <p:cBhvr>
                                        <p:cTn id="876" dur="1" fill="hold">
                                          <p:stCondLst>
                                            <p:cond delay="0"/>
                                          </p:stCondLst>
                                        </p:cTn>
                                        <p:tgtEl>
                                          <p:spTgt spid="351"/>
                                        </p:tgtEl>
                                        <p:attrNameLst>
                                          <p:attrName>style.visibility</p:attrName>
                                        </p:attrNameLst>
                                      </p:cBhvr>
                                      <p:to>
                                        <p:strVal val="visible"/>
                                      </p:to>
                                    </p:set>
                                    <p:anim calcmode="lin" valueType="num">
                                      <p:cBhvr>
                                        <p:cTn id="877" dur="1000" fill="hold"/>
                                        <p:tgtEl>
                                          <p:spTgt spid="351"/>
                                        </p:tgtEl>
                                        <p:attrNameLst>
                                          <p:attrName>ppt_w</p:attrName>
                                        </p:attrNameLst>
                                      </p:cBhvr>
                                      <p:tavLst>
                                        <p:tav tm="0">
                                          <p:val>
                                            <p:fltVal val="0"/>
                                          </p:val>
                                        </p:tav>
                                        <p:tav tm="100000">
                                          <p:val>
                                            <p:strVal val="#ppt_w"/>
                                          </p:val>
                                        </p:tav>
                                      </p:tavLst>
                                    </p:anim>
                                    <p:anim calcmode="lin" valueType="num">
                                      <p:cBhvr>
                                        <p:cTn id="878" dur="1000" fill="hold"/>
                                        <p:tgtEl>
                                          <p:spTgt spid="351"/>
                                        </p:tgtEl>
                                        <p:attrNameLst>
                                          <p:attrName>ppt_h</p:attrName>
                                        </p:attrNameLst>
                                      </p:cBhvr>
                                      <p:tavLst>
                                        <p:tav tm="0">
                                          <p:val>
                                            <p:fltVal val="0"/>
                                          </p:val>
                                        </p:tav>
                                        <p:tav tm="100000">
                                          <p:val>
                                            <p:strVal val="#ppt_h"/>
                                          </p:val>
                                        </p:tav>
                                      </p:tavLst>
                                    </p:anim>
                                    <p:anim calcmode="lin" valueType="num">
                                      <p:cBhvr>
                                        <p:cTn id="879" dur="1000" fill="hold"/>
                                        <p:tgtEl>
                                          <p:spTgt spid="351"/>
                                        </p:tgtEl>
                                        <p:attrNameLst>
                                          <p:attrName>style.rotation</p:attrName>
                                        </p:attrNameLst>
                                      </p:cBhvr>
                                      <p:tavLst>
                                        <p:tav tm="0">
                                          <p:val>
                                            <p:fltVal val="90"/>
                                          </p:val>
                                        </p:tav>
                                        <p:tav tm="100000">
                                          <p:val>
                                            <p:fltVal val="0"/>
                                          </p:val>
                                        </p:tav>
                                      </p:tavLst>
                                    </p:anim>
                                    <p:animEffect transition="in" filter="fade">
                                      <p:cBhvr>
                                        <p:cTn id="880" dur="1000"/>
                                        <p:tgtEl>
                                          <p:spTgt spid="351"/>
                                        </p:tgtEl>
                                      </p:cBhvr>
                                    </p:animEffect>
                                  </p:childTnLst>
                                </p:cTn>
                              </p:par>
                              <p:par>
                                <p:cTn id="881" presetID="31" presetClass="entr" presetSubtype="0" fill="hold" grpId="0" nodeType="withEffect">
                                  <p:stCondLst>
                                    <p:cond delay="0"/>
                                  </p:stCondLst>
                                  <p:childTnLst>
                                    <p:set>
                                      <p:cBhvr>
                                        <p:cTn id="882" dur="1" fill="hold">
                                          <p:stCondLst>
                                            <p:cond delay="0"/>
                                          </p:stCondLst>
                                        </p:cTn>
                                        <p:tgtEl>
                                          <p:spTgt spid="352"/>
                                        </p:tgtEl>
                                        <p:attrNameLst>
                                          <p:attrName>style.visibility</p:attrName>
                                        </p:attrNameLst>
                                      </p:cBhvr>
                                      <p:to>
                                        <p:strVal val="visible"/>
                                      </p:to>
                                    </p:set>
                                    <p:anim calcmode="lin" valueType="num">
                                      <p:cBhvr>
                                        <p:cTn id="883" dur="1000" fill="hold"/>
                                        <p:tgtEl>
                                          <p:spTgt spid="352"/>
                                        </p:tgtEl>
                                        <p:attrNameLst>
                                          <p:attrName>ppt_w</p:attrName>
                                        </p:attrNameLst>
                                      </p:cBhvr>
                                      <p:tavLst>
                                        <p:tav tm="0">
                                          <p:val>
                                            <p:fltVal val="0"/>
                                          </p:val>
                                        </p:tav>
                                        <p:tav tm="100000">
                                          <p:val>
                                            <p:strVal val="#ppt_w"/>
                                          </p:val>
                                        </p:tav>
                                      </p:tavLst>
                                    </p:anim>
                                    <p:anim calcmode="lin" valueType="num">
                                      <p:cBhvr>
                                        <p:cTn id="884" dur="1000" fill="hold"/>
                                        <p:tgtEl>
                                          <p:spTgt spid="352"/>
                                        </p:tgtEl>
                                        <p:attrNameLst>
                                          <p:attrName>ppt_h</p:attrName>
                                        </p:attrNameLst>
                                      </p:cBhvr>
                                      <p:tavLst>
                                        <p:tav tm="0">
                                          <p:val>
                                            <p:fltVal val="0"/>
                                          </p:val>
                                        </p:tav>
                                        <p:tav tm="100000">
                                          <p:val>
                                            <p:strVal val="#ppt_h"/>
                                          </p:val>
                                        </p:tav>
                                      </p:tavLst>
                                    </p:anim>
                                    <p:anim calcmode="lin" valueType="num">
                                      <p:cBhvr>
                                        <p:cTn id="885" dur="1000" fill="hold"/>
                                        <p:tgtEl>
                                          <p:spTgt spid="352"/>
                                        </p:tgtEl>
                                        <p:attrNameLst>
                                          <p:attrName>style.rotation</p:attrName>
                                        </p:attrNameLst>
                                      </p:cBhvr>
                                      <p:tavLst>
                                        <p:tav tm="0">
                                          <p:val>
                                            <p:fltVal val="90"/>
                                          </p:val>
                                        </p:tav>
                                        <p:tav tm="100000">
                                          <p:val>
                                            <p:fltVal val="0"/>
                                          </p:val>
                                        </p:tav>
                                      </p:tavLst>
                                    </p:anim>
                                    <p:animEffect transition="in" filter="fade">
                                      <p:cBhvr>
                                        <p:cTn id="886" dur="1000"/>
                                        <p:tgtEl>
                                          <p:spTgt spid="352"/>
                                        </p:tgtEl>
                                      </p:cBhvr>
                                    </p:animEffect>
                                  </p:childTnLst>
                                </p:cTn>
                              </p:par>
                              <p:par>
                                <p:cTn id="887" presetID="31" presetClass="entr" presetSubtype="0" fill="hold" grpId="0" nodeType="withEffect">
                                  <p:stCondLst>
                                    <p:cond delay="0"/>
                                  </p:stCondLst>
                                  <p:childTnLst>
                                    <p:set>
                                      <p:cBhvr>
                                        <p:cTn id="888" dur="1" fill="hold">
                                          <p:stCondLst>
                                            <p:cond delay="0"/>
                                          </p:stCondLst>
                                        </p:cTn>
                                        <p:tgtEl>
                                          <p:spTgt spid="353"/>
                                        </p:tgtEl>
                                        <p:attrNameLst>
                                          <p:attrName>style.visibility</p:attrName>
                                        </p:attrNameLst>
                                      </p:cBhvr>
                                      <p:to>
                                        <p:strVal val="visible"/>
                                      </p:to>
                                    </p:set>
                                    <p:anim calcmode="lin" valueType="num">
                                      <p:cBhvr>
                                        <p:cTn id="889" dur="1000" fill="hold"/>
                                        <p:tgtEl>
                                          <p:spTgt spid="353"/>
                                        </p:tgtEl>
                                        <p:attrNameLst>
                                          <p:attrName>ppt_w</p:attrName>
                                        </p:attrNameLst>
                                      </p:cBhvr>
                                      <p:tavLst>
                                        <p:tav tm="0">
                                          <p:val>
                                            <p:fltVal val="0"/>
                                          </p:val>
                                        </p:tav>
                                        <p:tav tm="100000">
                                          <p:val>
                                            <p:strVal val="#ppt_w"/>
                                          </p:val>
                                        </p:tav>
                                      </p:tavLst>
                                    </p:anim>
                                    <p:anim calcmode="lin" valueType="num">
                                      <p:cBhvr>
                                        <p:cTn id="890" dur="1000" fill="hold"/>
                                        <p:tgtEl>
                                          <p:spTgt spid="353"/>
                                        </p:tgtEl>
                                        <p:attrNameLst>
                                          <p:attrName>ppt_h</p:attrName>
                                        </p:attrNameLst>
                                      </p:cBhvr>
                                      <p:tavLst>
                                        <p:tav tm="0">
                                          <p:val>
                                            <p:fltVal val="0"/>
                                          </p:val>
                                        </p:tav>
                                        <p:tav tm="100000">
                                          <p:val>
                                            <p:strVal val="#ppt_h"/>
                                          </p:val>
                                        </p:tav>
                                      </p:tavLst>
                                    </p:anim>
                                    <p:anim calcmode="lin" valueType="num">
                                      <p:cBhvr>
                                        <p:cTn id="891" dur="1000" fill="hold"/>
                                        <p:tgtEl>
                                          <p:spTgt spid="353"/>
                                        </p:tgtEl>
                                        <p:attrNameLst>
                                          <p:attrName>style.rotation</p:attrName>
                                        </p:attrNameLst>
                                      </p:cBhvr>
                                      <p:tavLst>
                                        <p:tav tm="0">
                                          <p:val>
                                            <p:fltVal val="90"/>
                                          </p:val>
                                        </p:tav>
                                        <p:tav tm="100000">
                                          <p:val>
                                            <p:fltVal val="0"/>
                                          </p:val>
                                        </p:tav>
                                      </p:tavLst>
                                    </p:anim>
                                    <p:animEffect transition="in" filter="fade">
                                      <p:cBhvr>
                                        <p:cTn id="892" dur="1000"/>
                                        <p:tgtEl>
                                          <p:spTgt spid="353"/>
                                        </p:tgtEl>
                                      </p:cBhvr>
                                    </p:animEffect>
                                  </p:childTnLst>
                                </p:cTn>
                              </p:par>
                              <p:par>
                                <p:cTn id="893" presetID="31" presetClass="entr" presetSubtype="0" fill="hold" grpId="0" nodeType="withEffect">
                                  <p:stCondLst>
                                    <p:cond delay="0"/>
                                  </p:stCondLst>
                                  <p:childTnLst>
                                    <p:set>
                                      <p:cBhvr>
                                        <p:cTn id="894" dur="1" fill="hold">
                                          <p:stCondLst>
                                            <p:cond delay="0"/>
                                          </p:stCondLst>
                                        </p:cTn>
                                        <p:tgtEl>
                                          <p:spTgt spid="354"/>
                                        </p:tgtEl>
                                        <p:attrNameLst>
                                          <p:attrName>style.visibility</p:attrName>
                                        </p:attrNameLst>
                                      </p:cBhvr>
                                      <p:to>
                                        <p:strVal val="visible"/>
                                      </p:to>
                                    </p:set>
                                    <p:anim calcmode="lin" valueType="num">
                                      <p:cBhvr>
                                        <p:cTn id="895" dur="1000" fill="hold"/>
                                        <p:tgtEl>
                                          <p:spTgt spid="354"/>
                                        </p:tgtEl>
                                        <p:attrNameLst>
                                          <p:attrName>ppt_w</p:attrName>
                                        </p:attrNameLst>
                                      </p:cBhvr>
                                      <p:tavLst>
                                        <p:tav tm="0">
                                          <p:val>
                                            <p:fltVal val="0"/>
                                          </p:val>
                                        </p:tav>
                                        <p:tav tm="100000">
                                          <p:val>
                                            <p:strVal val="#ppt_w"/>
                                          </p:val>
                                        </p:tav>
                                      </p:tavLst>
                                    </p:anim>
                                    <p:anim calcmode="lin" valueType="num">
                                      <p:cBhvr>
                                        <p:cTn id="896" dur="1000" fill="hold"/>
                                        <p:tgtEl>
                                          <p:spTgt spid="354"/>
                                        </p:tgtEl>
                                        <p:attrNameLst>
                                          <p:attrName>ppt_h</p:attrName>
                                        </p:attrNameLst>
                                      </p:cBhvr>
                                      <p:tavLst>
                                        <p:tav tm="0">
                                          <p:val>
                                            <p:fltVal val="0"/>
                                          </p:val>
                                        </p:tav>
                                        <p:tav tm="100000">
                                          <p:val>
                                            <p:strVal val="#ppt_h"/>
                                          </p:val>
                                        </p:tav>
                                      </p:tavLst>
                                    </p:anim>
                                    <p:anim calcmode="lin" valueType="num">
                                      <p:cBhvr>
                                        <p:cTn id="897" dur="1000" fill="hold"/>
                                        <p:tgtEl>
                                          <p:spTgt spid="354"/>
                                        </p:tgtEl>
                                        <p:attrNameLst>
                                          <p:attrName>style.rotation</p:attrName>
                                        </p:attrNameLst>
                                      </p:cBhvr>
                                      <p:tavLst>
                                        <p:tav tm="0">
                                          <p:val>
                                            <p:fltVal val="90"/>
                                          </p:val>
                                        </p:tav>
                                        <p:tav tm="100000">
                                          <p:val>
                                            <p:fltVal val="0"/>
                                          </p:val>
                                        </p:tav>
                                      </p:tavLst>
                                    </p:anim>
                                    <p:animEffect transition="in" filter="fade">
                                      <p:cBhvr>
                                        <p:cTn id="898" dur="1000"/>
                                        <p:tgtEl>
                                          <p:spTgt spid="354"/>
                                        </p:tgtEl>
                                      </p:cBhvr>
                                    </p:animEffect>
                                  </p:childTnLst>
                                </p:cTn>
                              </p:par>
                              <p:par>
                                <p:cTn id="899" presetID="31" presetClass="entr" presetSubtype="0" fill="hold" grpId="0" nodeType="withEffect" nodePh="1">
                                  <p:stCondLst>
                                    <p:cond delay="0"/>
                                  </p:stCondLst>
                                  <p:endCondLst>
                                    <p:cond evt="begin" delay="0">
                                      <p:tn val="899"/>
                                    </p:cond>
                                  </p:endCondLst>
                                  <p:childTnLst>
                                    <p:set>
                                      <p:cBhvr>
                                        <p:cTn id="900" dur="1" fill="hold">
                                          <p:stCondLst>
                                            <p:cond delay="0"/>
                                          </p:stCondLst>
                                        </p:cTn>
                                        <p:tgtEl>
                                          <p:spTgt spid="355"/>
                                        </p:tgtEl>
                                        <p:attrNameLst>
                                          <p:attrName>style.visibility</p:attrName>
                                        </p:attrNameLst>
                                      </p:cBhvr>
                                      <p:to>
                                        <p:strVal val="visible"/>
                                      </p:to>
                                    </p:set>
                                    <p:anim calcmode="lin" valueType="num">
                                      <p:cBhvr>
                                        <p:cTn id="901" dur="1000" fill="hold"/>
                                        <p:tgtEl>
                                          <p:spTgt spid="355"/>
                                        </p:tgtEl>
                                        <p:attrNameLst>
                                          <p:attrName>ppt_w</p:attrName>
                                        </p:attrNameLst>
                                      </p:cBhvr>
                                      <p:tavLst>
                                        <p:tav tm="0">
                                          <p:val>
                                            <p:fltVal val="0"/>
                                          </p:val>
                                        </p:tav>
                                        <p:tav tm="100000">
                                          <p:val>
                                            <p:strVal val="#ppt_w"/>
                                          </p:val>
                                        </p:tav>
                                      </p:tavLst>
                                    </p:anim>
                                    <p:anim calcmode="lin" valueType="num">
                                      <p:cBhvr>
                                        <p:cTn id="902" dur="1000" fill="hold"/>
                                        <p:tgtEl>
                                          <p:spTgt spid="355"/>
                                        </p:tgtEl>
                                        <p:attrNameLst>
                                          <p:attrName>ppt_h</p:attrName>
                                        </p:attrNameLst>
                                      </p:cBhvr>
                                      <p:tavLst>
                                        <p:tav tm="0">
                                          <p:val>
                                            <p:fltVal val="0"/>
                                          </p:val>
                                        </p:tav>
                                        <p:tav tm="100000">
                                          <p:val>
                                            <p:strVal val="#ppt_h"/>
                                          </p:val>
                                        </p:tav>
                                      </p:tavLst>
                                    </p:anim>
                                    <p:anim calcmode="lin" valueType="num">
                                      <p:cBhvr>
                                        <p:cTn id="903" dur="1000" fill="hold"/>
                                        <p:tgtEl>
                                          <p:spTgt spid="355"/>
                                        </p:tgtEl>
                                        <p:attrNameLst>
                                          <p:attrName>style.rotation</p:attrName>
                                        </p:attrNameLst>
                                      </p:cBhvr>
                                      <p:tavLst>
                                        <p:tav tm="0">
                                          <p:val>
                                            <p:fltVal val="90"/>
                                          </p:val>
                                        </p:tav>
                                        <p:tav tm="100000">
                                          <p:val>
                                            <p:fltVal val="0"/>
                                          </p:val>
                                        </p:tav>
                                      </p:tavLst>
                                    </p:anim>
                                    <p:animEffect transition="in" filter="fade">
                                      <p:cBhvr>
                                        <p:cTn id="904" dur="1000"/>
                                        <p:tgtEl>
                                          <p:spTgt spid="355"/>
                                        </p:tgtEl>
                                      </p:cBhvr>
                                    </p:animEffect>
                                  </p:childTnLst>
                                </p:cTn>
                              </p:par>
                              <p:par>
                                <p:cTn id="905" presetID="31" presetClass="entr" presetSubtype="0" fill="hold" grpId="0" nodeType="withEffect">
                                  <p:stCondLst>
                                    <p:cond delay="0"/>
                                  </p:stCondLst>
                                  <p:childTnLst>
                                    <p:set>
                                      <p:cBhvr>
                                        <p:cTn id="906" dur="1" fill="hold">
                                          <p:stCondLst>
                                            <p:cond delay="0"/>
                                          </p:stCondLst>
                                        </p:cTn>
                                        <p:tgtEl>
                                          <p:spTgt spid="356"/>
                                        </p:tgtEl>
                                        <p:attrNameLst>
                                          <p:attrName>style.visibility</p:attrName>
                                        </p:attrNameLst>
                                      </p:cBhvr>
                                      <p:to>
                                        <p:strVal val="visible"/>
                                      </p:to>
                                    </p:set>
                                    <p:anim calcmode="lin" valueType="num">
                                      <p:cBhvr>
                                        <p:cTn id="907" dur="1000" fill="hold"/>
                                        <p:tgtEl>
                                          <p:spTgt spid="356"/>
                                        </p:tgtEl>
                                        <p:attrNameLst>
                                          <p:attrName>ppt_w</p:attrName>
                                        </p:attrNameLst>
                                      </p:cBhvr>
                                      <p:tavLst>
                                        <p:tav tm="0">
                                          <p:val>
                                            <p:fltVal val="0"/>
                                          </p:val>
                                        </p:tav>
                                        <p:tav tm="100000">
                                          <p:val>
                                            <p:strVal val="#ppt_w"/>
                                          </p:val>
                                        </p:tav>
                                      </p:tavLst>
                                    </p:anim>
                                    <p:anim calcmode="lin" valueType="num">
                                      <p:cBhvr>
                                        <p:cTn id="908" dur="1000" fill="hold"/>
                                        <p:tgtEl>
                                          <p:spTgt spid="356"/>
                                        </p:tgtEl>
                                        <p:attrNameLst>
                                          <p:attrName>ppt_h</p:attrName>
                                        </p:attrNameLst>
                                      </p:cBhvr>
                                      <p:tavLst>
                                        <p:tav tm="0">
                                          <p:val>
                                            <p:fltVal val="0"/>
                                          </p:val>
                                        </p:tav>
                                        <p:tav tm="100000">
                                          <p:val>
                                            <p:strVal val="#ppt_h"/>
                                          </p:val>
                                        </p:tav>
                                      </p:tavLst>
                                    </p:anim>
                                    <p:anim calcmode="lin" valueType="num">
                                      <p:cBhvr>
                                        <p:cTn id="909" dur="1000" fill="hold"/>
                                        <p:tgtEl>
                                          <p:spTgt spid="356"/>
                                        </p:tgtEl>
                                        <p:attrNameLst>
                                          <p:attrName>style.rotation</p:attrName>
                                        </p:attrNameLst>
                                      </p:cBhvr>
                                      <p:tavLst>
                                        <p:tav tm="0">
                                          <p:val>
                                            <p:fltVal val="90"/>
                                          </p:val>
                                        </p:tav>
                                        <p:tav tm="100000">
                                          <p:val>
                                            <p:fltVal val="0"/>
                                          </p:val>
                                        </p:tav>
                                      </p:tavLst>
                                    </p:anim>
                                    <p:animEffect transition="in" filter="fade">
                                      <p:cBhvr>
                                        <p:cTn id="910" dur="1000"/>
                                        <p:tgtEl>
                                          <p:spTgt spid="356"/>
                                        </p:tgtEl>
                                      </p:cBhvr>
                                    </p:animEffect>
                                  </p:childTnLst>
                                </p:cTn>
                              </p:par>
                              <p:par>
                                <p:cTn id="911" presetID="31" presetClass="entr" presetSubtype="0" fill="hold" grpId="0" nodeType="withEffect">
                                  <p:stCondLst>
                                    <p:cond delay="0"/>
                                  </p:stCondLst>
                                  <p:childTnLst>
                                    <p:set>
                                      <p:cBhvr>
                                        <p:cTn id="912" dur="1" fill="hold">
                                          <p:stCondLst>
                                            <p:cond delay="0"/>
                                          </p:stCondLst>
                                        </p:cTn>
                                        <p:tgtEl>
                                          <p:spTgt spid="357"/>
                                        </p:tgtEl>
                                        <p:attrNameLst>
                                          <p:attrName>style.visibility</p:attrName>
                                        </p:attrNameLst>
                                      </p:cBhvr>
                                      <p:to>
                                        <p:strVal val="visible"/>
                                      </p:to>
                                    </p:set>
                                    <p:anim calcmode="lin" valueType="num">
                                      <p:cBhvr>
                                        <p:cTn id="913" dur="1000" fill="hold"/>
                                        <p:tgtEl>
                                          <p:spTgt spid="357"/>
                                        </p:tgtEl>
                                        <p:attrNameLst>
                                          <p:attrName>ppt_w</p:attrName>
                                        </p:attrNameLst>
                                      </p:cBhvr>
                                      <p:tavLst>
                                        <p:tav tm="0">
                                          <p:val>
                                            <p:fltVal val="0"/>
                                          </p:val>
                                        </p:tav>
                                        <p:tav tm="100000">
                                          <p:val>
                                            <p:strVal val="#ppt_w"/>
                                          </p:val>
                                        </p:tav>
                                      </p:tavLst>
                                    </p:anim>
                                    <p:anim calcmode="lin" valueType="num">
                                      <p:cBhvr>
                                        <p:cTn id="914" dur="1000" fill="hold"/>
                                        <p:tgtEl>
                                          <p:spTgt spid="357"/>
                                        </p:tgtEl>
                                        <p:attrNameLst>
                                          <p:attrName>ppt_h</p:attrName>
                                        </p:attrNameLst>
                                      </p:cBhvr>
                                      <p:tavLst>
                                        <p:tav tm="0">
                                          <p:val>
                                            <p:fltVal val="0"/>
                                          </p:val>
                                        </p:tav>
                                        <p:tav tm="100000">
                                          <p:val>
                                            <p:strVal val="#ppt_h"/>
                                          </p:val>
                                        </p:tav>
                                      </p:tavLst>
                                    </p:anim>
                                    <p:anim calcmode="lin" valueType="num">
                                      <p:cBhvr>
                                        <p:cTn id="915" dur="1000" fill="hold"/>
                                        <p:tgtEl>
                                          <p:spTgt spid="357"/>
                                        </p:tgtEl>
                                        <p:attrNameLst>
                                          <p:attrName>style.rotation</p:attrName>
                                        </p:attrNameLst>
                                      </p:cBhvr>
                                      <p:tavLst>
                                        <p:tav tm="0">
                                          <p:val>
                                            <p:fltVal val="90"/>
                                          </p:val>
                                        </p:tav>
                                        <p:tav tm="100000">
                                          <p:val>
                                            <p:fltVal val="0"/>
                                          </p:val>
                                        </p:tav>
                                      </p:tavLst>
                                    </p:anim>
                                    <p:animEffect transition="in" filter="fade">
                                      <p:cBhvr>
                                        <p:cTn id="916" dur="1000"/>
                                        <p:tgtEl>
                                          <p:spTgt spid="357"/>
                                        </p:tgtEl>
                                      </p:cBhvr>
                                    </p:animEffect>
                                  </p:childTnLst>
                                </p:cTn>
                              </p:par>
                              <p:par>
                                <p:cTn id="917" presetID="31" presetClass="entr" presetSubtype="0" fill="hold" grpId="0" nodeType="withEffect">
                                  <p:stCondLst>
                                    <p:cond delay="0"/>
                                  </p:stCondLst>
                                  <p:childTnLst>
                                    <p:set>
                                      <p:cBhvr>
                                        <p:cTn id="918" dur="1" fill="hold">
                                          <p:stCondLst>
                                            <p:cond delay="0"/>
                                          </p:stCondLst>
                                        </p:cTn>
                                        <p:tgtEl>
                                          <p:spTgt spid="358"/>
                                        </p:tgtEl>
                                        <p:attrNameLst>
                                          <p:attrName>style.visibility</p:attrName>
                                        </p:attrNameLst>
                                      </p:cBhvr>
                                      <p:to>
                                        <p:strVal val="visible"/>
                                      </p:to>
                                    </p:set>
                                    <p:anim calcmode="lin" valueType="num">
                                      <p:cBhvr>
                                        <p:cTn id="919" dur="1000" fill="hold"/>
                                        <p:tgtEl>
                                          <p:spTgt spid="358"/>
                                        </p:tgtEl>
                                        <p:attrNameLst>
                                          <p:attrName>ppt_w</p:attrName>
                                        </p:attrNameLst>
                                      </p:cBhvr>
                                      <p:tavLst>
                                        <p:tav tm="0">
                                          <p:val>
                                            <p:fltVal val="0"/>
                                          </p:val>
                                        </p:tav>
                                        <p:tav tm="100000">
                                          <p:val>
                                            <p:strVal val="#ppt_w"/>
                                          </p:val>
                                        </p:tav>
                                      </p:tavLst>
                                    </p:anim>
                                    <p:anim calcmode="lin" valueType="num">
                                      <p:cBhvr>
                                        <p:cTn id="920" dur="1000" fill="hold"/>
                                        <p:tgtEl>
                                          <p:spTgt spid="358"/>
                                        </p:tgtEl>
                                        <p:attrNameLst>
                                          <p:attrName>ppt_h</p:attrName>
                                        </p:attrNameLst>
                                      </p:cBhvr>
                                      <p:tavLst>
                                        <p:tav tm="0">
                                          <p:val>
                                            <p:fltVal val="0"/>
                                          </p:val>
                                        </p:tav>
                                        <p:tav tm="100000">
                                          <p:val>
                                            <p:strVal val="#ppt_h"/>
                                          </p:val>
                                        </p:tav>
                                      </p:tavLst>
                                    </p:anim>
                                    <p:anim calcmode="lin" valueType="num">
                                      <p:cBhvr>
                                        <p:cTn id="921" dur="1000" fill="hold"/>
                                        <p:tgtEl>
                                          <p:spTgt spid="358"/>
                                        </p:tgtEl>
                                        <p:attrNameLst>
                                          <p:attrName>style.rotation</p:attrName>
                                        </p:attrNameLst>
                                      </p:cBhvr>
                                      <p:tavLst>
                                        <p:tav tm="0">
                                          <p:val>
                                            <p:fltVal val="90"/>
                                          </p:val>
                                        </p:tav>
                                        <p:tav tm="100000">
                                          <p:val>
                                            <p:fltVal val="0"/>
                                          </p:val>
                                        </p:tav>
                                      </p:tavLst>
                                    </p:anim>
                                    <p:animEffect transition="in" filter="fade">
                                      <p:cBhvr>
                                        <p:cTn id="922" dur="1000"/>
                                        <p:tgtEl>
                                          <p:spTgt spid="358"/>
                                        </p:tgtEl>
                                      </p:cBhvr>
                                    </p:animEffect>
                                  </p:childTnLst>
                                </p:cTn>
                              </p:par>
                              <p:par>
                                <p:cTn id="923" presetID="31" presetClass="entr" presetSubtype="0" fill="hold" grpId="0" nodeType="withEffect">
                                  <p:stCondLst>
                                    <p:cond delay="0"/>
                                  </p:stCondLst>
                                  <p:childTnLst>
                                    <p:set>
                                      <p:cBhvr>
                                        <p:cTn id="924" dur="1" fill="hold">
                                          <p:stCondLst>
                                            <p:cond delay="0"/>
                                          </p:stCondLst>
                                        </p:cTn>
                                        <p:tgtEl>
                                          <p:spTgt spid="359"/>
                                        </p:tgtEl>
                                        <p:attrNameLst>
                                          <p:attrName>style.visibility</p:attrName>
                                        </p:attrNameLst>
                                      </p:cBhvr>
                                      <p:to>
                                        <p:strVal val="visible"/>
                                      </p:to>
                                    </p:set>
                                    <p:anim calcmode="lin" valueType="num">
                                      <p:cBhvr>
                                        <p:cTn id="925" dur="1000" fill="hold"/>
                                        <p:tgtEl>
                                          <p:spTgt spid="359"/>
                                        </p:tgtEl>
                                        <p:attrNameLst>
                                          <p:attrName>ppt_w</p:attrName>
                                        </p:attrNameLst>
                                      </p:cBhvr>
                                      <p:tavLst>
                                        <p:tav tm="0">
                                          <p:val>
                                            <p:fltVal val="0"/>
                                          </p:val>
                                        </p:tav>
                                        <p:tav tm="100000">
                                          <p:val>
                                            <p:strVal val="#ppt_w"/>
                                          </p:val>
                                        </p:tav>
                                      </p:tavLst>
                                    </p:anim>
                                    <p:anim calcmode="lin" valueType="num">
                                      <p:cBhvr>
                                        <p:cTn id="926" dur="1000" fill="hold"/>
                                        <p:tgtEl>
                                          <p:spTgt spid="359"/>
                                        </p:tgtEl>
                                        <p:attrNameLst>
                                          <p:attrName>ppt_h</p:attrName>
                                        </p:attrNameLst>
                                      </p:cBhvr>
                                      <p:tavLst>
                                        <p:tav tm="0">
                                          <p:val>
                                            <p:fltVal val="0"/>
                                          </p:val>
                                        </p:tav>
                                        <p:tav tm="100000">
                                          <p:val>
                                            <p:strVal val="#ppt_h"/>
                                          </p:val>
                                        </p:tav>
                                      </p:tavLst>
                                    </p:anim>
                                    <p:anim calcmode="lin" valueType="num">
                                      <p:cBhvr>
                                        <p:cTn id="927" dur="1000" fill="hold"/>
                                        <p:tgtEl>
                                          <p:spTgt spid="359"/>
                                        </p:tgtEl>
                                        <p:attrNameLst>
                                          <p:attrName>style.rotation</p:attrName>
                                        </p:attrNameLst>
                                      </p:cBhvr>
                                      <p:tavLst>
                                        <p:tav tm="0">
                                          <p:val>
                                            <p:fltVal val="90"/>
                                          </p:val>
                                        </p:tav>
                                        <p:tav tm="100000">
                                          <p:val>
                                            <p:fltVal val="0"/>
                                          </p:val>
                                        </p:tav>
                                      </p:tavLst>
                                    </p:anim>
                                    <p:animEffect transition="in" filter="fade">
                                      <p:cBhvr>
                                        <p:cTn id="928" dur="1000"/>
                                        <p:tgtEl>
                                          <p:spTgt spid="359"/>
                                        </p:tgtEl>
                                      </p:cBhvr>
                                    </p:animEffect>
                                  </p:childTnLst>
                                </p:cTn>
                              </p:par>
                              <p:par>
                                <p:cTn id="929" presetID="31" presetClass="entr" presetSubtype="0" fill="hold" grpId="0" nodeType="withEffect">
                                  <p:stCondLst>
                                    <p:cond delay="0"/>
                                  </p:stCondLst>
                                  <p:childTnLst>
                                    <p:set>
                                      <p:cBhvr>
                                        <p:cTn id="930" dur="1" fill="hold">
                                          <p:stCondLst>
                                            <p:cond delay="0"/>
                                          </p:stCondLst>
                                        </p:cTn>
                                        <p:tgtEl>
                                          <p:spTgt spid="360"/>
                                        </p:tgtEl>
                                        <p:attrNameLst>
                                          <p:attrName>style.visibility</p:attrName>
                                        </p:attrNameLst>
                                      </p:cBhvr>
                                      <p:to>
                                        <p:strVal val="visible"/>
                                      </p:to>
                                    </p:set>
                                    <p:anim calcmode="lin" valueType="num">
                                      <p:cBhvr>
                                        <p:cTn id="931" dur="1000" fill="hold"/>
                                        <p:tgtEl>
                                          <p:spTgt spid="360"/>
                                        </p:tgtEl>
                                        <p:attrNameLst>
                                          <p:attrName>ppt_w</p:attrName>
                                        </p:attrNameLst>
                                      </p:cBhvr>
                                      <p:tavLst>
                                        <p:tav tm="0">
                                          <p:val>
                                            <p:fltVal val="0"/>
                                          </p:val>
                                        </p:tav>
                                        <p:tav tm="100000">
                                          <p:val>
                                            <p:strVal val="#ppt_w"/>
                                          </p:val>
                                        </p:tav>
                                      </p:tavLst>
                                    </p:anim>
                                    <p:anim calcmode="lin" valueType="num">
                                      <p:cBhvr>
                                        <p:cTn id="932" dur="1000" fill="hold"/>
                                        <p:tgtEl>
                                          <p:spTgt spid="360"/>
                                        </p:tgtEl>
                                        <p:attrNameLst>
                                          <p:attrName>ppt_h</p:attrName>
                                        </p:attrNameLst>
                                      </p:cBhvr>
                                      <p:tavLst>
                                        <p:tav tm="0">
                                          <p:val>
                                            <p:fltVal val="0"/>
                                          </p:val>
                                        </p:tav>
                                        <p:tav tm="100000">
                                          <p:val>
                                            <p:strVal val="#ppt_h"/>
                                          </p:val>
                                        </p:tav>
                                      </p:tavLst>
                                    </p:anim>
                                    <p:anim calcmode="lin" valueType="num">
                                      <p:cBhvr>
                                        <p:cTn id="933" dur="1000" fill="hold"/>
                                        <p:tgtEl>
                                          <p:spTgt spid="360"/>
                                        </p:tgtEl>
                                        <p:attrNameLst>
                                          <p:attrName>style.rotation</p:attrName>
                                        </p:attrNameLst>
                                      </p:cBhvr>
                                      <p:tavLst>
                                        <p:tav tm="0">
                                          <p:val>
                                            <p:fltVal val="90"/>
                                          </p:val>
                                        </p:tav>
                                        <p:tav tm="100000">
                                          <p:val>
                                            <p:fltVal val="0"/>
                                          </p:val>
                                        </p:tav>
                                      </p:tavLst>
                                    </p:anim>
                                    <p:animEffect transition="in" filter="fade">
                                      <p:cBhvr>
                                        <p:cTn id="934" dur="1000"/>
                                        <p:tgtEl>
                                          <p:spTgt spid="360"/>
                                        </p:tgtEl>
                                      </p:cBhvr>
                                    </p:animEffect>
                                  </p:childTnLst>
                                </p:cTn>
                              </p:par>
                              <p:par>
                                <p:cTn id="935" presetID="31" presetClass="entr" presetSubtype="0" fill="hold" grpId="0" nodeType="withEffect">
                                  <p:stCondLst>
                                    <p:cond delay="0"/>
                                  </p:stCondLst>
                                  <p:childTnLst>
                                    <p:set>
                                      <p:cBhvr>
                                        <p:cTn id="936" dur="1" fill="hold">
                                          <p:stCondLst>
                                            <p:cond delay="0"/>
                                          </p:stCondLst>
                                        </p:cTn>
                                        <p:tgtEl>
                                          <p:spTgt spid="361"/>
                                        </p:tgtEl>
                                        <p:attrNameLst>
                                          <p:attrName>style.visibility</p:attrName>
                                        </p:attrNameLst>
                                      </p:cBhvr>
                                      <p:to>
                                        <p:strVal val="visible"/>
                                      </p:to>
                                    </p:set>
                                    <p:anim calcmode="lin" valueType="num">
                                      <p:cBhvr>
                                        <p:cTn id="937" dur="1000" fill="hold"/>
                                        <p:tgtEl>
                                          <p:spTgt spid="361"/>
                                        </p:tgtEl>
                                        <p:attrNameLst>
                                          <p:attrName>ppt_w</p:attrName>
                                        </p:attrNameLst>
                                      </p:cBhvr>
                                      <p:tavLst>
                                        <p:tav tm="0">
                                          <p:val>
                                            <p:fltVal val="0"/>
                                          </p:val>
                                        </p:tav>
                                        <p:tav tm="100000">
                                          <p:val>
                                            <p:strVal val="#ppt_w"/>
                                          </p:val>
                                        </p:tav>
                                      </p:tavLst>
                                    </p:anim>
                                    <p:anim calcmode="lin" valueType="num">
                                      <p:cBhvr>
                                        <p:cTn id="938" dur="1000" fill="hold"/>
                                        <p:tgtEl>
                                          <p:spTgt spid="361"/>
                                        </p:tgtEl>
                                        <p:attrNameLst>
                                          <p:attrName>ppt_h</p:attrName>
                                        </p:attrNameLst>
                                      </p:cBhvr>
                                      <p:tavLst>
                                        <p:tav tm="0">
                                          <p:val>
                                            <p:fltVal val="0"/>
                                          </p:val>
                                        </p:tav>
                                        <p:tav tm="100000">
                                          <p:val>
                                            <p:strVal val="#ppt_h"/>
                                          </p:val>
                                        </p:tav>
                                      </p:tavLst>
                                    </p:anim>
                                    <p:anim calcmode="lin" valueType="num">
                                      <p:cBhvr>
                                        <p:cTn id="939" dur="1000" fill="hold"/>
                                        <p:tgtEl>
                                          <p:spTgt spid="361"/>
                                        </p:tgtEl>
                                        <p:attrNameLst>
                                          <p:attrName>style.rotation</p:attrName>
                                        </p:attrNameLst>
                                      </p:cBhvr>
                                      <p:tavLst>
                                        <p:tav tm="0">
                                          <p:val>
                                            <p:fltVal val="90"/>
                                          </p:val>
                                        </p:tav>
                                        <p:tav tm="100000">
                                          <p:val>
                                            <p:fltVal val="0"/>
                                          </p:val>
                                        </p:tav>
                                      </p:tavLst>
                                    </p:anim>
                                    <p:animEffect transition="in" filter="fade">
                                      <p:cBhvr>
                                        <p:cTn id="940" dur="1000"/>
                                        <p:tgtEl>
                                          <p:spTgt spid="361"/>
                                        </p:tgtEl>
                                      </p:cBhvr>
                                    </p:animEffect>
                                  </p:childTnLst>
                                </p:cTn>
                              </p:par>
                              <p:par>
                                <p:cTn id="941" presetID="31" presetClass="entr" presetSubtype="0" fill="hold" grpId="0" nodeType="withEffect">
                                  <p:stCondLst>
                                    <p:cond delay="0"/>
                                  </p:stCondLst>
                                  <p:childTnLst>
                                    <p:set>
                                      <p:cBhvr>
                                        <p:cTn id="942" dur="1" fill="hold">
                                          <p:stCondLst>
                                            <p:cond delay="0"/>
                                          </p:stCondLst>
                                        </p:cTn>
                                        <p:tgtEl>
                                          <p:spTgt spid="362"/>
                                        </p:tgtEl>
                                        <p:attrNameLst>
                                          <p:attrName>style.visibility</p:attrName>
                                        </p:attrNameLst>
                                      </p:cBhvr>
                                      <p:to>
                                        <p:strVal val="visible"/>
                                      </p:to>
                                    </p:set>
                                    <p:anim calcmode="lin" valueType="num">
                                      <p:cBhvr>
                                        <p:cTn id="943" dur="1000" fill="hold"/>
                                        <p:tgtEl>
                                          <p:spTgt spid="362"/>
                                        </p:tgtEl>
                                        <p:attrNameLst>
                                          <p:attrName>ppt_w</p:attrName>
                                        </p:attrNameLst>
                                      </p:cBhvr>
                                      <p:tavLst>
                                        <p:tav tm="0">
                                          <p:val>
                                            <p:fltVal val="0"/>
                                          </p:val>
                                        </p:tav>
                                        <p:tav tm="100000">
                                          <p:val>
                                            <p:strVal val="#ppt_w"/>
                                          </p:val>
                                        </p:tav>
                                      </p:tavLst>
                                    </p:anim>
                                    <p:anim calcmode="lin" valueType="num">
                                      <p:cBhvr>
                                        <p:cTn id="944" dur="1000" fill="hold"/>
                                        <p:tgtEl>
                                          <p:spTgt spid="362"/>
                                        </p:tgtEl>
                                        <p:attrNameLst>
                                          <p:attrName>ppt_h</p:attrName>
                                        </p:attrNameLst>
                                      </p:cBhvr>
                                      <p:tavLst>
                                        <p:tav tm="0">
                                          <p:val>
                                            <p:fltVal val="0"/>
                                          </p:val>
                                        </p:tav>
                                        <p:tav tm="100000">
                                          <p:val>
                                            <p:strVal val="#ppt_h"/>
                                          </p:val>
                                        </p:tav>
                                      </p:tavLst>
                                    </p:anim>
                                    <p:anim calcmode="lin" valueType="num">
                                      <p:cBhvr>
                                        <p:cTn id="945" dur="1000" fill="hold"/>
                                        <p:tgtEl>
                                          <p:spTgt spid="362"/>
                                        </p:tgtEl>
                                        <p:attrNameLst>
                                          <p:attrName>style.rotation</p:attrName>
                                        </p:attrNameLst>
                                      </p:cBhvr>
                                      <p:tavLst>
                                        <p:tav tm="0">
                                          <p:val>
                                            <p:fltVal val="90"/>
                                          </p:val>
                                        </p:tav>
                                        <p:tav tm="100000">
                                          <p:val>
                                            <p:fltVal val="0"/>
                                          </p:val>
                                        </p:tav>
                                      </p:tavLst>
                                    </p:anim>
                                    <p:animEffect transition="in" filter="fade">
                                      <p:cBhvr>
                                        <p:cTn id="946" dur="1000"/>
                                        <p:tgtEl>
                                          <p:spTgt spid="362"/>
                                        </p:tgtEl>
                                      </p:cBhvr>
                                    </p:animEffect>
                                  </p:childTnLst>
                                </p:cTn>
                              </p:par>
                              <p:par>
                                <p:cTn id="947" presetID="31" presetClass="entr" presetSubtype="0" fill="hold" grpId="0" nodeType="withEffect">
                                  <p:stCondLst>
                                    <p:cond delay="0"/>
                                  </p:stCondLst>
                                  <p:childTnLst>
                                    <p:set>
                                      <p:cBhvr>
                                        <p:cTn id="948" dur="1" fill="hold">
                                          <p:stCondLst>
                                            <p:cond delay="0"/>
                                          </p:stCondLst>
                                        </p:cTn>
                                        <p:tgtEl>
                                          <p:spTgt spid="363"/>
                                        </p:tgtEl>
                                        <p:attrNameLst>
                                          <p:attrName>style.visibility</p:attrName>
                                        </p:attrNameLst>
                                      </p:cBhvr>
                                      <p:to>
                                        <p:strVal val="visible"/>
                                      </p:to>
                                    </p:set>
                                    <p:anim calcmode="lin" valueType="num">
                                      <p:cBhvr>
                                        <p:cTn id="949" dur="1000" fill="hold"/>
                                        <p:tgtEl>
                                          <p:spTgt spid="363"/>
                                        </p:tgtEl>
                                        <p:attrNameLst>
                                          <p:attrName>ppt_w</p:attrName>
                                        </p:attrNameLst>
                                      </p:cBhvr>
                                      <p:tavLst>
                                        <p:tav tm="0">
                                          <p:val>
                                            <p:fltVal val="0"/>
                                          </p:val>
                                        </p:tav>
                                        <p:tav tm="100000">
                                          <p:val>
                                            <p:strVal val="#ppt_w"/>
                                          </p:val>
                                        </p:tav>
                                      </p:tavLst>
                                    </p:anim>
                                    <p:anim calcmode="lin" valueType="num">
                                      <p:cBhvr>
                                        <p:cTn id="950" dur="1000" fill="hold"/>
                                        <p:tgtEl>
                                          <p:spTgt spid="363"/>
                                        </p:tgtEl>
                                        <p:attrNameLst>
                                          <p:attrName>ppt_h</p:attrName>
                                        </p:attrNameLst>
                                      </p:cBhvr>
                                      <p:tavLst>
                                        <p:tav tm="0">
                                          <p:val>
                                            <p:fltVal val="0"/>
                                          </p:val>
                                        </p:tav>
                                        <p:tav tm="100000">
                                          <p:val>
                                            <p:strVal val="#ppt_h"/>
                                          </p:val>
                                        </p:tav>
                                      </p:tavLst>
                                    </p:anim>
                                    <p:anim calcmode="lin" valueType="num">
                                      <p:cBhvr>
                                        <p:cTn id="951" dur="1000" fill="hold"/>
                                        <p:tgtEl>
                                          <p:spTgt spid="363"/>
                                        </p:tgtEl>
                                        <p:attrNameLst>
                                          <p:attrName>style.rotation</p:attrName>
                                        </p:attrNameLst>
                                      </p:cBhvr>
                                      <p:tavLst>
                                        <p:tav tm="0">
                                          <p:val>
                                            <p:fltVal val="90"/>
                                          </p:val>
                                        </p:tav>
                                        <p:tav tm="100000">
                                          <p:val>
                                            <p:fltVal val="0"/>
                                          </p:val>
                                        </p:tav>
                                      </p:tavLst>
                                    </p:anim>
                                    <p:animEffect transition="in" filter="fade">
                                      <p:cBhvr>
                                        <p:cTn id="952" dur="1000"/>
                                        <p:tgtEl>
                                          <p:spTgt spid="363"/>
                                        </p:tgtEl>
                                      </p:cBhvr>
                                    </p:animEffect>
                                  </p:childTnLst>
                                </p:cTn>
                              </p:par>
                              <p:par>
                                <p:cTn id="953" presetID="31" presetClass="entr" presetSubtype="0" fill="hold" grpId="0" nodeType="withEffect">
                                  <p:stCondLst>
                                    <p:cond delay="0"/>
                                  </p:stCondLst>
                                  <p:childTnLst>
                                    <p:set>
                                      <p:cBhvr>
                                        <p:cTn id="954" dur="1" fill="hold">
                                          <p:stCondLst>
                                            <p:cond delay="0"/>
                                          </p:stCondLst>
                                        </p:cTn>
                                        <p:tgtEl>
                                          <p:spTgt spid="364"/>
                                        </p:tgtEl>
                                        <p:attrNameLst>
                                          <p:attrName>style.visibility</p:attrName>
                                        </p:attrNameLst>
                                      </p:cBhvr>
                                      <p:to>
                                        <p:strVal val="visible"/>
                                      </p:to>
                                    </p:set>
                                    <p:anim calcmode="lin" valueType="num">
                                      <p:cBhvr>
                                        <p:cTn id="955" dur="1000" fill="hold"/>
                                        <p:tgtEl>
                                          <p:spTgt spid="364"/>
                                        </p:tgtEl>
                                        <p:attrNameLst>
                                          <p:attrName>ppt_w</p:attrName>
                                        </p:attrNameLst>
                                      </p:cBhvr>
                                      <p:tavLst>
                                        <p:tav tm="0">
                                          <p:val>
                                            <p:fltVal val="0"/>
                                          </p:val>
                                        </p:tav>
                                        <p:tav tm="100000">
                                          <p:val>
                                            <p:strVal val="#ppt_w"/>
                                          </p:val>
                                        </p:tav>
                                      </p:tavLst>
                                    </p:anim>
                                    <p:anim calcmode="lin" valueType="num">
                                      <p:cBhvr>
                                        <p:cTn id="956" dur="1000" fill="hold"/>
                                        <p:tgtEl>
                                          <p:spTgt spid="364"/>
                                        </p:tgtEl>
                                        <p:attrNameLst>
                                          <p:attrName>ppt_h</p:attrName>
                                        </p:attrNameLst>
                                      </p:cBhvr>
                                      <p:tavLst>
                                        <p:tav tm="0">
                                          <p:val>
                                            <p:fltVal val="0"/>
                                          </p:val>
                                        </p:tav>
                                        <p:tav tm="100000">
                                          <p:val>
                                            <p:strVal val="#ppt_h"/>
                                          </p:val>
                                        </p:tav>
                                      </p:tavLst>
                                    </p:anim>
                                    <p:anim calcmode="lin" valueType="num">
                                      <p:cBhvr>
                                        <p:cTn id="957" dur="1000" fill="hold"/>
                                        <p:tgtEl>
                                          <p:spTgt spid="364"/>
                                        </p:tgtEl>
                                        <p:attrNameLst>
                                          <p:attrName>style.rotation</p:attrName>
                                        </p:attrNameLst>
                                      </p:cBhvr>
                                      <p:tavLst>
                                        <p:tav tm="0">
                                          <p:val>
                                            <p:fltVal val="90"/>
                                          </p:val>
                                        </p:tav>
                                        <p:tav tm="100000">
                                          <p:val>
                                            <p:fltVal val="0"/>
                                          </p:val>
                                        </p:tav>
                                      </p:tavLst>
                                    </p:anim>
                                    <p:animEffect transition="in" filter="fade">
                                      <p:cBhvr>
                                        <p:cTn id="958" dur="1000"/>
                                        <p:tgtEl>
                                          <p:spTgt spid="364"/>
                                        </p:tgtEl>
                                      </p:cBhvr>
                                    </p:animEffect>
                                  </p:childTnLst>
                                </p:cTn>
                              </p:par>
                              <p:par>
                                <p:cTn id="959" presetID="31" presetClass="entr" presetSubtype="0" fill="hold" grpId="0" nodeType="withEffect">
                                  <p:stCondLst>
                                    <p:cond delay="0"/>
                                  </p:stCondLst>
                                  <p:childTnLst>
                                    <p:set>
                                      <p:cBhvr>
                                        <p:cTn id="960" dur="1" fill="hold">
                                          <p:stCondLst>
                                            <p:cond delay="0"/>
                                          </p:stCondLst>
                                        </p:cTn>
                                        <p:tgtEl>
                                          <p:spTgt spid="365"/>
                                        </p:tgtEl>
                                        <p:attrNameLst>
                                          <p:attrName>style.visibility</p:attrName>
                                        </p:attrNameLst>
                                      </p:cBhvr>
                                      <p:to>
                                        <p:strVal val="visible"/>
                                      </p:to>
                                    </p:set>
                                    <p:anim calcmode="lin" valueType="num">
                                      <p:cBhvr>
                                        <p:cTn id="961" dur="1000" fill="hold"/>
                                        <p:tgtEl>
                                          <p:spTgt spid="365"/>
                                        </p:tgtEl>
                                        <p:attrNameLst>
                                          <p:attrName>ppt_w</p:attrName>
                                        </p:attrNameLst>
                                      </p:cBhvr>
                                      <p:tavLst>
                                        <p:tav tm="0">
                                          <p:val>
                                            <p:fltVal val="0"/>
                                          </p:val>
                                        </p:tav>
                                        <p:tav tm="100000">
                                          <p:val>
                                            <p:strVal val="#ppt_w"/>
                                          </p:val>
                                        </p:tav>
                                      </p:tavLst>
                                    </p:anim>
                                    <p:anim calcmode="lin" valueType="num">
                                      <p:cBhvr>
                                        <p:cTn id="962" dur="1000" fill="hold"/>
                                        <p:tgtEl>
                                          <p:spTgt spid="365"/>
                                        </p:tgtEl>
                                        <p:attrNameLst>
                                          <p:attrName>ppt_h</p:attrName>
                                        </p:attrNameLst>
                                      </p:cBhvr>
                                      <p:tavLst>
                                        <p:tav tm="0">
                                          <p:val>
                                            <p:fltVal val="0"/>
                                          </p:val>
                                        </p:tav>
                                        <p:tav tm="100000">
                                          <p:val>
                                            <p:strVal val="#ppt_h"/>
                                          </p:val>
                                        </p:tav>
                                      </p:tavLst>
                                    </p:anim>
                                    <p:anim calcmode="lin" valueType="num">
                                      <p:cBhvr>
                                        <p:cTn id="963" dur="1000" fill="hold"/>
                                        <p:tgtEl>
                                          <p:spTgt spid="365"/>
                                        </p:tgtEl>
                                        <p:attrNameLst>
                                          <p:attrName>style.rotation</p:attrName>
                                        </p:attrNameLst>
                                      </p:cBhvr>
                                      <p:tavLst>
                                        <p:tav tm="0">
                                          <p:val>
                                            <p:fltVal val="90"/>
                                          </p:val>
                                        </p:tav>
                                        <p:tav tm="100000">
                                          <p:val>
                                            <p:fltVal val="0"/>
                                          </p:val>
                                        </p:tav>
                                      </p:tavLst>
                                    </p:anim>
                                    <p:animEffect transition="in" filter="fade">
                                      <p:cBhvr>
                                        <p:cTn id="964" dur="1000"/>
                                        <p:tgtEl>
                                          <p:spTgt spid="365"/>
                                        </p:tgtEl>
                                      </p:cBhvr>
                                    </p:animEffect>
                                  </p:childTnLst>
                                </p:cTn>
                              </p:par>
                              <p:par>
                                <p:cTn id="965" presetID="31" presetClass="entr" presetSubtype="0" fill="hold" grpId="0" nodeType="withEffect">
                                  <p:stCondLst>
                                    <p:cond delay="0"/>
                                  </p:stCondLst>
                                  <p:childTnLst>
                                    <p:set>
                                      <p:cBhvr>
                                        <p:cTn id="966" dur="1" fill="hold">
                                          <p:stCondLst>
                                            <p:cond delay="0"/>
                                          </p:stCondLst>
                                        </p:cTn>
                                        <p:tgtEl>
                                          <p:spTgt spid="366"/>
                                        </p:tgtEl>
                                        <p:attrNameLst>
                                          <p:attrName>style.visibility</p:attrName>
                                        </p:attrNameLst>
                                      </p:cBhvr>
                                      <p:to>
                                        <p:strVal val="visible"/>
                                      </p:to>
                                    </p:set>
                                    <p:anim calcmode="lin" valueType="num">
                                      <p:cBhvr>
                                        <p:cTn id="967" dur="1000" fill="hold"/>
                                        <p:tgtEl>
                                          <p:spTgt spid="366"/>
                                        </p:tgtEl>
                                        <p:attrNameLst>
                                          <p:attrName>ppt_w</p:attrName>
                                        </p:attrNameLst>
                                      </p:cBhvr>
                                      <p:tavLst>
                                        <p:tav tm="0">
                                          <p:val>
                                            <p:fltVal val="0"/>
                                          </p:val>
                                        </p:tav>
                                        <p:tav tm="100000">
                                          <p:val>
                                            <p:strVal val="#ppt_w"/>
                                          </p:val>
                                        </p:tav>
                                      </p:tavLst>
                                    </p:anim>
                                    <p:anim calcmode="lin" valueType="num">
                                      <p:cBhvr>
                                        <p:cTn id="968" dur="1000" fill="hold"/>
                                        <p:tgtEl>
                                          <p:spTgt spid="366"/>
                                        </p:tgtEl>
                                        <p:attrNameLst>
                                          <p:attrName>ppt_h</p:attrName>
                                        </p:attrNameLst>
                                      </p:cBhvr>
                                      <p:tavLst>
                                        <p:tav tm="0">
                                          <p:val>
                                            <p:fltVal val="0"/>
                                          </p:val>
                                        </p:tav>
                                        <p:tav tm="100000">
                                          <p:val>
                                            <p:strVal val="#ppt_h"/>
                                          </p:val>
                                        </p:tav>
                                      </p:tavLst>
                                    </p:anim>
                                    <p:anim calcmode="lin" valueType="num">
                                      <p:cBhvr>
                                        <p:cTn id="969" dur="1000" fill="hold"/>
                                        <p:tgtEl>
                                          <p:spTgt spid="366"/>
                                        </p:tgtEl>
                                        <p:attrNameLst>
                                          <p:attrName>style.rotation</p:attrName>
                                        </p:attrNameLst>
                                      </p:cBhvr>
                                      <p:tavLst>
                                        <p:tav tm="0">
                                          <p:val>
                                            <p:fltVal val="90"/>
                                          </p:val>
                                        </p:tav>
                                        <p:tav tm="100000">
                                          <p:val>
                                            <p:fltVal val="0"/>
                                          </p:val>
                                        </p:tav>
                                      </p:tavLst>
                                    </p:anim>
                                    <p:animEffect transition="in" filter="fade">
                                      <p:cBhvr>
                                        <p:cTn id="970" dur="1000"/>
                                        <p:tgtEl>
                                          <p:spTgt spid="366"/>
                                        </p:tgtEl>
                                      </p:cBhvr>
                                    </p:animEffect>
                                  </p:childTnLst>
                                </p:cTn>
                              </p:par>
                              <p:par>
                                <p:cTn id="971" presetID="31" presetClass="entr" presetSubtype="0" fill="hold" grpId="0" nodeType="withEffect">
                                  <p:stCondLst>
                                    <p:cond delay="0"/>
                                  </p:stCondLst>
                                  <p:childTnLst>
                                    <p:set>
                                      <p:cBhvr>
                                        <p:cTn id="972" dur="1" fill="hold">
                                          <p:stCondLst>
                                            <p:cond delay="0"/>
                                          </p:stCondLst>
                                        </p:cTn>
                                        <p:tgtEl>
                                          <p:spTgt spid="367"/>
                                        </p:tgtEl>
                                        <p:attrNameLst>
                                          <p:attrName>style.visibility</p:attrName>
                                        </p:attrNameLst>
                                      </p:cBhvr>
                                      <p:to>
                                        <p:strVal val="visible"/>
                                      </p:to>
                                    </p:set>
                                    <p:anim calcmode="lin" valueType="num">
                                      <p:cBhvr>
                                        <p:cTn id="973" dur="1000" fill="hold"/>
                                        <p:tgtEl>
                                          <p:spTgt spid="367"/>
                                        </p:tgtEl>
                                        <p:attrNameLst>
                                          <p:attrName>ppt_w</p:attrName>
                                        </p:attrNameLst>
                                      </p:cBhvr>
                                      <p:tavLst>
                                        <p:tav tm="0">
                                          <p:val>
                                            <p:fltVal val="0"/>
                                          </p:val>
                                        </p:tav>
                                        <p:tav tm="100000">
                                          <p:val>
                                            <p:strVal val="#ppt_w"/>
                                          </p:val>
                                        </p:tav>
                                      </p:tavLst>
                                    </p:anim>
                                    <p:anim calcmode="lin" valueType="num">
                                      <p:cBhvr>
                                        <p:cTn id="974" dur="1000" fill="hold"/>
                                        <p:tgtEl>
                                          <p:spTgt spid="367"/>
                                        </p:tgtEl>
                                        <p:attrNameLst>
                                          <p:attrName>ppt_h</p:attrName>
                                        </p:attrNameLst>
                                      </p:cBhvr>
                                      <p:tavLst>
                                        <p:tav tm="0">
                                          <p:val>
                                            <p:fltVal val="0"/>
                                          </p:val>
                                        </p:tav>
                                        <p:tav tm="100000">
                                          <p:val>
                                            <p:strVal val="#ppt_h"/>
                                          </p:val>
                                        </p:tav>
                                      </p:tavLst>
                                    </p:anim>
                                    <p:anim calcmode="lin" valueType="num">
                                      <p:cBhvr>
                                        <p:cTn id="975" dur="1000" fill="hold"/>
                                        <p:tgtEl>
                                          <p:spTgt spid="367"/>
                                        </p:tgtEl>
                                        <p:attrNameLst>
                                          <p:attrName>style.rotation</p:attrName>
                                        </p:attrNameLst>
                                      </p:cBhvr>
                                      <p:tavLst>
                                        <p:tav tm="0">
                                          <p:val>
                                            <p:fltVal val="90"/>
                                          </p:val>
                                        </p:tav>
                                        <p:tav tm="100000">
                                          <p:val>
                                            <p:fltVal val="0"/>
                                          </p:val>
                                        </p:tav>
                                      </p:tavLst>
                                    </p:anim>
                                    <p:animEffect transition="in" filter="fade">
                                      <p:cBhvr>
                                        <p:cTn id="976" dur="1000"/>
                                        <p:tgtEl>
                                          <p:spTgt spid="367"/>
                                        </p:tgtEl>
                                      </p:cBhvr>
                                    </p:animEffect>
                                  </p:childTnLst>
                                </p:cTn>
                              </p:par>
                              <p:par>
                                <p:cTn id="977" presetID="31" presetClass="entr" presetSubtype="0" fill="hold" grpId="0" nodeType="withEffect">
                                  <p:stCondLst>
                                    <p:cond delay="0"/>
                                  </p:stCondLst>
                                  <p:childTnLst>
                                    <p:set>
                                      <p:cBhvr>
                                        <p:cTn id="978" dur="1" fill="hold">
                                          <p:stCondLst>
                                            <p:cond delay="0"/>
                                          </p:stCondLst>
                                        </p:cTn>
                                        <p:tgtEl>
                                          <p:spTgt spid="368"/>
                                        </p:tgtEl>
                                        <p:attrNameLst>
                                          <p:attrName>style.visibility</p:attrName>
                                        </p:attrNameLst>
                                      </p:cBhvr>
                                      <p:to>
                                        <p:strVal val="visible"/>
                                      </p:to>
                                    </p:set>
                                    <p:anim calcmode="lin" valueType="num">
                                      <p:cBhvr>
                                        <p:cTn id="979" dur="1000" fill="hold"/>
                                        <p:tgtEl>
                                          <p:spTgt spid="368"/>
                                        </p:tgtEl>
                                        <p:attrNameLst>
                                          <p:attrName>ppt_w</p:attrName>
                                        </p:attrNameLst>
                                      </p:cBhvr>
                                      <p:tavLst>
                                        <p:tav tm="0">
                                          <p:val>
                                            <p:fltVal val="0"/>
                                          </p:val>
                                        </p:tav>
                                        <p:tav tm="100000">
                                          <p:val>
                                            <p:strVal val="#ppt_w"/>
                                          </p:val>
                                        </p:tav>
                                      </p:tavLst>
                                    </p:anim>
                                    <p:anim calcmode="lin" valueType="num">
                                      <p:cBhvr>
                                        <p:cTn id="980" dur="1000" fill="hold"/>
                                        <p:tgtEl>
                                          <p:spTgt spid="368"/>
                                        </p:tgtEl>
                                        <p:attrNameLst>
                                          <p:attrName>ppt_h</p:attrName>
                                        </p:attrNameLst>
                                      </p:cBhvr>
                                      <p:tavLst>
                                        <p:tav tm="0">
                                          <p:val>
                                            <p:fltVal val="0"/>
                                          </p:val>
                                        </p:tav>
                                        <p:tav tm="100000">
                                          <p:val>
                                            <p:strVal val="#ppt_h"/>
                                          </p:val>
                                        </p:tav>
                                      </p:tavLst>
                                    </p:anim>
                                    <p:anim calcmode="lin" valueType="num">
                                      <p:cBhvr>
                                        <p:cTn id="981" dur="1000" fill="hold"/>
                                        <p:tgtEl>
                                          <p:spTgt spid="368"/>
                                        </p:tgtEl>
                                        <p:attrNameLst>
                                          <p:attrName>style.rotation</p:attrName>
                                        </p:attrNameLst>
                                      </p:cBhvr>
                                      <p:tavLst>
                                        <p:tav tm="0">
                                          <p:val>
                                            <p:fltVal val="90"/>
                                          </p:val>
                                        </p:tav>
                                        <p:tav tm="100000">
                                          <p:val>
                                            <p:fltVal val="0"/>
                                          </p:val>
                                        </p:tav>
                                      </p:tavLst>
                                    </p:anim>
                                    <p:animEffect transition="in" filter="fade">
                                      <p:cBhvr>
                                        <p:cTn id="982" dur="1000"/>
                                        <p:tgtEl>
                                          <p:spTgt spid="368"/>
                                        </p:tgtEl>
                                      </p:cBhvr>
                                    </p:animEffect>
                                  </p:childTnLst>
                                </p:cTn>
                              </p:par>
                              <p:par>
                                <p:cTn id="983" presetID="31" presetClass="entr" presetSubtype="0" fill="hold" grpId="0" nodeType="withEffect">
                                  <p:stCondLst>
                                    <p:cond delay="0"/>
                                  </p:stCondLst>
                                  <p:childTnLst>
                                    <p:set>
                                      <p:cBhvr>
                                        <p:cTn id="984" dur="1" fill="hold">
                                          <p:stCondLst>
                                            <p:cond delay="0"/>
                                          </p:stCondLst>
                                        </p:cTn>
                                        <p:tgtEl>
                                          <p:spTgt spid="369"/>
                                        </p:tgtEl>
                                        <p:attrNameLst>
                                          <p:attrName>style.visibility</p:attrName>
                                        </p:attrNameLst>
                                      </p:cBhvr>
                                      <p:to>
                                        <p:strVal val="visible"/>
                                      </p:to>
                                    </p:set>
                                    <p:anim calcmode="lin" valueType="num">
                                      <p:cBhvr>
                                        <p:cTn id="985" dur="1000" fill="hold"/>
                                        <p:tgtEl>
                                          <p:spTgt spid="369"/>
                                        </p:tgtEl>
                                        <p:attrNameLst>
                                          <p:attrName>ppt_w</p:attrName>
                                        </p:attrNameLst>
                                      </p:cBhvr>
                                      <p:tavLst>
                                        <p:tav tm="0">
                                          <p:val>
                                            <p:fltVal val="0"/>
                                          </p:val>
                                        </p:tav>
                                        <p:tav tm="100000">
                                          <p:val>
                                            <p:strVal val="#ppt_w"/>
                                          </p:val>
                                        </p:tav>
                                      </p:tavLst>
                                    </p:anim>
                                    <p:anim calcmode="lin" valueType="num">
                                      <p:cBhvr>
                                        <p:cTn id="986" dur="1000" fill="hold"/>
                                        <p:tgtEl>
                                          <p:spTgt spid="369"/>
                                        </p:tgtEl>
                                        <p:attrNameLst>
                                          <p:attrName>ppt_h</p:attrName>
                                        </p:attrNameLst>
                                      </p:cBhvr>
                                      <p:tavLst>
                                        <p:tav tm="0">
                                          <p:val>
                                            <p:fltVal val="0"/>
                                          </p:val>
                                        </p:tav>
                                        <p:tav tm="100000">
                                          <p:val>
                                            <p:strVal val="#ppt_h"/>
                                          </p:val>
                                        </p:tav>
                                      </p:tavLst>
                                    </p:anim>
                                    <p:anim calcmode="lin" valueType="num">
                                      <p:cBhvr>
                                        <p:cTn id="987" dur="1000" fill="hold"/>
                                        <p:tgtEl>
                                          <p:spTgt spid="369"/>
                                        </p:tgtEl>
                                        <p:attrNameLst>
                                          <p:attrName>style.rotation</p:attrName>
                                        </p:attrNameLst>
                                      </p:cBhvr>
                                      <p:tavLst>
                                        <p:tav tm="0">
                                          <p:val>
                                            <p:fltVal val="90"/>
                                          </p:val>
                                        </p:tav>
                                        <p:tav tm="100000">
                                          <p:val>
                                            <p:fltVal val="0"/>
                                          </p:val>
                                        </p:tav>
                                      </p:tavLst>
                                    </p:anim>
                                    <p:animEffect transition="in" filter="fade">
                                      <p:cBhvr>
                                        <p:cTn id="988" dur="1000"/>
                                        <p:tgtEl>
                                          <p:spTgt spid="369"/>
                                        </p:tgtEl>
                                      </p:cBhvr>
                                    </p:animEffect>
                                  </p:childTnLst>
                                </p:cTn>
                              </p:par>
                              <p:par>
                                <p:cTn id="989" presetID="31" presetClass="entr" presetSubtype="0" fill="hold" grpId="0" nodeType="withEffect">
                                  <p:stCondLst>
                                    <p:cond delay="0"/>
                                  </p:stCondLst>
                                  <p:childTnLst>
                                    <p:set>
                                      <p:cBhvr>
                                        <p:cTn id="990" dur="1" fill="hold">
                                          <p:stCondLst>
                                            <p:cond delay="0"/>
                                          </p:stCondLst>
                                        </p:cTn>
                                        <p:tgtEl>
                                          <p:spTgt spid="370"/>
                                        </p:tgtEl>
                                        <p:attrNameLst>
                                          <p:attrName>style.visibility</p:attrName>
                                        </p:attrNameLst>
                                      </p:cBhvr>
                                      <p:to>
                                        <p:strVal val="visible"/>
                                      </p:to>
                                    </p:set>
                                    <p:anim calcmode="lin" valueType="num">
                                      <p:cBhvr>
                                        <p:cTn id="991" dur="1000" fill="hold"/>
                                        <p:tgtEl>
                                          <p:spTgt spid="370"/>
                                        </p:tgtEl>
                                        <p:attrNameLst>
                                          <p:attrName>ppt_w</p:attrName>
                                        </p:attrNameLst>
                                      </p:cBhvr>
                                      <p:tavLst>
                                        <p:tav tm="0">
                                          <p:val>
                                            <p:fltVal val="0"/>
                                          </p:val>
                                        </p:tav>
                                        <p:tav tm="100000">
                                          <p:val>
                                            <p:strVal val="#ppt_w"/>
                                          </p:val>
                                        </p:tav>
                                      </p:tavLst>
                                    </p:anim>
                                    <p:anim calcmode="lin" valueType="num">
                                      <p:cBhvr>
                                        <p:cTn id="992" dur="1000" fill="hold"/>
                                        <p:tgtEl>
                                          <p:spTgt spid="370"/>
                                        </p:tgtEl>
                                        <p:attrNameLst>
                                          <p:attrName>ppt_h</p:attrName>
                                        </p:attrNameLst>
                                      </p:cBhvr>
                                      <p:tavLst>
                                        <p:tav tm="0">
                                          <p:val>
                                            <p:fltVal val="0"/>
                                          </p:val>
                                        </p:tav>
                                        <p:tav tm="100000">
                                          <p:val>
                                            <p:strVal val="#ppt_h"/>
                                          </p:val>
                                        </p:tav>
                                      </p:tavLst>
                                    </p:anim>
                                    <p:anim calcmode="lin" valueType="num">
                                      <p:cBhvr>
                                        <p:cTn id="993" dur="1000" fill="hold"/>
                                        <p:tgtEl>
                                          <p:spTgt spid="370"/>
                                        </p:tgtEl>
                                        <p:attrNameLst>
                                          <p:attrName>style.rotation</p:attrName>
                                        </p:attrNameLst>
                                      </p:cBhvr>
                                      <p:tavLst>
                                        <p:tav tm="0">
                                          <p:val>
                                            <p:fltVal val="90"/>
                                          </p:val>
                                        </p:tav>
                                        <p:tav tm="100000">
                                          <p:val>
                                            <p:fltVal val="0"/>
                                          </p:val>
                                        </p:tav>
                                      </p:tavLst>
                                    </p:anim>
                                    <p:animEffect transition="in" filter="fade">
                                      <p:cBhvr>
                                        <p:cTn id="994" dur="1000"/>
                                        <p:tgtEl>
                                          <p:spTgt spid="370"/>
                                        </p:tgtEl>
                                      </p:cBhvr>
                                    </p:animEffect>
                                  </p:childTnLst>
                                </p:cTn>
                              </p:par>
                              <p:par>
                                <p:cTn id="995" presetID="31" presetClass="entr" presetSubtype="0" fill="hold" grpId="0" nodeType="withEffect">
                                  <p:stCondLst>
                                    <p:cond delay="0"/>
                                  </p:stCondLst>
                                  <p:childTnLst>
                                    <p:set>
                                      <p:cBhvr>
                                        <p:cTn id="996" dur="1" fill="hold">
                                          <p:stCondLst>
                                            <p:cond delay="0"/>
                                          </p:stCondLst>
                                        </p:cTn>
                                        <p:tgtEl>
                                          <p:spTgt spid="371"/>
                                        </p:tgtEl>
                                        <p:attrNameLst>
                                          <p:attrName>style.visibility</p:attrName>
                                        </p:attrNameLst>
                                      </p:cBhvr>
                                      <p:to>
                                        <p:strVal val="visible"/>
                                      </p:to>
                                    </p:set>
                                    <p:anim calcmode="lin" valueType="num">
                                      <p:cBhvr>
                                        <p:cTn id="997" dur="1000" fill="hold"/>
                                        <p:tgtEl>
                                          <p:spTgt spid="371"/>
                                        </p:tgtEl>
                                        <p:attrNameLst>
                                          <p:attrName>ppt_w</p:attrName>
                                        </p:attrNameLst>
                                      </p:cBhvr>
                                      <p:tavLst>
                                        <p:tav tm="0">
                                          <p:val>
                                            <p:fltVal val="0"/>
                                          </p:val>
                                        </p:tav>
                                        <p:tav tm="100000">
                                          <p:val>
                                            <p:strVal val="#ppt_w"/>
                                          </p:val>
                                        </p:tav>
                                      </p:tavLst>
                                    </p:anim>
                                    <p:anim calcmode="lin" valueType="num">
                                      <p:cBhvr>
                                        <p:cTn id="998" dur="1000" fill="hold"/>
                                        <p:tgtEl>
                                          <p:spTgt spid="371"/>
                                        </p:tgtEl>
                                        <p:attrNameLst>
                                          <p:attrName>ppt_h</p:attrName>
                                        </p:attrNameLst>
                                      </p:cBhvr>
                                      <p:tavLst>
                                        <p:tav tm="0">
                                          <p:val>
                                            <p:fltVal val="0"/>
                                          </p:val>
                                        </p:tav>
                                        <p:tav tm="100000">
                                          <p:val>
                                            <p:strVal val="#ppt_h"/>
                                          </p:val>
                                        </p:tav>
                                      </p:tavLst>
                                    </p:anim>
                                    <p:anim calcmode="lin" valueType="num">
                                      <p:cBhvr>
                                        <p:cTn id="999" dur="1000" fill="hold"/>
                                        <p:tgtEl>
                                          <p:spTgt spid="371"/>
                                        </p:tgtEl>
                                        <p:attrNameLst>
                                          <p:attrName>style.rotation</p:attrName>
                                        </p:attrNameLst>
                                      </p:cBhvr>
                                      <p:tavLst>
                                        <p:tav tm="0">
                                          <p:val>
                                            <p:fltVal val="90"/>
                                          </p:val>
                                        </p:tav>
                                        <p:tav tm="100000">
                                          <p:val>
                                            <p:fltVal val="0"/>
                                          </p:val>
                                        </p:tav>
                                      </p:tavLst>
                                    </p:anim>
                                    <p:animEffect transition="in" filter="fade">
                                      <p:cBhvr>
                                        <p:cTn id="1000" dur="1000"/>
                                        <p:tgtEl>
                                          <p:spTgt spid="371"/>
                                        </p:tgtEl>
                                      </p:cBhvr>
                                    </p:animEffect>
                                  </p:childTnLst>
                                </p:cTn>
                              </p:par>
                              <p:par>
                                <p:cTn id="1001" presetID="31" presetClass="entr" presetSubtype="0" fill="hold" grpId="0" nodeType="withEffect">
                                  <p:stCondLst>
                                    <p:cond delay="0"/>
                                  </p:stCondLst>
                                  <p:childTnLst>
                                    <p:set>
                                      <p:cBhvr>
                                        <p:cTn id="1002" dur="1" fill="hold">
                                          <p:stCondLst>
                                            <p:cond delay="0"/>
                                          </p:stCondLst>
                                        </p:cTn>
                                        <p:tgtEl>
                                          <p:spTgt spid="372"/>
                                        </p:tgtEl>
                                        <p:attrNameLst>
                                          <p:attrName>style.visibility</p:attrName>
                                        </p:attrNameLst>
                                      </p:cBhvr>
                                      <p:to>
                                        <p:strVal val="visible"/>
                                      </p:to>
                                    </p:set>
                                    <p:anim calcmode="lin" valueType="num">
                                      <p:cBhvr>
                                        <p:cTn id="1003" dur="1000" fill="hold"/>
                                        <p:tgtEl>
                                          <p:spTgt spid="372"/>
                                        </p:tgtEl>
                                        <p:attrNameLst>
                                          <p:attrName>ppt_w</p:attrName>
                                        </p:attrNameLst>
                                      </p:cBhvr>
                                      <p:tavLst>
                                        <p:tav tm="0">
                                          <p:val>
                                            <p:fltVal val="0"/>
                                          </p:val>
                                        </p:tav>
                                        <p:tav tm="100000">
                                          <p:val>
                                            <p:strVal val="#ppt_w"/>
                                          </p:val>
                                        </p:tav>
                                      </p:tavLst>
                                    </p:anim>
                                    <p:anim calcmode="lin" valueType="num">
                                      <p:cBhvr>
                                        <p:cTn id="1004" dur="1000" fill="hold"/>
                                        <p:tgtEl>
                                          <p:spTgt spid="372"/>
                                        </p:tgtEl>
                                        <p:attrNameLst>
                                          <p:attrName>ppt_h</p:attrName>
                                        </p:attrNameLst>
                                      </p:cBhvr>
                                      <p:tavLst>
                                        <p:tav tm="0">
                                          <p:val>
                                            <p:fltVal val="0"/>
                                          </p:val>
                                        </p:tav>
                                        <p:tav tm="100000">
                                          <p:val>
                                            <p:strVal val="#ppt_h"/>
                                          </p:val>
                                        </p:tav>
                                      </p:tavLst>
                                    </p:anim>
                                    <p:anim calcmode="lin" valueType="num">
                                      <p:cBhvr>
                                        <p:cTn id="1005" dur="1000" fill="hold"/>
                                        <p:tgtEl>
                                          <p:spTgt spid="372"/>
                                        </p:tgtEl>
                                        <p:attrNameLst>
                                          <p:attrName>style.rotation</p:attrName>
                                        </p:attrNameLst>
                                      </p:cBhvr>
                                      <p:tavLst>
                                        <p:tav tm="0">
                                          <p:val>
                                            <p:fltVal val="90"/>
                                          </p:val>
                                        </p:tav>
                                        <p:tav tm="100000">
                                          <p:val>
                                            <p:fltVal val="0"/>
                                          </p:val>
                                        </p:tav>
                                      </p:tavLst>
                                    </p:anim>
                                    <p:animEffect transition="in" filter="fade">
                                      <p:cBhvr>
                                        <p:cTn id="1006" dur="1000"/>
                                        <p:tgtEl>
                                          <p:spTgt spid="372"/>
                                        </p:tgtEl>
                                      </p:cBhvr>
                                    </p:animEffect>
                                  </p:childTnLst>
                                </p:cTn>
                              </p:par>
                              <p:par>
                                <p:cTn id="1007" presetID="31" presetClass="entr" presetSubtype="0" fill="hold" grpId="0" nodeType="withEffect">
                                  <p:stCondLst>
                                    <p:cond delay="0"/>
                                  </p:stCondLst>
                                  <p:childTnLst>
                                    <p:set>
                                      <p:cBhvr>
                                        <p:cTn id="1008" dur="1" fill="hold">
                                          <p:stCondLst>
                                            <p:cond delay="0"/>
                                          </p:stCondLst>
                                        </p:cTn>
                                        <p:tgtEl>
                                          <p:spTgt spid="373"/>
                                        </p:tgtEl>
                                        <p:attrNameLst>
                                          <p:attrName>style.visibility</p:attrName>
                                        </p:attrNameLst>
                                      </p:cBhvr>
                                      <p:to>
                                        <p:strVal val="visible"/>
                                      </p:to>
                                    </p:set>
                                    <p:anim calcmode="lin" valueType="num">
                                      <p:cBhvr>
                                        <p:cTn id="1009" dur="1000" fill="hold"/>
                                        <p:tgtEl>
                                          <p:spTgt spid="373"/>
                                        </p:tgtEl>
                                        <p:attrNameLst>
                                          <p:attrName>ppt_w</p:attrName>
                                        </p:attrNameLst>
                                      </p:cBhvr>
                                      <p:tavLst>
                                        <p:tav tm="0">
                                          <p:val>
                                            <p:fltVal val="0"/>
                                          </p:val>
                                        </p:tav>
                                        <p:tav tm="100000">
                                          <p:val>
                                            <p:strVal val="#ppt_w"/>
                                          </p:val>
                                        </p:tav>
                                      </p:tavLst>
                                    </p:anim>
                                    <p:anim calcmode="lin" valueType="num">
                                      <p:cBhvr>
                                        <p:cTn id="1010" dur="1000" fill="hold"/>
                                        <p:tgtEl>
                                          <p:spTgt spid="373"/>
                                        </p:tgtEl>
                                        <p:attrNameLst>
                                          <p:attrName>ppt_h</p:attrName>
                                        </p:attrNameLst>
                                      </p:cBhvr>
                                      <p:tavLst>
                                        <p:tav tm="0">
                                          <p:val>
                                            <p:fltVal val="0"/>
                                          </p:val>
                                        </p:tav>
                                        <p:tav tm="100000">
                                          <p:val>
                                            <p:strVal val="#ppt_h"/>
                                          </p:val>
                                        </p:tav>
                                      </p:tavLst>
                                    </p:anim>
                                    <p:anim calcmode="lin" valueType="num">
                                      <p:cBhvr>
                                        <p:cTn id="1011" dur="1000" fill="hold"/>
                                        <p:tgtEl>
                                          <p:spTgt spid="373"/>
                                        </p:tgtEl>
                                        <p:attrNameLst>
                                          <p:attrName>style.rotation</p:attrName>
                                        </p:attrNameLst>
                                      </p:cBhvr>
                                      <p:tavLst>
                                        <p:tav tm="0">
                                          <p:val>
                                            <p:fltVal val="90"/>
                                          </p:val>
                                        </p:tav>
                                        <p:tav tm="100000">
                                          <p:val>
                                            <p:fltVal val="0"/>
                                          </p:val>
                                        </p:tav>
                                      </p:tavLst>
                                    </p:anim>
                                    <p:animEffect transition="in" filter="fade">
                                      <p:cBhvr>
                                        <p:cTn id="1012" dur="1000"/>
                                        <p:tgtEl>
                                          <p:spTgt spid="373"/>
                                        </p:tgtEl>
                                      </p:cBhvr>
                                    </p:animEffect>
                                  </p:childTnLst>
                                </p:cTn>
                              </p:par>
                              <p:par>
                                <p:cTn id="1013" presetID="31" presetClass="entr" presetSubtype="0" fill="hold" grpId="0" nodeType="withEffect">
                                  <p:stCondLst>
                                    <p:cond delay="0"/>
                                  </p:stCondLst>
                                  <p:childTnLst>
                                    <p:set>
                                      <p:cBhvr>
                                        <p:cTn id="1014" dur="1" fill="hold">
                                          <p:stCondLst>
                                            <p:cond delay="0"/>
                                          </p:stCondLst>
                                        </p:cTn>
                                        <p:tgtEl>
                                          <p:spTgt spid="374"/>
                                        </p:tgtEl>
                                        <p:attrNameLst>
                                          <p:attrName>style.visibility</p:attrName>
                                        </p:attrNameLst>
                                      </p:cBhvr>
                                      <p:to>
                                        <p:strVal val="visible"/>
                                      </p:to>
                                    </p:set>
                                    <p:anim calcmode="lin" valueType="num">
                                      <p:cBhvr>
                                        <p:cTn id="1015" dur="1000" fill="hold"/>
                                        <p:tgtEl>
                                          <p:spTgt spid="374"/>
                                        </p:tgtEl>
                                        <p:attrNameLst>
                                          <p:attrName>ppt_w</p:attrName>
                                        </p:attrNameLst>
                                      </p:cBhvr>
                                      <p:tavLst>
                                        <p:tav tm="0">
                                          <p:val>
                                            <p:fltVal val="0"/>
                                          </p:val>
                                        </p:tav>
                                        <p:tav tm="100000">
                                          <p:val>
                                            <p:strVal val="#ppt_w"/>
                                          </p:val>
                                        </p:tav>
                                      </p:tavLst>
                                    </p:anim>
                                    <p:anim calcmode="lin" valueType="num">
                                      <p:cBhvr>
                                        <p:cTn id="1016" dur="1000" fill="hold"/>
                                        <p:tgtEl>
                                          <p:spTgt spid="374"/>
                                        </p:tgtEl>
                                        <p:attrNameLst>
                                          <p:attrName>ppt_h</p:attrName>
                                        </p:attrNameLst>
                                      </p:cBhvr>
                                      <p:tavLst>
                                        <p:tav tm="0">
                                          <p:val>
                                            <p:fltVal val="0"/>
                                          </p:val>
                                        </p:tav>
                                        <p:tav tm="100000">
                                          <p:val>
                                            <p:strVal val="#ppt_h"/>
                                          </p:val>
                                        </p:tav>
                                      </p:tavLst>
                                    </p:anim>
                                    <p:anim calcmode="lin" valueType="num">
                                      <p:cBhvr>
                                        <p:cTn id="1017" dur="1000" fill="hold"/>
                                        <p:tgtEl>
                                          <p:spTgt spid="374"/>
                                        </p:tgtEl>
                                        <p:attrNameLst>
                                          <p:attrName>style.rotation</p:attrName>
                                        </p:attrNameLst>
                                      </p:cBhvr>
                                      <p:tavLst>
                                        <p:tav tm="0">
                                          <p:val>
                                            <p:fltVal val="90"/>
                                          </p:val>
                                        </p:tav>
                                        <p:tav tm="100000">
                                          <p:val>
                                            <p:fltVal val="0"/>
                                          </p:val>
                                        </p:tav>
                                      </p:tavLst>
                                    </p:anim>
                                    <p:animEffect transition="in" filter="fade">
                                      <p:cBhvr>
                                        <p:cTn id="1018" dur="1000"/>
                                        <p:tgtEl>
                                          <p:spTgt spid="374"/>
                                        </p:tgtEl>
                                      </p:cBhvr>
                                    </p:animEffect>
                                  </p:childTnLst>
                                </p:cTn>
                              </p:par>
                              <p:par>
                                <p:cTn id="1019" presetID="31" presetClass="entr" presetSubtype="0" fill="hold" grpId="0" nodeType="withEffect">
                                  <p:stCondLst>
                                    <p:cond delay="0"/>
                                  </p:stCondLst>
                                  <p:childTnLst>
                                    <p:set>
                                      <p:cBhvr>
                                        <p:cTn id="1020" dur="1" fill="hold">
                                          <p:stCondLst>
                                            <p:cond delay="0"/>
                                          </p:stCondLst>
                                        </p:cTn>
                                        <p:tgtEl>
                                          <p:spTgt spid="375"/>
                                        </p:tgtEl>
                                        <p:attrNameLst>
                                          <p:attrName>style.visibility</p:attrName>
                                        </p:attrNameLst>
                                      </p:cBhvr>
                                      <p:to>
                                        <p:strVal val="visible"/>
                                      </p:to>
                                    </p:set>
                                    <p:anim calcmode="lin" valueType="num">
                                      <p:cBhvr>
                                        <p:cTn id="1021" dur="1000" fill="hold"/>
                                        <p:tgtEl>
                                          <p:spTgt spid="375"/>
                                        </p:tgtEl>
                                        <p:attrNameLst>
                                          <p:attrName>ppt_w</p:attrName>
                                        </p:attrNameLst>
                                      </p:cBhvr>
                                      <p:tavLst>
                                        <p:tav tm="0">
                                          <p:val>
                                            <p:fltVal val="0"/>
                                          </p:val>
                                        </p:tav>
                                        <p:tav tm="100000">
                                          <p:val>
                                            <p:strVal val="#ppt_w"/>
                                          </p:val>
                                        </p:tav>
                                      </p:tavLst>
                                    </p:anim>
                                    <p:anim calcmode="lin" valueType="num">
                                      <p:cBhvr>
                                        <p:cTn id="1022" dur="1000" fill="hold"/>
                                        <p:tgtEl>
                                          <p:spTgt spid="375"/>
                                        </p:tgtEl>
                                        <p:attrNameLst>
                                          <p:attrName>ppt_h</p:attrName>
                                        </p:attrNameLst>
                                      </p:cBhvr>
                                      <p:tavLst>
                                        <p:tav tm="0">
                                          <p:val>
                                            <p:fltVal val="0"/>
                                          </p:val>
                                        </p:tav>
                                        <p:tav tm="100000">
                                          <p:val>
                                            <p:strVal val="#ppt_h"/>
                                          </p:val>
                                        </p:tav>
                                      </p:tavLst>
                                    </p:anim>
                                    <p:anim calcmode="lin" valueType="num">
                                      <p:cBhvr>
                                        <p:cTn id="1023" dur="1000" fill="hold"/>
                                        <p:tgtEl>
                                          <p:spTgt spid="375"/>
                                        </p:tgtEl>
                                        <p:attrNameLst>
                                          <p:attrName>style.rotation</p:attrName>
                                        </p:attrNameLst>
                                      </p:cBhvr>
                                      <p:tavLst>
                                        <p:tav tm="0">
                                          <p:val>
                                            <p:fltVal val="90"/>
                                          </p:val>
                                        </p:tav>
                                        <p:tav tm="100000">
                                          <p:val>
                                            <p:fltVal val="0"/>
                                          </p:val>
                                        </p:tav>
                                      </p:tavLst>
                                    </p:anim>
                                    <p:animEffect transition="in" filter="fade">
                                      <p:cBhvr>
                                        <p:cTn id="1024" dur="1000"/>
                                        <p:tgtEl>
                                          <p:spTgt spid="375"/>
                                        </p:tgtEl>
                                      </p:cBhvr>
                                    </p:animEffect>
                                  </p:childTnLst>
                                </p:cTn>
                              </p:par>
                              <p:par>
                                <p:cTn id="1025" presetID="31" presetClass="entr" presetSubtype="0" fill="hold" grpId="0" nodeType="withEffect">
                                  <p:stCondLst>
                                    <p:cond delay="0"/>
                                  </p:stCondLst>
                                  <p:childTnLst>
                                    <p:set>
                                      <p:cBhvr>
                                        <p:cTn id="1026" dur="1" fill="hold">
                                          <p:stCondLst>
                                            <p:cond delay="0"/>
                                          </p:stCondLst>
                                        </p:cTn>
                                        <p:tgtEl>
                                          <p:spTgt spid="376"/>
                                        </p:tgtEl>
                                        <p:attrNameLst>
                                          <p:attrName>style.visibility</p:attrName>
                                        </p:attrNameLst>
                                      </p:cBhvr>
                                      <p:to>
                                        <p:strVal val="visible"/>
                                      </p:to>
                                    </p:set>
                                    <p:anim calcmode="lin" valueType="num">
                                      <p:cBhvr>
                                        <p:cTn id="1027" dur="1000" fill="hold"/>
                                        <p:tgtEl>
                                          <p:spTgt spid="376"/>
                                        </p:tgtEl>
                                        <p:attrNameLst>
                                          <p:attrName>ppt_w</p:attrName>
                                        </p:attrNameLst>
                                      </p:cBhvr>
                                      <p:tavLst>
                                        <p:tav tm="0">
                                          <p:val>
                                            <p:fltVal val="0"/>
                                          </p:val>
                                        </p:tav>
                                        <p:tav tm="100000">
                                          <p:val>
                                            <p:strVal val="#ppt_w"/>
                                          </p:val>
                                        </p:tav>
                                      </p:tavLst>
                                    </p:anim>
                                    <p:anim calcmode="lin" valueType="num">
                                      <p:cBhvr>
                                        <p:cTn id="1028" dur="1000" fill="hold"/>
                                        <p:tgtEl>
                                          <p:spTgt spid="376"/>
                                        </p:tgtEl>
                                        <p:attrNameLst>
                                          <p:attrName>ppt_h</p:attrName>
                                        </p:attrNameLst>
                                      </p:cBhvr>
                                      <p:tavLst>
                                        <p:tav tm="0">
                                          <p:val>
                                            <p:fltVal val="0"/>
                                          </p:val>
                                        </p:tav>
                                        <p:tav tm="100000">
                                          <p:val>
                                            <p:strVal val="#ppt_h"/>
                                          </p:val>
                                        </p:tav>
                                      </p:tavLst>
                                    </p:anim>
                                    <p:anim calcmode="lin" valueType="num">
                                      <p:cBhvr>
                                        <p:cTn id="1029" dur="1000" fill="hold"/>
                                        <p:tgtEl>
                                          <p:spTgt spid="376"/>
                                        </p:tgtEl>
                                        <p:attrNameLst>
                                          <p:attrName>style.rotation</p:attrName>
                                        </p:attrNameLst>
                                      </p:cBhvr>
                                      <p:tavLst>
                                        <p:tav tm="0">
                                          <p:val>
                                            <p:fltVal val="90"/>
                                          </p:val>
                                        </p:tav>
                                        <p:tav tm="100000">
                                          <p:val>
                                            <p:fltVal val="0"/>
                                          </p:val>
                                        </p:tav>
                                      </p:tavLst>
                                    </p:anim>
                                    <p:animEffect transition="in" filter="fade">
                                      <p:cBhvr>
                                        <p:cTn id="1030" dur="1000"/>
                                        <p:tgtEl>
                                          <p:spTgt spid="376"/>
                                        </p:tgtEl>
                                      </p:cBhvr>
                                    </p:animEffect>
                                  </p:childTnLst>
                                </p:cTn>
                              </p:par>
                              <p:par>
                                <p:cTn id="1031" presetID="31" presetClass="entr" presetSubtype="0" fill="hold" grpId="0" nodeType="withEffect">
                                  <p:stCondLst>
                                    <p:cond delay="0"/>
                                  </p:stCondLst>
                                  <p:childTnLst>
                                    <p:set>
                                      <p:cBhvr>
                                        <p:cTn id="1032" dur="1" fill="hold">
                                          <p:stCondLst>
                                            <p:cond delay="0"/>
                                          </p:stCondLst>
                                        </p:cTn>
                                        <p:tgtEl>
                                          <p:spTgt spid="377"/>
                                        </p:tgtEl>
                                        <p:attrNameLst>
                                          <p:attrName>style.visibility</p:attrName>
                                        </p:attrNameLst>
                                      </p:cBhvr>
                                      <p:to>
                                        <p:strVal val="visible"/>
                                      </p:to>
                                    </p:set>
                                    <p:anim calcmode="lin" valueType="num">
                                      <p:cBhvr>
                                        <p:cTn id="1033" dur="1000" fill="hold"/>
                                        <p:tgtEl>
                                          <p:spTgt spid="377"/>
                                        </p:tgtEl>
                                        <p:attrNameLst>
                                          <p:attrName>ppt_w</p:attrName>
                                        </p:attrNameLst>
                                      </p:cBhvr>
                                      <p:tavLst>
                                        <p:tav tm="0">
                                          <p:val>
                                            <p:fltVal val="0"/>
                                          </p:val>
                                        </p:tav>
                                        <p:tav tm="100000">
                                          <p:val>
                                            <p:strVal val="#ppt_w"/>
                                          </p:val>
                                        </p:tav>
                                      </p:tavLst>
                                    </p:anim>
                                    <p:anim calcmode="lin" valueType="num">
                                      <p:cBhvr>
                                        <p:cTn id="1034" dur="1000" fill="hold"/>
                                        <p:tgtEl>
                                          <p:spTgt spid="377"/>
                                        </p:tgtEl>
                                        <p:attrNameLst>
                                          <p:attrName>ppt_h</p:attrName>
                                        </p:attrNameLst>
                                      </p:cBhvr>
                                      <p:tavLst>
                                        <p:tav tm="0">
                                          <p:val>
                                            <p:fltVal val="0"/>
                                          </p:val>
                                        </p:tav>
                                        <p:tav tm="100000">
                                          <p:val>
                                            <p:strVal val="#ppt_h"/>
                                          </p:val>
                                        </p:tav>
                                      </p:tavLst>
                                    </p:anim>
                                    <p:anim calcmode="lin" valueType="num">
                                      <p:cBhvr>
                                        <p:cTn id="1035" dur="1000" fill="hold"/>
                                        <p:tgtEl>
                                          <p:spTgt spid="377"/>
                                        </p:tgtEl>
                                        <p:attrNameLst>
                                          <p:attrName>style.rotation</p:attrName>
                                        </p:attrNameLst>
                                      </p:cBhvr>
                                      <p:tavLst>
                                        <p:tav tm="0">
                                          <p:val>
                                            <p:fltVal val="90"/>
                                          </p:val>
                                        </p:tav>
                                        <p:tav tm="100000">
                                          <p:val>
                                            <p:fltVal val="0"/>
                                          </p:val>
                                        </p:tav>
                                      </p:tavLst>
                                    </p:anim>
                                    <p:animEffect transition="in" filter="fade">
                                      <p:cBhvr>
                                        <p:cTn id="1036" dur="1000"/>
                                        <p:tgtEl>
                                          <p:spTgt spid="377"/>
                                        </p:tgtEl>
                                      </p:cBhvr>
                                    </p:animEffect>
                                  </p:childTnLst>
                                </p:cTn>
                              </p:par>
                              <p:par>
                                <p:cTn id="1037" presetID="31" presetClass="entr" presetSubtype="0" fill="hold" grpId="0" nodeType="withEffect">
                                  <p:stCondLst>
                                    <p:cond delay="0"/>
                                  </p:stCondLst>
                                  <p:childTnLst>
                                    <p:set>
                                      <p:cBhvr>
                                        <p:cTn id="1038" dur="1" fill="hold">
                                          <p:stCondLst>
                                            <p:cond delay="0"/>
                                          </p:stCondLst>
                                        </p:cTn>
                                        <p:tgtEl>
                                          <p:spTgt spid="378"/>
                                        </p:tgtEl>
                                        <p:attrNameLst>
                                          <p:attrName>style.visibility</p:attrName>
                                        </p:attrNameLst>
                                      </p:cBhvr>
                                      <p:to>
                                        <p:strVal val="visible"/>
                                      </p:to>
                                    </p:set>
                                    <p:anim calcmode="lin" valueType="num">
                                      <p:cBhvr>
                                        <p:cTn id="1039" dur="1000" fill="hold"/>
                                        <p:tgtEl>
                                          <p:spTgt spid="378"/>
                                        </p:tgtEl>
                                        <p:attrNameLst>
                                          <p:attrName>ppt_w</p:attrName>
                                        </p:attrNameLst>
                                      </p:cBhvr>
                                      <p:tavLst>
                                        <p:tav tm="0">
                                          <p:val>
                                            <p:fltVal val="0"/>
                                          </p:val>
                                        </p:tav>
                                        <p:tav tm="100000">
                                          <p:val>
                                            <p:strVal val="#ppt_w"/>
                                          </p:val>
                                        </p:tav>
                                      </p:tavLst>
                                    </p:anim>
                                    <p:anim calcmode="lin" valueType="num">
                                      <p:cBhvr>
                                        <p:cTn id="1040" dur="1000" fill="hold"/>
                                        <p:tgtEl>
                                          <p:spTgt spid="378"/>
                                        </p:tgtEl>
                                        <p:attrNameLst>
                                          <p:attrName>ppt_h</p:attrName>
                                        </p:attrNameLst>
                                      </p:cBhvr>
                                      <p:tavLst>
                                        <p:tav tm="0">
                                          <p:val>
                                            <p:fltVal val="0"/>
                                          </p:val>
                                        </p:tav>
                                        <p:tav tm="100000">
                                          <p:val>
                                            <p:strVal val="#ppt_h"/>
                                          </p:val>
                                        </p:tav>
                                      </p:tavLst>
                                    </p:anim>
                                    <p:anim calcmode="lin" valueType="num">
                                      <p:cBhvr>
                                        <p:cTn id="1041" dur="1000" fill="hold"/>
                                        <p:tgtEl>
                                          <p:spTgt spid="378"/>
                                        </p:tgtEl>
                                        <p:attrNameLst>
                                          <p:attrName>style.rotation</p:attrName>
                                        </p:attrNameLst>
                                      </p:cBhvr>
                                      <p:tavLst>
                                        <p:tav tm="0">
                                          <p:val>
                                            <p:fltVal val="90"/>
                                          </p:val>
                                        </p:tav>
                                        <p:tav tm="100000">
                                          <p:val>
                                            <p:fltVal val="0"/>
                                          </p:val>
                                        </p:tav>
                                      </p:tavLst>
                                    </p:anim>
                                    <p:animEffect transition="in" filter="fade">
                                      <p:cBhvr>
                                        <p:cTn id="1042" dur="1000"/>
                                        <p:tgtEl>
                                          <p:spTgt spid="378"/>
                                        </p:tgtEl>
                                      </p:cBhvr>
                                    </p:animEffect>
                                  </p:childTnLst>
                                </p:cTn>
                              </p:par>
                              <p:par>
                                <p:cTn id="1043" presetID="31" presetClass="entr" presetSubtype="0" fill="hold" grpId="0" nodeType="withEffect">
                                  <p:stCondLst>
                                    <p:cond delay="0"/>
                                  </p:stCondLst>
                                  <p:childTnLst>
                                    <p:set>
                                      <p:cBhvr>
                                        <p:cTn id="1044" dur="1" fill="hold">
                                          <p:stCondLst>
                                            <p:cond delay="0"/>
                                          </p:stCondLst>
                                        </p:cTn>
                                        <p:tgtEl>
                                          <p:spTgt spid="379"/>
                                        </p:tgtEl>
                                        <p:attrNameLst>
                                          <p:attrName>style.visibility</p:attrName>
                                        </p:attrNameLst>
                                      </p:cBhvr>
                                      <p:to>
                                        <p:strVal val="visible"/>
                                      </p:to>
                                    </p:set>
                                    <p:anim calcmode="lin" valueType="num">
                                      <p:cBhvr>
                                        <p:cTn id="1045" dur="1000" fill="hold"/>
                                        <p:tgtEl>
                                          <p:spTgt spid="379"/>
                                        </p:tgtEl>
                                        <p:attrNameLst>
                                          <p:attrName>ppt_w</p:attrName>
                                        </p:attrNameLst>
                                      </p:cBhvr>
                                      <p:tavLst>
                                        <p:tav tm="0">
                                          <p:val>
                                            <p:fltVal val="0"/>
                                          </p:val>
                                        </p:tav>
                                        <p:tav tm="100000">
                                          <p:val>
                                            <p:strVal val="#ppt_w"/>
                                          </p:val>
                                        </p:tav>
                                      </p:tavLst>
                                    </p:anim>
                                    <p:anim calcmode="lin" valueType="num">
                                      <p:cBhvr>
                                        <p:cTn id="1046" dur="1000" fill="hold"/>
                                        <p:tgtEl>
                                          <p:spTgt spid="379"/>
                                        </p:tgtEl>
                                        <p:attrNameLst>
                                          <p:attrName>ppt_h</p:attrName>
                                        </p:attrNameLst>
                                      </p:cBhvr>
                                      <p:tavLst>
                                        <p:tav tm="0">
                                          <p:val>
                                            <p:fltVal val="0"/>
                                          </p:val>
                                        </p:tav>
                                        <p:tav tm="100000">
                                          <p:val>
                                            <p:strVal val="#ppt_h"/>
                                          </p:val>
                                        </p:tav>
                                      </p:tavLst>
                                    </p:anim>
                                    <p:anim calcmode="lin" valueType="num">
                                      <p:cBhvr>
                                        <p:cTn id="1047" dur="1000" fill="hold"/>
                                        <p:tgtEl>
                                          <p:spTgt spid="379"/>
                                        </p:tgtEl>
                                        <p:attrNameLst>
                                          <p:attrName>style.rotation</p:attrName>
                                        </p:attrNameLst>
                                      </p:cBhvr>
                                      <p:tavLst>
                                        <p:tav tm="0">
                                          <p:val>
                                            <p:fltVal val="90"/>
                                          </p:val>
                                        </p:tav>
                                        <p:tav tm="100000">
                                          <p:val>
                                            <p:fltVal val="0"/>
                                          </p:val>
                                        </p:tav>
                                      </p:tavLst>
                                    </p:anim>
                                    <p:animEffect transition="in" filter="fade">
                                      <p:cBhvr>
                                        <p:cTn id="1048" dur="1000"/>
                                        <p:tgtEl>
                                          <p:spTgt spid="379"/>
                                        </p:tgtEl>
                                      </p:cBhvr>
                                    </p:animEffect>
                                  </p:childTnLst>
                                </p:cTn>
                              </p:par>
                              <p:par>
                                <p:cTn id="1049" presetID="31" presetClass="entr" presetSubtype="0" fill="hold" grpId="0" nodeType="withEffect">
                                  <p:stCondLst>
                                    <p:cond delay="0"/>
                                  </p:stCondLst>
                                  <p:childTnLst>
                                    <p:set>
                                      <p:cBhvr>
                                        <p:cTn id="1050" dur="1" fill="hold">
                                          <p:stCondLst>
                                            <p:cond delay="0"/>
                                          </p:stCondLst>
                                        </p:cTn>
                                        <p:tgtEl>
                                          <p:spTgt spid="380"/>
                                        </p:tgtEl>
                                        <p:attrNameLst>
                                          <p:attrName>style.visibility</p:attrName>
                                        </p:attrNameLst>
                                      </p:cBhvr>
                                      <p:to>
                                        <p:strVal val="visible"/>
                                      </p:to>
                                    </p:set>
                                    <p:anim calcmode="lin" valueType="num">
                                      <p:cBhvr>
                                        <p:cTn id="1051" dur="1000" fill="hold"/>
                                        <p:tgtEl>
                                          <p:spTgt spid="380"/>
                                        </p:tgtEl>
                                        <p:attrNameLst>
                                          <p:attrName>ppt_w</p:attrName>
                                        </p:attrNameLst>
                                      </p:cBhvr>
                                      <p:tavLst>
                                        <p:tav tm="0">
                                          <p:val>
                                            <p:fltVal val="0"/>
                                          </p:val>
                                        </p:tav>
                                        <p:tav tm="100000">
                                          <p:val>
                                            <p:strVal val="#ppt_w"/>
                                          </p:val>
                                        </p:tav>
                                      </p:tavLst>
                                    </p:anim>
                                    <p:anim calcmode="lin" valueType="num">
                                      <p:cBhvr>
                                        <p:cTn id="1052" dur="1000" fill="hold"/>
                                        <p:tgtEl>
                                          <p:spTgt spid="380"/>
                                        </p:tgtEl>
                                        <p:attrNameLst>
                                          <p:attrName>ppt_h</p:attrName>
                                        </p:attrNameLst>
                                      </p:cBhvr>
                                      <p:tavLst>
                                        <p:tav tm="0">
                                          <p:val>
                                            <p:fltVal val="0"/>
                                          </p:val>
                                        </p:tav>
                                        <p:tav tm="100000">
                                          <p:val>
                                            <p:strVal val="#ppt_h"/>
                                          </p:val>
                                        </p:tav>
                                      </p:tavLst>
                                    </p:anim>
                                    <p:anim calcmode="lin" valueType="num">
                                      <p:cBhvr>
                                        <p:cTn id="1053" dur="1000" fill="hold"/>
                                        <p:tgtEl>
                                          <p:spTgt spid="380"/>
                                        </p:tgtEl>
                                        <p:attrNameLst>
                                          <p:attrName>style.rotation</p:attrName>
                                        </p:attrNameLst>
                                      </p:cBhvr>
                                      <p:tavLst>
                                        <p:tav tm="0">
                                          <p:val>
                                            <p:fltVal val="90"/>
                                          </p:val>
                                        </p:tav>
                                        <p:tav tm="100000">
                                          <p:val>
                                            <p:fltVal val="0"/>
                                          </p:val>
                                        </p:tav>
                                      </p:tavLst>
                                    </p:anim>
                                    <p:animEffect transition="in" filter="fade">
                                      <p:cBhvr>
                                        <p:cTn id="1054" dur="1000"/>
                                        <p:tgtEl>
                                          <p:spTgt spid="380"/>
                                        </p:tgtEl>
                                      </p:cBhvr>
                                    </p:animEffect>
                                  </p:childTnLst>
                                </p:cTn>
                              </p:par>
                              <p:par>
                                <p:cTn id="1055" presetID="31" presetClass="entr" presetSubtype="0" fill="hold" grpId="0" nodeType="withEffect">
                                  <p:stCondLst>
                                    <p:cond delay="0"/>
                                  </p:stCondLst>
                                  <p:childTnLst>
                                    <p:set>
                                      <p:cBhvr>
                                        <p:cTn id="1056" dur="1" fill="hold">
                                          <p:stCondLst>
                                            <p:cond delay="0"/>
                                          </p:stCondLst>
                                        </p:cTn>
                                        <p:tgtEl>
                                          <p:spTgt spid="381"/>
                                        </p:tgtEl>
                                        <p:attrNameLst>
                                          <p:attrName>style.visibility</p:attrName>
                                        </p:attrNameLst>
                                      </p:cBhvr>
                                      <p:to>
                                        <p:strVal val="visible"/>
                                      </p:to>
                                    </p:set>
                                    <p:anim calcmode="lin" valueType="num">
                                      <p:cBhvr>
                                        <p:cTn id="1057" dur="1000" fill="hold"/>
                                        <p:tgtEl>
                                          <p:spTgt spid="381"/>
                                        </p:tgtEl>
                                        <p:attrNameLst>
                                          <p:attrName>ppt_w</p:attrName>
                                        </p:attrNameLst>
                                      </p:cBhvr>
                                      <p:tavLst>
                                        <p:tav tm="0">
                                          <p:val>
                                            <p:fltVal val="0"/>
                                          </p:val>
                                        </p:tav>
                                        <p:tav tm="100000">
                                          <p:val>
                                            <p:strVal val="#ppt_w"/>
                                          </p:val>
                                        </p:tav>
                                      </p:tavLst>
                                    </p:anim>
                                    <p:anim calcmode="lin" valueType="num">
                                      <p:cBhvr>
                                        <p:cTn id="1058" dur="1000" fill="hold"/>
                                        <p:tgtEl>
                                          <p:spTgt spid="381"/>
                                        </p:tgtEl>
                                        <p:attrNameLst>
                                          <p:attrName>ppt_h</p:attrName>
                                        </p:attrNameLst>
                                      </p:cBhvr>
                                      <p:tavLst>
                                        <p:tav tm="0">
                                          <p:val>
                                            <p:fltVal val="0"/>
                                          </p:val>
                                        </p:tav>
                                        <p:tav tm="100000">
                                          <p:val>
                                            <p:strVal val="#ppt_h"/>
                                          </p:val>
                                        </p:tav>
                                      </p:tavLst>
                                    </p:anim>
                                    <p:anim calcmode="lin" valueType="num">
                                      <p:cBhvr>
                                        <p:cTn id="1059" dur="1000" fill="hold"/>
                                        <p:tgtEl>
                                          <p:spTgt spid="381"/>
                                        </p:tgtEl>
                                        <p:attrNameLst>
                                          <p:attrName>style.rotation</p:attrName>
                                        </p:attrNameLst>
                                      </p:cBhvr>
                                      <p:tavLst>
                                        <p:tav tm="0">
                                          <p:val>
                                            <p:fltVal val="90"/>
                                          </p:val>
                                        </p:tav>
                                        <p:tav tm="100000">
                                          <p:val>
                                            <p:fltVal val="0"/>
                                          </p:val>
                                        </p:tav>
                                      </p:tavLst>
                                    </p:anim>
                                    <p:animEffect transition="in" filter="fade">
                                      <p:cBhvr>
                                        <p:cTn id="1060" dur="1000"/>
                                        <p:tgtEl>
                                          <p:spTgt spid="381"/>
                                        </p:tgtEl>
                                      </p:cBhvr>
                                    </p:animEffect>
                                  </p:childTnLst>
                                </p:cTn>
                              </p:par>
                              <p:par>
                                <p:cTn id="1061" presetID="31" presetClass="entr" presetSubtype="0" fill="hold" grpId="0" nodeType="withEffect">
                                  <p:stCondLst>
                                    <p:cond delay="0"/>
                                  </p:stCondLst>
                                  <p:childTnLst>
                                    <p:set>
                                      <p:cBhvr>
                                        <p:cTn id="1062" dur="1" fill="hold">
                                          <p:stCondLst>
                                            <p:cond delay="0"/>
                                          </p:stCondLst>
                                        </p:cTn>
                                        <p:tgtEl>
                                          <p:spTgt spid="382"/>
                                        </p:tgtEl>
                                        <p:attrNameLst>
                                          <p:attrName>style.visibility</p:attrName>
                                        </p:attrNameLst>
                                      </p:cBhvr>
                                      <p:to>
                                        <p:strVal val="visible"/>
                                      </p:to>
                                    </p:set>
                                    <p:anim calcmode="lin" valueType="num">
                                      <p:cBhvr>
                                        <p:cTn id="1063" dur="1000" fill="hold"/>
                                        <p:tgtEl>
                                          <p:spTgt spid="382"/>
                                        </p:tgtEl>
                                        <p:attrNameLst>
                                          <p:attrName>ppt_w</p:attrName>
                                        </p:attrNameLst>
                                      </p:cBhvr>
                                      <p:tavLst>
                                        <p:tav tm="0">
                                          <p:val>
                                            <p:fltVal val="0"/>
                                          </p:val>
                                        </p:tav>
                                        <p:tav tm="100000">
                                          <p:val>
                                            <p:strVal val="#ppt_w"/>
                                          </p:val>
                                        </p:tav>
                                      </p:tavLst>
                                    </p:anim>
                                    <p:anim calcmode="lin" valueType="num">
                                      <p:cBhvr>
                                        <p:cTn id="1064" dur="1000" fill="hold"/>
                                        <p:tgtEl>
                                          <p:spTgt spid="382"/>
                                        </p:tgtEl>
                                        <p:attrNameLst>
                                          <p:attrName>ppt_h</p:attrName>
                                        </p:attrNameLst>
                                      </p:cBhvr>
                                      <p:tavLst>
                                        <p:tav tm="0">
                                          <p:val>
                                            <p:fltVal val="0"/>
                                          </p:val>
                                        </p:tav>
                                        <p:tav tm="100000">
                                          <p:val>
                                            <p:strVal val="#ppt_h"/>
                                          </p:val>
                                        </p:tav>
                                      </p:tavLst>
                                    </p:anim>
                                    <p:anim calcmode="lin" valueType="num">
                                      <p:cBhvr>
                                        <p:cTn id="1065" dur="1000" fill="hold"/>
                                        <p:tgtEl>
                                          <p:spTgt spid="382"/>
                                        </p:tgtEl>
                                        <p:attrNameLst>
                                          <p:attrName>style.rotation</p:attrName>
                                        </p:attrNameLst>
                                      </p:cBhvr>
                                      <p:tavLst>
                                        <p:tav tm="0">
                                          <p:val>
                                            <p:fltVal val="90"/>
                                          </p:val>
                                        </p:tav>
                                        <p:tav tm="100000">
                                          <p:val>
                                            <p:fltVal val="0"/>
                                          </p:val>
                                        </p:tav>
                                      </p:tavLst>
                                    </p:anim>
                                    <p:animEffect transition="in" filter="fade">
                                      <p:cBhvr>
                                        <p:cTn id="1066" dur="1000"/>
                                        <p:tgtEl>
                                          <p:spTgt spid="382"/>
                                        </p:tgtEl>
                                      </p:cBhvr>
                                    </p:animEffect>
                                  </p:childTnLst>
                                </p:cTn>
                              </p:par>
                              <p:par>
                                <p:cTn id="1067" presetID="31" presetClass="entr" presetSubtype="0" fill="hold" grpId="0" nodeType="withEffect">
                                  <p:stCondLst>
                                    <p:cond delay="0"/>
                                  </p:stCondLst>
                                  <p:childTnLst>
                                    <p:set>
                                      <p:cBhvr>
                                        <p:cTn id="1068" dur="1" fill="hold">
                                          <p:stCondLst>
                                            <p:cond delay="0"/>
                                          </p:stCondLst>
                                        </p:cTn>
                                        <p:tgtEl>
                                          <p:spTgt spid="383"/>
                                        </p:tgtEl>
                                        <p:attrNameLst>
                                          <p:attrName>style.visibility</p:attrName>
                                        </p:attrNameLst>
                                      </p:cBhvr>
                                      <p:to>
                                        <p:strVal val="visible"/>
                                      </p:to>
                                    </p:set>
                                    <p:anim calcmode="lin" valueType="num">
                                      <p:cBhvr>
                                        <p:cTn id="1069" dur="1000" fill="hold"/>
                                        <p:tgtEl>
                                          <p:spTgt spid="383"/>
                                        </p:tgtEl>
                                        <p:attrNameLst>
                                          <p:attrName>ppt_w</p:attrName>
                                        </p:attrNameLst>
                                      </p:cBhvr>
                                      <p:tavLst>
                                        <p:tav tm="0">
                                          <p:val>
                                            <p:fltVal val="0"/>
                                          </p:val>
                                        </p:tav>
                                        <p:tav tm="100000">
                                          <p:val>
                                            <p:strVal val="#ppt_w"/>
                                          </p:val>
                                        </p:tav>
                                      </p:tavLst>
                                    </p:anim>
                                    <p:anim calcmode="lin" valueType="num">
                                      <p:cBhvr>
                                        <p:cTn id="1070" dur="1000" fill="hold"/>
                                        <p:tgtEl>
                                          <p:spTgt spid="383"/>
                                        </p:tgtEl>
                                        <p:attrNameLst>
                                          <p:attrName>ppt_h</p:attrName>
                                        </p:attrNameLst>
                                      </p:cBhvr>
                                      <p:tavLst>
                                        <p:tav tm="0">
                                          <p:val>
                                            <p:fltVal val="0"/>
                                          </p:val>
                                        </p:tav>
                                        <p:tav tm="100000">
                                          <p:val>
                                            <p:strVal val="#ppt_h"/>
                                          </p:val>
                                        </p:tav>
                                      </p:tavLst>
                                    </p:anim>
                                    <p:anim calcmode="lin" valueType="num">
                                      <p:cBhvr>
                                        <p:cTn id="1071" dur="1000" fill="hold"/>
                                        <p:tgtEl>
                                          <p:spTgt spid="383"/>
                                        </p:tgtEl>
                                        <p:attrNameLst>
                                          <p:attrName>style.rotation</p:attrName>
                                        </p:attrNameLst>
                                      </p:cBhvr>
                                      <p:tavLst>
                                        <p:tav tm="0">
                                          <p:val>
                                            <p:fltVal val="90"/>
                                          </p:val>
                                        </p:tav>
                                        <p:tav tm="100000">
                                          <p:val>
                                            <p:fltVal val="0"/>
                                          </p:val>
                                        </p:tav>
                                      </p:tavLst>
                                    </p:anim>
                                    <p:animEffect transition="in" filter="fade">
                                      <p:cBhvr>
                                        <p:cTn id="1072" dur="1000"/>
                                        <p:tgtEl>
                                          <p:spTgt spid="383"/>
                                        </p:tgtEl>
                                      </p:cBhvr>
                                    </p:animEffect>
                                  </p:childTnLst>
                                </p:cTn>
                              </p:par>
                              <p:par>
                                <p:cTn id="1073" presetID="31" presetClass="entr" presetSubtype="0" fill="hold" grpId="0" nodeType="withEffect">
                                  <p:stCondLst>
                                    <p:cond delay="0"/>
                                  </p:stCondLst>
                                  <p:childTnLst>
                                    <p:set>
                                      <p:cBhvr>
                                        <p:cTn id="1074" dur="1" fill="hold">
                                          <p:stCondLst>
                                            <p:cond delay="0"/>
                                          </p:stCondLst>
                                        </p:cTn>
                                        <p:tgtEl>
                                          <p:spTgt spid="384"/>
                                        </p:tgtEl>
                                        <p:attrNameLst>
                                          <p:attrName>style.visibility</p:attrName>
                                        </p:attrNameLst>
                                      </p:cBhvr>
                                      <p:to>
                                        <p:strVal val="visible"/>
                                      </p:to>
                                    </p:set>
                                    <p:anim calcmode="lin" valueType="num">
                                      <p:cBhvr>
                                        <p:cTn id="1075" dur="1000" fill="hold"/>
                                        <p:tgtEl>
                                          <p:spTgt spid="384"/>
                                        </p:tgtEl>
                                        <p:attrNameLst>
                                          <p:attrName>ppt_w</p:attrName>
                                        </p:attrNameLst>
                                      </p:cBhvr>
                                      <p:tavLst>
                                        <p:tav tm="0">
                                          <p:val>
                                            <p:fltVal val="0"/>
                                          </p:val>
                                        </p:tav>
                                        <p:tav tm="100000">
                                          <p:val>
                                            <p:strVal val="#ppt_w"/>
                                          </p:val>
                                        </p:tav>
                                      </p:tavLst>
                                    </p:anim>
                                    <p:anim calcmode="lin" valueType="num">
                                      <p:cBhvr>
                                        <p:cTn id="1076" dur="1000" fill="hold"/>
                                        <p:tgtEl>
                                          <p:spTgt spid="384"/>
                                        </p:tgtEl>
                                        <p:attrNameLst>
                                          <p:attrName>ppt_h</p:attrName>
                                        </p:attrNameLst>
                                      </p:cBhvr>
                                      <p:tavLst>
                                        <p:tav tm="0">
                                          <p:val>
                                            <p:fltVal val="0"/>
                                          </p:val>
                                        </p:tav>
                                        <p:tav tm="100000">
                                          <p:val>
                                            <p:strVal val="#ppt_h"/>
                                          </p:val>
                                        </p:tav>
                                      </p:tavLst>
                                    </p:anim>
                                    <p:anim calcmode="lin" valueType="num">
                                      <p:cBhvr>
                                        <p:cTn id="1077" dur="1000" fill="hold"/>
                                        <p:tgtEl>
                                          <p:spTgt spid="384"/>
                                        </p:tgtEl>
                                        <p:attrNameLst>
                                          <p:attrName>style.rotation</p:attrName>
                                        </p:attrNameLst>
                                      </p:cBhvr>
                                      <p:tavLst>
                                        <p:tav tm="0">
                                          <p:val>
                                            <p:fltVal val="90"/>
                                          </p:val>
                                        </p:tav>
                                        <p:tav tm="100000">
                                          <p:val>
                                            <p:fltVal val="0"/>
                                          </p:val>
                                        </p:tav>
                                      </p:tavLst>
                                    </p:anim>
                                    <p:animEffect transition="in" filter="fade">
                                      <p:cBhvr>
                                        <p:cTn id="1078" dur="1000"/>
                                        <p:tgtEl>
                                          <p:spTgt spid="384"/>
                                        </p:tgtEl>
                                      </p:cBhvr>
                                    </p:animEffect>
                                  </p:childTnLst>
                                </p:cTn>
                              </p:par>
                              <p:par>
                                <p:cTn id="1079" presetID="31" presetClass="entr" presetSubtype="0" fill="hold" grpId="0" nodeType="withEffect">
                                  <p:stCondLst>
                                    <p:cond delay="0"/>
                                  </p:stCondLst>
                                  <p:childTnLst>
                                    <p:set>
                                      <p:cBhvr>
                                        <p:cTn id="1080" dur="1" fill="hold">
                                          <p:stCondLst>
                                            <p:cond delay="0"/>
                                          </p:stCondLst>
                                        </p:cTn>
                                        <p:tgtEl>
                                          <p:spTgt spid="385"/>
                                        </p:tgtEl>
                                        <p:attrNameLst>
                                          <p:attrName>style.visibility</p:attrName>
                                        </p:attrNameLst>
                                      </p:cBhvr>
                                      <p:to>
                                        <p:strVal val="visible"/>
                                      </p:to>
                                    </p:set>
                                    <p:anim calcmode="lin" valueType="num">
                                      <p:cBhvr>
                                        <p:cTn id="1081" dur="1000" fill="hold"/>
                                        <p:tgtEl>
                                          <p:spTgt spid="385"/>
                                        </p:tgtEl>
                                        <p:attrNameLst>
                                          <p:attrName>ppt_w</p:attrName>
                                        </p:attrNameLst>
                                      </p:cBhvr>
                                      <p:tavLst>
                                        <p:tav tm="0">
                                          <p:val>
                                            <p:fltVal val="0"/>
                                          </p:val>
                                        </p:tav>
                                        <p:tav tm="100000">
                                          <p:val>
                                            <p:strVal val="#ppt_w"/>
                                          </p:val>
                                        </p:tav>
                                      </p:tavLst>
                                    </p:anim>
                                    <p:anim calcmode="lin" valueType="num">
                                      <p:cBhvr>
                                        <p:cTn id="1082" dur="1000" fill="hold"/>
                                        <p:tgtEl>
                                          <p:spTgt spid="385"/>
                                        </p:tgtEl>
                                        <p:attrNameLst>
                                          <p:attrName>ppt_h</p:attrName>
                                        </p:attrNameLst>
                                      </p:cBhvr>
                                      <p:tavLst>
                                        <p:tav tm="0">
                                          <p:val>
                                            <p:fltVal val="0"/>
                                          </p:val>
                                        </p:tav>
                                        <p:tav tm="100000">
                                          <p:val>
                                            <p:strVal val="#ppt_h"/>
                                          </p:val>
                                        </p:tav>
                                      </p:tavLst>
                                    </p:anim>
                                    <p:anim calcmode="lin" valueType="num">
                                      <p:cBhvr>
                                        <p:cTn id="1083" dur="1000" fill="hold"/>
                                        <p:tgtEl>
                                          <p:spTgt spid="385"/>
                                        </p:tgtEl>
                                        <p:attrNameLst>
                                          <p:attrName>style.rotation</p:attrName>
                                        </p:attrNameLst>
                                      </p:cBhvr>
                                      <p:tavLst>
                                        <p:tav tm="0">
                                          <p:val>
                                            <p:fltVal val="90"/>
                                          </p:val>
                                        </p:tav>
                                        <p:tav tm="100000">
                                          <p:val>
                                            <p:fltVal val="0"/>
                                          </p:val>
                                        </p:tav>
                                      </p:tavLst>
                                    </p:anim>
                                    <p:animEffect transition="in" filter="fade">
                                      <p:cBhvr>
                                        <p:cTn id="1084" dur="1000"/>
                                        <p:tgtEl>
                                          <p:spTgt spid="385"/>
                                        </p:tgtEl>
                                      </p:cBhvr>
                                    </p:animEffect>
                                  </p:childTnLst>
                                </p:cTn>
                              </p:par>
                              <p:par>
                                <p:cTn id="1085" presetID="31" presetClass="entr" presetSubtype="0" fill="hold" grpId="0" nodeType="withEffect">
                                  <p:stCondLst>
                                    <p:cond delay="0"/>
                                  </p:stCondLst>
                                  <p:childTnLst>
                                    <p:set>
                                      <p:cBhvr>
                                        <p:cTn id="1086" dur="1" fill="hold">
                                          <p:stCondLst>
                                            <p:cond delay="0"/>
                                          </p:stCondLst>
                                        </p:cTn>
                                        <p:tgtEl>
                                          <p:spTgt spid="386"/>
                                        </p:tgtEl>
                                        <p:attrNameLst>
                                          <p:attrName>style.visibility</p:attrName>
                                        </p:attrNameLst>
                                      </p:cBhvr>
                                      <p:to>
                                        <p:strVal val="visible"/>
                                      </p:to>
                                    </p:set>
                                    <p:anim calcmode="lin" valueType="num">
                                      <p:cBhvr>
                                        <p:cTn id="1087" dur="1000" fill="hold"/>
                                        <p:tgtEl>
                                          <p:spTgt spid="386"/>
                                        </p:tgtEl>
                                        <p:attrNameLst>
                                          <p:attrName>ppt_w</p:attrName>
                                        </p:attrNameLst>
                                      </p:cBhvr>
                                      <p:tavLst>
                                        <p:tav tm="0">
                                          <p:val>
                                            <p:fltVal val="0"/>
                                          </p:val>
                                        </p:tav>
                                        <p:tav tm="100000">
                                          <p:val>
                                            <p:strVal val="#ppt_w"/>
                                          </p:val>
                                        </p:tav>
                                      </p:tavLst>
                                    </p:anim>
                                    <p:anim calcmode="lin" valueType="num">
                                      <p:cBhvr>
                                        <p:cTn id="1088" dur="1000" fill="hold"/>
                                        <p:tgtEl>
                                          <p:spTgt spid="386"/>
                                        </p:tgtEl>
                                        <p:attrNameLst>
                                          <p:attrName>ppt_h</p:attrName>
                                        </p:attrNameLst>
                                      </p:cBhvr>
                                      <p:tavLst>
                                        <p:tav tm="0">
                                          <p:val>
                                            <p:fltVal val="0"/>
                                          </p:val>
                                        </p:tav>
                                        <p:tav tm="100000">
                                          <p:val>
                                            <p:strVal val="#ppt_h"/>
                                          </p:val>
                                        </p:tav>
                                      </p:tavLst>
                                    </p:anim>
                                    <p:anim calcmode="lin" valueType="num">
                                      <p:cBhvr>
                                        <p:cTn id="1089" dur="1000" fill="hold"/>
                                        <p:tgtEl>
                                          <p:spTgt spid="386"/>
                                        </p:tgtEl>
                                        <p:attrNameLst>
                                          <p:attrName>style.rotation</p:attrName>
                                        </p:attrNameLst>
                                      </p:cBhvr>
                                      <p:tavLst>
                                        <p:tav tm="0">
                                          <p:val>
                                            <p:fltVal val="90"/>
                                          </p:val>
                                        </p:tav>
                                        <p:tav tm="100000">
                                          <p:val>
                                            <p:fltVal val="0"/>
                                          </p:val>
                                        </p:tav>
                                      </p:tavLst>
                                    </p:anim>
                                    <p:animEffect transition="in" filter="fade">
                                      <p:cBhvr>
                                        <p:cTn id="1090" dur="1000"/>
                                        <p:tgtEl>
                                          <p:spTgt spid="386"/>
                                        </p:tgtEl>
                                      </p:cBhvr>
                                    </p:animEffect>
                                  </p:childTnLst>
                                </p:cTn>
                              </p:par>
                              <p:par>
                                <p:cTn id="1091" presetID="31" presetClass="entr" presetSubtype="0" fill="hold" grpId="0" nodeType="withEffect">
                                  <p:stCondLst>
                                    <p:cond delay="0"/>
                                  </p:stCondLst>
                                  <p:childTnLst>
                                    <p:set>
                                      <p:cBhvr>
                                        <p:cTn id="1092" dur="1" fill="hold">
                                          <p:stCondLst>
                                            <p:cond delay="0"/>
                                          </p:stCondLst>
                                        </p:cTn>
                                        <p:tgtEl>
                                          <p:spTgt spid="387"/>
                                        </p:tgtEl>
                                        <p:attrNameLst>
                                          <p:attrName>style.visibility</p:attrName>
                                        </p:attrNameLst>
                                      </p:cBhvr>
                                      <p:to>
                                        <p:strVal val="visible"/>
                                      </p:to>
                                    </p:set>
                                    <p:anim calcmode="lin" valueType="num">
                                      <p:cBhvr>
                                        <p:cTn id="1093" dur="1000" fill="hold"/>
                                        <p:tgtEl>
                                          <p:spTgt spid="387"/>
                                        </p:tgtEl>
                                        <p:attrNameLst>
                                          <p:attrName>ppt_w</p:attrName>
                                        </p:attrNameLst>
                                      </p:cBhvr>
                                      <p:tavLst>
                                        <p:tav tm="0">
                                          <p:val>
                                            <p:fltVal val="0"/>
                                          </p:val>
                                        </p:tav>
                                        <p:tav tm="100000">
                                          <p:val>
                                            <p:strVal val="#ppt_w"/>
                                          </p:val>
                                        </p:tav>
                                      </p:tavLst>
                                    </p:anim>
                                    <p:anim calcmode="lin" valueType="num">
                                      <p:cBhvr>
                                        <p:cTn id="1094" dur="1000" fill="hold"/>
                                        <p:tgtEl>
                                          <p:spTgt spid="387"/>
                                        </p:tgtEl>
                                        <p:attrNameLst>
                                          <p:attrName>ppt_h</p:attrName>
                                        </p:attrNameLst>
                                      </p:cBhvr>
                                      <p:tavLst>
                                        <p:tav tm="0">
                                          <p:val>
                                            <p:fltVal val="0"/>
                                          </p:val>
                                        </p:tav>
                                        <p:tav tm="100000">
                                          <p:val>
                                            <p:strVal val="#ppt_h"/>
                                          </p:val>
                                        </p:tav>
                                      </p:tavLst>
                                    </p:anim>
                                    <p:anim calcmode="lin" valueType="num">
                                      <p:cBhvr>
                                        <p:cTn id="1095" dur="1000" fill="hold"/>
                                        <p:tgtEl>
                                          <p:spTgt spid="387"/>
                                        </p:tgtEl>
                                        <p:attrNameLst>
                                          <p:attrName>style.rotation</p:attrName>
                                        </p:attrNameLst>
                                      </p:cBhvr>
                                      <p:tavLst>
                                        <p:tav tm="0">
                                          <p:val>
                                            <p:fltVal val="90"/>
                                          </p:val>
                                        </p:tav>
                                        <p:tav tm="100000">
                                          <p:val>
                                            <p:fltVal val="0"/>
                                          </p:val>
                                        </p:tav>
                                      </p:tavLst>
                                    </p:anim>
                                    <p:animEffect transition="in" filter="fade">
                                      <p:cBhvr>
                                        <p:cTn id="1096" dur="1000"/>
                                        <p:tgtEl>
                                          <p:spTgt spid="387"/>
                                        </p:tgtEl>
                                      </p:cBhvr>
                                    </p:animEffect>
                                  </p:childTnLst>
                                </p:cTn>
                              </p:par>
                              <p:par>
                                <p:cTn id="1097" presetID="31" presetClass="entr" presetSubtype="0" fill="hold" grpId="0" nodeType="withEffect">
                                  <p:stCondLst>
                                    <p:cond delay="0"/>
                                  </p:stCondLst>
                                  <p:childTnLst>
                                    <p:set>
                                      <p:cBhvr>
                                        <p:cTn id="1098" dur="1" fill="hold">
                                          <p:stCondLst>
                                            <p:cond delay="0"/>
                                          </p:stCondLst>
                                        </p:cTn>
                                        <p:tgtEl>
                                          <p:spTgt spid="388"/>
                                        </p:tgtEl>
                                        <p:attrNameLst>
                                          <p:attrName>style.visibility</p:attrName>
                                        </p:attrNameLst>
                                      </p:cBhvr>
                                      <p:to>
                                        <p:strVal val="visible"/>
                                      </p:to>
                                    </p:set>
                                    <p:anim calcmode="lin" valueType="num">
                                      <p:cBhvr>
                                        <p:cTn id="1099" dur="1000" fill="hold"/>
                                        <p:tgtEl>
                                          <p:spTgt spid="388"/>
                                        </p:tgtEl>
                                        <p:attrNameLst>
                                          <p:attrName>ppt_w</p:attrName>
                                        </p:attrNameLst>
                                      </p:cBhvr>
                                      <p:tavLst>
                                        <p:tav tm="0">
                                          <p:val>
                                            <p:fltVal val="0"/>
                                          </p:val>
                                        </p:tav>
                                        <p:tav tm="100000">
                                          <p:val>
                                            <p:strVal val="#ppt_w"/>
                                          </p:val>
                                        </p:tav>
                                      </p:tavLst>
                                    </p:anim>
                                    <p:anim calcmode="lin" valueType="num">
                                      <p:cBhvr>
                                        <p:cTn id="1100" dur="1000" fill="hold"/>
                                        <p:tgtEl>
                                          <p:spTgt spid="388"/>
                                        </p:tgtEl>
                                        <p:attrNameLst>
                                          <p:attrName>ppt_h</p:attrName>
                                        </p:attrNameLst>
                                      </p:cBhvr>
                                      <p:tavLst>
                                        <p:tav tm="0">
                                          <p:val>
                                            <p:fltVal val="0"/>
                                          </p:val>
                                        </p:tav>
                                        <p:tav tm="100000">
                                          <p:val>
                                            <p:strVal val="#ppt_h"/>
                                          </p:val>
                                        </p:tav>
                                      </p:tavLst>
                                    </p:anim>
                                    <p:anim calcmode="lin" valueType="num">
                                      <p:cBhvr>
                                        <p:cTn id="1101" dur="1000" fill="hold"/>
                                        <p:tgtEl>
                                          <p:spTgt spid="388"/>
                                        </p:tgtEl>
                                        <p:attrNameLst>
                                          <p:attrName>style.rotation</p:attrName>
                                        </p:attrNameLst>
                                      </p:cBhvr>
                                      <p:tavLst>
                                        <p:tav tm="0">
                                          <p:val>
                                            <p:fltVal val="90"/>
                                          </p:val>
                                        </p:tav>
                                        <p:tav tm="100000">
                                          <p:val>
                                            <p:fltVal val="0"/>
                                          </p:val>
                                        </p:tav>
                                      </p:tavLst>
                                    </p:anim>
                                    <p:animEffect transition="in" filter="fade">
                                      <p:cBhvr>
                                        <p:cTn id="1102" dur="1000"/>
                                        <p:tgtEl>
                                          <p:spTgt spid="388"/>
                                        </p:tgtEl>
                                      </p:cBhvr>
                                    </p:animEffect>
                                  </p:childTnLst>
                                </p:cTn>
                              </p:par>
                              <p:par>
                                <p:cTn id="1103" presetID="31" presetClass="entr" presetSubtype="0" fill="hold" grpId="0" nodeType="withEffect">
                                  <p:stCondLst>
                                    <p:cond delay="0"/>
                                  </p:stCondLst>
                                  <p:childTnLst>
                                    <p:set>
                                      <p:cBhvr>
                                        <p:cTn id="1104" dur="1" fill="hold">
                                          <p:stCondLst>
                                            <p:cond delay="0"/>
                                          </p:stCondLst>
                                        </p:cTn>
                                        <p:tgtEl>
                                          <p:spTgt spid="389"/>
                                        </p:tgtEl>
                                        <p:attrNameLst>
                                          <p:attrName>style.visibility</p:attrName>
                                        </p:attrNameLst>
                                      </p:cBhvr>
                                      <p:to>
                                        <p:strVal val="visible"/>
                                      </p:to>
                                    </p:set>
                                    <p:anim calcmode="lin" valueType="num">
                                      <p:cBhvr>
                                        <p:cTn id="1105" dur="1000" fill="hold"/>
                                        <p:tgtEl>
                                          <p:spTgt spid="389"/>
                                        </p:tgtEl>
                                        <p:attrNameLst>
                                          <p:attrName>ppt_w</p:attrName>
                                        </p:attrNameLst>
                                      </p:cBhvr>
                                      <p:tavLst>
                                        <p:tav tm="0">
                                          <p:val>
                                            <p:fltVal val="0"/>
                                          </p:val>
                                        </p:tav>
                                        <p:tav tm="100000">
                                          <p:val>
                                            <p:strVal val="#ppt_w"/>
                                          </p:val>
                                        </p:tav>
                                      </p:tavLst>
                                    </p:anim>
                                    <p:anim calcmode="lin" valueType="num">
                                      <p:cBhvr>
                                        <p:cTn id="1106" dur="1000" fill="hold"/>
                                        <p:tgtEl>
                                          <p:spTgt spid="389"/>
                                        </p:tgtEl>
                                        <p:attrNameLst>
                                          <p:attrName>ppt_h</p:attrName>
                                        </p:attrNameLst>
                                      </p:cBhvr>
                                      <p:tavLst>
                                        <p:tav tm="0">
                                          <p:val>
                                            <p:fltVal val="0"/>
                                          </p:val>
                                        </p:tav>
                                        <p:tav tm="100000">
                                          <p:val>
                                            <p:strVal val="#ppt_h"/>
                                          </p:val>
                                        </p:tav>
                                      </p:tavLst>
                                    </p:anim>
                                    <p:anim calcmode="lin" valueType="num">
                                      <p:cBhvr>
                                        <p:cTn id="1107" dur="1000" fill="hold"/>
                                        <p:tgtEl>
                                          <p:spTgt spid="389"/>
                                        </p:tgtEl>
                                        <p:attrNameLst>
                                          <p:attrName>style.rotation</p:attrName>
                                        </p:attrNameLst>
                                      </p:cBhvr>
                                      <p:tavLst>
                                        <p:tav tm="0">
                                          <p:val>
                                            <p:fltVal val="90"/>
                                          </p:val>
                                        </p:tav>
                                        <p:tav tm="100000">
                                          <p:val>
                                            <p:fltVal val="0"/>
                                          </p:val>
                                        </p:tav>
                                      </p:tavLst>
                                    </p:anim>
                                    <p:animEffect transition="in" filter="fade">
                                      <p:cBhvr>
                                        <p:cTn id="1108" dur="1000"/>
                                        <p:tgtEl>
                                          <p:spTgt spid="389"/>
                                        </p:tgtEl>
                                      </p:cBhvr>
                                    </p:animEffect>
                                  </p:childTnLst>
                                </p:cTn>
                              </p:par>
                              <p:par>
                                <p:cTn id="1109" presetID="31" presetClass="entr" presetSubtype="0" fill="hold" grpId="0" nodeType="withEffect">
                                  <p:stCondLst>
                                    <p:cond delay="0"/>
                                  </p:stCondLst>
                                  <p:childTnLst>
                                    <p:set>
                                      <p:cBhvr>
                                        <p:cTn id="1110" dur="1" fill="hold">
                                          <p:stCondLst>
                                            <p:cond delay="0"/>
                                          </p:stCondLst>
                                        </p:cTn>
                                        <p:tgtEl>
                                          <p:spTgt spid="390"/>
                                        </p:tgtEl>
                                        <p:attrNameLst>
                                          <p:attrName>style.visibility</p:attrName>
                                        </p:attrNameLst>
                                      </p:cBhvr>
                                      <p:to>
                                        <p:strVal val="visible"/>
                                      </p:to>
                                    </p:set>
                                    <p:anim calcmode="lin" valueType="num">
                                      <p:cBhvr>
                                        <p:cTn id="1111" dur="1000" fill="hold"/>
                                        <p:tgtEl>
                                          <p:spTgt spid="390"/>
                                        </p:tgtEl>
                                        <p:attrNameLst>
                                          <p:attrName>ppt_w</p:attrName>
                                        </p:attrNameLst>
                                      </p:cBhvr>
                                      <p:tavLst>
                                        <p:tav tm="0">
                                          <p:val>
                                            <p:fltVal val="0"/>
                                          </p:val>
                                        </p:tav>
                                        <p:tav tm="100000">
                                          <p:val>
                                            <p:strVal val="#ppt_w"/>
                                          </p:val>
                                        </p:tav>
                                      </p:tavLst>
                                    </p:anim>
                                    <p:anim calcmode="lin" valueType="num">
                                      <p:cBhvr>
                                        <p:cTn id="1112" dur="1000" fill="hold"/>
                                        <p:tgtEl>
                                          <p:spTgt spid="390"/>
                                        </p:tgtEl>
                                        <p:attrNameLst>
                                          <p:attrName>ppt_h</p:attrName>
                                        </p:attrNameLst>
                                      </p:cBhvr>
                                      <p:tavLst>
                                        <p:tav tm="0">
                                          <p:val>
                                            <p:fltVal val="0"/>
                                          </p:val>
                                        </p:tav>
                                        <p:tav tm="100000">
                                          <p:val>
                                            <p:strVal val="#ppt_h"/>
                                          </p:val>
                                        </p:tav>
                                      </p:tavLst>
                                    </p:anim>
                                    <p:anim calcmode="lin" valueType="num">
                                      <p:cBhvr>
                                        <p:cTn id="1113" dur="1000" fill="hold"/>
                                        <p:tgtEl>
                                          <p:spTgt spid="390"/>
                                        </p:tgtEl>
                                        <p:attrNameLst>
                                          <p:attrName>style.rotation</p:attrName>
                                        </p:attrNameLst>
                                      </p:cBhvr>
                                      <p:tavLst>
                                        <p:tav tm="0">
                                          <p:val>
                                            <p:fltVal val="90"/>
                                          </p:val>
                                        </p:tav>
                                        <p:tav tm="100000">
                                          <p:val>
                                            <p:fltVal val="0"/>
                                          </p:val>
                                        </p:tav>
                                      </p:tavLst>
                                    </p:anim>
                                    <p:animEffect transition="in" filter="fade">
                                      <p:cBhvr>
                                        <p:cTn id="1114" dur="1000"/>
                                        <p:tgtEl>
                                          <p:spTgt spid="390"/>
                                        </p:tgtEl>
                                      </p:cBhvr>
                                    </p:animEffect>
                                  </p:childTnLst>
                                </p:cTn>
                              </p:par>
                              <p:par>
                                <p:cTn id="1115" presetID="31" presetClass="entr" presetSubtype="0" fill="hold" nodeType="withEffect">
                                  <p:stCondLst>
                                    <p:cond delay="0"/>
                                  </p:stCondLst>
                                  <p:childTnLst>
                                    <p:set>
                                      <p:cBhvr>
                                        <p:cTn id="1116" dur="1" fill="hold">
                                          <p:stCondLst>
                                            <p:cond delay="0"/>
                                          </p:stCondLst>
                                        </p:cTn>
                                        <p:tgtEl>
                                          <p:spTgt spid="391"/>
                                        </p:tgtEl>
                                        <p:attrNameLst>
                                          <p:attrName>style.visibility</p:attrName>
                                        </p:attrNameLst>
                                      </p:cBhvr>
                                      <p:to>
                                        <p:strVal val="visible"/>
                                      </p:to>
                                    </p:set>
                                    <p:anim calcmode="lin" valueType="num">
                                      <p:cBhvr>
                                        <p:cTn id="1117" dur="1000" fill="hold"/>
                                        <p:tgtEl>
                                          <p:spTgt spid="391"/>
                                        </p:tgtEl>
                                        <p:attrNameLst>
                                          <p:attrName>ppt_w</p:attrName>
                                        </p:attrNameLst>
                                      </p:cBhvr>
                                      <p:tavLst>
                                        <p:tav tm="0">
                                          <p:val>
                                            <p:fltVal val="0"/>
                                          </p:val>
                                        </p:tav>
                                        <p:tav tm="100000">
                                          <p:val>
                                            <p:strVal val="#ppt_w"/>
                                          </p:val>
                                        </p:tav>
                                      </p:tavLst>
                                    </p:anim>
                                    <p:anim calcmode="lin" valueType="num">
                                      <p:cBhvr>
                                        <p:cTn id="1118" dur="1000" fill="hold"/>
                                        <p:tgtEl>
                                          <p:spTgt spid="391"/>
                                        </p:tgtEl>
                                        <p:attrNameLst>
                                          <p:attrName>ppt_h</p:attrName>
                                        </p:attrNameLst>
                                      </p:cBhvr>
                                      <p:tavLst>
                                        <p:tav tm="0">
                                          <p:val>
                                            <p:fltVal val="0"/>
                                          </p:val>
                                        </p:tav>
                                        <p:tav tm="100000">
                                          <p:val>
                                            <p:strVal val="#ppt_h"/>
                                          </p:val>
                                        </p:tav>
                                      </p:tavLst>
                                    </p:anim>
                                    <p:anim calcmode="lin" valueType="num">
                                      <p:cBhvr>
                                        <p:cTn id="1119" dur="1000" fill="hold"/>
                                        <p:tgtEl>
                                          <p:spTgt spid="391"/>
                                        </p:tgtEl>
                                        <p:attrNameLst>
                                          <p:attrName>style.rotation</p:attrName>
                                        </p:attrNameLst>
                                      </p:cBhvr>
                                      <p:tavLst>
                                        <p:tav tm="0">
                                          <p:val>
                                            <p:fltVal val="90"/>
                                          </p:val>
                                        </p:tav>
                                        <p:tav tm="100000">
                                          <p:val>
                                            <p:fltVal val="0"/>
                                          </p:val>
                                        </p:tav>
                                      </p:tavLst>
                                    </p:anim>
                                    <p:animEffect transition="in" filter="fade">
                                      <p:cBhvr>
                                        <p:cTn id="1120" dur="1000"/>
                                        <p:tgtEl>
                                          <p:spTgt spid="391"/>
                                        </p:tgtEl>
                                      </p:cBhvr>
                                    </p:animEffect>
                                  </p:childTnLst>
                                </p:cTn>
                              </p:par>
                            </p:childTnLst>
                          </p:cTn>
                        </p:par>
                      </p:childTnLst>
                    </p:cTn>
                  </p:par>
                  <p:par>
                    <p:cTn id="1121" fill="hold">
                      <p:stCondLst>
                        <p:cond delay="indefinite"/>
                      </p:stCondLst>
                      <p:childTnLst>
                        <p:par>
                          <p:cTn id="1122" fill="hold">
                            <p:stCondLst>
                              <p:cond delay="0"/>
                            </p:stCondLst>
                            <p:childTnLst>
                              <p:par>
                                <p:cTn id="1123" presetID="31" presetClass="entr" presetSubtype="0" fill="hold" grpId="0" nodeType="clickEffect">
                                  <p:stCondLst>
                                    <p:cond delay="0"/>
                                  </p:stCondLst>
                                  <p:childTnLst>
                                    <p:set>
                                      <p:cBhvr>
                                        <p:cTn id="1124" dur="1" fill="hold">
                                          <p:stCondLst>
                                            <p:cond delay="0"/>
                                          </p:stCondLst>
                                        </p:cTn>
                                        <p:tgtEl>
                                          <p:spTgt spid="277"/>
                                        </p:tgtEl>
                                        <p:attrNameLst>
                                          <p:attrName>style.visibility</p:attrName>
                                        </p:attrNameLst>
                                      </p:cBhvr>
                                      <p:to>
                                        <p:strVal val="visible"/>
                                      </p:to>
                                    </p:set>
                                    <p:anim calcmode="lin" valueType="num">
                                      <p:cBhvr>
                                        <p:cTn id="1125" dur="1000" fill="hold"/>
                                        <p:tgtEl>
                                          <p:spTgt spid="277"/>
                                        </p:tgtEl>
                                        <p:attrNameLst>
                                          <p:attrName>ppt_w</p:attrName>
                                        </p:attrNameLst>
                                      </p:cBhvr>
                                      <p:tavLst>
                                        <p:tav tm="0">
                                          <p:val>
                                            <p:fltVal val="0"/>
                                          </p:val>
                                        </p:tav>
                                        <p:tav tm="100000">
                                          <p:val>
                                            <p:strVal val="#ppt_w"/>
                                          </p:val>
                                        </p:tav>
                                      </p:tavLst>
                                    </p:anim>
                                    <p:anim calcmode="lin" valueType="num">
                                      <p:cBhvr>
                                        <p:cTn id="1126" dur="1000" fill="hold"/>
                                        <p:tgtEl>
                                          <p:spTgt spid="277"/>
                                        </p:tgtEl>
                                        <p:attrNameLst>
                                          <p:attrName>ppt_h</p:attrName>
                                        </p:attrNameLst>
                                      </p:cBhvr>
                                      <p:tavLst>
                                        <p:tav tm="0">
                                          <p:val>
                                            <p:fltVal val="0"/>
                                          </p:val>
                                        </p:tav>
                                        <p:tav tm="100000">
                                          <p:val>
                                            <p:strVal val="#ppt_h"/>
                                          </p:val>
                                        </p:tav>
                                      </p:tavLst>
                                    </p:anim>
                                    <p:anim calcmode="lin" valueType="num">
                                      <p:cBhvr>
                                        <p:cTn id="1127" dur="1000" fill="hold"/>
                                        <p:tgtEl>
                                          <p:spTgt spid="277"/>
                                        </p:tgtEl>
                                        <p:attrNameLst>
                                          <p:attrName>style.rotation</p:attrName>
                                        </p:attrNameLst>
                                      </p:cBhvr>
                                      <p:tavLst>
                                        <p:tav tm="0">
                                          <p:val>
                                            <p:fltVal val="90"/>
                                          </p:val>
                                        </p:tav>
                                        <p:tav tm="100000">
                                          <p:val>
                                            <p:fltVal val="0"/>
                                          </p:val>
                                        </p:tav>
                                      </p:tavLst>
                                    </p:anim>
                                    <p:animEffect transition="in" filter="fade">
                                      <p:cBhvr>
                                        <p:cTn id="1128" dur="1000"/>
                                        <p:tgtEl>
                                          <p:spTgt spid="277"/>
                                        </p:tgtEl>
                                      </p:cBhvr>
                                    </p:animEffect>
                                  </p:childTnLst>
                                </p:cTn>
                              </p:par>
                            </p:childTnLst>
                          </p:cTn>
                        </p:par>
                      </p:childTnLst>
                    </p:cTn>
                  </p:par>
                  <p:par>
                    <p:cTn id="1129" fill="hold">
                      <p:stCondLst>
                        <p:cond delay="indefinite"/>
                      </p:stCondLst>
                      <p:childTnLst>
                        <p:par>
                          <p:cTn id="1130" fill="hold">
                            <p:stCondLst>
                              <p:cond delay="0"/>
                            </p:stCondLst>
                            <p:childTnLst>
                              <p:par>
                                <p:cTn id="1131" presetID="31" presetClass="entr" presetSubtype="0" fill="hold" grpId="0" nodeType="clickEffect">
                                  <p:stCondLst>
                                    <p:cond delay="0"/>
                                  </p:stCondLst>
                                  <p:childTnLst>
                                    <p:set>
                                      <p:cBhvr>
                                        <p:cTn id="1132" dur="1" fill="hold">
                                          <p:stCondLst>
                                            <p:cond delay="0"/>
                                          </p:stCondLst>
                                        </p:cTn>
                                        <p:tgtEl>
                                          <p:spTgt spid="396"/>
                                        </p:tgtEl>
                                        <p:attrNameLst>
                                          <p:attrName>style.visibility</p:attrName>
                                        </p:attrNameLst>
                                      </p:cBhvr>
                                      <p:to>
                                        <p:strVal val="visible"/>
                                      </p:to>
                                    </p:set>
                                    <p:anim calcmode="lin" valueType="num">
                                      <p:cBhvr>
                                        <p:cTn id="1133" dur="1000" fill="hold"/>
                                        <p:tgtEl>
                                          <p:spTgt spid="396"/>
                                        </p:tgtEl>
                                        <p:attrNameLst>
                                          <p:attrName>ppt_w</p:attrName>
                                        </p:attrNameLst>
                                      </p:cBhvr>
                                      <p:tavLst>
                                        <p:tav tm="0">
                                          <p:val>
                                            <p:fltVal val="0"/>
                                          </p:val>
                                        </p:tav>
                                        <p:tav tm="100000">
                                          <p:val>
                                            <p:strVal val="#ppt_w"/>
                                          </p:val>
                                        </p:tav>
                                      </p:tavLst>
                                    </p:anim>
                                    <p:anim calcmode="lin" valueType="num">
                                      <p:cBhvr>
                                        <p:cTn id="1134" dur="1000" fill="hold"/>
                                        <p:tgtEl>
                                          <p:spTgt spid="396"/>
                                        </p:tgtEl>
                                        <p:attrNameLst>
                                          <p:attrName>ppt_h</p:attrName>
                                        </p:attrNameLst>
                                      </p:cBhvr>
                                      <p:tavLst>
                                        <p:tav tm="0">
                                          <p:val>
                                            <p:fltVal val="0"/>
                                          </p:val>
                                        </p:tav>
                                        <p:tav tm="100000">
                                          <p:val>
                                            <p:strVal val="#ppt_h"/>
                                          </p:val>
                                        </p:tav>
                                      </p:tavLst>
                                    </p:anim>
                                    <p:anim calcmode="lin" valueType="num">
                                      <p:cBhvr>
                                        <p:cTn id="1135" dur="1000" fill="hold"/>
                                        <p:tgtEl>
                                          <p:spTgt spid="396"/>
                                        </p:tgtEl>
                                        <p:attrNameLst>
                                          <p:attrName>style.rotation</p:attrName>
                                        </p:attrNameLst>
                                      </p:cBhvr>
                                      <p:tavLst>
                                        <p:tav tm="0">
                                          <p:val>
                                            <p:fltVal val="90"/>
                                          </p:val>
                                        </p:tav>
                                        <p:tav tm="100000">
                                          <p:val>
                                            <p:fltVal val="0"/>
                                          </p:val>
                                        </p:tav>
                                      </p:tavLst>
                                    </p:anim>
                                    <p:animEffect transition="in" filter="fade">
                                      <p:cBhvr>
                                        <p:cTn id="1136" dur="1000"/>
                                        <p:tgtEl>
                                          <p:spTgt spid="396"/>
                                        </p:tgtEl>
                                      </p:cBhvr>
                                    </p:animEffect>
                                  </p:childTnLst>
                                </p:cTn>
                              </p:par>
                            </p:childTnLst>
                          </p:cTn>
                        </p:par>
                      </p:childTnLst>
                    </p:cTn>
                  </p:par>
                  <p:par>
                    <p:cTn id="1137" fill="hold">
                      <p:stCondLst>
                        <p:cond delay="indefinite"/>
                      </p:stCondLst>
                      <p:childTnLst>
                        <p:par>
                          <p:cTn id="1138" fill="hold">
                            <p:stCondLst>
                              <p:cond delay="0"/>
                            </p:stCondLst>
                            <p:childTnLst>
                              <p:par>
                                <p:cTn id="1139" presetID="31" presetClass="entr" presetSubtype="0" fill="hold" grpId="0" nodeType="clickEffect">
                                  <p:stCondLst>
                                    <p:cond delay="0"/>
                                  </p:stCondLst>
                                  <p:childTnLst>
                                    <p:set>
                                      <p:cBhvr>
                                        <p:cTn id="1140" dur="1" fill="hold">
                                          <p:stCondLst>
                                            <p:cond delay="0"/>
                                          </p:stCondLst>
                                        </p:cTn>
                                        <p:tgtEl>
                                          <p:spTgt spid="397"/>
                                        </p:tgtEl>
                                        <p:attrNameLst>
                                          <p:attrName>style.visibility</p:attrName>
                                        </p:attrNameLst>
                                      </p:cBhvr>
                                      <p:to>
                                        <p:strVal val="visible"/>
                                      </p:to>
                                    </p:set>
                                    <p:anim calcmode="lin" valueType="num">
                                      <p:cBhvr>
                                        <p:cTn id="1141" dur="1000" fill="hold"/>
                                        <p:tgtEl>
                                          <p:spTgt spid="397"/>
                                        </p:tgtEl>
                                        <p:attrNameLst>
                                          <p:attrName>ppt_w</p:attrName>
                                        </p:attrNameLst>
                                      </p:cBhvr>
                                      <p:tavLst>
                                        <p:tav tm="0">
                                          <p:val>
                                            <p:fltVal val="0"/>
                                          </p:val>
                                        </p:tav>
                                        <p:tav tm="100000">
                                          <p:val>
                                            <p:strVal val="#ppt_w"/>
                                          </p:val>
                                        </p:tav>
                                      </p:tavLst>
                                    </p:anim>
                                    <p:anim calcmode="lin" valueType="num">
                                      <p:cBhvr>
                                        <p:cTn id="1142" dur="1000" fill="hold"/>
                                        <p:tgtEl>
                                          <p:spTgt spid="397"/>
                                        </p:tgtEl>
                                        <p:attrNameLst>
                                          <p:attrName>ppt_h</p:attrName>
                                        </p:attrNameLst>
                                      </p:cBhvr>
                                      <p:tavLst>
                                        <p:tav tm="0">
                                          <p:val>
                                            <p:fltVal val="0"/>
                                          </p:val>
                                        </p:tav>
                                        <p:tav tm="100000">
                                          <p:val>
                                            <p:strVal val="#ppt_h"/>
                                          </p:val>
                                        </p:tav>
                                      </p:tavLst>
                                    </p:anim>
                                    <p:anim calcmode="lin" valueType="num">
                                      <p:cBhvr>
                                        <p:cTn id="1143" dur="1000" fill="hold"/>
                                        <p:tgtEl>
                                          <p:spTgt spid="397"/>
                                        </p:tgtEl>
                                        <p:attrNameLst>
                                          <p:attrName>style.rotation</p:attrName>
                                        </p:attrNameLst>
                                      </p:cBhvr>
                                      <p:tavLst>
                                        <p:tav tm="0">
                                          <p:val>
                                            <p:fltVal val="90"/>
                                          </p:val>
                                        </p:tav>
                                        <p:tav tm="100000">
                                          <p:val>
                                            <p:fltVal val="0"/>
                                          </p:val>
                                        </p:tav>
                                      </p:tavLst>
                                    </p:anim>
                                    <p:animEffect transition="in" filter="fade">
                                      <p:cBhvr>
                                        <p:cTn id="1144" dur="1000"/>
                                        <p:tgtEl>
                                          <p:spTgt spid="397"/>
                                        </p:tgtEl>
                                      </p:cBhvr>
                                    </p:animEffect>
                                  </p:childTnLst>
                                </p:cTn>
                              </p:par>
                            </p:childTnLst>
                          </p:cTn>
                        </p:par>
                      </p:childTnLst>
                    </p:cTn>
                  </p:par>
                  <p:par>
                    <p:cTn id="1145" fill="hold">
                      <p:stCondLst>
                        <p:cond delay="indefinite"/>
                      </p:stCondLst>
                      <p:childTnLst>
                        <p:par>
                          <p:cTn id="1146" fill="hold">
                            <p:stCondLst>
                              <p:cond delay="0"/>
                            </p:stCondLst>
                            <p:childTnLst>
                              <p:par>
                                <p:cTn id="1147" presetID="31" presetClass="entr" presetSubtype="0" fill="hold" grpId="0" nodeType="clickEffect">
                                  <p:stCondLst>
                                    <p:cond delay="0"/>
                                  </p:stCondLst>
                                  <p:childTnLst>
                                    <p:set>
                                      <p:cBhvr>
                                        <p:cTn id="1148" dur="1" fill="hold">
                                          <p:stCondLst>
                                            <p:cond delay="0"/>
                                          </p:stCondLst>
                                        </p:cTn>
                                        <p:tgtEl>
                                          <p:spTgt spid="398"/>
                                        </p:tgtEl>
                                        <p:attrNameLst>
                                          <p:attrName>style.visibility</p:attrName>
                                        </p:attrNameLst>
                                      </p:cBhvr>
                                      <p:to>
                                        <p:strVal val="visible"/>
                                      </p:to>
                                    </p:set>
                                    <p:anim calcmode="lin" valueType="num">
                                      <p:cBhvr>
                                        <p:cTn id="1149" dur="1000" fill="hold"/>
                                        <p:tgtEl>
                                          <p:spTgt spid="398"/>
                                        </p:tgtEl>
                                        <p:attrNameLst>
                                          <p:attrName>ppt_w</p:attrName>
                                        </p:attrNameLst>
                                      </p:cBhvr>
                                      <p:tavLst>
                                        <p:tav tm="0">
                                          <p:val>
                                            <p:fltVal val="0"/>
                                          </p:val>
                                        </p:tav>
                                        <p:tav tm="100000">
                                          <p:val>
                                            <p:strVal val="#ppt_w"/>
                                          </p:val>
                                        </p:tav>
                                      </p:tavLst>
                                    </p:anim>
                                    <p:anim calcmode="lin" valueType="num">
                                      <p:cBhvr>
                                        <p:cTn id="1150" dur="1000" fill="hold"/>
                                        <p:tgtEl>
                                          <p:spTgt spid="398"/>
                                        </p:tgtEl>
                                        <p:attrNameLst>
                                          <p:attrName>ppt_h</p:attrName>
                                        </p:attrNameLst>
                                      </p:cBhvr>
                                      <p:tavLst>
                                        <p:tav tm="0">
                                          <p:val>
                                            <p:fltVal val="0"/>
                                          </p:val>
                                        </p:tav>
                                        <p:tav tm="100000">
                                          <p:val>
                                            <p:strVal val="#ppt_h"/>
                                          </p:val>
                                        </p:tav>
                                      </p:tavLst>
                                    </p:anim>
                                    <p:anim calcmode="lin" valueType="num">
                                      <p:cBhvr>
                                        <p:cTn id="1151" dur="1000" fill="hold"/>
                                        <p:tgtEl>
                                          <p:spTgt spid="398"/>
                                        </p:tgtEl>
                                        <p:attrNameLst>
                                          <p:attrName>style.rotation</p:attrName>
                                        </p:attrNameLst>
                                      </p:cBhvr>
                                      <p:tavLst>
                                        <p:tav tm="0">
                                          <p:val>
                                            <p:fltVal val="90"/>
                                          </p:val>
                                        </p:tav>
                                        <p:tav tm="100000">
                                          <p:val>
                                            <p:fltVal val="0"/>
                                          </p:val>
                                        </p:tav>
                                      </p:tavLst>
                                    </p:anim>
                                    <p:animEffect transition="in" filter="fade">
                                      <p:cBhvr>
                                        <p:cTn id="1152" dur="1000"/>
                                        <p:tgtEl>
                                          <p:spTgt spid="398"/>
                                        </p:tgtEl>
                                      </p:cBhvr>
                                    </p:animEffect>
                                  </p:childTnLst>
                                </p:cTn>
                              </p:par>
                            </p:childTnLst>
                          </p:cTn>
                        </p:par>
                      </p:childTnLst>
                    </p:cTn>
                  </p:par>
                  <p:par>
                    <p:cTn id="1153" fill="hold">
                      <p:stCondLst>
                        <p:cond delay="indefinite"/>
                      </p:stCondLst>
                      <p:childTnLst>
                        <p:par>
                          <p:cTn id="1154" fill="hold">
                            <p:stCondLst>
                              <p:cond delay="0"/>
                            </p:stCondLst>
                            <p:childTnLst>
                              <p:par>
                                <p:cTn id="1155" presetID="31" presetClass="entr" presetSubtype="0" fill="hold" grpId="0" nodeType="clickEffect">
                                  <p:stCondLst>
                                    <p:cond delay="0"/>
                                  </p:stCondLst>
                                  <p:childTnLst>
                                    <p:set>
                                      <p:cBhvr>
                                        <p:cTn id="1156" dur="1" fill="hold">
                                          <p:stCondLst>
                                            <p:cond delay="0"/>
                                          </p:stCondLst>
                                        </p:cTn>
                                        <p:tgtEl>
                                          <p:spTgt spid="399"/>
                                        </p:tgtEl>
                                        <p:attrNameLst>
                                          <p:attrName>style.visibility</p:attrName>
                                        </p:attrNameLst>
                                      </p:cBhvr>
                                      <p:to>
                                        <p:strVal val="visible"/>
                                      </p:to>
                                    </p:set>
                                    <p:anim calcmode="lin" valueType="num">
                                      <p:cBhvr>
                                        <p:cTn id="1157" dur="1000" fill="hold"/>
                                        <p:tgtEl>
                                          <p:spTgt spid="399"/>
                                        </p:tgtEl>
                                        <p:attrNameLst>
                                          <p:attrName>ppt_w</p:attrName>
                                        </p:attrNameLst>
                                      </p:cBhvr>
                                      <p:tavLst>
                                        <p:tav tm="0">
                                          <p:val>
                                            <p:fltVal val="0"/>
                                          </p:val>
                                        </p:tav>
                                        <p:tav tm="100000">
                                          <p:val>
                                            <p:strVal val="#ppt_w"/>
                                          </p:val>
                                        </p:tav>
                                      </p:tavLst>
                                    </p:anim>
                                    <p:anim calcmode="lin" valueType="num">
                                      <p:cBhvr>
                                        <p:cTn id="1158" dur="1000" fill="hold"/>
                                        <p:tgtEl>
                                          <p:spTgt spid="399"/>
                                        </p:tgtEl>
                                        <p:attrNameLst>
                                          <p:attrName>ppt_h</p:attrName>
                                        </p:attrNameLst>
                                      </p:cBhvr>
                                      <p:tavLst>
                                        <p:tav tm="0">
                                          <p:val>
                                            <p:fltVal val="0"/>
                                          </p:val>
                                        </p:tav>
                                        <p:tav tm="100000">
                                          <p:val>
                                            <p:strVal val="#ppt_h"/>
                                          </p:val>
                                        </p:tav>
                                      </p:tavLst>
                                    </p:anim>
                                    <p:anim calcmode="lin" valueType="num">
                                      <p:cBhvr>
                                        <p:cTn id="1159" dur="1000" fill="hold"/>
                                        <p:tgtEl>
                                          <p:spTgt spid="399"/>
                                        </p:tgtEl>
                                        <p:attrNameLst>
                                          <p:attrName>style.rotation</p:attrName>
                                        </p:attrNameLst>
                                      </p:cBhvr>
                                      <p:tavLst>
                                        <p:tav tm="0">
                                          <p:val>
                                            <p:fltVal val="90"/>
                                          </p:val>
                                        </p:tav>
                                        <p:tav tm="100000">
                                          <p:val>
                                            <p:fltVal val="0"/>
                                          </p:val>
                                        </p:tav>
                                      </p:tavLst>
                                    </p:anim>
                                    <p:animEffect transition="in" filter="fade">
                                      <p:cBhvr>
                                        <p:cTn id="1160" dur="1000"/>
                                        <p:tgtEl>
                                          <p:spTgt spid="399"/>
                                        </p:tgtEl>
                                      </p:cBhvr>
                                    </p:animEffect>
                                  </p:childTnLst>
                                </p:cTn>
                              </p:par>
                            </p:childTnLst>
                          </p:cTn>
                        </p:par>
                      </p:childTnLst>
                    </p:cTn>
                  </p:par>
                  <p:par>
                    <p:cTn id="1161" fill="hold">
                      <p:stCondLst>
                        <p:cond delay="indefinite"/>
                      </p:stCondLst>
                      <p:childTnLst>
                        <p:par>
                          <p:cTn id="1162" fill="hold">
                            <p:stCondLst>
                              <p:cond delay="0"/>
                            </p:stCondLst>
                            <p:childTnLst>
                              <p:par>
                                <p:cTn id="1163" presetID="31" presetClass="entr" presetSubtype="0" fill="hold" nodeType="clickEffect">
                                  <p:stCondLst>
                                    <p:cond delay="0"/>
                                  </p:stCondLst>
                                  <p:childTnLst>
                                    <p:set>
                                      <p:cBhvr>
                                        <p:cTn id="1164" dur="1" fill="hold">
                                          <p:stCondLst>
                                            <p:cond delay="0"/>
                                          </p:stCondLst>
                                        </p:cTn>
                                        <p:tgtEl>
                                          <p:spTgt spid="13397"/>
                                        </p:tgtEl>
                                        <p:attrNameLst>
                                          <p:attrName>style.visibility</p:attrName>
                                        </p:attrNameLst>
                                      </p:cBhvr>
                                      <p:to>
                                        <p:strVal val="visible"/>
                                      </p:to>
                                    </p:set>
                                    <p:anim calcmode="lin" valueType="num">
                                      <p:cBhvr>
                                        <p:cTn id="1165" dur="1000" fill="hold"/>
                                        <p:tgtEl>
                                          <p:spTgt spid="13397"/>
                                        </p:tgtEl>
                                        <p:attrNameLst>
                                          <p:attrName>ppt_w</p:attrName>
                                        </p:attrNameLst>
                                      </p:cBhvr>
                                      <p:tavLst>
                                        <p:tav tm="0">
                                          <p:val>
                                            <p:fltVal val="0"/>
                                          </p:val>
                                        </p:tav>
                                        <p:tav tm="100000">
                                          <p:val>
                                            <p:strVal val="#ppt_w"/>
                                          </p:val>
                                        </p:tav>
                                      </p:tavLst>
                                    </p:anim>
                                    <p:anim calcmode="lin" valueType="num">
                                      <p:cBhvr>
                                        <p:cTn id="1166" dur="1000" fill="hold"/>
                                        <p:tgtEl>
                                          <p:spTgt spid="13397"/>
                                        </p:tgtEl>
                                        <p:attrNameLst>
                                          <p:attrName>ppt_h</p:attrName>
                                        </p:attrNameLst>
                                      </p:cBhvr>
                                      <p:tavLst>
                                        <p:tav tm="0">
                                          <p:val>
                                            <p:fltVal val="0"/>
                                          </p:val>
                                        </p:tav>
                                        <p:tav tm="100000">
                                          <p:val>
                                            <p:strVal val="#ppt_h"/>
                                          </p:val>
                                        </p:tav>
                                      </p:tavLst>
                                    </p:anim>
                                    <p:anim calcmode="lin" valueType="num">
                                      <p:cBhvr>
                                        <p:cTn id="1167" dur="1000" fill="hold"/>
                                        <p:tgtEl>
                                          <p:spTgt spid="13397"/>
                                        </p:tgtEl>
                                        <p:attrNameLst>
                                          <p:attrName>style.rotation</p:attrName>
                                        </p:attrNameLst>
                                      </p:cBhvr>
                                      <p:tavLst>
                                        <p:tav tm="0">
                                          <p:val>
                                            <p:fltVal val="90"/>
                                          </p:val>
                                        </p:tav>
                                        <p:tav tm="100000">
                                          <p:val>
                                            <p:fltVal val="0"/>
                                          </p:val>
                                        </p:tav>
                                      </p:tavLst>
                                    </p:anim>
                                    <p:animEffect transition="in" filter="fade">
                                      <p:cBhvr>
                                        <p:cTn id="1168" dur="1000"/>
                                        <p:tgtEl>
                                          <p:spTgt spid="13397"/>
                                        </p:tgtEl>
                                      </p:cBhvr>
                                    </p:animEffect>
                                  </p:childTnLst>
                                </p:cTn>
                              </p:par>
                            </p:childTnLst>
                          </p:cTn>
                        </p:par>
                      </p:childTnLst>
                    </p:cTn>
                  </p:par>
                  <p:par>
                    <p:cTn id="1169" fill="hold">
                      <p:stCondLst>
                        <p:cond delay="indefinite"/>
                      </p:stCondLst>
                      <p:childTnLst>
                        <p:par>
                          <p:cTn id="1170" fill="hold">
                            <p:stCondLst>
                              <p:cond delay="0"/>
                            </p:stCondLst>
                            <p:childTnLst>
                              <p:par>
                                <p:cTn id="1171" presetID="31" presetClass="entr" presetSubtype="0" fill="hold" nodeType="clickEffect">
                                  <p:stCondLst>
                                    <p:cond delay="0"/>
                                  </p:stCondLst>
                                  <p:childTnLst>
                                    <p:set>
                                      <p:cBhvr>
                                        <p:cTn id="1172" dur="1" fill="hold">
                                          <p:stCondLst>
                                            <p:cond delay="0"/>
                                          </p:stCondLst>
                                        </p:cTn>
                                        <p:tgtEl>
                                          <p:spTgt spid="13393"/>
                                        </p:tgtEl>
                                        <p:attrNameLst>
                                          <p:attrName>style.visibility</p:attrName>
                                        </p:attrNameLst>
                                      </p:cBhvr>
                                      <p:to>
                                        <p:strVal val="visible"/>
                                      </p:to>
                                    </p:set>
                                    <p:anim calcmode="lin" valueType="num">
                                      <p:cBhvr>
                                        <p:cTn id="1173" dur="1000" fill="hold"/>
                                        <p:tgtEl>
                                          <p:spTgt spid="13393"/>
                                        </p:tgtEl>
                                        <p:attrNameLst>
                                          <p:attrName>ppt_w</p:attrName>
                                        </p:attrNameLst>
                                      </p:cBhvr>
                                      <p:tavLst>
                                        <p:tav tm="0">
                                          <p:val>
                                            <p:fltVal val="0"/>
                                          </p:val>
                                        </p:tav>
                                        <p:tav tm="100000">
                                          <p:val>
                                            <p:strVal val="#ppt_w"/>
                                          </p:val>
                                        </p:tav>
                                      </p:tavLst>
                                    </p:anim>
                                    <p:anim calcmode="lin" valueType="num">
                                      <p:cBhvr>
                                        <p:cTn id="1174" dur="1000" fill="hold"/>
                                        <p:tgtEl>
                                          <p:spTgt spid="13393"/>
                                        </p:tgtEl>
                                        <p:attrNameLst>
                                          <p:attrName>ppt_h</p:attrName>
                                        </p:attrNameLst>
                                      </p:cBhvr>
                                      <p:tavLst>
                                        <p:tav tm="0">
                                          <p:val>
                                            <p:fltVal val="0"/>
                                          </p:val>
                                        </p:tav>
                                        <p:tav tm="100000">
                                          <p:val>
                                            <p:strVal val="#ppt_h"/>
                                          </p:val>
                                        </p:tav>
                                      </p:tavLst>
                                    </p:anim>
                                    <p:anim calcmode="lin" valueType="num">
                                      <p:cBhvr>
                                        <p:cTn id="1175" dur="1000" fill="hold"/>
                                        <p:tgtEl>
                                          <p:spTgt spid="13393"/>
                                        </p:tgtEl>
                                        <p:attrNameLst>
                                          <p:attrName>style.rotation</p:attrName>
                                        </p:attrNameLst>
                                      </p:cBhvr>
                                      <p:tavLst>
                                        <p:tav tm="0">
                                          <p:val>
                                            <p:fltVal val="90"/>
                                          </p:val>
                                        </p:tav>
                                        <p:tav tm="100000">
                                          <p:val>
                                            <p:fltVal val="0"/>
                                          </p:val>
                                        </p:tav>
                                      </p:tavLst>
                                    </p:anim>
                                    <p:animEffect transition="in" filter="fade">
                                      <p:cBhvr>
                                        <p:cTn id="1176" dur="1000"/>
                                        <p:tgtEl>
                                          <p:spTgt spid="13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p:bldP spid="152" grpId="0"/>
      <p:bldP spid="153" grpId="0"/>
      <p:bldP spid="154" grpId="0"/>
      <p:bldP spid="155" grpId="0"/>
      <p:bldP spid="156" grpId="0" animBg="1"/>
      <p:bldP spid="157" grpId="0" animBg="1"/>
      <p:bldP spid="158" grpId="0"/>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p:bldP spid="175" grpId="0"/>
      <p:bldP spid="176" grpId="0"/>
      <p:bldP spid="177" grpId="0"/>
      <p:bldP spid="178" grpId="0"/>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p:bldP spid="192" grpId="0"/>
      <p:bldP spid="193" grpId="0"/>
      <p:bldP spid="194" grpId="0"/>
      <p:bldP spid="195" grpId="0"/>
      <p:bldP spid="196" grpId="0" animBg="1"/>
      <p:bldP spid="197" grpId="0"/>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p:bldP spid="208" grpId="0"/>
      <p:bldP spid="209" grpId="0"/>
      <p:bldP spid="210" grpId="0"/>
      <p:bldP spid="211" grpId="0" animBg="1"/>
      <p:bldP spid="212" grpId="0" animBg="1"/>
      <p:bldP spid="213" grpId="0" animBg="1"/>
      <p:bldP spid="214" grpId="0"/>
      <p:bldP spid="218" grpId="0"/>
      <p:bldP spid="219" grpId="0"/>
      <p:bldP spid="220" grpId="0" animBg="1"/>
      <p:bldP spid="221" grpId="0"/>
      <p:bldP spid="222" grpId="0" animBg="1"/>
      <p:bldP spid="223" grpId="0"/>
      <p:bldP spid="224" grpId="0" animBg="1"/>
      <p:bldP spid="225" grpId="0"/>
      <p:bldP spid="226" grpId="0"/>
      <p:bldP spid="227" grpId="0"/>
      <p:bldP spid="230" grpId="0"/>
      <p:bldP spid="233" grpId="0"/>
      <p:bldP spid="236" grpId="0"/>
      <p:bldP spid="239" grpId="0"/>
      <p:bldP spid="240" grpId="0" animBg="1"/>
      <p:bldP spid="245" grpId="0"/>
      <p:bldP spid="246" grpId="0" animBg="1"/>
      <p:bldP spid="253" grpId="0"/>
      <p:bldP spid="254" grpId="0"/>
      <p:bldP spid="261" grpId="0"/>
      <p:bldP spid="266" grpId="0"/>
      <p:bldP spid="267" grpId="0"/>
      <p:bldP spid="268" grpId="0"/>
      <p:bldP spid="269" grpId="0"/>
      <p:bldP spid="270" grpId="0"/>
      <p:bldP spid="271" grpId="0"/>
      <p:bldP spid="272" grpId="0"/>
      <p:bldP spid="273" grpId="0"/>
      <p:bldP spid="274" grpId="0"/>
      <p:bldP spid="275" grpId="0"/>
      <p:bldP spid="276" grpId="0"/>
      <p:bldP spid="277" grpId="0"/>
      <p:bldP spid="278" grpId="0"/>
      <p:bldP spid="13391" grpId="0"/>
      <p:bldP spid="336" grpId="0"/>
      <p:bldP spid="337" grpId="0"/>
      <p:bldP spid="338" grpId="0"/>
      <p:bldP spid="339" grpId="0"/>
      <p:bldP spid="340" grpId="0"/>
      <p:bldP spid="349" grpId="0"/>
      <p:bldP spid="350" grpId="0" animBg="1"/>
      <p:bldP spid="351" grpId="0" animBg="1"/>
      <p:bldP spid="352" grpId="0"/>
      <p:bldP spid="353" grpId="0" animBg="1"/>
      <p:bldP spid="354" grpId="0"/>
      <p:bldP spid="355" grpId="0"/>
      <p:bldP spid="356" grpId="0"/>
      <p:bldP spid="357" grpId="0" animBg="1"/>
      <p:bldP spid="358" grpId="0" animBg="1"/>
      <p:bldP spid="359" grpId="0" animBg="1"/>
      <p:bldP spid="360" grpId="0" animBg="1"/>
      <p:bldP spid="361" grpId="0"/>
      <p:bldP spid="362" grpId="0" animBg="1"/>
      <p:bldP spid="363" grpId="0"/>
      <p:bldP spid="364" grpId="0"/>
      <p:bldP spid="365" grpId="0"/>
      <p:bldP spid="366" grpId="0"/>
      <p:bldP spid="367" grpId="0" animBg="1"/>
      <p:bldP spid="368" grpId="0"/>
      <p:bldP spid="369" grpId="0"/>
      <p:bldP spid="370" grpId="0" animBg="1"/>
      <p:bldP spid="371" grpId="0" animBg="1"/>
      <p:bldP spid="372" grpId="0" animBg="1"/>
      <p:bldP spid="373" grpId="0" animBg="1"/>
      <p:bldP spid="374" grpId="0" animBg="1"/>
      <p:bldP spid="375" grpId="0"/>
      <p:bldP spid="376" grpId="0"/>
      <p:bldP spid="377" grpId="0"/>
      <p:bldP spid="378" grpId="0"/>
      <p:bldP spid="379" grpId="0"/>
      <p:bldP spid="380" grpId="0" animBg="1"/>
      <p:bldP spid="381" grpId="0"/>
      <p:bldP spid="382" grpId="0" animBg="1"/>
      <p:bldP spid="383" grpId="0" animBg="1"/>
      <p:bldP spid="384" grpId="0" animBg="1"/>
      <p:bldP spid="385" grpId="0"/>
      <p:bldP spid="386" grpId="0"/>
      <p:bldP spid="387" grpId="0"/>
      <p:bldP spid="388" grpId="0"/>
      <p:bldP spid="389" grpId="0"/>
      <p:bldP spid="390" grpId="0"/>
      <p:bldP spid="396" grpId="0"/>
      <p:bldP spid="397" grpId="0"/>
      <p:bldP spid="398" grpId="0"/>
      <p:bldP spid="39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2" name="TextBox 1">
            <a:extLst>
              <a:ext uri="{FF2B5EF4-FFF2-40B4-BE49-F238E27FC236}">
                <a16:creationId xmlns:a16="http://schemas.microsoft.com/office/drawing/2014/main" id="{D33A03B4-0587-4A42-BB56-D8920EBEC9AD}"/>
              </a:ext>
            </a:extLst>
          </p:cNvPr>
          <p:cNvSpPr txBox="1"/>
          <p:nvPr/>
        </p:nvSpPr>
        <p:spPr>
          <a:xfrm>
            <a:off x="938897" y="1396478"/>
            <a:ext cx="6434356" cy="4524315"/>
          </a:xfrm>
          <a:prstGeom prst="rect">
            <a:avLst/>
          </a:prstGeom>
          <a:noFill/>
        </p:spPr>
        <p:txBody>
          <a:bodyPr wrap="square" rtlCol="0">
            <a:spAutoFit/>
          </a:bodyPr>
          <a:lstStyle/>
          <a:p>
            <a:r>
              <a:rPr lang="en-US" dirty="0">
                <a:latin typeface="Arial Narrow" panose="020B0606020202030204" pitchFamily="34" charset="0"/>
              </a:rPr>
              <a:t>This is the fall of their institutions, so the United States is falling, as a lamb like beast or Republicanism. What we're doing is  marking progression. It can represent different people. We can see Obama turn to Trump. So there's times when it represents different people but one person can represent two people. So we bring this into the internal, 2018 to Raphia, what are we supposed to see?  Elder Jeff announced his resignation, whatever that means.  But he's passing the mantle. We're seeing this transition between our midnight cry and our close of probation. </a:t>
            </a:r>
            <a:r>
              <a:rPr lang="en-US" b="1" dirty="0">
                <a:latin typeface="Arial Narrow" panose="020B0606020202030204" pitchFamily="34" charset="0"/>
              </a:rPr>
              <a:t>The movement all the way through, before and after</a:t>
            </a:r>
            <a:r>
              <a:rPr lang="en-US" dirty="0">
                <a:latin typeface="Arial Narrow" panose="020B0606020202030204" pitchFamily="34" charset="0"/>
              </a:rPr>
              <a:t>. </a:t>
            </a:r>
            <a:r>
              <a:rPr lang="en-US" b="1" dirty="0">
                <a:latin typeface="Arial Narrow" panose="020B0606020202030204" pitchFamily="34" charset="0"/>
              </a:rPr>
              <a:t>But there’s a transition in leadership</a:t>
            </a:r>
            <a:r>
              <a:rPr lang="en-US" dirty="0">
                <a:latin typeface="Arial Narrow" panose="020B0606020202030204" pitchFamily="34" charset="0"/>
              </a:rPr>
              <a:t>. Whether we mark it between midnight cry and close of probation or </a:t>
            </a:r>
            <a:r>
              <a:rPr lang="en-US" dirty="0" err="1">
                <a:latin typeface="Arial Narrow" panose="020B0606020202030204" pitchFamily="34" charset="0"/>
              </a:rPr>
              <a:t>Panium</a:t>
            </a:r>
            <a:r>
              <a:rPr lang="en-US" dirty="0">
                <a:latin typeface="Arial Narrow" panose="020B0606020202030204" pitchFamily="34" charset="0"/>
              </a:rPr>
              <a:t> and Sunday law we see this change. We can take this model and take it to 2018 and it's something that's progressive, it doesn't all happen at once. But you see a change. Externally in the United States we can already see Trump's language since December of 2018, it's changed. For those first two years he had advisors who restrained him. </a:t>
            </a:r>
          </a:p>
          <a:p>
            <a:r>
              <a:rPr lang="en-US" dirty="0"/>
              <a:t> </a:t>
            </a:r>
          </a:p>
        </p:txBody>
      </p:sp>
      <p:sp>
        <p:nvSpPr>
          <p:cNvPr id="25" name="Line 3">
            <a:extLst>
              <a:ext uri="{FF2B5EF4-FFF2-40B4-BE49-F238E27FC236}">
                <a16:creationId xmlns:a16="http://schemas.microsoft.com/office/drawing/2014/main" id="{3791135D-9948-4447-A31F-CFB898E37D0E}"/>
              </a:ext>
            </a:extLst>
          </p:cNvPr>
          <p:cNvSpPr>
            <a:spLocks noChangeShapeType="1"/>
          </p:cNvSpPr>
          <p:nvPr/>
        </p:nvSpPr>
        <p:spPr bwMode="auto">
          <a:xfrm>
            <a:off x="8772525" y="3630061"/>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4">
            <a:extLst>
              <a:ext uri="{FF2B5EF4-FFF2-40B4-BE49-F238E27FC236}">
                <a16:creationId xmlns:a16="http://schemas.microsoft.com/office/drawing/2014/main" id="{AF3C76D8-AC97-4338-9F5E-1146AEE330A6}"/>
              </a:ext>
            </a:extLst>
          </p:cNvPr>
          <p:cNvSpPr txBox="1">
            <a:spLocks noChangeArrowheads="1"/>
          </p:cNvSpPr>
          <p:nvPr/>
        </p:nvSpPr>
        <p:spPr bwMode="auto">
          <a:xfrm>
            <a:off x="8480425" y="3058561"/>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FF"/>
                </a:solidFill>
                <a:effectLst/>
                <a:latin typeface="Arial Narrow" panose="020B0606020202030204" pitchFamily="34" charset="0"/>
              </a:rPr>
              <a:t>Panium</a:t>
            </a:r>
            <a:endParaRPr kumimoji="0" lang="en-US" altLang="en-US" sz="1400" b="0" i="0" u="none" strike="noStrike" cap="none" normalizeH="0" baseline="0" dirty="0">
              <a:ln>
                <a:noFill/>
              </a:ln>
              <a:solidFill>
                <a:srgbClr val="0000FF"/>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MC</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27" name="Line 5">
            <a:extLst>
              <a:ext uri="{FF2B5EF4-FFF2-40B4-BE49-F238E27FC236}">
                <a16:creationId xmlns:a16="http://schemas.microsoft.com/office/drawing/2014/main" id="{E21C5FD2-8B43-4C6F-82E4-A6428302E7A1}"/>
              </a:ext>
            </a:extLst>
          </p:cNvPr>
          <p:cNvSpPr>
            <a:spLocks noChangeShapeType="1"/>
          </p:cNvSpPr>
          <p:nvPr/>
        </p:nvSpPr>
        <p:spPr bwMode="auto">
          <a:xfrm>
            <a:off x="8553450" y="3601486"/>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A56B8130-10F8-4F61-A191-5C019200CC68}"/>
              </a:ext>
            </a:extLst>
          </p:cNvPr>
          <p:cNvSpPr>
            <a:spLocks noChangeShapeType="1"/>
          </p:cNvSpPr>
          <p:nvPr/>
        </p:nvSpPr>
        <p:spPr bwMode="auto">
          <a:xfrm>
            <a:off x="10782300" y="3630061"/>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7">
            <a:extLst>
              <a:ext uri="{FF2B5EF4-FFF2-40B4-BE49-F238E27FC236}">
                <a16:creationId xmlns:a16="http://schemas.microsoft.com/office/drawing/2014/main" id="{EF364F6D-9BEB-458D-96CC-E83E8D2E0438}"/>
              </a:ext>
            </a:extLst>
          </p:cNvPr>
          <p:cNvSpPr txBox="1">
            <a:spLocks noChangeArrowheads="1"/>
          </p:cNvSpPr>
          <p:nvPr/>
        </p:nvSpPr>
        <p:spPr bwMode="auto">
          <a:xfrm>
            <a:off x="10480675" y="3058561"/>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COP</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30" name="Line 8">
            <a:extLst>
              <a:ext uri="{FF2B5EF4-FFF2-40B4-BE49-F238E27FC236}">
                <a16:creationId xmlns:a16="http://schemas.microsoft.com/office/drawing/2014/main" id="{CAD8C029-9A7E-467A-8419-46E3D60C97D0}"/>
              </a:ext>
            </a:extLst>
          </p:cNvPr>
          <p:cNvSpPr>
            <a:spLocks noChangeShapeType="1"/>
          </p:cNvSpPr>
          <p:nvPr/>
        </p:nvSpPr>
        <p:spPr bwMode="auto">
          <a:xfrm>
            <a:off x="10553700" y="3630061"/>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9">
            <a:extLst>
              <a:ext uri="{FF2B5EF4-FFF2-40B4-BE49-F238E27FC236}">
                <a16:creationId xmlns:a16="http://schemas.microsoft.com/office/drawing/2014/main" id="{8C2D53C4-491A-467A-829E-A6AB5BA3280D}"/>
              </a:ext>
            </a:extLst>
          </p:cNvPr>
          <p:cNvSpPr txBox="1">
            <a:spLocks noChangeArrowheads="1"/>
          </p:cNvSpPr>
          <p:nvPr/>
        </p:nvSpPr>
        <p:spPr bwMode="auto">
          <a:xfrm>
            <a:off x="9035752" y="1250954"/>
            <a:ext cx="1532454" cy="806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Acts 27:1-5</a:t>
            </a:r>
          </a:p>
          <a:p>
            <a:pPr lvl="0" algn="ctr" eaLnBrk="0" fontAlgn="base" hangingPunct="0">
              <a:spcBef>
                <a:spcPct val="0"/>
              </a:spcBef>
              <a:spcAft>
                <a:spcPct val="0"/>
              </a:spcAft>
            </a:pPr>
            <a:r>
              <a:rPr lang="en-US" sz="1200" dirty="0">
                <a:latin typeface="Arial Narrow" panose="020B0606020202030204" pitchFamily="34" charset="0"/>
              </a:rPr>
              <a:t>Sea of Cilicia and Pamphylia</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32" name="Text Box 10">
            <a:extLst>
              <a:ext uri="{FF2B5EF4-FFF2-40B4-BE49-F238E27FC236}">
                <a16:creationId xmlns:a16="http://schemas.microsoft.com/office/drawing/2014/main" id="{C2952843-73AE-4013-8B99-4027D25B4F5B}"/>
              </a:ext>
            </a:extLst>
          </p:cNvPr>
          <p:cNvSpPr txBox="1">
            <a:spLocks noChangeArrowheads="1"/>
          </p:cNvSpPr>
          <p:nvPr/>
        </p:nvSpPr>
        <p:spPr bwMode="auto">
          <a:xfrm>
            <a:off x="10826750" y="3630061"/>
            <a:ext cx="171450" cy="3429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Oval 11">
            <a:extLst>
              <a:ext uri="{FF2B5EF4-FFF2-40B4-BE49-F238E27FC236}">
                <a16:creationId xmlns:a16="http://schemas.microsoft.com/office/drawing/2014/main" id="{640937D7-72FC-401F-B91B-E5FC928533BE}"/>
              </a:ext>
            </a:extLst>
          </p:cNvPr>
          <p:cNvSpPr>
            <a:spLocks noChangeArrowheads="1"/>
          </p:cNvSpPr>
          <p:nvPr/>
        </p:nvSpPr>
        <p:spPr bwMode="auto">
          <a:xfrm>
            <a:off x="10839450" y="3744361"/>
            <a:ext cx="44450" cy="57150"/>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2">
            <a:extLst>
              <a:ext uri="{FF2B5EF4-FFF2-40B4-BE49-F238E27FC236}">
                <a16:creationId xmlns:a16="http://schemas.microsoft.com/office/drawing/2014/main" id="{D00CF168-0B13-44D9-9A36-E05EE721DDED}"/>
              </a:ext>
            </a:extLst>
          </p:cNvPr>
          <p:cNvSpPr>
            <a:spLocks noChangeShapeType="1"/>
          </p:cNvSpPr>
          <p:nvPr/>
        </p:nvSpPr>
        <p:spPr bwMode="auto">
          <a:xfrm flipH="1">
            <a:off x="8267699" y="4001536"/>
            <a:ext cx="3086101"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3">
            <a:extLst>
              <a:ext uri="{FF2B5EF4-FFF2-40B4-BE49-F238E27FC236}">
                <a16:creationId xmlns:a16="http://schemas.microsoft.com/office/drawing/2014/main" id="{A6B6CBC1-125C-487E-BF6A-37E71B29F3AB}"/>
              </a:ext>
            </a:extLst>
          </p:cNvPr>
          <p:cNvSpPr>
            <a:spLocks noChangeShapeType="1"/>
          </p:cNvSpPr>
          <p:nvPr/>
        </p:nvSpPr>
        <p:spPr bwMode="auto">
          <a:xfrm flipV="1">
            <a:off x="8782050" y="3658636"/>
            <a:ext cx="1714500" cy="28575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14">
            <a:extLst>
              <a:ext uri="{FF2B5EF4-FFF2-40B4-BE49-F238E27FC236}">
                <a16:creationId xmlns:a16="http://schemas.microsoft.com/office/drawing/2014/main" id="{7E02EBBC-01FD-44B5-83DC-C02ECA1336E6}"/>
              </a:ext>
            </a:extLst>
          </p:cNvPr>
          <p:cNvSpPr>
            <a:spLocks noChangeShapeType="1"/>
          </p:cNvSpPr>
          <p:nvPr/>
        </p:nvSpPr>
        <p:spPr bwMode="auto">
          <a:xfrm>
            <a:off x="8839200" y="3601486"/>
            <a:ext cx="1828800" cy="34290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15">
            <a:extLst>
              <a:ext uri="{FF2B5EF4-FFF2-40B4-BE49-F238E27FC236}">
                <a16:creationId xmlns:a16="http://schemas.microsoft.com/office/drawing/2014/main" id="{7F4A0559-98DA-4F24-84D2-9C3E9E6D5264}"/>
              </a:ext>
            </a:extLst>
          </p:cNvPr>
          <p:cNvSpPr>
            <a:spLocks noChangeShapeType="1"/>
          </p:cNvSpPr>
          <p:nvPr/>
        </p:nvSpPr>
        <p:spPr bwMode="auto">
          <a:xfrm>
            <a:off x="10782300" y="3972961"/>
            <a:ext cx="0" cy="5715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6">
            <a:extLst>
              <a:ext uri="{FF2B5EF4-FFF2-40B4-BE49-F238E27FC236}">
                <a16:creationId xmlns:a16="http://schemas.microsoft.com/office/drawing/2014/main" id="{A481C8E1-BE69-498B-87F1-0E7C6CA14F74}"/>
              </a:ext>
            </a:extLst>
          </p:cNvPr>
          <p:cNvSpPr txBox="1">
            <a:spLocks noChangeArrowheads="1"/>
          </p:cNvSpPr>
          <p:nvPr/>
        </p:nvSpPr>
        <p:spPr bwMode="auto">
          <a:xfrm>
            <a:off x="8553450" y="405868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17">
            <a:extLst>
              <a:ext uri="{FF2B5EF4-FFF2-40B4-BE49-F238E27FC236}">
                <a16:creationId xmlns:a16="http://schemas.microsoft.com/office/drawing/2014/main" id="{7853AE71-CAEB-4DA8-8B36-B862C5A1D116}"/>
              </a:ext>
            </a:extLst>
          </p:cNvPr>
          <p:cNvSpPr>
            <a:spLocks noChangeShapeType="1"/>
          </p:cNvSpPr>
          <p:nvPr/>
        </p:nvSpPr>
        <p:spPr bwMode="auto">
          <a:xfrm>
            <a:off x="8896350" y="4172986"/>
            <a:ext cx="57150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8">
            <a:extLst>
              <a:ext uri="{FF2B5EF4-FFF2-40B4-BE49-F238E27FC236}">
                <a16:creationId xmlns:a16="http://schemas.microsoft.com/office/drawing/2014/main" id="{348F9FE6-46E1-4E3B-B46D-F06D6C097423}"/>
              </a:ext>
            </a:extLst>
          </p:cNvPr>
          <p:cNvSpPr txBox="1">
            <a:spLocks noChangeArrowheads="1"/>
          </p:cNvSpPr>
          <p:nvPr/>
        </p:nvSpPr>
        <p:spPr bwMode="auto">
          <a:xfrm>
            <a:off x="10439400" y="400153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9">
            <a:extLst>
              <a:ext uri="{FF2B5EF4-FFF2-40B4-BE49-F238E27FC236}">
                <a16:creationId xmlns:a16="http://schemas.microsoft.com/office/drawing/2014/main" id="{342CCDF1-6CEA-44CC-9505-64EC795BBAB6}"/>
              </a:ext>
            </a:extLst>
          </p:cNvPr>
          <p:cNvSpPr txBox="1">
            <a:spLocks noChangeArrowheads="1"/>
          </p:cNvSpPr>
          <p:nvPr/>
        </p:nvSpPr>
        <p:spPr bwMode="auto">
          <a:xfrm>
            <a:off x="10782300" y="400153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20">
            <a:extLst>
              <a:ext uri="{FF2B5EF4-FFF2-40B4-BE49-F238E27FC236}">
                <a16:creationId xmlns:a16="http://schemas.microsoft.com/office/drawing/2014/main" id="{F68481E0-7A23-4AC9-B672-5A877C88196B}"/>
              </a:ext>
            </a:extLst>
          </p:cNvPr>
          <p:cNvSpPr txBox="1">
            <a:spLocks noChangeArrowheads="1"/>
          </p:cNvSpPr>
          <p:nvPr/>
        </p:nvSpPr>
        <p:spPr bwMode="auto">
          <a:xfrm>
            <a:off x="10496550" y="257278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Raphia</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4" name="Text Box 21">
            <a:extLst>
              <a:ext uri="{FF2B5EF4-FFF2-40B4-BE49-F238E27FC236}">
                <a16:creationId xmlns:a16="http://schemas.microsoft.com/office/drawing/2014/main" id="{06EBE30F-AC10-4B28-BE50-B6AB1CEC8CE1}"/>
              </a:ext>
            </a:extLst>
          </p:cNvPr>
          <p:cNvSpPr txBox="1">
            <a:spLocks noChangeArrowheads="1"/>
          </p:cNvSpPr>
          <p:nvPr/>
        </p:nvSpPr>
        <p:spPr bwMode="auto">
          <a:xfrm>
            <a:off x="8474075" y="257993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2018</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5" name="Text Box 22">
            <a:extLst>
              <a:ext uri="{FF2B5EF4-FFF2-40B4-BE49-F238E27FC236}">
                <a16:creationId xmlns:a16="http://schemas.microsoft.com/office/drawing/2014/main" id="{E2198F95-6C0E-4B99-A7E7-F39126F98A73}"/>
              </a:ext>
            </a:extLst>
          </p:cNvPr>
          <p:cNvSpPr txBox="1">
            <a:spLocks noChangeArrowheads="1"/>
          </p:cNvSpPr>
          <p:nvPr/>
        </p:nvSpPr>
        <p:spPr bwMode="auto">
          <a:xfrm>
            <a:off x="10839450" y="440158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23">
            <a:extLst>
              <a:ext uri="{FF2B5EF4-FFF2-40B4-BE49-F238E27FC236}">
                <a16:creationId xmlns:a16="http://schemas.microsoft.com/office/drawing/2014/main" id="{E7516DDC-2181-46B8-B74F-7A1C56D26EF6}"/>
              </a:ext>
            </a:extLst>
          </p:cNvPr>
          <p:cNvSpPr txBox="1">
            <a:spLocks noChangeArrowheads="1"/>
          </p:cNvSpPr>
          <p:nvPr/>
        </p:nvSpPr>
        <p:spPr bwMode="auto">
          <a:xfrm>
            <a:off x="10039350" y="440158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 Lincoln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Kaiser 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Text Box 21">
            <a:extLst>
              <a:ext uri="{FF2B5EF4-FFF2-40B4-BE49-F238E27FC236}">
                <a16:creationId xmlns:a16="http://schemas.microsoft.com/office/drawing/2014/main" id="{E9178408-B28D-4DEE-BD10-F34E09567EF2}"/>
              </a:ext>
            </a:extLst>
          </p:cNvPr>
          <p:cNvSpPr txBox="1">
            <a:spLocks noChangeArrowheads="1"/>
          </p:cNvSpPr>
          <p:nvPr/>
        </p:nvSpPr>
        <p:spPr bwMode="auto">
          <a:xfrm>
            <a:off x="9515912" y="2494347"/>
            <a:ext cx="628650" cy="518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Elder 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retires</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479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1000"/>
                                        <p:tgtEl>
                                          <p:spTgt spid="27"/>
                                        </p:tgtEl>
                                      </p:cBhvr>
                                    </p:animEffect>
                                    <p:anim calcmode="lin" valueType="num">
                                      <p:cBhvr>
                                        <p:cTn id="32" dur="1000" fill="hold"/>
                                        <p:tgtEl>
                                          <p:spTgt spid="27"/>
                                        </p:tgtEl>
                                        <p:attrNameLst>
                                          <p:attrName>ppt_x</p:attrName>
                                        </p:attrNameLst>
                                      </p:cBhvr>
                                      <p:tavLst>
                                        <p:tav tm="0">
                                          <p:val>
                                            <p:strVal val="#ppt_x"/>
                                          </p:val>
                                        </p:tav>
                                        <p:tav tm="100000">
                                          <p:val>
                                            <p:strVal val="#ppt_x"/>
                                          </p:val>
                                        </p:tav>
                                      </p:tavLst>
                                    </p:anim>
                                    <p:anim calcmode="lin" valueType="num">
                                      <p:cBhvr>
                                        <p:cTn id="33" dur="1000" fill="hold"/>
                                        <p:tgtEl>
                                          <p:spTgt spid="2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1000"/>
                                        <p:tgtEl>
                                          <p:spTgt spid="29"/>
                                        </p:tgtEl>
                                      </p:cBhvr>
                                    </p:animEffect>
                                    <p:anim calcmode="lin" valueType="num">
                                      <p:cBhvr>
                                        <p:cTn id="42" dur="1000" fill="hold"/>
                                        <p:tgtEl>
                                          <p:spTgt spid="29"/>
                                        </p:tgtEl>
                                        <p:attrNameLst>
                                          <p:attrName>ppt_x</p:attrName>
                                        </p:attrNameLst>
                                      </p:cBhvr>
                                      <p:tavLst>
                                        <p:tav tm="0">
                                          <p:val>
                                            <p:strVal val="#ppt_x"/>
                                          </p:val>
                                        </p:tav>
                                        <p:tav tm="100000">
                                          <p:val>
                                            <p:strVal val="#ppt_x"/>
                                          </p:val>
                                        </p:tav>
                                      </p:tavLst>
                                    </p:anim>
                                    <p:anim calcmode="lin" valueType="num">
                                      <p:cBhvr>
                                        <p:cTn id="43" dur="1000" fill="hold"/>
                                        <p:tgtEl>
                                          <p:spTgt spid="2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1000"/>
                                        <p:tgtEl>
                                          <p:spTgt spid="30"/>
                                        </p:tgtEl>
                                      </p:cBhvr>
                                    </p:animEffect>
                                    <p:anim calcmode="lin" valueType="num">
                                      <p:cBhvr>
                                        <p:cTn id="47" dur="1000" fill="hold"/>
                                        <p:tgtEl>
                                          <p:spTgt spid="30"/>
                                        </p:tgtEl>
                                        <p:attrNameLst>
                                          <p:attrName>ppt_x</p:attrName>
                                        </p:attrNameLst>
                                      </p:cBhvr>
                                      <p:tavLst>
                                        <p:tav tm="0">
                                          <p:val>
                                            <p:strVal val="#ppt_x"/>
                                          </p:val>
                                        </p:tav>
                                        <p:tav tm="100000">
                                          <p:val>
                                            <p:strVal val="#ppt_x"/>
                                          </p:val>
                                        </p:tav>
                                      </p:tavLst>
                                    </p:anim>
                                    <p:anim calcmode="lin" valueType="num">
                                      <p:cBhvr>
                                        <p:cTn id="48" dur="1000" fill="hold"/>
                                        <p:tgtEl>
                                          <p:spTgt spid="30"/>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1000"/>
                                        <p:tgtEl>
                                          <p:spTgt spid="32"/>
                                        </p:tgtEl>
                                      </p:cBhvr>
                                    </p:animEffect>
                                    <p:anim calcmode="lin" valueType="num">
                                      <p:cBhvr>
                                        <p:cTn id="52" dur="1000" fill="hold"/>
                                        <p:tgtEl>
                                          <p:spTgt spid="32"/>
                                        </p:tgtEl>
                                        <p:attrNameLst>
                                          <p:attrName>ppt_x</p:attrName>
                                        </p:attrNameLst>
                                      </p:cBhvr>
                                      <p:tavLst>
                                        <p:tav tm="0">
                                          <p:val>
                                            <p:strVal val="#ppt_x"/>
                                          </p:val>
                                        </p:tav>
                                        <p:tav tm="100000">
                                          <p:val>
                                            <p:strVal val="#ppt_x"/>
                                          </p:val>
                                        </p:tav>
                                      </p:tavLst>
                                    </p:anim>
                                    <p:anim calcmode="lin" valueType="num">
                                      <p:cBhvr>
                                        <p:cTn id="53" dur="1000" fill="hold"/>
                                        <p:tgtEl>
                                          <p:spTgt spid="32"/>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1000"/>
                                        <p:tgtEl>
                                          <p:spTgt spid="33"/>
                                        </p:tgtEl>
                                      </p:cBhvr>
                                    </p:animEffect>
                                    <p:anim calcmode="lin" valueType="num">
                                      <p:cBhvr>
                                        <p:cTn id="57" dur="1000" fill="hold"/>
                                        <p:tgtEl>
                                          <p:spTgt spid="33"/>
                                        </p:tgtEl>
                                        <p:attrNameLst>
                                          <p:attrName>ppt_x</p:attrName>
                                        </p:attrNameLst>
                                      </p:cBhvr>
                                      <p:tavLst>
                                        <p:tav tm="0">
                                          <p:val>
                                            <p:strVal val="#ppt_x"/>
                                          </p:val>
                                        </p:tav>
                                        <p:tav tm="100000">
                                          <p:val>
                                            <p:strVal val="#ppt_x"/>
                                          </p:val>
                                        </p:tav>
                                      </p:tavLst>
                                    </p:anim>
                                    <p:anim calcmode="lin" valueType="num">
                                      <p:cBhvr>
                                        <p:cTn id="58" dur="1000" fill="hold"/>
                                        <p:tgtEl>
                                          <p:spTgt spid="33"/>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fade">
                                      <p:cBhvr>
                                        <p:cTn id="61" dur="1000"/>
                                        <p:tgtEl>
                                          <p:spTgt spid="34"/>
                                        </p:tgtEl>
                                      </p:cBhvr>
                                    </p:animEffect>
                                    <p:anim calcmode="lin" valueType="num">
                                      <p:cBhvr>
                                        <p:cTn id="62" dur="1000" fill="hold"/>
                                        <p:tgtEl>
                                          <p:spTgt spid="34"/>
                                        </p:tgtEl>
                                        <p:attrNameLst>
                                          <p:attrName>ppt_x</p:attrName>
                                        </p:attrNameLst>
                                      </p:cBhvr>
                                      <p:tavLst>
                                        <p:tav tm="0">
                                          <p:val>
                                            <p:strVal val="#ppt_x"/>
                                          </p:val>
                                        </p:tav>
                                        <p:tav tm="100000">
                                          <p:val>
                                            <p:strVal val="#ppt_x"/>
                                          </p:val>
                                        </p:tav>
                                      </p:tavLst>
                                    </p:anim>
                                    <p:anim calcmode="lin" valueType="num">
                                      <p:cBhvr>
                                        <p:cTn id="63" dur="1000" fill="hold"/>
                                        <p:tgtEl>
                                          <p:spTgt spid="34"/>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1000"/>
                                        <p:tgtEl>
                                          <p:spTgt spid="35"/>
                                        </p:tgtEl>
                                      </p:cBhvr>
                                    </p:animEffect>
                                    <p:anim calcmode="lin" valueType="num">
                                      <p:cBhvr>
                                        <p:cTn id="67" dur="1000" fill="hold"/>
                                        <p:tgtEl>
                                          <p:spTgt spid="35"/>
                                        </p:tgtEl>
                                        <p:attrNameLst>
                                          <p:attrName>ppt_x</p:attrName>
                                        </p:attrNameLst>
                                      </p:cBhvr>
                                      <p:tavLst>
                                        <p:tav tm="0">
                                          <p:val>
                                            <p:strVal val="#ppt_x"/>
                                          </p:val>
                                        </p:tav>
                                        <p:tav tm="100000">
                                          <p:val>
                                            <p:strVal val="#ppt_x"/>
                                          </p:val>
                                        </p:tav>
                                      </p:tavLst>
                                    </p:anim>
                                    <p:anim calcmode="lin" valueType="num">
                                      <p:cBhvr>
                                        <p:cTn id="68" dur="1000" fill="hold"/>
                                        <p:tgtEl>
                                          <p:spTgt spid="35"/>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fade">
                                      <p:cBhvr>
                                        <p:cTn id="76" dur="1000"/>
                                        <p:tgtEl>
                                          <p:spTgt spid="38"/>
                                        </p:tgtEl>
                                      </p:cBhvr>
                                    </p:animEffect>
                                    <p:anim calcmode="lin" valueType="num">
                                      <p:cBhvr>
                                        <p:cTn id="77" dur="1000" fill="hold"/>
                                        <p:tgtEl>
                                          <p:spTgt spid="38"/>
                                        </p:tgtEl>
                                        <p:attrNameLst>
                                          <p:attrName>ppt_x</p:attrName>
                                        </p:attrNameLst>
                                      </p:cBhvr>
                                      <p:tavLst>
                                        <p:tav tm="0">
                                          <p:val>
                                            <p:strVal val="#ppt_x"/>
                                          </p:val>
                                        </p:tav>
                                        <p:tav tm="100000">
                                          <p:val>
                                            <p:strVal val="#ppt_x"/>
                                          </p:val>
                                        </p:tav>
                                      </p:tavLst>
                                    </p:anim>
                                    <p:anim calcmode="lin" valueType="num">
                                      <p:cBhvr>
                                        <p:cTn id="78" dur="1000" fill="hold"/>
                                        <p:tgtEl>
                                          <p:spTgt spid="38"/>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39"/>
                                        </p:tgtEl>
                                        <p:attrNameLst>
                                          <p:attrName>style.visibility</p:attrName>
                                        </p:attrNameLst>
                                      </p:cBhvr>
                                      <p:to>
                                        <p:strVal val="visible"/>
                                      </p:to>
                                    </p:set>
                                    <p:animEffect transition="in" filter="fade">
                                      <p:cBhvr>
                                        <p:cTn id="81" dur="1000"/>
                                        <p:tgtEl>
                                          <p:spTgt spid="39"/>
                                        </p:tgtEl>
                                      </p:cBhvr>
                                    </p:animEffect>
                                    <p:anim calcmode="lin" valueType="num">
                                      <p:cBhvr>
                                        <p:cTn id="82" dur="1000" fill="hold"/>
                                        <p:tgtEl>
                                          <p:spTgt spid="39"/>
                                        </p:tgtEl>
                                        <p:attrNameLst>
                                          <p:attrName>ppt_x</p:attrName>
                                        </p:attrNameLst>
                                      </p:cBhvr>
                                      <p:tavLst>
                                        <p:tav tm="0">
                                          <p:val>
                                            <p:strVal val="#ppt_x"/>
                                          </p:val>
                                        </p:tav>
                                        <p:tav tm="100000">
                                          <p:val>
                                            <p:strVal val="#ppt_x"/>
                                          </p:val>
                                        </p:tav>
                                      </p:tavLst>
                                    </p:anim>
                                    <p:anim calcmode="lin" valueType="num">
                                      <p:cBhvr>
                                        <p:cTn id="83" dur="1000" fill="hold"/>
                                        <p:tgtEl>
                                          <p:spTgt spid="39"/>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fade">
                                      <p:cBhvr>
                                        <p:cTn id="86" dur="1000"/>
                                        <p:tgtEl>
                                          <p:spTgt spid="40"/>
                                        </p:tgtEl>
                                      </p:cBhvr>
                                    </p:animEffect>
                                    <p:anim calcmode="lin" valueType="num">
                                      <p:cBhvr>
                                        <p:cTn id="87" dur="1000" fill="hold"/>
                                        <p:tgtEl>
                                          <p:spTgt spid="40"/>
                                        </p:tgtEl>
                                        <p:attrNameLst>
                                          <p:attrName>ppt_x</p:attrName>
                                        </p:attrNameLst>
                                      </p:cBhvr>
                                      <p:tavLst>
                                        <p:tav tm="0">
                                          <p:val>
                                            <p:strVal val="#ppt_x"/>
                                          </p:val>
                                        </p:tav>
                                        <p:tav tm="100000">
                                          <p:val>
                                            <p:strVal val="#ppt_x"/>
                                          </p:val>
                                        </p:tav>
                                      </p:tavLst>
                                    </p:anim>
                                    <p:anim calcmode="lin" valueType="num">
                                      <p:cBhvr>
                                        <p:cTn id="88" dur="1000" fill="hold"/>
                                        <p:tgtEl>
                                          <p:spTgt spid="40"/>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fade">
                                      <p:cBhvr>
                                        <p:cTn id="91" dur="1000"/>
                                        <p:tgtEl>
                                          <p:spTgt spid="41"/>
                                        </p:tgtEl>
                                      </p:cBhvr>
                                    </p:animEffect>
                                    <p:anim calcmode="lin" valueType="num">
                                      <p:cBhvr>
                                        <p:cTn id="92" dur="1000" fill="hold"/>
                                        <p:tgtEl>
                                          <p:spTgt spid="41"/>
                                        </p:tgtEl>
                                        <p:attrNameLst>
                                          <p:attrName>ppt_x</p:attrName>
                                        </p:attrNameLst>
                                      </p:cBhvr>
                                      <p:tavLst>
                                        <p:tav tm="0">
                                          <p:val>
                                            <p:strVal val="#ppt_x"/>
                                          </p:val>
                                        </p:tav>
                                        <p:tav tm="100000">
                                          <p:val>
                                            <p:strVal val="#ppt_x"/>
                                          </p:val>
                                        </p:tav>
                                      </p:tavLst>
                                    </p:anim>
                                    <p:anim calcmode="lin" valueType="num">
                                      <p:cBhvr>
                                        <p:cTn id="93" dur="1000" fill="hold"/>
                                        <p:tgtEl>
                                          <p:spTgt spid="41"/>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fade">
                                      <p:cBhvr>
                                        <p:cTn id="96" dur="1000"/>
                                        <p:tgtEl>
                                          <p:spTgt spid="42"/>
                                        </p:tgtEl>
                                      </p:cBhvr>
                                    </p:animEffect>
                                    <p:anim calcmode="lin" valueType="num">
                                      <p:cBhvr>
                                        <p:cTn id="97" dur="1000" fill="hold"/>
                                        <p:tgtEl>
                                          <p:spTgt spid="42"/>
                                        </p:tgtEl>
                                        <p:attrNameLst>
                                          <p:attrName>ppt_x</p:attrName>
                                        </p:attrNameLst>
                                      </p:cBhvr>
                                      <p:tavLst>
                                        <p:tav tm="0">
                                          <p:val>
                                            <p:strVal val="#ppt_x"/>
                                          </p:val>
                                        </p:tav>
                                        <p:tav tm="100000">
                                          <p:val>
                                            <p:strVal val="#ppt_x"/>
                                          </p:val>
                                        </p:tav>
                                      </p:tavLst>
                                    </p:anim>
                                    <p:anim calcmode="lin" valueType="num">
                                      <p:cBhvr>
                                        <p:cTn id="98" dur="1000" fill="hold"/>
                                        <p:tgtEl>
                                          <p:spTgt spid="42"/>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45"/>
                                        </p:tgtEl>
                                        <p:attrNameLst>
                                          <p:attrName>style.visibility</p:attrName>
                                        </p:attrNameLst>
                                      </p:cBhvr>
                                      <p:to>
                                        <p:strVal val="visible"/>
                                      </p:to>
                                    </p:set>
                                    <p:animEffect transition="in" filter="fade">
                                      <p:cBhvr>
                                        <p:cTn id="101" dur="1000"/>
                                        <p:tgtEl>
                                          <p:spTgt spid="45"/>
                                        </p:tgtEl>
                                      </p:cBhvr>
                                    </p:animEffect>
                                    <p:anim calcmode="lin" valueType="num">
                                      <p:cBhvr>
                                        <p:cTn id="102" dur="1000" fill="hold"/>
                                        <p:tgtEl>
                                          <p:spTgt spid="45"/>
                                        </p:tgtEl>
                                        <p:attrNameLst>
                                          <p:attrName>ppt_x</p:attrName>
                                        </p:attrNameLst>
                                      </p:cBhvr>
                                      <p:tavLst>
                                        <p:tav tm="0">
                                          <p:val>
                                            <p:strVal val="#ppt_x"/>
                                          </p:val>
                                        </p:tav>
                                        <p:tav tm="100000">
                                          <p:val>
                                            <p:strVal val="#ppt_x"/>
                                          </p:val>
                                        </p:tav>
                                      </p:tavLst>
                                    </p:anim>
                                    <p:anim calcmode="lin" valueType="num">
                                      <p:cBhvr>
                                        <p:cTn id="103" dur="1000" fill="hold"/>
                                        <p:tgtEl>
                                          <p:spTgt spid="45"/>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fade">
                                      <p:cBhvr>
                                        <p:cTn id="106" dur="1000"/>
                                        <p:tgtEl>
                                          <p:spTgt spid="46"/>
                                        </p:tgtEl>
                                      </p:cBhvr>
                                    </p:animEffect>
                                    <p:anim calcmode="lin" valueType="num">
                                      <p:cBhvr>
                                        <p:cTn id="107" dur="1000" fill="hold"/>
                                        <p:tgtEl>
                                          <p:spTgt spid="46"/>
                                        </p:tgtEl>
                                        <p:attrNameLst>
                                          <p:attrName>ppt_x</p:attrName>
                                        </p:attrNameLst>
                                      </p:cBhvr>
                                      <p:tavLst>
                                        <p:tav tm="0">
                                          <p:val>
                                            <p:strVal val="#ppt_x"/>
                                          </p:val>
                                        </p:tav>
                                        <p:tav tm="100000">
                                          <p:val>
                                            <p:strVal val="#ppt_x"/>
                                          </p:val>
                                        </p:tav>
                                      </p:tavLst>
                                    </p:anim>
                                    <p:anim calcmode="lin" valueType="num">
                                      <p:cBhvr>
                                        <p:cTn id="10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grpId="0" nodeType="clickEffect">
                                  <p:stCondLst>
                                    <p:cond delay="0"/>
                                  </p:stCondLst>
                                  <p:childTnLst>
                                    <p:set>
                                      <p:cBhvr>
                                        <p:cTn id="112" dur="1" fill="hold">
                                          <p:stCondLst>
                                            <p:cond delay="0"/>
                                          </p:stCondLst>
                                        </p:cTn>
                                        <p:tgtEl>
                                          <p:spTgt spid="43"/>
                                        </p:tgtEl>
                                        <p:attrNameLst>
                                          <p:attrName>style.visibility</p:attrName>
                                        </p:attrNameLst>
                                      </p:cBhvr>
                                      <p:to>
                                        <p:strVal val="visible"/>
                                      </p:to>
                                    </p:set>
                                    <p:animEffect transition="in" filter="fade">
                                      <p:cBhvr>
                                        <p:cTn id="113" dur="1000"/>
                                        <p:tgtEl>
                                          <p:spTgt spid="43"/>
                                        </p:tgtEl>
                                      </p:cBhvr>
                                    </p:animEffect>
                                    <p:anim calcmode="lin" valueType="num">
                                      <p:cBhvr>
                                        <p:cTn id="114" dur="1000" fill="hold"/>
                                        <p:tgtEl>
                                          <p:spTgt spid="43"/>
                                        </p:tgtEl>
                                        <p:attrNameLst>
                                          <p:attrName>ppt_x</p:attrName>
                                        </p:attrNameLst>
                                      </p:cBhvr>
                                      <p:tavLst>
                                        <p:tav tm="0">
                                          <p:val>
                                            <p:strVal val="#ppt_x"/>
                                          </p:val>
                                        </p:tav>
                                        <p:tav tm="100000">
                                          <p:val>
                                            <p:strVal val="#ppt_x"/>
                                          </p:val>
                                        </p:tav>
                                      </p:tavLst>
                                    </p:anim>
                                    <p:anim calcmode="lin" valueType="num">
                                      <p:cBhvr>
                                        <p:cTn id="115" dur="1000" fill="hold"/>
                                        <p:tgtEl>
                                          <p:spTgt spid="43"/>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44"/>
                                        </p:tgtEl>
                                        <p:attrNameLst>
                                          <p:attrName>style.visibility</p:attrName>
                                        </p:attrNameLst>
                                      </p:cBhvr>
                                      <p:to>
                                        <p:strVal val="visible"/>
                                      </p:to>
                                    </p:set>
                                    <p:animEffect transition="in" filter="fade">
                                      <p:cBhvr>
                                        <p:cTn id="118" dur="1000"/>
                                        <p:tgtEl>
                                          <p:spTgt spid="44"/>
                                        </p:tgtEl>
                                      </p:cBhvr>
                                    </p:animEffect>
                                    <p:anim calcmode="lin" valueType="num">
                                      <p:cBhvr>
                                        <p:cTn id="119" dur="1000" fill="hold"/>
                                        <p:tgtEl>
                                          <p:spTgt spid="44"/>
                                        </p:tgtEl>
                                        <p:attrNameLst>
                                          <p:attrName>ppt_x</p:attrName>
                                        </p:attrNameLst>
                                      </p:cBhvr>
                                      <p:tavLst>
                                        <p:tav tm="0">
                                          <p:val>
                                            <p:strVal val="#ppt_x"/>
                                          </p:val>
                                        </p:tav>
                                        <p:tav tm="100000">
                                          <p:val>
                                            <p:strVal val="#ppt_x"/>
                                          </p:val>
                                        </p:tav>
                                      </p:tavLst>
                                    </p:anim>
                                    <p:anim calcmode="lin" valueType="num">
                                      <p:cBhvr>
                                        <p:cTn id="120" dur="1000" fill="hold"/>
                                        <p:tgtEl>
                                          <p:spTgt spid="44"/>
                                        </p:tgtEl>
                                        <p:attrNameLst>
                                          <p:attrName>ppt_y</p:attrName>
                                        </p:attrNameLst>
                                      </p:cBhvr>
                                      <p:tavLst>
                                        <p:tav tm="0">
                                          <p:val>
                                            <p:strVal val="#ppt_y+.1"/>
                                          </p:val>
                                        </p:tav>
                                        <p:tav tm="100000">
                                          <p:val>
                                            <p:strVal val="#ppt_y"/>
                                          </p:val>
                                        </p:tav>
                                      </p:tavLst>
                                    </p:anim>
                                  </p:childTnLst>
                                </p:cTn>
                              </p:par>
                              <p:par>
                                <p:cTn id="121" presetID="42" presetClass="entr" presetSubtype="0" fill="hold" grpId="0" nodeType="withEffect">
                                  <p:stCondLst>
                                    <p:cond delay="0"/>
                                  </p:stCondLst>
                                  <p:childTnLst>
                                    <p:set>
                                      <p:cBhvr>
                                        <p:cTn id="122" dur="1" fill="hold">
                                          <p:stCondLst>
                                            <p:cond delay="0"/>
                                          </p:stCondLst>
                                        </p:cTn>
                                        <p:tgtEl>
                                          <p:spTgt spid="47"/>
                                        </p:tgtEl>
                                        <p:attrNameLst>
                                          <p:attrName>style.visibility</p:attrName>
                                        </p:attrNameLst>
                                      </p:cBhvr>
                                      <p:to>
                                        <p:strVal val="visible"/>
                                      </p:to>
                                    </p:set>
                                    <p:animEffect transition="in" filter="fade">
                                      <p:cBhvr>
                                        <p:cTn id="123" dur="1000"/>
                                        <p:tgtEl>
                                          <p:spTgt spid="47"/>
                                        </p:tgtEl>
                                      </p:cBhvr>
                                    </p:animEffect>
                                    <p:anim calcmode="lin" valueType="num">
                                      <p:cBhvr>
                                        <p:cTn id="124" dur="1000" fill="hold"/>
                                        <p:tgtEl>
                                          <p:spTgt spid="47"/>
                                        </p:tgtEl>
                                        <p:attrNameLst>
                                          <p:attrName>ppt_x</p:attrName>
                                        </p:attrNameLst>
                                      </p:cBhvr>
                                      <p:tavLst>
                                        <p:tav tm="0">
                                          <p:val>
                                            <p:strVal val="#ppt_x"/>
                                          </p:val>
                                        </p:tav>
                                        <p:tav tm="100000">
                                          <p:val>
                                            <p:strVal val="#ppt_x"/>
                                          </p:val>
                                        </p:tav>
                                      </p:tavLst>
                                    </p:anim>
                                    <p:anim calcmode="lin" valueType="num">
                                      <p:cBhvr>
                                        <p:cTn id="12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animBg="1"/>
      <p:bldP spid="26" grpId="0"/>
      <p:bldP spid="27" grpId="0" animBg="1"/>
      <p:bldP spid="28" grpId="0" animBg="1"/>
      <p:bldP spid="29" grpId="0"/>
      <p:bldP spid="30" grpId="0" animBg="1"/>
      <p:bldP spid="31" grpId="0"/>
      <p:bldP spid="32" grpId="0" animBg="1"/>
      <p:bldP spid="33" grpId="0" animBg="1"/>
      <p:bldP spid="34" grpId="0" animBg="1"/>
      <p:bldP spid="35" grpId="0" animBg="1"/>
      <p:bldP spid="37" grpId="0" animBg="1"/>
      <p:bldP spid="38" grpId="0" animBg="1"/>
      <p:bldP spid="39" grpId="0"/>
      <p:bldP spid="40" grpId="0" animBg="1"/>
      <p:bldP spid="41" grpId="0"/>
      <p:bldP spid="42" grpId="0"/>
      <p:bldP spid="43" grpId="0"/>
      <p:bldP spid="44" grpId="0"/>
      <p:bldP spid="45" grpId="0"/>
      <p:bldP spid="46" grpId="0"/>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2" name="TextBox 1">
            <a:extLst>
              <a:ext uri="{FF2B5EF4-FFF2-40B4-BE49-F238E27FC236}">
                <a16:creationId xmlns:a16="http://schemas.microsoft.com/office/drawing/2014/main" id="{6A22216B-E9A8-4D33-820F-6F68D6940DB6}"/>
              </a:ext>
            </a:extLst>
          </p:cNvPr>
          <p:cNvSpPr txBox="1"/>
          <p:nvPr/>
        </p:nvSpPr>
        <p:spPr>
          <a:xfrm>
            <a:off x="692629" y="752713"/>
            <a:ext cx="7105476" cy="5786199"/>
          </a:xfrm>
          <a:prstGeom prst="rect">
            <a:avLst/>
          </a:prstGeom>
          <a:noFill/>
        </p:spPr>
        <p:txBody>
          <a:bodyPr wrap="square" rtlCol="0">
            <a:spAutoFit/>
          </a:bodyPr>
          <a:lstStyle/>
          <a:p>
            <a:r>
              <a:rPr lang="en-US" sz="1600" dirty="0">
                <a:latin typeface="Arial Narrow" panose="020B0606020202030204" pitchFamily="34" charset="0"/>
              </a:rPr>
              <a:t>Now he doesn't take advice unless it comes through Fox news like he did on December 19th.   But we bring it to the internal and we're already seeing a transition in leadership. It's moving between Elder Jeff and Elder Parminder. We can mark it already happening right before Raphia.   People are getting concerned because they think Elder Jeff is going to die. Why would they think that?  They may try to make the connection with Abraham Lincoln. It's the same principle but they’re looking at some different people. They would say Moses and they name some names, Elijah went to heaven and Moses died. Therefore they say that Elder Jeff is going to be taken from us.   I would say that's a misapplication of history and prophecy because it doesn't mark a death but a transition. I don't think that it’s marking something bad is going to happen Elder Jeff, </a:t>
            </a:r>
            <a:r>
              <a:rPr lang="en-US" sz="1600" b="1" dirty="0">
                <a:latin typeface="Arial Narrow" panose="020B0606020202030204" pitchFamily="34" charset="0"/>
              </a:rPr>
              <a:t>all it’s marking is a change, a transition in the life cycle of this movement just the same as we mark a life cycle in the United States</a:t>
            </a:r>
            <a:r>
              <a:rPr lang="en-US" sz="1600" dirty="0">
                <a:latin typeface="Arial Narrow" panose="020B0606020202030204" pitchFamily="34" charset="0"/>
              </a:rPr>
              <a:t>.</a:t>
            </a:r>
          </a:p>
          <a:p>
            <a:r>
              <a:rPr lang="en-US" sz="1600" dirty="0">
                <a:latin typeface="Arial Narrow" panose="020B0606020202030204" pitchFamily="34" charset="0"/>
              </a:rPr>
              <a:t> </a:t>
            </a:r>
          </a:p>
          <a:p>
            <a:r>
              <a:rPr lang="en-US" sz="1600" i="1" dirty="0">
                <a:latin typeface="Arial Narrow" panose="020B0606020202030204" pitchFamily="34" charset="0"/>
              </a:rPr>
              <a:t>Clarification on the external of Raphia:   </a:t>
            </a:r>
            <a:r>
              <a:rPr lang="en-US" sz="1600" dirty="0">
                <a:latin typeface="Arial Narrow" panose="020B0606020202030204" pitchFamily="34" charset="0"/>
              </a:rPr>
              <a:t>At Raphia we mark a dictator in the United States.   So there's a transition from one type of leadership to another type of leadership.    It's a progressive work and you can mark it at 2012. When is Paul the master of the ship? Long before it's obvious. In 2012 to 2016 we parallel internal and external. It's Trump before and it's Trump after. It's also Elder Parminder before and Elder Parminder after. The process began years ago but it's a process of time, progressive.</a:t>
            </a:r>
          </a:p>
          <a:p>
            <a:br>
              <a:rPr lang="en-US" sz="1600" dirty="0">
                <a:latin typeface="Arial Narrow" panose="020B0606020202030204" pitchFamily="34" charset="0"/>
              </a:rPr>
            </a:br>
            <a:r>
              <a:rPr lang="en-US" sz="1600" dirty="0">
                <a:latin typeface="Arial Narrow" panose="020B0606020202030204" pitchFamily="34" charset="0"/>
              </a:rPr>
              <a:t>We went into the histories of revolutions and we want to address people's fears about what that looks like. Because to fear that evil will happen to Elder Jeff is also making the same mistakes with history just because Moses died. </a:t>
            </a:r>
          </a:p>
          <a:p>
            <a:r>
              <a:rPr lang="en-US" dirty="0"/>
              <a:t> </a:t>
            </a:r>
          </a:p>
        </p:txBody>
      </p:sp>
      <p:sp>
        <p:nvSpPr>
          <p:cNvPr id="4" name="Line 3">
            <a:extLst>
              <a:ext uri="{FF2B5EF4-FFF2-40B4-BE49-F238E27FC236}">
                <a16:creationId xmlns:a16="http://schemas.microsoft.com/office/drawing/2014/main" id="{45E3535D-00C4-41BA-B92C-3B5BA534B6BF}"/>
              </a:ext>
            </a:extLst>
          </p:cNvPr>
          <p:cNvSpPr>
            <a:spLocks noChangeShapeType="1"/>
          </p:cNvSpPr>
          <p:nvPr/>
        </p:nvSpPr>
        <p:spPr bwMode="auto">
          <a:xfrm>
            <a:off x="8806081" y="2799551"/>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F4272FBF-BC41-4C86-AD56-5BEC30B46D72}"/>
              </a:ext>
            </a:extLst>
          </p:cNvPr>
          <p:cNvSpPr txBox="1">
            <a:spLocks noChangeArrowheads="1"/>
          </p:cNvSpPr>
          <p:nvPr/>
        </p:nvSpPr>
        <p:spPr bwMode="auto">
          <a:xfrm>
            <a:off x="8513981" y="2228051"/>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FF"/>
                </a:solidFill>
                <a:effectLst/>
                <a:latin typeface="Arial Narrow" panose="020B0606020202030204" pitchFamily="34" charset="0"/>
              </a:rPr>
              <a:t>Panium</a:t>
            </a:r>
            <a:endParaRPr kumimoji="0" lang="en-US" altLang="en-US" sz="1400" b="0" i="0" u="none" strike="noStrike" cap="none" normalizeH="0" baseline="0" dirty="0">
              <a:ln>
                <a:noFill/>
              </a:ln>
              <a:solidFill>
                <a:srgbClr val="0000FF"/>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MC</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7" name="Line 5">
            <a:extLst>
              <a:ext uri="{FF2B5EF4-FFF2-40B4-BE49-F238E27FC236}">
                <a16:creationId xmlns:a16="http://schemas.microsoft.com/office/drawing/2014/main" id="{8937994D-40B9-4FEB-8A88-CCFF9548386A}"/>
              </a:ext>
            </a:extLst>
          </p:cNvPr>
          <p:cNvSpPr>
            <a:spLocks noChangeShapeType="1"/>
          </p:cNvSpPr>
          <p:nvPr/>
        </p:nvSpPr>
        <p:spPr bwMode="auto">
          <a:xfrm>
            <a:off x="8587006" y="2770976"/>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54206A2F-490D-44E2-8ABE-BA960D8DA8E5}"/>
              </a:ext>
            </a:extLst>
          </p:cNvPr>
          <p:cNvSpPr>
            <a:spLocks noChangeShapeType="1"/>
          </p:cNvSpPr>
          <p:nvPr/>
        </p:nvSpPr>
        <p:spPr bwMode="auto">
          <a:xfrm>
            <a:off x="10815856" y="2799551"/>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AC0C685D-98BD-4F71-B270-9E3028F97F9A}"/>
              </a:ext>
            </a:extLst>
          </p:cNvPr>
          <p:cNvSpPr txBox="1">
            <a:spLocks noChangeArrowheads="1"/>
          </p:cNvSpPr>
          <p:nvPr/>
        </p:nvSpPr>
        <p:spPr bwMode="auto">
          <a:xfrm>
            <a:off x="10514231" y="2228051"/>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COP</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10" name="Line 8">
            <a:extLst>
              <a:ext uri="{FF2B5EF4-FFF2-40B4-BE49-F238E27FC236}">
                <a16:creationId xmlns:a16="http://schemas.microsoft.com/office/drawing/2014/main" id="{659421C8-F8A3-46D9-8F0C-CAF6374355F1}"/>
              </a:ext>
            </a:extLst>
          </p:cNvPr>
          <p:cNvSpPr>
            <a:spLocks noChangeShapeType="1"/>
          </p:cNvSpPr>
          <p:nvPr/>
        </p:nvSpPr>
        <p:spPr bwMode="auto">
          <a:xfrm>
            <a:off x="10587256" y="2799551"/>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9">
            <a:extLst>
              <a:ext uri="{FF2B5EF4-FFF2-40B4-BE49-F238E27FC236}">
                <a16:creationId xmlns:a16="http://schemas.microsoft.com/office/drawing/2014/main" id="{16575806-E7BC-43BC-9364-E1868BDD608F}"/>
              </a:ext>
            </a:extLst>
          </p:cNvPr>
          <p:cNvSpPr txBox="1">
            <a:spLocks noChangeArrowheads="1"/>
          </p:cNvSpPr>
          <p:nvPr/>
        </p:nvSpPr>
        <p:spPr bwMode="auto">
          <a:xfrm>
            <a:off x="9069308" y="420444"/>
            <a:ext cx="1532454" cy="806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Acts 27:1-5</a:t>
            </a:r>
          </a:p>
          <a:p>
            <a:pPr lvl="0" algn="ctr" eaLnBrk="0" fontAlgn="base" hangingPunct="0">
              <a:spcBef>
                <a:spcPct val="0"/>
              </a:spcBef>
              <a:spcAft>
                <a:spcPct val="0"/>
              </a:spcAft>
            </a:pPr>
            <a:r>
              <a:rPr lang="en-US" sz="1200" dirty="0">
                <a:latin typeface="Arial Narrow" panose="020B0606020202030204" pitchFamily="34" charset="0"/>
              </a:rPr>
              <a:t>Sea of Cilicia and Pamphylia</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0A0AF475-989A-4E8E-ABB2-2A550CFD6268}"/>
              </a:ext>
            </a:extLst>
          </p:cNvPr>
          <p:cNvSpPr txBox="1">
            <a:spLocks noChangeArrowheads="1"/>
          </p:cNvSpPr>
          <p:nvPr/>
        </p:nvSpPr>
        <p:spPr bwMode="auto">
          <a:xfrm>
            <a:off x="10860306" y="2799551"/>
            <a:ext cx="171450" cy="3429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Oval 11">
            <a:extLst>
              <a:ext uri="{FF2B5EF4-FFF2-40B4-BE49-F238E27FC236}">
                <a16:creationId xmlns:a16="http://schemas.microsoft.com/office/drawing/2014/main" id="{40E34D43-2D55-45AA-95BD-EC6AC1D37B9A}"/>
              </a:ext>
            </a:extLst>
          </p:cNvPr>
          <p:cNvSpPr>
            <a:spLocks noChangeArrowheads="1"/>
          </p:cNvSpPr>
          <p:nvPr/>
        </p:nvSpPr>
        <p:spPr bwMode="auto">
          <a:xfrm>
            <a:off x="10873006" y="2913851"/>
            <a:ext cx="44450" cy="57150"/>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27C666BD-186A-471E-B551-9292F4D7FFB1}"/>
              </a:ext>
            </a:extLst>
          </p:cNvPr>
          <p:cNvSpPr>
            <a:spLocks noChangeShapeType="1"/>
          </p:cNvSpPr>
          <p:nvPr/>
        </p:nvSpPr>
        <p:spPr bwMode="auto">
          <a:xfrm flipH="1">
            <a:off x="8301255" y="3171026"/>
            <a:ext cx="3086101"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4783D160-5F2F-44ED-A5E5-250889F70B78}"/>
              </a:ext>
            </a:extLst>
          </p:cNvPr>
          <p:cNvSpPr>
            <a:spLocks noChangeShapeType="1"/>
          </p:cNvSpPr>
          <p:nvPr/>
        </p:nvSpPr>
        <p:spPr bwMode="auto">
          <a:xfrm flipV="1">
            <a:off x="8815606" y="2828126"/>
            <a:ext cx="1714500" cy="28575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2626E8F5-E3E0-4796-BC73-9B5D785B9124}"/>
              </a:ext>
            </a:extLst>
          </p:cNvPr>
          <p:cNvSpPr>
            <a:spLocks noChangeShapeType="1"/>
          </p:cNvSpPr>
          <p:nvPr/>
        </p:nvSpPr>
        <p:spPr bwMode="auto">
          <a:xfrm>
            <a:off x="8872756" y="2770976"/>
            <a:ext cx="1828800" cy="34290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99E8D168-40BD-4B8E-8293-1A4BCF925FED}"/>
              </a:ext>
            </a:extLst>
          </p:cNvPr>
          <p:cNvSpPr>
            <a:spLocks noChangeShapeType="1"/>
          </p:cNvSpPr>
          <p:nvPr/>
        </p:nvSpPr>
        <p:spPr bwMode="auto">
          <a:xfrm>
            <a:off x="10815856" y="3142451"/>
            <a:ext cx="0" cy="5715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45458519-775B-48D4-866F-8DFBF23A1B20}"/>
              </a:ext>
            </a:extLst>
          </p:cNvPr>
          <p:cNvSpPr txBox="1">
            <a:spLocks noChangeArrowheads="1"/>
          </p:cNvSpPr>
          <p:nvPr/>
        </p:nvSpPr>
        <p:spPr bwMode="auto">
          <a:xfrm>
            <a:off x="8587006" y="322817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48132ECB-C4F6-4D04-BE14-372E23B67D5E}"/>
              </a:ext>
            </a:extLst>
          </p:cNvPr>
          <p:cNvSpPr>
            <a:spLocks noChangeShapeType="1"/>
          </p:cNvSpPr>
          <p:nvPr/>
        </p:nvSpPr>
        <p:spPr bwMode="auto">
          <a:xfrm>
            <a:off x="8929906" y="3342476"/>
            <a:ext cx="57150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F1073F16-47A1-4D16-9591-24467C1834FE}"/>
              </a:ext>
            </a:extLst>
          </p:cNvPr>
          <p:cNvSpPr txBox="1">
            <a:spLocks noChangeArrowheads="1"/>
          </p:cNvSpPr>
          <p:nvPr/>
        </p:nvSpPr>
        <p:spPr bwMode="auto">
          <a:xfrm>
            <a:off x="10472956" y="317102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65656F9D-B9C3-4DA9-BAF4-C4E2D4B970CC}"/>
              </a:ext>
            </a:extLst>
          </p:cNvPr>
          <p:cNvSpPr txBox="1">
            <a:spLocks noChangeArrowheads="1"/>
          </p:cNvSpPr>
          <p:nvPr/>
        </p:nvSpPr>
        <p:spPr bwMode="auto">
          <a:xfrm>
            <a:off x="10815856" y="317102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25E77A50-56F2-4B33-8002-188582F96396}"/>
              </a:ext>
            </a:extLst>
          </p:cNvPr>
          <p:cNvSpPr txBox="1">
            <a:spLocks noChangeArrowheads="1"/>
          </p:cNvSpPr>
          <p:nvPr/>
        </p:nvSpPr>
        <p:spPr bwMode="auto">
          <a:xfrm>
            <a:off x="10530106" y="174227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Raphia</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3" name="Text Box 21">
            <a:extLst>
              <a:ext uri="{FF2B5EF4-FFF2-40B4-BE49-F238E27FC236}">
                <a16:creationId xmlns:a16="http://schemas.microsoft.com/office/drawing/2014/main" id="{DAA731AE-847C-4155-9BAE-36B127E0CA67}"/>
              </a:ext>
            </a:extLst>
          </p:cNvPr>
          <p:cNvSpPr txBox="1">
            <a:spLocks noChangeArrowheads="1"/>
          </p:cNvSpPr>
          <p:nvPr/>
        </p:nvSpPr>
        <p:spPr bwMode="auto">
          <a:xfrm>
            <a:off x="8507631" y="174942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2018</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4" name="Text Box 22">
            <a:extLst>
              <a:ext uri="{FF2B5EF4-FFF2-40B4-BE49-F238E27FC236}">
                <a16:creationId xmlns:a16="http://schemas.microsoft.com/office/drawing/2014/main" id="{BD660E4B-5EA2-4490-BA5E-84450A3872E6}"/>
              </a:ext>
            </a:extLst>
          </p:cNvPr>
          <p:cNvSpPr txBox="1">
            <a:spLocks noChangeArrowheads="1"/>
          </p:cNvSpPr>
          <p:nvPr/>
        </p:nvSpPr>
        <p:spPr bwMode="auto">
          <a:xfrm>
            <a:off x="10873006" y="357107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981E9E8E-EC06-4CA8-BA4C-CFBFD6EC0BEC}"/>
              </a:ext>
            </a:extLst>
          </p:cNvPr>
          <p:cNvSpPr txBox="1">
            <a:spLocks noChangeArrowheads="1"/>
          </p:cNvSpPr>
          <p:nvPr/>
        </p:nvSpPr>
        <p:spPr bwMode="auto">
          <a:xfrm>
            <a:off x="10072906" y="357107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 Lincoln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Kaiser 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Text Box 21">
            <a:extLst>
              <a:ext uri="{FF2B5EF4-FFF2-40B4-BE49-F238E27FC236}">
                <a16:creationId xmlns:a16="http://schemas.microsoft.com/office/drawing/2014/main" id="{6C6622F7-AC2E-4BC0-88FF-26E47342B719}"/>
              </a:ext>
            </a:extLst>
          </p:cNvPr>
          <p:cNvSpPr txBox="1">
            <a:spLocks noChangeArrowheads="1"/>
          </p:cNvSpPr>
          <p:nvPr/>
        </p:nvSpPr>
        <p:spPr bwMode="auto">
          <a:xfrm>
            <a:off x="9549468" y="1663837"/>
            <a:ext cx="628650" cy="518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Elder 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retires</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3" name="Text Box 2">
            <a:extLst>
              <a:ext uri="{FF2B5EF4-FFF2-40B4-BE49-F238E27FC236}">
                <a16:creationId xmlns:a16="http://schemas.microsoft.com/office/drawing/2014/main" id="{AA1E449E-5637-4429-B8CE-909B280FF2F0}"/>
              </a:ext>
            </a:extLst>
          </p:cNvPr>
          <p:cNvSpPr txBox="1">
            <a:spLocks noChangeArrowheads="1"/>
          </p:cNvSpPr>
          <p:nvPr/>
        </p:nvSpPr>
        <p:spPr bwMode="auto">
          <a:xfrm>
            <a:off x="8667750" y="4756151"/>
            <a:ext cx="26860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3">
            <a:extLst>
              <a:ext uri="{FF2B5EF4-FFF2-40B4-BE49-F238E27FC236}">
                <a16:creationId xmlns:a16="http://schemas.microsoft.com/office/drawing/2014/main" id="{97C0F99F-FAA9-4DD0-B57C-595942AAFBBF}"/>
              </a:ext>
            </a:extLst>
          </p:cNvPr>
          <p:cNvSpPr>
            <a:spLocks noChangeShapeType="1"/>
          </p:cNvSpPr>
          <p:nvPr/>
        </p:nvSpPr>
        <p:spPr bwMode="auto">
          <a:xfrm>
            <a:off x="8782050" y="5556251"/>
            <a:ext cx="2457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4">
            <a:extLst>
              <a:ext uri="{FF2B5EF4-FFF2-40B4-BE49-F238E27FC236}">
                <a16:creationId xmlns:a16="http://schemas.microsoft.com/office/drawing/2014/main" id="{A67090AC-883D-4835-8130-FFDE7DD0DDF4}"/>
              </a:ext>
            </a:extLst>
          </p:cNvPr>
          <p:cNvSpPr>
            <a:spLocks noChangeShapeType="1"/>
          </p:cNvSpPr>
          <p:nvPr/>
        </p:nvSpPr>
        <p:spPr bwMode="auto">
          <a:xfrm>
            <a:off x="10944225" y="5184776"/>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5">
            <a:extLst>
              <a:ext uri="{FF2B5EF4-FFF2-40B4-BE49-F238E27FC236}">
                <a16:creationId xmlns:a16="http://schemas.microsoft.com/office/drawing/2014/main" id="{A0AA5EF2-45AB-4BFC-89A8-5F9C32F47D63}"/>
              </a:ext>
            </a:extLst>
          </p:cNvPr>
          <p:cNvSpPr txBox="1">
            <a:spLocks noChangeArrowheads="1"/>
          </p:cNvSpPr>
          <p:nvPr/>
        </p:nvSpPr>
        <p:spPr bwMode="auto">
          <a:xfrm>
            <a:off x="10652125" y="4870451"/>
            <a:ext cx="6318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6">
            <a:extLst>
              <a:ext uri="{FF2B5EF4-FFF2-40B4-BE49-F238E27FC236}">
                <a16:creationId xmlns:a16="http://schemas.microsoft.com/office/drawing/2014/main" id="{1322F15A-5AB4-4570-8D3D-801D337E9060}"/>
              </a:ext>
            </a:extLst>
          </p:cNvPr>
          <p:cNvSpPr>
            <a:spLocks noChangeShapeType="1"/>
          </p:cNvSpPr>
          <p:nvPr/>
        </p:nvSpPr>
        <p:spPr bwMode="auto">
          <a:xfrm>
            <a:off x="10725150" y="5156201"/>
            <a:ext cx="4365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7">
            <a:extLst>
              <a:ext uri="{FF2B5EF4-FFF2-40B4-BE49-F238E27FC236}">
                <a16:creationId xmlns:a16="http://schemas.microsoft.com/office/drawing/2014/main" id="{55221F6D-10FD-45A3-9F37-B1A12D7E8A8D}"/>
              </a:ext>
            </a:extLst>
          </p:cNvPr>
          <p:cNvSpPr>
            <a:spLocks noChangeShapeType="1"/>
          </p:cNvSpPr>
          <p:nvPr/>
        </p:nvSpPr>
        <p:spPr bwMode="auto">
          <a:xfrm>
            <a:off x="9042400" y="5184776"/>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8">
            <a:extLst>
              <a:ext uri="{FF2B5EF4-FFF2-40B4-BE49-F238E27FC236}">
                <a16:creationId xmlns:a16="http://schemas.microsoft.com/office/drawing/2014/main" id="{49582EF0-1673-409D-84AD-F9F7B068F589}"/>
              </a:ext>
            </a:extLst>
          </p:cNvPr>
          <p:cNvSpPr txBox="1">
            <a:spLocks noChangeArrowheads="1"/>
          </p:cNvSpPr>
          <p:nvPr/>
        </p:nvSpPr>
        <p:spPr bwMode="auto">
          <a:xfrm>
            <a:off x="8751888" y="4870451"/>
            <a:ext cx="630237"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9">
            <a:extLst>
              <a:ext uri="{FF2B5EF4-FFF2-40B4-BE49-F238E27FC236}">
                <a16:creationId xmlns:a16="http://schemas.microsoft.com/office/drawing/2014/main" id="{B0920FE9-6A9B-4CCB-BDFD-F872C6DFA010}"/>
              </a:ext>
            </a:extLst>
          </p:cNvPr>
          <p:cNvSpPr>
            <a:spLocks noChangeShapeType="1"/>
          </p:cNvSpPr>
          <p:nvPr/>
        </p:nvSpPr>
        <p:spPr bwMode="auto">
          <a:xfrm>
            <a:off x="8839200" y="5156201"/>
            <a:ext cx="42227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custDataLst>
      <p:tags r:id="rId1"/>
    </p:custDataLst>
    <p:extLst>
      <p:ext uri="{BB962C8B-B14F-4D97-AF65-F5344CB8AC3E}">
        <p14:creationId xmlns:p14="http://schemas.microsoft.com/office/powerpoint/2010/main" val="306567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1000" fill="hold"/>
                                        <p:tgtEl>
                                          <p:spTgt spid="1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anim calcmode="lin" valueType="num">
                                      <p:cBhvr>
                                        <p:cTn id="65" dur="1000" fill="hold"/>
                                        <p:tgtEl>
                                          <p:spTgt spid="15"/>
                                        </p:tgtEl>
                                        <p:attrNameLst>
                                          <p:attrName>ppt_x</p:attrName>
                                        </p:attrNameLst>
                                      </p:cBhvr>
                                      <p:tavLst>
                                        <p:tav tm="0">
                                          <p:val>
                                            <p:strVal val="#ppt_x"/>
                                          </p:val>
                                        </p:tav>
                                        <p:tav tm="100000">
                                          <p:val>
                                            <p:strVal val="#ppt_x"/>
                                          </p:val>
                                        </p:tav>
                                      </p:tavLst>
                                    </p:anim>
                                    <p:anim calcmode="lin" valueType="num">
                                      <p:cBhvr>
                                        <p:cTn id="66" dur="1000" fill="hold"/>
                                        <p:tgtEl>
                                          <p:spTgt spid="1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1000"/>
                                        <p:tgtEl>
                                          <p:spTgt spid="19"/>
                                        </p:tgtEl>
                                      </p:cBhvr>
                                    </p:animEffect>
                                    <p:anim calcmode="lin" valueType="num">
                                      <p:cBhvr>
                                        <p:cTn id="85" dur="1000" fill="hold"/>
                                        <p:tgtEl>
                                          <p:spTgt spid="19"/>
                                        </p:tgtEl>
                                        <p:attrNameLst>
                                          <p:attrName>ppt_x</p:attrName>
                                        </p:attrNameLst>
                                      </p:cBhvr>
                                      <p:tavLst>
                                        <p:tav tm="0">
                                          <p:val>
                                            <p:strVal val="#ppt_x"/>
                                          </p:val>
                                        </p:tav>
                                        <p:tav tm="100000">
                                          <p:val>
                                            <p:strVal val="#ppt_x"/>
                                          </p:val>
                                        </p:tav>
                                      </p:tavLst>
                                    </p:anim>
                                    <p:anim calcmode="lin" valueType="num">
                                      <p:cBhvr>
                                        <p:cTn id="86" dur="1000" fill="hold"/>
                                        <p:tgtEl>
                                          <p:spTgt spid="19"/>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1000"/>
                                        <p:tgtEl>
                                          <p:spTgt spid="20"/>
                                        </p:tgtEl>
                                      </p:cBhvr>
                                    </p:animEffect>
                                    <p:anim calcmode="lin" valueType="num">
                                      <p:cBhvr>
                                        <p:cTn id="90" dur="1000" fill="hold"/>
                                        <p:tgtEl>
                                          <p:spTgt spid="20"/>
                                        </p:tgtEl>
                                        <p:attrNameLst>
                                          <p:attrName>ppt_x</p:attrName>
                                        </p:attrNameLst>
                                      </p:cBhvr>
                                      <p:tavLst>
                                        <p:tav tm="0">
                                          <p:val>
                                            <p:strVal val="#ppt_x"/>
                                          </p:val>
                                        </p:tav>
                                        <p:tav tm="100000">
                                          <p:val>
                                            <p:strVal val="#ppt_x"/>
                                          </p:val>
                                        </p:tav>
                                      </p:tavLst>
                                    </p:anim>
                                    <p:anim calcmode="lin" valueType="num">
                                      <p:cBhvr>
                                        <p:cTn id="91" dur="1000" fill="hold"/>
                                        <p:tgtEl>
                                          <p:spTgt spid="20"/>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fade">
                                      <p:cBhvr>
                                        <p:cTn id="94" dur="1000"/>
                                        <p:tgtEl>
                                          <p:spTgt spid="21"/>
                                        </p:tgtEl>
                                      </p:cBhvr>
                                    </p:animEffect>
                                    <p:anim calcmode="lin" valueType="num">
                                      <p:cBhvr>
                                        <p:cTn id="95" dur="1000" fill="hold"/>
                                        <p:tgtEl>
                                          <p:spTgt spid="21"/>
                                        </p:tgtEl>
                                        <p:attrNameLst>
                                          <p:attrName>ppt_x</p:attrName>
                                        </p:attrNameLst>
                                      </p:cBhvr>
                                      <p:tavLst>
                                        <p:tav tm="0">
                                          <p:val>
                                            <p:strVal val="#ppt_x"/>
                                          </p:val>
                                        </p:tav>
                                        <p:tav tm="100000">
                                          <p:val>
                                            <p:strVal val="#ppt_x"/>
                                          </p:val>
                                        </p:tav>
                                      </p:tavLst>
                                    </p:anim>
                                    <p:anim calcmode="lin" valueType="num">
                                      <p:cBhvr>
                                        <p:cTn id="96" dur="1000" fill="hold"/>
                                        <p:tgtEl>
                                          <p:spTgt spid="21"/>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1000"/>
                                        <p:tgtEl>
                                          <p:spTgt spid="22"/>
                                        </p:tgtEl>
                                      </p:cBhvr>
                                    </p:animEffect>
                                    <p:anim calcmode="lin" valueType="num">
                                      <p:cBhvr>
                                        <p:cTn id="100" dur="1000" fill="hold"/>
                                        <p:tgtEl>
                                          <p:spTgt spid="22"/>
                                        </p:tgtEl>
                                        <p:attrNameLst>
                                          <p:attrName>ppt_x</p:attrName>
                                        </p:attrNameLst>
                                      </p:cBhvr>
                                      <p:tavLst>
                                        <p:tav tm="0">
                                          <p:val>
                                            <p:strVal val="#ppt_x"/>
                                          </p:val>
                                        </p:tav>
                                        <p:tav tm="100000">
                                          <p:val>
                                            <p:strVal val="#ppt_x"/>
                                          </p:val>
                                        </p:tav>
                                      </p:tavLst>
                                    </p:anim>
                                    <p:anim calcmode="lin" valueType="num">
                                      <p:cBhvr>
                                        <p:cTn id="101" dur="1000" fill="hold"/>
                                        <p:tgtEl>
                                          <p:spTgt spid="22"/>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3"/>
                                        </p:tgtEl>
                                        <p:attrNameLst>
                                          <p:attrName>style.visibility</p:attrName>
                                        </p:attrNameLst>
                                      </p:cBhvr>
                                      <p:to>
                                        <p:strVal val="visible"/>
                                      </p:to>
                                    </p:set>
                                    <p:animEffect transition="in" filter="fade">
                                      <p:cBhvr>
                                        <p:cTn id="104" dur="1000"/>
                                        <p:tgtEl>
                                          <p:spTgt spid="23"/>
                                        </p:tgtEl>
                                      </p:cBhvr>
                                    </p:animEffect>
                                    <p:anim calcmode="lin" valueType="num">
                                      <p:cBhvr>
                                        <p:cTn id="105" dur="1000" fill="hold"/>
                                        <p:tgtEl>
                                          <p:spTgt spid="23"/>
                                        </p:tgtEl>
                                        <p:attrNameLst>
                                          <p:attrName>ppt_x</p:attrName>
                                        </p:attrNameLst>
                                      </p:cBhvr>
                                      <p:tavLst>
                                        <p:tav tm="0">
                                          <p:val>
                                            <p:strVal val="#ppt_x"/>
                                          </p:val>
                                        </p:tav>
                                        <p:tav tm="100000">
                                          <p:val>
                                            <p:strVal val="#ppt_x"/>
                                          </p:val>
                                        </p:tav>
                                      </p:tavLst>
                                    </p:anim>
                                    <p:anim calcmode="lin" valueType="num">
                                      <p:cBhvr>
                                        <p:cTn id="106" dur="1000" fill="hold"/>
                                        <p:tgtEl>
                                          <p:spTgt spid="23"/>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4"/>
                                        </p:tgtEl>
                                        <p:attrNameLst>
                                          <p:attrName>style.visibility</p:attrName>
                                        </p:attrNameLst>
                                      </p:cBhvr>
                                      <p:to>
                                        <p:strVal val="visible"/>
                                      </p:to>
                                    </p:set>
                                    <p:animEffect transition="in" filter="fade">
                                      <p:cBhvr>
                                        <p:cTn id="109" dur="1000"/>
                                        <p:tgtEl>
                                          <p:spTgt spid="24"/>
                                        </p:tgtEl>
                                      </p:cBhvr>
                                    </p:animEffect>
                                    <p:anim calcmode="lin" valueType="num">
                                      <p:cBhvr>
                                        <p:cTn id="110" dur="1000" fill="hold"/>
                                        <p:tgtEl>
                                          <p:spTgt spid="24"/>
                                        </p:tgtEl>
                                        <p:attrNameLst>
                                          <p:attrName>ppt_x</p:attrName>
                                        </p:attrNameLst>
                                      </p:cBhvr>
                                      <p:tavLst>
                                        <p:tav tm="0">
                                          <p:val>
                                            <p:strVal val="#ppt_x"/>
                                          </p:val>
                                        </p:tav>
                                        <p:tav tm="100000">
                                          <p:val>
                                            <p:strVal val="#ppt_x"/>
                                          </p:val>
                                        </p:tav>
                                      </p:tavLst>
                                    </p:anim>
                                    <p:anim calcmode="lin" valueType="num">
                                      <p:cBhvr>
                                        <p:cTn id="111" dur="1000" fill="hold"/>
                                        <p:tgtEl>
                                          <p:spTgt spid="24"/>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5"/>
                                        </p:tgtEl>
                                        <p:attrNameLst>
                                          <p:attrName>style.visibility</p:attrName>
                                        </p:attrNameLst>
                                      </p:cBhvr>
                                      <p:to>
                                        <p:strVal val="visible"/>
                                      </p:to>
                                    </p:set>
                                    <p:animEffect transition="in" filter="fade">
                                      <p:cBhvr>
                                        <p:cTn id="114" dur="1000"/>
                                        <p:tgtEl>
                                          <p:spTgt spid="25"/>
                                        </p:tgtEl>
                                      </p:cBhvr>
                                    </p:animEffect>
                                    <p:anim calcmode="lin" valueType="num">
                                      <p:cBhvr>
                                        <p:cTn id="115" dur="1000" fill="hold"/>
                                        <p:tgtEl>
                                          <p:spTgt spid="25"/>
                                        </p:tgtEl>
                                        <p:attrNameLst>
                                          <p:attrName>ppt_x</p:attrName>
                                        </p:attrNameLst>
                                      </p:cBhvr>
                                      <p:tavLst>
                                        <p:tav tm="0">
                                          <p:val>
                                            <p:strVal val="#ppt_x"/>
                                          </p:val>
                                        </p:tav>
                                        <p:tav tm="100000">
                                          <p:val>
                                            <p:strVal val="#ppt_x"/>
                                          </p:val>
                                        </p:tav>
                                      </p:tavLst>
                                    </p:anim>
                                    <p:anim calcmode="lin" valueType="num">
                                      <p:cBhvr>
                                        <p:cTn id="116" dur="1000" fill="hold"/>
                                        <p:tgtEl>
                                          <p:spTgt spid="25"/>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1000"/>
                                        <p:tgtEl>
                                          <p:spTgt spid="26"/>
                                        </p:tgtEl>
                                      </p:cBhvr>
                                    </p:animEffect>
                                    <p:anim calcmode="lin" valueType="num">
                                      <p:cBhvr>
                                        <p:cTn id="120" dur="1000" fill="hold"/>
                                        <p:tgtEl>
                                          <p:spTgt spid="26"/>
                                        </p:tgtEl>
                                        <p:attrNameLst>
                                          <p:attrName>ppt_x</p:attrName>
                                        </p:attrNameLst>
                                      </p:cBhvr>
                                      <p:tavLst>
                                        <p:tav tm="0">
                                          <p:val>
                                            <p:strVal val="#ppt_x"/>
                                          </p:val>
                                        </p:tav>
                                        <p:tav tm="100000">
                                          <p:val>
                                            <p:strVal val="#ppt_x"/>
                                          </p:val>
                                        </p:tav>
                                      </p:tavLst>
                                    </p:anim>
                                    <p:anim calcmode="lin" valueType="num">
                                      <p:cBhvr>
                                        <p:cTn id="12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nodePh="1">
                                  <p:stCondLst>
                                    <p:cond delay="0"/>
                                  </p:stCondLst>
                                  <p:endCondLst>
                                    <p:cond evt="begin" delay="0">
                                      <p:tn val="124"/>
                                    </p:cond>
                                  </p:endCondLst>
                                  <p:childTnLst>
                                    <p:set>
                                      <p:cBhvr>
                                        <p:cTn id="125" dur="1" fill="hold">
                                          <p:stCondLst>
                                            <p:cond delay="0"/>
                                          </p:stCondLst>
                                        </p:cTn>
                                        <p:tgtEl>
                                          <p:spTgt spid="3"/>
                                        </p:tgtEl>
                                        <p:attrNameLst>
                                          <p:attrName>style.visibility</p:attrName>
                                        </p:attrNameLst>
                                      </p:cBhvr>
                                      <p:to>
                                        <p:strVal val="visible"/>
                                      </p:to>
                                    </p:set>
                                    <p:animEffect transition="in" filter="fade">
                                      <p:cBhvr>
                                        <p:cTn id="126" dur="1000"/>
                                        <p:tgtEl>
                                          <p:spTgt spid="3"/>
                                        </p:tgtEl>
                                      </p:cBhvr>
                                    </p:animEffect>
                                    <p:anim calcmode="lin" valueType="num">
                                      <p:cBhvr>
                                        <p:cTn id="127" dur="1000" fill="hold"/>
                                        <p:tgtEl>
                                          <p:spTgt spid="3"/>
                                        </p:tgtEl>
                                        <p:attrNameLst>
                                          <p:attrName>ppt_x</p:attrName>
                                        </p:attrNameLst>
                                      </p:cBhvr>
                                      <p:tavLst>
                                        <p:tav tm="0">
                                          <p:val>
                                            <p:strVal val="#ppt_x"/>
                                          </p:val>
                                        </p:tav>
                                        <p:tav tm="100000">
                                          <p:val>
                                            <p:strVal val="#ppt_x"/>
                                          </p:val>
                                        </p:tav>
                                      </p:tavLst>
                                    </p:anim>
                                    <p:anim calcmode="lin" valueType="num">
                                      <p:cBhvr>
                                        <p:cTn id="128" dur="1000" fill="hold"/>
                                        <p:tgtEl>
                                          <p:spTgt spid="3"/>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27"/>
                                        </p:tgtEl>
                                        <p:attrNameLst>
                                          <p:attrName>style.visibility</p:attrName>
                                        </p:attrNameLst>
                                      </p:cBhvr>
                                      <p:to>
                                        <p:strVal val="visible"/>
                                      </p:to>
                                    </p:set>
                                    <p:animEffect transition="in" filter="fade">
                                      <p:cBhvr>
                                        <p:cTn id="131" dur="1000"/>
                                        <p:tgtEl>
                                          <p:spTgt spid="27"/>
                                        </p:tgtEl>
                                      </p:cBhvr>
                                    </p:animEffect>
                                    <p:anim calcmode="lin" valueType="num">
                                      <p:cBhvr>
                                        <p:cTn id="132" dur="1000" fill="hold"/>
                                        <p:tgtEl>
                                          <p:spTgt spid="27"/>
                                        </p:tgtEl>
                                        <p:attrNameLst>
                                          <p:attrName>ppt_x</p:attrName>
                                        </p:attrNameLst>
                                      </p:cBhvr>
                                      <p:tavLst>
                                        <p:tav tm="0">
                                          <p:val>
                                            <p:strVal val="#ppt_x"/>
                                          </p:val>
                                        </p:tav>
                                        <p:tav tm="100000">
                                          <p:val>
                                            <p:strVal val="#ppt_x"/>
                                          </p:val>
                                        </p:tav>
                                      </p:tavLst>
                                    </p:anim>
                                    <p:anim calcmode="lin" valueType="num">
                                      <p:cBhvr>
                                        <p:cTn id="133" dur="1000" fill="hold"/>
                                        <p:tgtEl>
                                          <p:spTgt spid="27"/>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28"/>
                                        </p:tgtEl>
                                        <p:attrNameLst>
                                          <p:attrName>style.visibility</p:attrName>
                                        </p:attrNameLst>
                                      </p:cBhvr>
                                      <p:to>
                                        <p:strVal val="visible"/>
                                      </p:to>
                                    </p:set>
                                    <p:animEffect transition="in" filter="fade">
                                      <p:cBhvr>
                                        <p:cTn id="136" dur="1000"/>
                                        <p:tgtEl>
                                          <p:spTgt spid="28"/>
                                        </p:tgtEl>
                                      </p:cBhvr>
                                    </p:animEffect>
                                    <p:anim calcmode="lin" valueType="num">
                                      <p:cBhvr>
                                        <p:cTn id="137" dur="1000" fill="hold"/>
                                        <p:tgtEl>
                                          <p:spTgt spid="28"/>
                                        </p:tgtEl>
                                        <p:attrNameLst>
                                          <p:attrName>ppt_x</p:attrName>
                                        </p:attrNameLst>
                                      </p:cBhvr>
                                      <p:tavLst>
                                        <p:tav tm="0">
                                          <p:val>
                                            <p:strVal val="#ppt_x"/>
                                          </p:val>
                                        </p:tav>
                                        <p:tav tm="100000">
                                          <p:val>
                                            <p:strVal val="#ppt_x"/>
                                          </p:val>
                                        </p:tav>
                                      </p:tavLst>
                                    </p:anim>
                                    <p:anim calcmode="lin" valueType="num">
                                      <p:cBhvr>
                                        <p:cTn id="138" dur="1000" fill="hold"/>
                                        <p:tgtEl>
                                          <p:spTgt spid="28"/>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fade">
                                      <p:cBhvr>
                                        <p:cTn id="141" dur="1000"/>
                                        <p:tgtEl>
                                          <p:spTgt spid="29"/>
                                        </p:tgtEl>
                                      </p:cBhvr>
                                    </p:animEffect>
                                    <p:anim calcmode="lin" valueType="num">
                                      <p:cBhvr>
                                        <p:cTn id="142" dur="1000" fill="hold"/>
                                        <p:tgtEl>
                                          <p:spTgt spid="29"/>
                                        </p:tgtEl>
                                        <p:attrNameLst>
                                          <p:attrName>ppt_x</p:attrName>
                                        </p:attrNameLst>
                                      </p:cBhvr>
                                      <p:tavLst>
                                        <p:tav tm="0">
                                          <p:val>
                                            <p:strVal val="#ppt_x"/>
                                          </p:val>
                                        </p:tav>
                                        <p:tav tm="100000">
                                          <p:val>
                                            <p:strVal val="#ppt_x"/>
                                          </p:val>
                                        </p:tav>
                                      </p:tavLst>
                                    </p:anim>
                                    <p:anim calcmode="lin" valueType="num">
                                      <p:cBhvr>
                                        <p:cTn id="143" dur="1000" fill="hold"/>
                                        <p:tgtEl>
                                          <p:spTgt spid="29"/>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0"/>
                                        </p:tgtEl>
                                        <p:attrNameLst>
                                          <p:attrName>style.visibility</p:attrName>
                                        </p:attrNameLst>
                                      </p:cBhvr>
                                      <p:to>
                                        <p:strVal val="visible"/>
                                      </p:to>
                                    </p:set>
                                    <p:animEffect transition="in" filter="fade">
                                      <p:cBhvr>
                                        <p:cTn id="146" dur="1000"/>
                                        <p:tgtEl>
                                          <p:spTgt spid="30"/>
                                        </p:tgtEl>
                                      </p:cBhvr>
                                    </p:animEffect>
                                    <p:anim calcmode="lin" valueType="num">
                                      <p:cBhvr>
                                        <p:cTn id="147" dur="1000" fill="hold"/>
                                        <p:tgtEl>
                                          <p:spTgt spid="30"/>
                                        </p:tgtEl>
                                        <p:attrNameLst>
                                          <p:attrName>ppt_x</p:attrName>
                                        </p:attrNameLst>
                                      </p:cBhvr>
                                      <p:tavLst>
                                        <p:tav tm="0">
                                          <p:val>
                                            <p:strVal val="#ppt_x"/>
                                          </p:val>
                                        </p:tav>
                                        <p:tav tm="100000">
                                          <p:val>
                                            <p:strVal val="#ppt_x"/>
                                          </p:val>
                                        </p:tav>
                                      </p:tavLst>
                                    </p:anim>
                                    <p:anim calcmode="lin" valueType="num">
                                      <p:cBhvr>
                                        <p:cTn id="148" dur="1000" fill="hold"/>
                                        <p:tgtEl>
                                          <p:spTgt spid="30"/>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31"/>
                                        </p:tgtEl>
                                        <p:attrNameLst>
                                          <p:attrName>style.visibility</p:attrName>
                                        </p:attrNameLst>
                                      </p:cBhvr>
                                      <p:to>
                                        <p:strVal val="visible"/>
                                      </p:to>
                                    </p:set>
                                    <p:animEffect transition="in" filter="fade">
                                      <p:cBhvr>
                                        <p:cTn id="151" dur="1000"/>
                                        <p:tgtEl>
                                          <p:spTgt spid="31"/>
                                        </p:tgtEl>
                                      </p:cBhvr>
                                    </p:animEffect>
                                    <p:anim calcmode="lin" valueType="num">
                                      <p:cBhvr>
                                        <p:cTn id="152" dur="1000" fill="hold"/>
                                        <p:tgtEl>
                                          <p:spTgt spid="31"/>
                                        </p:tgtEl>
                                        <p:attrNameLst>
                                          <p:attrName>ppt_x</p:attrName>
                                        </p:attrNameLst>
                                      </p:cBhvr>
                                      <p:tavLst>
                                        <p:tav tm="0">
                                          <p:val>
                                            <p:strVal val="#ppt_x"/>
                                          </p:val>
                                        </p:tav>
                                        <p:tav tm="100000">
                                          <p:val>
                                            <p:strVal val="#ppt_x"/>
                                          </p:val>
                                        </p:tav>
                                      </p:tavLst>
                                    </p:anim>
                                    <p:anim calcmode="lin" valueType="num">
                                      <p:cBhvr>
                                        <p:cTn id="153" dur="1000" fill="hold"/>
                                        <p:tgtEl>
                                          <p:spTgt spid="31"/>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32"/>
                                        </p:tgtEl>
                                        <p:attrNameLst>
                                          <p:attrName>style.visibility</p:attrName>
                                        </p:attrNameLst>
                                      </p:cBhvr>
                                      <p:to>
                                        <p:strVal val="visible"/>
                                      </p:to>
                                    </p:set>
                                    <p:animEffect transition="in" filter="fade">
                                      <p:cBhvr>
                                        <p:cTn id="156" dur="1000"/>
                                        <p:tgtEl>
                                          <p:spTgt spid="32"/>
                                        </p:tgtEl>
                                      </p:cBhvr>
                                    </p:animEffect>
                                    <p:anim calcmode="lin" valueType="num">
                                      <p:cBhvr>
                                        <p:cTn id="157" dur="1000" fill="hold"/>
                                        <p:tgtEl>
                                          <p:spTgt spid="32"/>
                                        </p:tgtEl>
                                        <p:attrNameLst>
                                          <p:attrName>ppt_x</p:attrName>
                                        </p:attrNameLst>
                                      </p:cBhvr>
                                      <p:tavLst>
                                        <p:tav tm="0">
                                          <p:val>
                                            <p:strVal val="#ppt_x"/>
                                          </p:val>
                                        </p:tav>
                                        <p:tav tm="100000">
                                          <p:val>
                                            <p:strVal val="#ppt_x"/>
                                          </p:val>
                                        </p:tav>
                                      </p:tavLst>
                                    </p:anim>
                                    <p:anim calcmode="lin" valueType="num">
                                      <p:cBhvr>
                                        <p:cTn id="158" dur="1000" fill="hold"/>
                                        <p:tgtEl>
                                          <p:spTgt spid="32"/>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33"/>
                                        </p:tgtEl>
                                        <p:attrNameLst>
                                          <p:attrName>style.visibility</p:attrName>
                                        </p:attrNameLst>
                                      </p:cBhvr>
                                      <p:to>
                                        <p:strVal val="visible"/>
                                      </p:to>
                                    </p:set>
                                    <p:animEffect transition="in" filter="fade">
                                      <p:cBhvr>
                                        <p:cTn id="161" dur="1000"/>
                                        <p:tgtEl>
                                          <p:spTgt spid="33"/>
                                        </p:tgtEl>
                                      </p:cBhvr>
                                    </p:animEffect>
                                    <p:anim calcmode="lin" valueType="num">
                                      <p:cBhvr>
                                        <p:cTn id="162" dur="1000" fill="hold"/>
                                        <p:tgtEl>
                                          <p:spTgt spid="33"/>
                                        </p:tgtEl>
                                        <p:attrNameLst>
                                          <p:attrName>ppt_x</p:attrName>
                                        </p:attrNameLst>
                                      </p:cBhvr>
                                      <p:tavLst>
                                        <p:tav tm="0">
                                          <p:val>
                                            <p:strVal val="#ppt_x"/>
                                          </p:val>
                                        </p:tav>
                                        <p:tav tm="100000">
                                          <p:val>
                                            <p:strVal val="#ppt_x"/>
                                          </p:val>
                                        </p:tav>
                                      </p:tavLst>
                                    </p:anim>
                                    <p:anim calcmode="lin" valueType="num">
                                      <p:cBhvr>
                                        <p:cTn id="16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7" grpId="0" animBg="1"/>
      <p:bldP spid="8" grpId="0" animBg="1"/>
      <p:bldP spid="9" grpId="0"/>
      <p:bldP spid="10" grpId="0" animBg="1"/>
      <p:bldP spid="11" grpId="0"/>
      <p:bldP spid="12" grpId="0" animBg="1"/>
      <p:bldP spid="13" grpId="0" animBg="1"/>
      <p:bldP spid="14" grpId="0" animBg="1"/>
      <p:bldP spid="15" grpId="0" animBg="1"/>
      <p:bldP spid="16" grpId="0" animBg="1"/>
      <p:bldP spid="17" grpId="0" animBg="1"/>
      <p:bldP spid="18" grpId="0"/>
      <p:bldP spid="19" grpId="0" animBg="1"/>
      <p:bldP spid="20" grpId="0"/>
      <p:bldP spid="21" grpId="0"/>
      <p:bldP spid="22" grpId="0"/>
      <p:bldP spid="23" grpId="0"/>
      <p:bldP spid="24" grpId="0"/>
      <p:bldP spid="25" grpId="0"/>
      <p:bldP spid="26" grpId="0"/>
      <p:bldP spid="3" grpId="0"/>
      <p:bldP spid="27" grpId="0" animBg="1"/>
      <p:bldP spid="28" grpId="0" animBg="1"/>
      <p:bldP spid="29" grpId="0"/>
      <p:bldP spid="30" grpId="0" animBg="1"/>
      <p:bldP spid="31" grpId="0" animBg="1"/>
      <p:bldP spid="32" grpId="0"/>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84" name="Text Box 83">
            <a:extLst>
              <a:ext uri="{FF2B5EF4-FFF2-40B4-BE49-F238E27FC236}">
                <a16:creationId xmlns:a16="http://schemas.microsoft.com/office/drawing/2014/main" id="{3793B596-897E-4427-941D-2B0AF9FD4982}"/>
              </a:ext>
            </a:extLst>
          </p:cNvPr>
          <p:cNvSpPr txBox="1">
            <a:spLocks noChangeArrowheads="1"/>
          </p:cNvSpPr>
          <p:nvPr/>
        </p:nvSpPr>
        <p:spPr bwMode="auto">
          <a:xfrm>
            <a:off x="4763" y="342900"/>
            <a:ext cx="4229100" cy="177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3DABD05D-ACDB-4CF9-8F85-9DFC3236E248}"/>
              </a:ext>
            </a:extLst>
          </p:cNvPr>
          <p:cNvSpPr txBox="1">
            <a:spLocks noChangeArrowheads="1"/>
          </p:cNvSpPr>
          <p:nvPr/>
        </p:nvSpPr>
        <p:spPr bwMode="auto">
          <a:xfrm>
            <a:off x="4763" y="3429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CB8EB416-8685-4AC3-98FD-C6A9E4E6988B}"/>
              </a:ext>
            </a:extLst>
          </p:cNvPr>
          <p:cNvSpPr txBox="1">
            <a:spLocks noChangeArrowheads="1"/>
          </p:cNvSpPr>
          <p:nvPr/>
        </p:nvSpPr>
        <p:spPr bwMode="auto">
          <a:xfrm>
            <a:off x="4763" y="97155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0FC8E6F6-9ECA-41F9-B929-32FA899D115A}"/>
              </a:ext>
            </a:extLst>
          </p:cNvPr>
          <p:cNvSpPr txBox="1">
            <a:spLocks noChangeArrowheads="1"/>
          </p:cNvSpPr>
          <p:nvPr/>
        </p:nvSpPr>
        <p:spPr bwMode="auto">
          <a:xfrm>
            <a:off x="779463" y="0"/>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CE1D7463-2EF5-4CDA-9AD6-582D408B0D43}"/>
              </a:ext>
            </a:extLst>
          </p:cNvPr>
          <p:cNvSpPr txBox="1">
            <a:spLocks noChangeArrowheads="1"/>
          </p:cNvSpPr>
          <p:nvPr/>
        </p:nvSpPr>
        <p:spPr bwMode="auto">
          <a:xfrm>
            <a:off x="1925638" y="0"/>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8">
            <a:extLst>
              <a:ext uri="{FF2B5EF4-FFF2-40B4-BE49-F238E27FC236}">
                <a16:creationId xmlns:a16="http://schemas.microsoft.com/office/drawing/2014/main" id="{F56FE09D-9B63-427D-855F-525354A16BA6}"/>
              </a:ext>
            </a:extLst>
          </p:cNvPr>
          <p:cNvSpPr txBox="1">
            <a:spLocks noChangeArrowheads="1"/>
          </p:cNvSpPr>
          <p:nvPr/>
        </p:nvSpPr>
        <p:spPr bwMode="auto">
          <a:xfrm>
            <a:off x="3190875" y="0"/>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9">
            <a:extLst>
              <a:ext uri="{FF2B5EF4-FFF2-40B4-BE49-F238E27FC236}">
                <a16:creationId xmlns:a16="http://schemas.microsoft.com/office/drawing/2014/main" id="{FDAAEF0A-4C94-4CEB-923C-5F9BB859F4AF}"/>
              </a:ext>
            </a:extLst>
          </p:cNvPr>
          <p:cNvSpPr txBox="1">
            <a:spLocks noChangeArrowheads="1"/>
          </p:cNvSpPr>
          <p:nvPr/>
        </p:nvSpPr>
        <p:spPr bwMode="auto">
          <a:xfrm>
            <a:off x="3033713" y="800100"/>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90">
            <a:extLst>
              <a:ext uri="{FF2B5EF4-FFF2-40B4-BE49-F238E27FC236}">
                <a16:creationId xmlns:a16="http://schemas.microsoft.com/office/drawing/2014/main" id="{81BDDAAB-AB50-4E6E-B1F0-F8EE04B7E242}"/>
              </a:ext>
            </a:extLst>
          </p:cNvPr>
          <p:cNvSpPr txBox="1">
            <a:spLocks noChangeArrowheads="1"/>
          </p:cNvSpPr>
          <p:nvPr/>
        </p:nvSpPr>
        <p:spPr bwMode="auto">
          <a:xfrm>
            <a:off x="690563" y="1085850"/>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1">
            <a:extLst>
              <a:ext uri="{FF2B5EF4-FFF2-40B4-BE49-F238E27FC236}">
                <a16:creationId xmlns:a16="http://schemas.microsoft.com/office/drawing/2014/main" id="{165DEC7D-9CC2-48AE-926D-AEC961632543}"/>
              </a:ext>
            </a:extLst>
          </p:cNvPr>
          <p:cNvSpPr txBox="1">
            <a:spLocks noChangeArrowheads="1"/>
          </p:cNvSpPr>
          <p:nvPr/>
        </p:nvSpPr>
        <p:spPr bwMode="auto">
          <a:xfrm>
            <a:off x="1925638" y="1085850"/>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AD97EBD2-2686-421E-93EA-FF1BC98D6523}"/>
              </a:ext>
            </a:extLst>
          </p:cNvPr>
          <p:cNvSpPr txBox="1">
            <a:spLocks noChangeArrowheads="1"/>
          </p:cNvSpPr>
          <p:nvPr/>
        </p:nvSpPr>
        <p:spPr bwMode="auto">
          <a:xfrm>
            <a:off x="3206750" y="1085850"/>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94" name="Group 93">
            <a:extLst>
              <a:ext uri="{FF2B5EF4-FFF2-40B4-BE49-F238E27FC236}">
                <a16:creationId xmlns:a16="http://schemas.microsoft.com/office/drawing/2014/main" id="{93AAFB9E-5FFF-4CF2-A0C3-05CAF3666A5F}"/>
              </a:ext>
            </a:extLst>
          </p:cNvPr>
          <p:cNvGrpSpPr>
            <a:grpSpLocks/>
          </p:cNvGrpSpPr>
          <p:nvPr/>
        </p:nvGrpSpPr>
        <p:grpSpPr bwMode="auto">
          <a:xfrm>
            <a:off x="779463" y="1314450"/>
            <a:ext cx="2735262" cy="228600"/>
            <a:chOff x="106434896" y="112580738"/>
            <a:chExt cx="2736410" cy="400052"/>
          </a:xfrm>
        </p:grpSpPr>
        <p:sp>
          <p:nvSpPr>
            <p:cNvPr id="95" name="Line 94">
              <a:extLst>
                <a:ext uri="{FF2B5EF4-FFF2-40B4-BE49-F238E27FC236}">
                  <a16:creationId xmlns:a16="http://schemas.microsoft.com/office/drawing/2014/main" id="{DAEA8B8D-F391-4EEC-8DE8-A92AD599E531}"/>
                </a:ext>
              </a:extLst>
            </p:cNvPr>
            <p:cNvSpPr>
              <a:spLocks noChangeShapeType="1"/>
            </p:cNvSpPr>
            <p:nvPr/>
          </p:nvSpPr>
          <p:spPr bwMode="auto">
            <a:xfrm>
              <a:off x="106523168" y="112980788"/>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95">
              <a:extLst>
                <a:ext uri="{FF2B5EF4-FFF2-40B4-BE49-F238E27FC236}">
                  <a16:creationId xmlns:a16="http://schemas.microsoft.com/office/drawing/2014/main" id="{1EE26FA0-30F6-48BF-9955-C2065C69127C}"/>
                </a:ext>
              </a:extLst>
            </p:cNvPr>
            <p:cNvSpPr>
              <a:spLocks noChangeShapeType="1"/>
            </p:cNvSpPr>
            <p:nvPr/>
          </p:nvSpPr>
          <p:spPr bwMode="auto">
            <a:xfrm>
              <a:off x="106523168"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6">
              <a:extLst>
                <a:ext uri="{FF2B5EF4-FFF2-40B4-BE49-F238E27FC236}">
                  <a16:creationId xmlns:a16="http://schemas.microsoft.com/office/drawing/2014/main" id="{6CFCE63A-67E2-4EB8-A634-4EB1A5DA7527}"/>
                </a:ext>
              </a:extLst>
            </p:cNvPr>
            <p:cNvSpPr>
              <a:spLocks noChangeShapeType="1"/>
            </p:cNvSpPr>
            <p:nvPr/>
          </p:nvSpPr>
          <p:spPr bwMode="auto">
            <a:xfrm>
              <a:off x="107803101"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B43DF1D2-0D6C-48A3-A334-5286DAD6E4E2}"/>
                </a:ext>
              </a:extLst>
            </p:cNvPr>
            <p:cNvSpPr>
              <a:spLocks noChangeShapeType="1"/>
            </p:cNvSpPr>
            <p:nvPr/>
          </p:nvSpPr>
          <p:spPr bwMode="auto">
            <a:xfrm>
              <a:off x="109083035"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62E701FD-38F2-4479-BA63-807FA5BF66BD}"/>
                </a:ext>
              </a:extLst>
            </p:cNvPr>
            <p:cNvSpPr>
              <a:spLocks noChangeShapeType="1"/>
            </p:cNvSpPr>
            <p:nvPr/>
          </p:nvSpPr>
          <p:spPr bwMode="auto">
            <a:xfrm>
              <a:off x="106434896" y="1125807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9">
              <a:extLst>
                <a:ext uri="{FF2B5EF4-FFF2-40B4-BE49-F238E27FC236}">
                  <a16:creationId xmlns:a16="http://schemas.microsoft.com/office/drawing/2014/main" id="{7F93C97C-7541-446A-99BF-64A823BC63AB}"/>
                </a:ext>
              </a:extLst>
            </p:cNvPr>
            <p:cNvSpPr>
              <a:spLocks noChangeShapeType="1"/>
            </p:cNvSpPr>
            <p:nvPr/>
          </p:nvSpPr>
          <p:spPr bwMode="auto">
            <a:xfrm>
              <a:off x="107714830" y="1125807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100">
              <a:extLst>
                <a:ext uri="{FF2B5EF4-FFF2-40B4-BE49-F238E27FC236}">
                  <a16:creationId xmlns:a16="http://schemas.microsoft.com/office/drawing/2014/main" id="{F83607BA-0BBF-4BE9-B012-39E9E4265F32}"/>
                </a:ext>
              </a:extLst>
            </p:cNvPr>
            <p:cNvSpPr>
              <a:spLocks noChangeShapeType="1"/>
            </p:cNvSpPr>
            <p:nvPr/>
          </p:nvSpPr>
          <p:spPr bwMode="auto">
            <a:xfrm>
              <a:off x="108994764" y="112580738"/>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102" name="Group 101">
            <a:extLst>
              <a:ext uri="{FF2B5EF4-FFF2-40B4-BE49-F238E27FC236}">
                <a16:creationId xmlns:a16="http://schemas.microsoft.com/office/drawing/2014/main" id="{BD3B729A-C81D-4824-9A7E-65DCF8287EC3}"/>
              </a:ext>
            </a:extLst>
          </p:cNvPr>
          <p:cNvGrpSpPr>
            <a:grpSpLocks/>
          </p:cNvGrpSpPr>
          <p:nvPr/>
        </p:nvGrpSpPr>
        <p:grpSpPr bwMode="auto">
          <a:xfrm>
            <a:off x="779463" y="514350"/>
            <a:ext cx="2735262" cy="228600"/>
            <a:chOff x="106434896" y="111552038"/>
            <a:chExt cx="2736410" cy="400052"/>
          </a:xfrm>
        </p:grpSpPr>
        <p:sp>
          <p:nvSpPr>
            <p:cNvPr id="103" name="Line 102">
              <a:extLst>
                <a:ext uri="{FF2B5EF4-FFF2-40B4-BE49-F238E27FC236}">
                  <a16:creationId xmlns:a16="http://schemas.microsoft.com/office/drawing/2014/main" id="{D0A83465-3F31-4DEC-A6BA-2FD9AB9AC97E}"/>
                </a:ext>
              </a:extLst>
            </p:cNvPr>
            <p:cNvSpPr>
              <a:spLocks noChangeShapeType="1"/>
            </p:cNvSpPr>
            <p:nvPr/>
          </p:nvSpPr>
          <p:spPr bwMode="auto">
            <a:xfrm>
              <a:off x="106523168" y="111952088"/>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03">
              <a:extLst>
                <a:ext uri="{FF2B5EF4-FFF2-40B4-BE49-F238E27FC236}">
                  <a16:creationId xmlns:a16="http://schemas.microsoft.com/office/drawing/2014/main" id="{DB50FB00-4A3A-4D91-9AD2-614640354AA5}"/>
                </a:ext>
              </a:extLst>
            </p:cNvPr>
            <p:cNvSpPr>
              <a:spLocks noChangeShapeType="1"/>
            </p:cNvSpPr>
            <p:nvPr/>
          </p:nvSpPr>
          <p:spPr bwMode="auto">
            <a:xfrm>
              <a:off x="106523168"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04">
              <a:extLst>
                <a:ext uri="{FF2B5EF4-FFF2-40B4-BE49-F238E27FC236}">
                  <a16:creationId xmlns:a16="http://schemas.microsoft.com/office/drawing/2014/main" id="{A00D4F50-089D-4554-BEC6-ABB60A775149}"/>
                </a:ext>
              </a:extLst>
            </p:cNvPr>
            <p:cNvSpPr>
              <a:spLocks noChangeShapeType="1"/>
            </p:cNvSpPr>
            <p:nvPr/>
          </p:nvSpPr>
          <p:spPr bwMode="auto">
            <a:xfrm>
              <a:off x="107803101"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105">
              <a:extLst>
                <a:ext uri="{FF2B5EF4-FFF2-40B4-BE49-F238E27FC236}">
                  <a16:creationId xmlns:a16="http://schemas.microsoft.com/office/drawing/2014/main" id="{E3EFC2FB-2B98-48C6-BE37-2F99FF328540}"/>
                </a:ext>
              </a:extLst>
            </p:cNvPr>
            <p:cNvSpPr>
              <a:spLocks noChangeShapeType="1"/>
            </p:cNvSpPr>
            <p:nvPr/>
          </p:nvSpPr>
          <p:spPr bwMode="auto">
            <a:xfrm>
              <a:off x="109083035"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106">
              <a:extLst>
                <a:ext uri="{FF2B5EF4-FFF2-40B4-BE49-F238E27FC236}">
                  <a16:creationId xmlns:a16="http://schemas.microsoft.com/office/drawing/2014/main" id="{22A519D2-BAC8-4FA4-8648-6F21EEF93A49}"/>
                </a:ext>
              </a:extLst>
            </p:cNvPr>
            <p:cNvSpPr>
              <a:spLocks noChangeShapeType="1"/>
            </p:cNvSpPr>
            <p:nvPr/>
          </p:nvSpPr>
          <p:spPr bwMode="auto">
            <a:xfrm>
              <a:off x="106434896" y="1115520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107">
              <a:extLst>
                <a:ext uri="{FF2B5EF4-FFF2-40B4-BE49-F238E27FC236}">
                  <a16:creationId xmlns:a16="http://schemas.microsoft.com/office/drawing/2014/main" id="{D840D922-D8B6-4E35-99F6-CCA09856E796}"/>
                </a:ext>
              </a:extLst>
            </p:cNvPr>
            <p:cNvSpPr>
              <a:spLocks noChangeShapeType="1"/>
            </p:cNvSpPr>
            <p:nvPr/>
          </p:nvSpPr>
          <p:spPr bwMode="auto">
            <a:xfrm>
              <a:off x="108994764" y="111552038"/>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08">
              <a:extLst>
                <a:ext uri="{FF2B5EF4-FFF2-40B4-BE49-F238E27FC236}">
                  <a16:creationId xmlns:a16="http://schemas.microsoft.com/office/drawing/2014/main" id="{6343AFA5-AF97-49BA-903F-993E27B91EC2}"/>
                </a:ext>
              </a:extLst>
            </p:cNvPr>
            <p:cNvSpPr>
              <a:spLocks noChangeShapeType="1"/>
            </p:cNvSpPr>
            <p:nvPr/>
          </p:nvSpPr>
          <p:spPr bwMode="auto">
            <a:xfrm>
              <a:off x="107714830" y="1115520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10" name="Text Box 109">
            <a:extLst>
              <a:ext uri="{FF2B5EF4-FFF2-40B4-BE49-F238E27FC236}">
                <a16:creationId xmlns:a16="http://schemas.microsoft.com/office/drawing/2014/main" id="{DE312E03-468A-4191-9763-5A1FC345561E}"/>
              </a:ext>
            </a:extLst>
          </p:cNvPr>
          <p:cNvSpPr txBox="1">
            <a:spLocks noChangeArrowheads="1"/>
          </p:cNvSpPr>
          <p:nvPr/>
        </p:nvSpPr>
        <p:spPr bwMode="auto">
          <a:xfrm>
            <a:off x="3090863" y="1600200"/>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AFCC96C7-B1C6-4830-BA75-E13574C6137D}"/>
              </a:ext>
            </a:extLst>
          </p:cNvPr>
          <p:cNvSpPr>
            <a:spLocks noChangeShapeType="1"/>
          </p:cNvSpPr>
          <p:nvPr/>
        </p:nvSpPr>
        <p:spPr bwMode="auto">
          <a:xfrm>
            <a:off x="3662363" y="1543050"/>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111">
            <a:extLst>
              <a:ext uri="{FF2B5EF4-FFF2-40B4-BE49-F238E27FC236}">
                <a16:creationId xmlns:a16="http://schemas.microsoft.com/office/drawing/2014/main" id="{66BDF8E9-AB59-41AC-9A66-C6932C84F808}"/>
              </a:ext>
            </a:extLst>
          </p:cNvPr>
          <p:cNvSpPr>
            <a:spLocks noChangeShapeType="1"/>
          </p:cNvSpPr>
          <p:nvPr/>
        </p:nvSpPr>
        <p:spPr bwMode="auto">
          <a:xfrm flipV="1">
            <a:off x="3719513" y="571500"/>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Box 112">
            <a:extLst>
              <a:ext uri="{FF2B5EF4-FFF2-40B4-BE49-F238E27FC236}">
                <a16:creationId xmlns:a16="http://schemas.microsoft.com/office/drawing/2014/main" id="{5596DB6C-E2BF-4230-A435-9BC148FA4DF5}"/>
              </a:ext>
            </a:extLst>
          </p:cNvPr>
          <p:cNvSpPr txBox="1"/>
          <p:nvPr/>
        </p:nvSpPr>
        <p:spPr>
          <a:xfrm>
            <a:off x="7363731" y="223837"/>
            <a:ext cx="4493310" cy="6771084"/>
          </a:xfrm>
          <a:prstGeom prst="rect">
            <a:avLst/>
          </a:prstGeom>
          <a:noFill/>
        </p:spPr>
        <p:txBody>
          <a:bodyPr wrap="square" rtlCol="0">
            <a:spAutoFit/>
          </a:bodyPr>
          <a:lstStyle/>
          <a:p>
            <a:r>
              <a:rPr lang="en-US" sz="1600" dirty="0">
                <a:latin typeface="Arial Narrow" panose="020B0606020202030204" pitchFamily="34" charset="0"/>
              </a:rPr>
              <a:t>We went into revolutions in our last study and we spent a lot of time on the Civil War, we've also discussed the French Revolution and the rising up of Napoleon. Then we took this concept of revolutionary history, that we can identify between 911 and 2019. And we looked at some other histories.    </a:t>
            </a:r>
          </a:p>
          <a:p>
            <a:r>
              <a:rPr lang="en-US" sz="1600" dirty="0">
                <a:latin typeface="Arial Narrow" panose="020B0606020202030204" pitchFamily="34" charset="0"/>
              </a:rPr>
              <a:t> </a:t>
            </a:r>
          </a:p>
          <a:p>
            <a:r>
              <a:rPr lang="en-US" sz="1600" dirty="0">
                <a:latin typeface="Arial Narrow" panose="020B0606020202030204" pitchFamily="34" charset="0"/>
              </a:rPr>
              <a:t> </a:t>
            </a:r>
          </a:p>
          <a:p>
            <a:r>
              <a:rPr lang="en-US" sz="1600" dirty="0">
                <a:latin typeface="Arial Narrow" panose="020B0606020202030204" pitchFamily="34" charset="0"/>
              </a:rPr>
              <a:t>We looked at the German revolution and there was this 11-day period leading up to the abdication of the Kaiser which was November 9, 1918. We are identifying that a period of preparation began and then a counter-revolution.  We went to the Russian revolution and we identified it between March and November of 1917. We marked Lenin as a dictator on November 9, 1917. And we mark a period preparation and then a counter-revolution, they begin the following year. Then we went to the French revolution and we saw that in itself it came in the history of a revolution and a counter-revolution. So we split it between the reign of terror in the white terror. The first five years leading up to the 27th of July that we can mark as November 9. This is in a revolutionary calendar the 9th day of their 11th month, the 11th month is known as Thermidor. There's a time of preparation and then a counter-revolution that works contrary to the reign of terror.</a:t>
            </a:r>
          </a:p>
          <a:p>
            <a:r>
              <a:rPr lang="en-US" dirty="0"/>
              <a:t> </a:t>
            </a:r>
          </a:p>
        </p:txBody>
      </p:sp>
      <p:sp>
        <p:nvSpPr>
          <p:cNvPr id="114" name="Text Box 112">
            <a:extLst>
              <a:ext uri="{FF2B5EF4-FFF2-40B4-BE49-F238E27FC236}">
                <a16:creationId xmlns:a16="http://schemas.microsoft.com/office/drawing/2014/main" id="{C6727F66-DCDE-4BFD-83CE-DCA7F43607B9}"/>
              </a:ext>
            </a:extLst>
          </p:cNvPr>
          <p:cNvSpPr txBox="1">
            <a:spLocks noChangeArrowheads="1"/>
          </p:cNvSpPr>
          <p:nvPr/>
        </p:nvSpPr>
        <p:spPr bwMode="auto">
          <a:xfrm>
            <a:off x="0" y="2105025"/>
            <a:ext cx="68580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 Box 113">
            <a:extLst>
              <a:ext uri="{FF2B5EF4-FFF2-40B4-BE49-F238E27FC236}">
                <a16:creationId xmlns:a16="http://schemas.microsoft.com/office/drawing/2014/main" id="{57640877-5BFF-408A-9A2F-8AB1C2BAA789}"/>
              </a:ext>
            </a:extLst>
          </p:cNvPr>
          <p:cNvSpPr txBox="1">
            <a:spLocks noChangeArrowheads="1"/>
          </p:cNvSpPr>
          <p:nvPr/>
        </p:nvSpPr>
        <p:spPr bwMode="auto">
          <a:xfrm>
            <a:off x="0" y="4048125"/>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114">
            <a:extLst>
              <a:ext uri="{FF2B5EF4-FFF2-40B4-BE49-F238E27FC236}">
                <a16:creationId xmlns:a16="http://schemas.microsoft.com/office/drawing/2014/main" id="{F2426C00-E713-4B55-BF34-BE5BBB40C109}"/>
              </a:ext>
            </a:extLst>
          </p:cNvPr>
          <p:cNvSpPr txBox="1">
            <a:spLocks noChangeArrowheads="1"/>
          </p:cNvSpPr>
          <p:nvPr/>
        </p:nvSpPr>
        <p:spPr bwMode="auto">
          <a:xfrm>
            <a:off x="685800" y="3876675"/>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7" name="Text Box 115">
            <a:extLst>
              <a:ext uri="{FF2B5EF4-FFF2-40B4-BE49-F238E27FC236}">
                <a16:creationId xmlns:a16="http://schemas.microsoft.com/office/drawing/2014/main" id="{DC11D15F-3C0C-47A2-980C-F367EEE74CE4}"/>
              </a:ext>
            </a:extLst>
          </p:cNvPr>
          <p:cNvSpPr txBox="1">
            <a:spLocks noChangeArrowheads="1"/>
          </p:cNvSpPr>
          <p:nvPr/>
        </p:nvSpPr>
        <p:spPr bwMode="auto">
          <a:xfrm>
            <a:off x="3157537" y="3800675"/>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Text Box 116">
            <a:extLst>
              <a:ext uri="{FF2B5EF4-FFF2-40B4-BE49-F238E27FC236}">
                <a16:creationId xmlns:a16="http://schemas.microsoft.com/office/drawing/2014/main" id="{5BBD547C-AE41-4FDC-B006-835F9E8E21E8}"/>
              </a:ext>
            </a:extLst>
          </p:cNvPr>
          <p:cNvSpPr txBox="1">
            <a:spLocks noChangeArrowheads="1"/>
          </p:cNvSpPr>
          <p:nvPr/>
        </p:nvSpPr>
        <p:spPr bwMode="auto">
          <a:xfrm>
            <a:off x="2571750" y="4676775"/>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E0D50B10-A1B1-41F0-8EBC-701FF15A2D5C}"/>
              </a:ext>
            </a:extLst>
          </p:cNvPr>
          <p:cNvSpPr txBox="1">
            <a:spLocks noChangeArrowheads="1"/>
          </p:cNvSpPr>
          <p:nvPr/>
        </p:nvSpPr>
        <p:spPr bwMode="auto">
          <a:xfrm rot="-513670">
            <a:off x="3602037" y="4117975"/>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118">
            <a:extLst>
              <a:ext uri="{FF2B5EF4-FFF2-40B4-BE49-F238E27FC236}">
                <a16:creationId xmlns:a16="http://schemas.microsoft.com/office/drawing/2014/main" id="{3351AEDD-8B87-445C-8C8A-116CE0A6092B}"/>
              </a:ext>
            </a:extLst>
          </p:cNvPr>
          <p:cNvSpPr txBox="1">
            <a:spLocks noChangeArrowheads="1"/>
          </p:cNvSpPr>
          <p:nvPr/>
        </p:nvSpPr>
        <p:spPr bwMode="auto">
          <a:xfrm>
            <a:off x="4525962" y="4048125"/>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119">
            <a:extLst>
              <a:ext uri="{FF2B5EF4-FFF2-40B4-BE49-F238E27FC236}">
                <a16:creationId xmlns:a16="http://schemas.microsoft.com/office/drawing/2014/main" id="{C574672F-6928-4ABA-AE72-9C98FF3B4A1D}"/>
              </a:ext>
            </a:extLst>
          </p:cNvPr>
          <p:cNvSpPr txBox="1">
            <a:spLocks noChangeArrowheads="1"/>
          </p:cNvSpPr>
          <p:nvPr/>
        </p:nvSpPr>
        <p:spPr bwMode="auto">
          <a:xfrm>
            <a:off x="6284912" y="381952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AutoShape 120">
            <a:extLst>
              <a:ext uri="{FF2B5EF4-FFF2-40B4-BE49-F238E27FC236}">
                <a16:creationId xmlns:a16="http://schemas.microsoft.com/office/drawing/2014/main" id="{96207F3F-7EF0-4D66-805E-C63CD7399BDC}"/>
              </a:ext>
            </a:extLst>
          </p:cNvPr>
          <p:cNvSpPr>
            <a:spLocks/>
          </p:cNvSpPr>
          <p:nvPr/>
        </p:nvSpPr>
        <p:spPr bwMode="auto">
          <a:xfrm rot="5400000">
            <a:off x="2085975" y="2476500"/>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21">
            <a:extLst>
              <a:ext uri="{FF2B5EF4-FFF2-40B4-BE49-F238E27FC236}">
                <a16:creationId xmlns:a16="http://schemas.microsoft.com/office/drawing/2014/main" id="{D408A339-DA99-4FBB-BB00-5DE700BAFE5B}"/>
              </a:ext>
            </a:extLst>
          </p:cNvPr>
          <p:cNvSpPr txBox="1">
            <a:spLocks noChangeArrowheads="1"/>
          </p:cNvSpPr>
          <p:nvPr/>
        </p:nvSpPr>
        <p:spPr bwMode="auto">
          <a:xfrm>
            <a:off x="1543050" y="3705225"/>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AutoShape 122">
            <a:extLst>
              <a:ext uri="{FF2B5EF4-FFF2-40B4-BE49-F238E27FC236}">
                <a16:creationId xmlns:a16="http://schemas.microsoft.com/office/drawing/2014/main" id="{BB83EBC1-7449-4DB4-820A-76D438DD3730}"/>
              </a:ext>
            </a:extLst>
          </p:cNvPr>
          <p:cNvSpPr>
            <a:spLocks/>
          </p:cNvSpPr>
          <p:nvPr/>
        </p:nvSpPr>
        <p:spPr bwMode="auto">
          <a:xfrm rot="5400000">
            <a:off x="5657850" y="2733675"/>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23">
            <a:extLst>
              <a:ext uri="{FF2B5EF4-FFF2-40B4-BE49-F238E27FC236}">
                <a16:creationId xmlns:a16="http://schemas.microsoft.com/office/drawing/2014/main" id="{2352A081-934B-4D5C-9F8F-394A733FD53E}"/>
              </a:ext>
            </a:extLst>
          </p:cNvPr>
          <p:cNvSpPr txBox="1">
            <a:spLocks noChangeArrowheads="1"/>
          </p:cNvSpPr>
          <p:nvPr/>
        </p:nvSpPr>
        <p:spPr bwMode="auto">
          <a:xfrm>
            <a:off x="5143500" y="3705225"/>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Line 124">
            <a:extLst>
              <a:ext uri="{FF2B5EF4-FFF2-40B4-BE49-F238E27FC236}">
                <a16:creationId xmlns:a16="http://schemas.microsoft.com/office/drawing/2014/main" id="{89C81885-7100-4653-A4F3-B8BFCBB0B13A}"/>
              </a:ext>
            </a:extLst>
          </p:cNvPr>
          <p:cNvSpPr>
            <a:spLocks noChangeShapeType="1"/>
          </p:cNvSpPr>
          <p:nvPr/>
        </p:nvSpPr>
        <p:spPr bwMode="auto">
          <a:xfrm>
            <a:off x="862012" y="4619625"/>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25">
            <a:extLst>
              <a:ext uri="{FF2B5EF4-FFF2-40B4-BE49-F238E27FC236}">
                <a16:creationId xmlns:a16="http://schemas.microsoft.com/office/drawing/2014/main" id="{6B50AA23-4193-4E9E-8FDE-256260260469}"/>
              </a:ext>
            </a:extLst>
          </p:cNvPr>
          <p:cNvSpPr>
            <a:spLocks noChangeShapeType="1"/>
          </p:cNvSpPr>
          <p:nvPr/>
        </p:nvSpPr>
        <p:spPr bwMode="auto">
          <a:xfrm>
            <a:off x="862012"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26">
            <a:extLst>
              <a:ext uri="{FF2B5EF4-FFF2-40B4-BE49-F238E27FC236}">
                <a16:creationId xmlns:a16="http://schemas.microsoft.com/office/drawing/2014/main" id="{34822650-10F9-48ED-8A3D-3FA09C3ACDE9}"/>
              </a:ext>
            </a:extLst>
          </p:cNvPr>
          <p:cNvSpPr>
            <a:spLocks noChangeShapeType="1"/>
          </p:cNvSpPr>
          <p:nvPr/>
        </p:nvSpPr>
        <p:spPr bwMode="auto">
          <a:xfrm>
            <a:off x="3422650"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27">
            <a:extLst>
              <a:ext uri="{FF2B5EF4-FFF2-40B4-BE49-F238E27FC236}">
                <a16:creationId xmlns:a16="http://schemas.microsoft.com/office/drawing/2014/main" id="{BF8C7AA8-4581-4E9C-9819-BB55FE43555D}"/>
              </a:ext>
            </a:extLst>
          </p:cNvPr>
          <p:cNvSpPr>
            <a:spLocks noChangeShapeType="1"/>
          </p:cNvSpPr>
          <p:nvPr/>
        </p:nvSpPr>
        <p:spPr bwMode="auto">
          <a:xfrm>
            <a:off x="774700" y="43910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28">
            <a:extLst>
              <a:ext uri="{FF2B5EF4-FFF2-40B4-BE49-F238E27FC236}">
                <a16:creationId xmlns:a16="http://schemas.microsoft.com/office/drawing/2014/main" id="{8490CFDF-63E1-475D-BD43-5A62649B9DA1}"/>
              </a:ext>
            </a:extLst>
          </p:cNvPr>
          <p:cNvSpPr>
            <a:spLocks noChangeShapeType="1"/>
          </p:cNvSpPr>
          <p:nvPr/>
        </p:nvSpPr>
        <p:spPr bwMode="auto">
          <a:xfrm>
            <a:off x="3333750" y="43910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129">
            <a:extLst>
              <a:ext uri="{FF2B5EF4-FFF2-40B4-BE49-F238E27FC236}">
                <a16:creationId xmlns:a16="http://schemas.microsoft.com/office/drawing/2014/main" id="{5FCAC8DC-DA80-4A01-9D8A-6706207F00BC}"/>
              </a:ext>
            </a:extLst>
          </p:cNvPr>
          <p:cNvSpPr>
            <a:spLocks noChangeShapeType="1"/>
          </p:cNvSpPr>
          <p:nvPr/>
        </p:nvSpPr>
        <p:spPr bwMode="auto">
          <a:xfrm>
            <a:off x="4833937"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130">
            <a:extLst>
              <a:ext uri="{FF2B5EF4-FFF2-40B4-BE49-F238E27FC236}">
                <a16:creationId xmlns:a16="http://schemas.microsoft.com/office/drawing/2014/main" id="{872BDD20-566B-491C-9601-DE75581CD602}"/>
              </a:ext>
            </a:extLst>
          </p:cNvPr>
          <p:cNvSpPr>
            <a:spLocks noChangeShapeType="1"/>
          </p:cNvSpPr>
          <p:nvPr/>
        </p:nvSpPr>
        <p:spPr bwMode="auto">
          <a:xfrm>
            <a:off x="4746625" y="43910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131">
            <a:extLst>
              <a:ext uri="{FF2B5EF4-FFF2-40B4-BE49-F238E27FC236}">
                <a16:creationId xmlns:a16="http://schemas.microsoft.com/office/drawing/2014/main" id="{2B44FDC5-E305-4EA3-9B94-73A8BCC5694C}"/>
              </a:ext>
            </a:extLst>
          </p:cNvPr>
          <p:cNvSpPr>
            <a:spLocks noChangeShapeType="1"/>
          </p:cNvSpPr>
          <p:nvPr/>
        </p:nvSpPr>
        <p:spPr bwMode="auto">
          <a:xfrm>
            <a:off x="6592887"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132">
            <a:extLst>
              <a:ext uri="{FF2B5EF4-FFF2-40B4-BE49-F238E27FC236}">
                <a16:creationId xmlns:a16="http://schemas.microsoft.com/office/drawing/2014/main" id="{C0C006D6-5E11-446B-8252-799F28218C84}"/>
              </a:ext>
            </a:extLst>
          </p:cNvPr>
          <p:cNvSpPr>
            <a:spLocks noChangeShapeType="1"/>
          </p:cNvSpPr>
          <p:nvPr/>
        </p:nvSpPr>
        <p:spPr bwMode="auto">
          <a:xfrm>
            <a:off x="6505575" y="43910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33">
            <a:extLst>
              <a:ext uri="{FF2B5EF4-FFF2-40B4-BE49-F238E27FC236}">
                <a16:creationId xmlns:a16="http://schemas.microsoft.com/office/drawing/2014/main" id="{B81324E1-1049-4244-9A72-FBEF66254612}"/>
              </a:ext>
            </a:extLst>
          </p:cNvPr>
          <p:cNvSpPr txBox="1">
            <a:spLocks noChangeArrowheads="1"/>
          </p:cNvSpPr>
          <p:nvPr/>
        </p:nvSpPr>
        <p:spPr bwMode="auto">
          <a:xfrm>
            <a:off x="5143500" y="42767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134">
            <a:extLst>
              <a:ext uri="{FF2B5EF4-FFF2-40B4-BE49-F238E27FC236}">
                <a16:creationId xmlns:a16="http://schemas.microsoft.com/office/drawing/2014/main" id="{02B23186-1D7E-483B-A236-B81CAE4A5A23}"/>
              </a:ext>
            </a:extLst>
          </p:cNvPr>
          <p:cNvSpPr>
            <a:spLocks noChangeShapeType="1"/>
          </p:cNvSpPr>
          <p:nvPr/>
        </p:nvSpPr>
        <p:spPr bwMode="auto">
          <a:xfrm>
            <a:off x="1428750"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35">
            <a:extLst>
              <a:ext uri="{FF2B5EF4-FFF2-40B4-BE49-F238E27FC236}">
                <a16:creationId xmlns:a16="http://schemas.microsoft.com/office/drawing/2014/main" id="{83591ABD-B71C-4806-A4CB-ACD097D16BF8}"/>
              </a:ext>
            </a:extLst>
          </p:cNvPr>
          <p:cNvSpPr>
            <a:spLocks noChangeShapeType="1"/>
          </p:cNvSpPr>
          <p:nvPr/>
        </p:nvSpPr>
        <p:spPr bwMode="auto">
          <a:xfrm>
            <a:off x="1339850" y="43910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136">
            <a:extLst>
              <a:ext uri="{FF2B5EF4-FFF2-40B4-BE49-F238E27FC236}">
                <a16:creationId xmlns:a16="http://schemas.microsoft.com/office/drawing/2014/main" id="{981EFD28-18FA-4A17-AAEF-22966046ADD2}"/>
              </a:ext>
            </a:extLst>
          </p:cNvPr>
          <p:cNvSpPr txBox="1">
            <a:spLocks noChangeArrowheads="1"/>
          </p:cNvSpPr>
          <p:nvPr/>
        </p:nvSpPr>
        <p:spPr bwMode="auto">
          <a:xfrm>
            <a:off x="1200150" y="3933825"/>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137">
            <a:extLst>
              <a:ext uri="{FF2B5EF4-FFF2-40B4-BE49-F238E27FC236}">
                <a16:creationId xmlns:a16="http://schemas.microsoft.com/office/drawing/2014/main" id="{3F95F3AB-82EB-47B5-95AB-2BF95BAF1A33}"/>
              </a:ext>
            </a:extLst>
          </p:cNvPr>
          <p:cNvSpPr txBox="1">
            <a:spLocks noChangeArrowheads="1"/>
          </p:cNvSpPr>
          <p:nvPr/>
        </p:nvSpPr>
        <p:spPr bwMode="auto">
          <a:xfrm>
            <a:off x="971550" y="4676775"/>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138">
            <a:extLst>
              <a:ext uri="{FF2B5EF4-FFF2-40B4-BE49-F238E27FC236}">
                <a16:creationId xmlns:a16="http://schemas.microsoft.com/office/drawing/2014/main" id="{83E1383B-D094-44A6-AB91-7215AB6D1AA0}"/>
              </a:ext>
            </a:extLst>
          </p:cNvPr>
          <p:cNvSpPr txBox="1">
            <a:spLocks noChangeArrowheads="1"/>
          </p:cNvSpPr>
          <p:nvPr/>
        </p:nvSpPr>
        <p:spPr bwMode="auto">
          <a:xfrm>
            <a:off x="2857500" y="4162425"/>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139">
            <a:extLst>
              <a:ext uri="{FF2B5EF4-FFF2-40B4-BE49-F238E27FC236}">
                <a16:creationId xmlns:a16="http://schemas.microsoft.com/office/drawing/2014/main" id="{2761726A-9458-450B-BBF1-4D899EE50337}"/>
              </a:ext>
            </a:extLst>
          </p:cNvPr>
          <p:cNvSpPr>
            <a:spLocks noChangeShapeType="1"/>
          </p:cNvSpPr>
          <p:nvPr/>
        </p:nvSpPr>
        <p:spPr bwMode="auto">
          <a:xfrm>
            <a:off x="2995612"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140">
            <a:extLst>
              <a:ext uri="{FF2B5EF4-FFF2-40B4-BE49-F238E27FC236}">
                <a16:creationId xmlns:a16="http://schemas.microsoft.com/office/drawing/2014/main" id="{114A4306-8A14-4589-9865-A136C9E77041}"/>
              </a:ext>
            </a:extLst>
          </p:cNvPr>
          <p:cNvSpPr>
            <a:spLocks noChangeShapeType="1"/>
          </p:cNvSpPr>
          <p:nvPr/>
        </p:nvSpPr>
        <p:spPr bwMode="auto">
          <a:xfrm>
            <a:off x="2906712" y="4391025"/>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41">
            <a:extLst>
              <a:ext uri="{FF2B5EF4-FFF2-40B4-BE49-F238E27FC236}">
                <a16:creationId xmlns:a16="http://schemas.microsoft.com/office/drawing/2014/main" id="{7CFCAFD6-D6F5-4779-9CEF-33A7E9603A59}"/>
              </a:ext>
            </a:extLst>
          </p:cNvPr>
          <p:cNvSpPr txBox="1">
            <a:spLocks noChangeArrowheads="1"/>
          </p:cNvSpPr>
          <p:nvPr/>
        </p:nvSpPr>
        <p:spPr bwMode="auto">
          <a:xfrm>
            <a:off x="2605087" y="4162425"/>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Line 142">
            <a:extLst>
              <a:ext uri="{FF2B5EF4-FFF2-40B4-BE49-F238E27FC236}">
                <a16:creationId xmlns:a16="http://schemas.microsoft.com/office/drawing/2014/main" id="{50844EF0-84AB-4E36-8981-67A8DE10266C}"/>
              </a:ext>
            </a:extLst>
          </p:cNvPr>
          <p:cNvSpPr>
            <a:spLocks noChangeShapeType="1"/>
          </p:cNvSpPr>
          <p:nvPr/>
        </p:nvSpPr>
        <p:spPr bwMode="auto">
          <a:xfrm>
            <a:off x="2743200"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143">
            <a:extLst>
              <a:ext uri="{FF2B5EF4-FFF2-40B4-BE49-F238E27FC236}">
                <a16:creationId xmlns:a16="http://schemas.microsoft.com/office/drawing/2014/main" id="{5BED0713-6D1E-48DC-AED1-D06A14E022E5}"/>
              </a:ext>
            </a:extLst>
          </p:cNvPr>
          <p:cNvSpPr>
            <a:spLocks noChangeShapeType="1"/>
          </p:cNvSpPr>
          <p:nvPr/>
        </p:nvSpPr>
        <p:spPr bwMode="auto">
          <a:xfrm>
            <a:off x="2654300" y="43910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44">
            <a:extLst>
              <a:ext uri="{FF2B5EF4-FFF2-40B4-BE49-F238E27FC236}">
                <a16:creationId xmlns:a16="http://schemas.microsoft.com/office/drawing/2014/main" id="{EB68FA94-CF9D-4612-BDF4-498F653D96F4}"/>
              </a:ext>
            </a:extLst>
          </p:cNvPr>
          <p:cNvSpPr txBox="1">
            <a:spLocks noChangeArrowheads="1"/>
          </p:cNvSpPr>
          <p:nvPr/>
        </p:nvSpPr>
        <p:spPr bwMode="auto">
          <a:xfrm>
            <a:off x="2457450" y="3933825"/>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145">
            <a:extLst>
              <a:ext uri="{FF2B5EF4-FFF2-40B4-BE49-F238E27FC236}">
                <a16:creationId xmlns:a16="http://schemas.microsoft.com/office/drawing/2014/main" id="{9A26CB47-CD90-4388-A3D4-5A32DA26A965}"/>
              </a:ext>
            </a:extLst>
          </p:cNvPr>
          <p:cNvSpPr txBox="1">
            <a:spLocks noChangeArrowheads="1"/>
          </p:cNvSpPr>
          <p:nvPr/>
        </p:nvSpPr>
        <p:spPr bwMode="auto">
          <a:xfrm>
            <a:off x="3257550" y="410527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Text Box 146">
            <a:extLst>
              <a:ext uri="{FF2B5EF4-FFF2-40B4-BE49-F238E27FC236}">
                <a16:creationId xmlns:a16="http://schemas.microsoft.com/office/drawing/2014/main" id="{C3FBD595-A675-4C7D-B197-8BAEA0C563DF}"/>
              </a:ext>
            </a:extLst>
          </p:cNvPr>
          <p:cNvSpPr txBox="1">
            <a:spLocks noChangeArrowheads="1"/>
          </p:cNvSpPr>
          <p:nvPr/>
        </p:nvSpPr>
        <p:spPr bwMode="auto">
          <a:xfrm>
            <a:off x="3200400" y="461962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147">
            <a:extLst>
              <a:ext uri="{FF2B5EF4-FFF2-40B4-BE49-F238E27FC236}">
                <a16:creationId xmlns:a16="http://schemas.microsoft.com/office/drawing/2014/main" id="{E73CBF0B-4689-476C-9107-84ACB10B31D3}"/>
              </a:ext>
            </a:extLst>
          </p:cNvPr>
          <p:cNvSpPr txBox="1">
            <a:spLocks noChangeArrowheads="1"/>
          </p:cNvSpPr>
          <p:nvPr/>
        </p:nvSpPr>
        <p:spPr bwMode="auto">
          <a:xfrm>
            <a:off x="0" y="2447925"/>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148">
            <a:extLst>
              <a:ext uri="{FF2B5EF4-FFF2-40B4-BE49-F238E27FC236}">
                <a16:creationId xmlns:a16="http://schemas.microsoft.com/office/drawing/2014/main" id="{137830EE-8740-4234-96EE-80D37CE7C8F2}"/>
              </a:ext>
            </a:extLst>
          </p:cNvPr>
          <p:cNvSpPr txBox="1">
            <a:spLocks noChangeArrowheads="1"/>
          </p:cNvSpPr>
          <p:nvPr/>
        </p:nvSpPr>
        <p:spPr bwMode="auto">
          <a:xfrm>
            <a:off x="685800" y="2276475"/>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149">
            <a:extLst>
              <a:ext uri="{FF2B5EF4-FFF2-40B4-BE49-F238E27FC236}">
                <a16:creationId xmlns:a16="http://schemas.microsoft.com/office/drawing/2014/main" id="{6E05E817-3F5A-4D24-BA00-B0A77EB65D9C}"/>
              </a:ext>
            </a:extLst>
          </p:cNvPr>
          <p:cNvSpPr txBox="1">
            <a:spLocks noChangeArrowheads="1"/>
          </p:cNvSpPr>
          <p:nvPr/>
        </p:nvSpPr>
        <p:spPr bwMode="auto">
          <a:xfrm>
            <a:off x="3157537" y="2276475"/>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150">
            <a:extLst>
              <a:ext uri="{FF2B5EF4-FFF2-40B4-BE49-F238E27FC236}">
                <a16:creationId xmlns:a16="http://schemas.microsoft.com/office/drawing/2014/main" id="{92DBBACB-2B43-43CE-8F30-82A316366F8D}"/>
              </a:ext>
            </a:extLst>
          </p:cNvPr>
          <p:cNvSpPr txBox="1">
            <a:spLocks noChangeArrowheads="1"/>
          </p:cNvSpPr>
          <p:nvPr/>
        </p:nvSpPr>
        <p:spPr bwMode="auto">
          <a:xfrm>
            <a:off x="2914650" y="3076575"/>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151">
            <a:extLst>
              <a:ext uri="{FF2B5EF4-FFF2-40B4-BE49-F238E27FC236}">
                <a16:creationId xmlns:a16="http://schemas.microsoft.com/office/drawing/2014/main" id="{3CA2CF3C-8146-49D8-BC76-0B2BCDA02880}"/>
              </a:ext>
            </a:extLst>
          </p:cNvPr>
          <p:cNvSpPr txBox="1">
            <a:spLocks noChangeArrowheads="1"/>
          </p:cNvSpPr>
          <p:nvPr/>
        </p:nvSpPr>
        <p:spPr bwMode="auto">
          <a:xfrm rot="-513670">
            <a:off x="3600450" y="2505075"/>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152">
            <a:extLst>
              <a:ext uri="{FF2B5EF4-FFF2-40B4-BE49-F238E27FC236}">
                <a16:creationId xmlns:a16="http://schemas.microsoft.com/office/drawing/2014/main" id="{BD1F1C73-EC64-440B-8EE4-74F92F438062}"/>
              </a:ext>
            </a:extLst>
          </p:cNvPr>
          <p:cNvSpPr txBox="1">
            <a:spLocks noChangeArrowheads="1"/>
          </p:cNvSpPr>
          <p:nvPr/>
        </p:nvSpPr>
        <p:spPr bwMode="auto">
          <a:xfrm>
            <a:off x="4525962" y="221932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153">
            <a:extLst>
              <a:ext uri="{FF2B5EF4-FFF2-40B4-BE49-F238E27FC236}">
                <a16:creationId xmlns:a16="http://schemas.microsoft.com/office/drawing/2014/main" id="{A39340EF-E149-4814-B10E-19C455091397}"/>
              </a:ext>
            </a:extLst>
          </p:cNvPr>
          <p:cNvSpPr txBox="1">
            <a:spLocks noChangeArrowheads="1"/>
          </p:cNvSpPr>
          <p:nvPr/>
        </p:nvSpPr>
        <p:spPr bwMode="auto">
          <a:xfrm>
            <a:off x="6284912" y="221932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AutoShape 154">
            <a:extLst>
              <a:ext uri="{FF2B5EF4-FFF2-40B4-BE49-F238E27FC236}">
                <a16:creationId xmlns:a16="http://schemas.microsoft.com/office/drawing/2014/main" id="{38C57BD7-C991-459C-A413-10DE9F9CC519}"/>
              </a:ext>
            </a:extLst>
          </p:cNvPr>
          <p:cNvSpPr>
            <a:spLocks/>
          </p:cNvSpPr>
          <p:nvPr/>
        </p:nvSpPr>
        <p:spPr bwMode="auto">
          <a:xfrm rot="5400000">
            <a:off x="2085975" y="876300"/>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55">
            <a:extLst>
              <a:ext uri="{FF2B5EF4-FFF2-40B4-BE49-F238E27FC236}">
                <a16:creationId xmlns:a16="http://schemas.microsoft.com/office/drawing/2014/main" id="{2492D8E7-EE19-436E-AA7B-13A9D467DE4D}"/>
              </a:ext>
            </a:extLst>
          </p:cNvPr>
          <p:cNvSpPr txBox="1">
            <a:spLocks noChangeArrowheads="1"/>
          </p:cNvSpPr>
          <p:nvPr/>
        </p:nvSpPr>
        <p:spPr bwMode="auto">
          <a:xfrm>
            <a:off x="1543050" y="2105025"/>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AutoShape 156">
            <a:extLst>
              <a:ext uri="{FF2B5EF4-FFF2-40B4-BE49-F238E27FC236}">
                <a16:creationId xmlns:a16="http://schemas.microsoft.com/office/drawing/2014/main" id="{8665793D-24E4-4D10-8376-8FC87FF3BD74}"/>
              </a:ext>
            </a:extLst>
          </p:cNvPr>
          <p:cNvSpPr>
            <a:spLocks/>
          </p:cNvSpPr>
          <p:nvPr/>
        </p:nvSpPr>
        <p:spPr bwMode="auto">
          <a:xfrm rot="5400000">
            <a:off x="5657850" y="1133475"/>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57">
            <a:extLst>
              <a:ext uri="{FF2B5EF4-FFF2-40B4-BE49-F238E27FC236}">
                <a16:creationId xmlns:a16="http://schemas.microsoft.com/office/drawing/2014/main" id="{BCA2E9CB-C65B-4D30-9CC3-ACDC59BB35C2}"/>
              </a:ext>
            </a:extLst>
          </p:cNvPr>
          <p:cNvSpPr txBox="1">
            <a:spLocks noChangeArrowheads="1"/>
          </p:cNvSpPr>
          <p:nvPr/>
        </p:nvSpPr>
        <p:spPr bwMode="auto">
          <a:xfrm>
            <a:off x="5143500" y="2105025"/>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158">
            <a:extLst>
              <a:ext uri="{FF2B5EF4-FFF2-40B4-BE49-F238E27FC236}">
                <a16:creationId xmlns:a16="http://schemas.microsoft.com/office/drawing/2014/main" id="{9B81A36C-6DED-46CF-A167-5B97952C6C0D}"/>
              </a:ext>
            </a:extLst>
          </p:cNvPr>
          <p:cNvSpPr>
            <a:spLocks noChangeShapeType="1"/>
          </p:cNvSpPr>
          <p:nvPr/>
        </p:nvSpPr>
        <p:spPr bwMode="auto">
          <a:xfrm>
            <a:off x="862012" y="3019425"/>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159">
            <a:extLst>
              <a:ext uri="{FF2B5EF4-FFF2-40B4-BE49-F238E27FC236}">
                <a16:creationId xmlns:a16="http://schemas.microsoft.com/office/drawing/2014/main" id="{4CE043E2-86AF-4DE0-8AFD-BF256DD79976}"/>
              </a:ext>
            </a:extLst>
          </p:cNvPr>
          <p:cNvSpPr>
            <a:spLocks noChangeShapeType="1"/>
          </p:cNvSpPr>
          <p:nvPr/>
        </p:nvSpPr>
        <p:spPr bwMode="auto">
          <a:xfrm>
            <a:off x="862012" y="2790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160">
            <a:extLst>
              <a:ext uri="{FF2B5EF4-FFF2-40B4-BE49-F238E27FC236}">
                <a16:creationId xmlns:a16="http://schemas.microsoft.com/office/drawing/2014/main" id="{56AC1FAD-E377-4F35-8335-4D7CDC192D3B}"/>
              </a:ext>
            </a:extLst>
          </p:cNvPr>
          <p:cNvSpPr>
            <a:spLocks noChangeShapeType="1"/>
          </p:cNvSpPr>
          <p:nvPr/>
        </p:nvSpPr>
        <p:spPr bwMode="auto">
          <a:xfrm>
            <a:off x="3422650" y="2790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161">
            <a:extLst>
              <a:ext uri="{FF2B5EF4-FFF2-40B4-BE49-F238E27FC236}">
                <a16:creationId xmlns:a16="http://schemas.microsoft.com/office/drawing/2014/main" id="{188866A2-708C-4A2F-83AC-2DED7681B1A5}"/>
              </a:ext>
            </a:extLst>
          </p:cNvPr>
          <p:cNvSpPr>
            <a:spLocks noChangeShapeType="1"/>
          </p:cNvSpPr>
          <p:nvPr/>
        </p:nvSpPr>
        <p:spPr bwMode="auto">
          <a:xfrm>
            <a:off x="774700" y="27908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162">
            <a:extLst>
              <a:ext uri="{FF2B5EF4-FFF2-40B4-BE49-F238E27FC236}">
                <a16:creationId xmlns:a16="http://schemas.microsoft.com/office/drawing/2014/main" id="{37266156-2E90-443D-A0DE-915277EE353B}"/>
              </a:ext>
            </a:extLst>
          </p:cNvPr>
          <p:cNvSpPr>
            <a:spLocks noChangeShapeType="1"/>
          </p:cNvSpPr>
          <p:nvPr/>
        </p:nvSpPr>
        <p:spPr bwMode="auto">
          <a:xfrm>
            <a:off x="3333750" y="27908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163">
            <a:extLst>
              <a:ext uri="{FF2B5EF4-FFF2-40B4-BE49-F238E27FC236}">
                <a16:creationId xmlns:a16="http://schemas.microsoft.com/office/drawing/2014/main" id="{0FEFA3D6-2252-4250-9D99-90BD5F15B436}"/>
              </a:ext>
            </a:extLst>
          </p:cNvPr>
          <p:cNvSpPr>
            <a:spLocks noChangeShapeType="1"/>
          </p:cNvSpPr>
          <p:nvPr/>
        </p:nvSpPr>
        <p:spPr bwMode="auto">
          <a:xfrm>
            <a:off x="4833937" y="2790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164">
            <a:extLst>
              <a:ext uri="{FF2B5EF4-FFF2-40B4-BE49-F238E27FC236}">
                <a16:creationId xmlns:a16="http://schemas.microsoft.com/office/drawing/2014/main" id="{5C4B8ED2-E7BF-4D32-A43D-3D7AE2FC17A7}"/>
              </a:ext>
            </a:extLst>
          </p:cNvPr>
          <p:cNvSpPr>
            <a:spLocks noChangeShapeType="1"/>
          </p:cNvSpPr>
          <p:nvPr/>
        </p:nvSpPr>
        <p:spPr bwMode="auto">
          <a:xfrm>
            <a:off x="4746625" y="27908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5">
            <a:extLst>
              <a:ext uri="{FF2B5EF4-FFF2-40B4-BE49-F238E27FC236}">
                <a16:creationId xmlns:a16="http://schemas.microsoft.com/office/drawing/2014/main" id="{AB737241-530B-4B10-9682-C56D829FEBBC}"/>
              </a:ext>
            </a:extLst>
          </p:cNvPr>
          <p:cNvSpPr>
            <a:spLocks noChangeShapeType="1"/>
          </p:cNvSpPr>
          <p:nvPr/>
        </p:nvSpPr>
        <p:spPr bwMode="auto">
          <a:xfrm>
            <a:off x="6592887" y="2790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6">
            <a:extLst>
              <a:ext uri="{FF2B5EF4-FFF2-40B4-BE49-F238E27FC236}">
                <a16:creationId xmlns:a16="http://schemas.microsoft.com/office/drawing/2014/main" id="{B4424A57-A63A-4361-85BE-B5B55247D2DE}"/>
              </a:ext>
            </a:extLst>
          </p:cNvPr>
          <p:cNvSpPr>
            <a:spLocks noChangeShapeType="1"/>
          </p:cNvSpPr>
          <p:nvPr/>
        </p:nvSpPr>
        <p:spPr bwMode="auto">
          <a:xfrm>
            <a:off x="6505575" y="27908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67">
            <a:extLst>
              <a:ext uri="{FF2B5EF4-FFF2-40B4-BE49-F238E27FC236}">
                <a16:creationId xmlns:a16="http://schemas.microsoft.com/office/drawing/2014/main" id="{78AC3FE0-6473-41CB-A517-5B630FA1740B}"/>
              </a:ext>
            </a:extLst>
          </p:cNvPr>
          <p:cNvSpPr txBox="1">
            <a:spLocks noChangeArrowheads="1"/>
          </p:cNvSpPr>
          <p:nvPr/>
        </p:nvSpPr>
        <p:spPr bwMode="auto">
          <a:xfrm>
            <a:off x="3714750" y="27908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168">
            <a:extLst>
              <a:ext uri="{FF2B5EF4-FFF2-40B4-BE49-F238E27FC236}">
                <a16:creationId xmlns:a16="http://schemas.microsoft.com/office/drawing/2014/main" id="{D847C1E8-40F5-40D2-9E38-E3A2086CDBD2}"/>
              </a:ext>
            </a:extLst>
          </p:cNvPr>
          <p:cNvSpPr>
            <a:spLocks noChangeShapeType="1"/>
          </p:cNvSpPr>
          <p:nvPr/>
        </p:nvSpPr>
        <p:spPr bwMode="auto">
          <a:xfrm>
            <a:off x="4057650" y="3076575"/>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69">
            <a:extLst>
              <a:ext uri="{FF2B5EF4-FFF2-40B4-BE49-F238E27FC236}">
                <a16:creationId xmlns:a16="http://schemas.microsoft.com/office/drawing/2014/main" id="{FF8A7F7D-0E01-42A1-A514-F26610E0939F}"/>
              </a:ext>
            </a:extLst>
          </p:cNvPr>
          <p:cNvSpPr txBox="1">
            <a:spLocks noChangeArrowheads="1"/>
          </p:cNvSpPr>
          <p:nvPr/>
        </p:nvSpPr>
        <p:spPr bwMode="auto">
          <a:xfrm>
            <a:off x="1543050" y="3362325"/>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Text Box 170">
            <a:extLst>
              <a:ext uri="{FF2B5EF4-FFF2-40B4-BE49-F238E27FC236}">
                <a16:creationId xmlns:a16="http://schemas.microsoft.com/office/drawing/2014/main" id="{5B20D075-ABCE-44DA-AAB6-333A0DB10231}"/>
              </a:ext>
            </a:extLst>
          </p:cNvPr>
          <p:cNvSpPr txBox="1">
            <a:spLocks noChangeArrowheads="1"/>
          </p:cNvSpPr>
          <p:nvPr/>
        </p:nvSpPr>
        <p:spPr bwMode="auto">
          <a:xfrm>
            <a:off x="0" y="5648325"/>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171">
            <a:extLst>
              <a:ext uri="{FF2B5EF4-FFF2-40B4-BE49-F238E27FC236}">
                <a16:creationId xmlns:a16="http://schemas.microsoft.com/office/drawing/2014/main" id="{C79D0633-BB80-4C75-9EEA-861D52E0C2F7}"/>
              </a:ext>
            </a:extLst>
          </p:cNvPr>
          <p:cNvSpPr txBox="1">
            <a:spLocks noChangeArrowheads="1"/>
          </p:cNvSpPr>
          <p:nvPr/>
        </p:nvSpPr>
        <p:spPr bwMode="auto">
          <a:xfrm>
            <a:off x="685800" y="56483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Text Box 172">
            <a:extLst>
              <a:ext uri="{FF2B5EF4-FFF2-40B4-BE49-F238E27FC236}">
                <a16:creationId xmlns:a16="http://schemas.microsoft.com/office/drawing/2014/main" id="{BA370A77-AA43-4B47-BD6B-285969C0D128}"/>
              </a:ext>
            </a:extLst>
          </p:cNvPr>
          <p:cNvSpPr txBox="1">
            <a:spLocks noChangeArrowheads="1"/>
          </p:cNvSpPr>
          <p:nvPr/>
        </p:nvSpPr>
        <p:spPr bwMode="auto">
          <a:xfrm>
            <a:off x="4525962" y="5648325"/>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Text Box 173">
            <a:extLst>
              <a:ext uri="{FF2B5EF4-FFF2-40B4-BE49-F238E27FC236}">
                <a16:creationId xmlns:a16="http://schemas.microsoft.com/office/drawing/2014/main" id="{ADF7B8DD-D803-47E3-A6E8-2A8E18CA79C2}"/>
              </a:ext>
            </a:extLst>
          </p:cNvPr>
          <p:cNvSpPr txBox="1">
            <a:spLocks noChangeArrowheads="1"/>
          </p:cNvSpPr>
          <p:nvPr/>
        </p:nvSpPr>
        <p:spPr bwMode="auto">
          <a:xfrm>
            <a:off x="6284912" y="541972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AutoShape 174">
            <a:extLst>
              <a:ext uri="{FF2B5EF4-FFF2-40B4-BE49-F238E27FC236}">
                <a16:creationId xmlns:a16="http://schemas.microsoft.com/office/drawing/2014/main" id="{671FDD03-05FC-4939-ADA0-AA4899F61700}"/>
              </a:ext>
            </a:extLst>
          </p:cNvPr>
          <p:cNvSpPr>
            <a:spLocks/>
          </p:cNvSpPr>
          <p:nvPr/>
        </p:nvSpPr>
        <p:spPr bwMode="auto">
          <a:xfrm rot="5400000">
            <a:off x="2085975" y="4076700"/>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75">
            <a:extLst>
              <a:ext uri="{FF2B5EF4-FFF2-40B4-BE49-F238E27FC236}">
                <a16:creationId xmlns:a16="http://schemas.microsoft.com/office/drawing/2014/main" id="{EE8B55E8-81BC-431A-92BB-C778754F1318}"/>
              </a:ext>
            </a:extLst>
          </p:cNvPr>
          <p:cNvSpPr txBox="1">
            <a:spLocks noChangeArrowheads="1"/>
          </p:cNvSpPr>
          <p:nvPr/>
        </p:nvSpPr>
        <p:spPr bwMode="auto">
          <a:xfrm>
            <a:off x="1543050" y="5305425"/>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176">
            <a:extLst>
              <a:ext uri="{FF2B5EF4-FFF2-40B4-BE49-F238E27FC236}">
                <a16:creationId xmlns:a16="http://schemas.microsoft.com/office/drawing/2014/main" id="{A3972BAD-C05B-4E2D-8838-2BD450DFE9E8}"/>
              </a:ext>
            </a:extLst>
          </p:cNvPr>
          <p:cNvSpPr txBox="1">
            <a:spLocks noChangeArrowheads="1"/>
          </p:cNvSpPr>
          <p:nvPr/>
        </p:nvSpPr>
        <p:spPr bwMode="auto">
          <a:xfrm>
            <a:off x="5143500" y="5362575"/>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Line 177">
            <a:extLst>
              <a:ext uri="{FF2B5EF4-FFF2-40B4-BE49-F238E27FC236}">
                <a16:creationId xmlns:a16="http://schemas.microsoft.com/office/drawing/2014/main" id="{C79274C4-C9FF-4809-9E30-4EC842FF3EE6}"/>
              </a:ext>
            </a:extLst>
          </p:cNvPr>
          <p:cNvSpPr>
            <a:spLocks noChangeShapeType="1"/>
          </p:cNvSpPr>
          <p:nvPr/>
        </p:nvSpPr>
        <p:spPr bwMode="auto">
          <a:xfrm>
            <a:off x="862012" y="6219825"/>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178">
            <a:extLst>
              <a:ext uri="{FF2B5EF4-FFF2-40B4-BE49-F238E27FC236}">
                <a16:creationId xmlns:a16="http://schemas.microsoft.com/office/drawing/2014/main" id="{B2C86A4B-5D14-4A31-A938-9B5C14706FF7}"/>
              </a:ext>
            </a:extLst>
          </p:cNvPr>
          <p:cNvSpPr>
            <a:spLocks noChangeShapeType="1"/>
          </p:cNvSpPr>
          <p:nvPr/>
        </p:nvSpPr>
        <p:spPr bwMode="auto">
          <a:xfrm>
            <a:off x="862012" y="59912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179">
            <a:extLst>
              <a:ext uri="{FF2B5EF4-FFF2-40B4-BE49-F238E27FC236}">
                <a16:creationId xmlns:a16="http://schemas.microsoft.com/office/drawing/2014/main" id="{4FBBBB29-16B0-4D4C-AC5D-AB09ECC35578}"/>
              </a:ext>
            </a:extLst>
          </p:cNvPr>
          <p:cNvSpPr>
            <a:spLocks noChangeShapeType="1"/>
          </p:cNvSpPr>
          <p:nvPr/>
        </p:nvSpPr>
        <p:spPr bwMode="auto">
          <a:xfrm>
            <a:off x="3422650" y="59912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80">
            <a:extLst>
              <a:ext uri="{FF2B5EF4-FFF2-40B4-BE49-F238E27FC236}">
                <a16:creationId xmlns:a16="http://schemas.microsoft.com/office/drawing/2014/main" id="{0DC60A3F-8B46-42DF-AE44-2C6055B61DC2}"/>
              </a:ext>
            </a:extLst>
          </p:cNvPr>
          <p:cNvSpPr>
            <a:spLocks noChangeShapeType="1"/>
          </p:cNvSpPr>
          <p:nvPr/>
        </p:nvSpPr>
        <p:spPr bwMode="auto">
          <a:xfrm>
            <a:off x="774700" y="59912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181">
            <a:extLst>
              <a:ext uri="{FF2B5EF4-FFF2-40B4-BE49-F238E27FC236}">
                <a16:creationId xmlns:a16="http://schemas.microsoft.com/office/drawing/2014/main" id="{5881F2D9-BC29-4F97-BEFB-DF5098D0412C}"/>
              </a:ext>
            </a:extLst>
          </p:cNvPr>
          <p:cNvSpPr>
            <a:spLocks noChangeShapeType="1"/>
          </p:cNvSpPr>
          <p:nvPr/>
        </p:nvSpPr>
        <p:spPr bwMode="auto">
          <a:xfrm>
            <a:off x="3333750" y="59912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82">
            <a:extLst>
              <a:ext uri="{FF2B5EF4-FFF2-40B4-BE49-F238E27FC236}">
                <a16:creationId xmlns:a16="http://schemas.microsoft.com/office/drawing/2014/main" id="{725887AC-7912-4D06-AA71-05376D8E2EE8}"/>
              </a:ext>
            </a:extLst>
          </p:cNvPr>
          <p:cNvSpPr txBox="1">
            <a:spLocks noChangeArrowheads="1"/>
          </p:cNvSpPr>
          <p:nvPr/>
        </p:nvSpPr>
        <p:spPr bwMode="auto">
          <a:xfrm>
            <a:off x="5143500" y="58769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Text Box 183">
            <a:extLst>
              <a:ext uri="{FF2B5EF4-FFF2-40B4-BE49-F238E27FC236}">
                <a16:creationId xmlns:a16="http://schemas.microsoft.com/office/drawing/2014/main" id="{9384BC3C-9807-4D29-AF9B-CF0B946AA5A5}"/>
              </a:ext>
            </a:extLst>
          </p:cNvPr>
          <p:cNvSpPr txBox="1">
            <a:spLocks noChangeArrowheads="1"/>
          </p:cNvSpPr>
          <p:nvPr/>
        </p:nvSpPr>
        <p:spPr bwMode="auto">
          <a:xfrm>
            <a:off x="1085850" y="6391275"/>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Text Box 184">
            <a:extLst>
              <a:ext uri="{FF2B5EF4-FFF2-40B4-BE49-F238E27FC236}">
                <a16:creationId xmlns:a16="http://schemas.microsoft.com/office/drawing/2014/main" id="{117ACE91-DC18-4477-9275-79642931AF33}"/>
              </a:ext>
            </a:extLst>
          </p:cNvPr>
          <p:cNvSpPr txBox="1">
            <a:spLocks noChangeArrowheads="1"/>
          </p:cNvSpPr>
          <p:nvPr/>
        </p:nvSpPr>
        <p:spPr bwMode="auto">
          <a:xfrm>
            <a:off x="1771650" y="6276975"/>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Text Box 185">
            <a:extLst>
              <a:ext uri="{FF2B5EF4-FFF2-40B4-BE49-F238E27FC236}">
                <a16:creationId xmlns:a16="http://schemas.microsoft.com/office/drawing/2014/main" id="{F175D98D-9E5B-413A-A611-982BD949E51B}"/>
              </a:ext>
            </a:extLst>
          </p:cNvPr>
          <p:cNvSpPr txBox="1">
            <a:spLocks noChangeArrowheads="1"/>
          </p:cNvSpPr>
          <p:nvPr/>
        </p:nvSpPr>
        <p:spPr bwMode="auto">
          <a:xfrm>
            <a:off x="3143250" y="5476875"/>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Text Box 186">
            <a:extLst>
              <a:ext uri="{FF2B5EF4-FFF2-40B4-BE49-F238E27FC236}">
                <a16:creationId xmlns:a16="http://schemas.microsoft.com/office/drawing/2014/main" id="{EC4A08A9-6964-44CF-9DA2-3D360B7EB420}"/>
              </a:ext>
            </a:extLst>
          </p:cNvPr>
          <p:cNvSpPr txBox="1">
            <a:spLocks noChangeArrowheads="1"/>
          </p:cNvSpPr>
          <p:nvPr/>
        </p:nvSpPr>
        <p:spPr bwMode="auto">
          <a:xfrm>
            <a:off x="3143250" y="6276975"/>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Line 187">
            <a:extLst>
              <a:ext uri="{FF2B5EF4-FFF2-40B4-BE49-F238E27FC236}">
                <a16:creationId xmlns:a16="http://schemas.microsoft.com/office/drawing/2014/main" id="{3FC91AF8-1C5B-4C6B-9929-32F024691CB6}"/>
              </a:ext>
            </a:extLst>
          </p:cNvPr>
          <p:cNvSpPr>
            <a:spLocks noChangeShapeType="1"/>
          </p:cNvSpPr>
          <p:nvPr/>
        </p:nvSpPr>
        <p:spPr bwMode="auto">
          <a:xfrm>
            <a:off x="1371600" y="6162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88">
            <a:extLst>
              <a:ext uri="{FF2B5EF4-FFF2-40B4-BE49-F238E27FC236}">
                <a16:creationId xmlns:a16="http://schemas.microsoft.com/office/drawing/2014/main" id="{BCE2F91E-C82E-44F2-8D07-9ED05A75BA3A}"/>
              </a:ext>
            </a:extLst>
          </p:cNvPr>
          <p:cNvSpPr txBox="1">
            <a:spLocks noChangeArrowheads="1"/>
          </p:cNvSpPr>
          <p:nvPr/>
        </p:nvSpPr>
        <p:spPr bwMode="auto">
          <a:xfrm rot="-513670">
            <a:off x="3657600" y="5762625"/>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Line 189">
            <a:extLst>
              <a:ext uri="{FF2B5EF4-FFF2-40B4-BE49-F238E27FC236}">
                <a16:creationId xmlns:a16="http://schemas.microsoft.com/office/drawing/2014/main" id="{C2DD74C8-7C9B-4474-AEAB-07C69A1AB95E}"/>
              </a:ext>
            </a:extLst>
          </p:cNvPr>
          <p:cNvSpPr>
            <a:spLocks noChangeShapeType="1"/>
          </p:cNvSpPr>
          <p:nvPr/>
        </p:nvSpPr>
        <p:spPr bwMode="auto">
          <a:xfrm>
            <a:off x="4800600" y="59912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190">
            <a:extLst>
              <a:ext uri="{FF2B5EF4-FFF2-40B4-BE49-F238E27FC236}">
                <a16:creationId xmlns:a16="http://schemas.microsoft.com/office/drawing/2014/main" id="{2F4A378A-5C2D-4D9E-B8C3-5D6588A2FC99}"/>
              </a:ext>
            </a:extLst>
          </p:cNvPr>
          <p:cNvSpPr>
            <a:spLocks noChangeShapeType="1"/>
          </p:cNvSpPr>
          <p:nvPr/>
        </p:nvSpPr>
        <p:spPr bwMode="auto">
          <a:xfrm>
            <a:off x="4711700" y="59912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AutoShape 191">
            <a:extLst>
              <a:ext uri="{FF2B5EF4-FFF2-40B4-BE49-F238E27FC236}">
                <a16:creationId xmlns:a16="http://schemas.microsoft.com/office/drawing/2014/main" id="{9FA4CA33-7C95-4B4F-8442-E62D1C5F3703}"/>
              </a:ext>
            </a:extLst>
          </p:cNvPr>
          <p:cNvSpPr>
            <a:spLocks/>
          </p:cNvSpPr>
          <p:nvPr/>
        </p:nvSpPr>
        <p:spPr bwMode="auto">
          <a:xfrm rot="5400000">
            <a:off x="5657850" y="4391025"/>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custDataLst>
      <p:tags r:id="rId1"/>
    </p:custDataLst>
    <p:extLst>
      <p:ext uri="{BB962C8B-B14F-4D97-AF65-F5344CB8AC3E}">
        <p14:creationId xmlns:p14="http://schemas.microsoft.com/office/powerpoint/2010/main" val="24340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1000"/>
                                        <p:tgtEl>
                                          <p:spTgt spid="113"/>
                                        </p:tgtEl>
                                      </p:cBhvr>
                                    </p:animEffect>
                                    <p:anim calcmode="lin" valueType="num">
                                      <p:cBhvr>
                                        <p:cTn id="8" dur="1000" fill="hold"/>
                                        <p:tgtEl>
                                          <p:spTgt spid="113"/>
                                        </p:tgtEl>
                                        <p:attrNameLst>
                                          <p:attrName>ppt_x</p:attrName>
                                        </p:attrNameLst>
                                      </p:cBhvr>
                                      <p:tavLst>
                                        <p:tav tm="0">
                                          <p:val>
                                            <p:strVal val="#ppt_x"/>
                                          </p:val>
                                        </p:tav>
                                        <p:tav tm="100000">
                                          <p:val>
                                            <p:strVal val="#ppt_x"/>
                                          </p:val>
                                        </p:tav>
                                      </p:tavLst>
                                    </p:anim>
                                    <p:anim calcmode="lin" valueType="num">
                                      <p:cBhvr>
                                        <p:cTn id="9"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5"/>
                                        </p:tgtEl>
                                        <p:attrNameLst>
                                          <p:attrName>style.visibility</p:attrName>
                                        </p:attrNameLst>
                                      </p:cBhvr>
                                      <p:to>
                                        <p:strVal val="visible"/>
                                      </p:to>
                                    </p:set>
                                    <p:animEffect transition="in" filter="fade">
                                      <p:cBhvr>
                                        <p:cTn id="14" dur="1000"/>
                                        <p:tgtEl>
                                          <p:spTgt spid="85"/>
                                        </p:tgtEl>
                                      </p:cBhvr>
                                    </p:animEffect>
                                    <p:anim calcmode="lin" valueType="num">
                                      <p:cBhvr>
                                        <p:cTn id="15" dur="1000" fill="hold"/>
                                        <p:tgtEl>
                                          <p:spTgt spid="85"/>
                                        </p:tgtEl>
                                        <p:attrNameLst>
                                          <p:attrName>ppt_x</p:attrName>
                                        </p:attrNameLst>
                                      </p:cBhvr>
                                      <p:tavLst>
                                        <p:tav tm="0">
                                          <p:val>
                                            <p:strVal val="#ppt_x"/>
                                          </p:val>
                                        </p:tav>
                                        <p:tav tm="100000">
                                          <p:val>
                                            <p:strVal val="#ppt_x"/>
                                          </p:val>
                                        </p:tav>
                                      </p:tavLst>
                                    </p:anim>
                                    <p:anim calcmode="lin" valueType="num">
                                      <p:cBhvr>
                                        <p:cTn id="16" dur="1000" fill="hold"/>
                                        <p:tgtEl>
                                          <p:spTgt spid="8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6"/>
                                        </p:tgtEl>
                                        <p:attrNameLst>
                                          <p:attrName>style.visibility</p:attrName>
                                        </p:attrNameLst>
                                      </p:cBhvr>
                                      <p:to>
                                        <p:strVal val="visible"/>
                                      </p:to>
                                    </p:set>
                                    <p:animEffect transition="in" filter="fade">
                                      <p:cBhvr>
                                        <p:cTn id="19" dur="1000"/>
                                        <p:tgtEl>
                                          <p:spTgt spid="86"/>
                                        </p:tgtEl>
                                      </p:cBhvr>
                                    </p:animEffect>
                                    <p:anim calcmode="lin" valueType="num">
                                      <p:cBhvr>
                                        <p:cTn id="20" dur="1000" fill="hold"/>
                                        <p:tgtEl>
                                          <p:spTgt spid="86"/>
                                        </p:tgtEl>
                                        <p:attrNameLst>
                                          <p:attrName>ppt_x</p:attrName>
                                        </p:attrNameLst>
                                      </p:cBhvr>
                                      <p:tavLst>
                                        <p:tav tm="0">
                                          <p:val>
                                            <p:strVal val="#ppt_x"/>
                                          </p:val>
                                        </p:tav>
                                        <p:tav tm="100000">
                                          <p:val>
                                            <p:strVal val="#ppt_x"/>
                                          </p:val>
                                        </p:tav>
                                      </p:tavLst>
                                    </p:anim>
                                    <p:anim calcmode="lin" valueType="num">
                                      <p:cBhvr>
                                        <p:cTn id="21" dur="1000" fill="hold"/>
                                        <p:tgtEl>
                                          <p:spTgt spid="8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fade">
                                      <p:cBhvr>
                                        <p:cTn id="24" dur="1000"/>
                                        <p:tgtEl>
                                          <p:spTgt spid="87"/>
                                        </p:tgtEl>
                                      </p:cBhvr>
                                    </p:animEffect>
                                    <p:anim calcmode="lin" valueType="num">
                                      <p:cBhvr>
                                        <p:cTn id="25" dur="1000" fill="hold"/>
                                        <p:tgtEl>
                                          <p:spTgt spid="87"/>
                                        </p:tgtEl>
                                        <p:attrNameLst>
                                          <p:attrName>ppt_x</p:attrName>
                                        </p:attrNameLst>
                                      </p:cBhvr>
                                      <p:tavLst>
                                        <p:tav tm="0">
                                          <p:val>
                                            <p:strVal val="#ppt_x"/>
                                          </p:val>
                                        </p:tav>
                                        <p:tav tm="100000">
                                          <p:val>
                                            <p:strVal val="#ppt_x"/>
                                          </p:val>
                                        </p:tav>
                                      </p:tavLst>
                                    </p:anim>
                                    <p:anim calcmode="lin" valueType="num">
                                      <p:cBhvr>
                                        <p:cTn id="26" dur="1000" fill="hold"/>
                                        <p:tgtEl>
                                          <p:spTgt spid="8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8"/>
                                        </p:tgtEl>
                                        <p:attrNameLst>
                                          <p:attrName>style.visibility</p:attrName>
                                        </p:attrNameLst>
                                      </p:cBhvr>
                                      <p:to>
                                        <p:strVal val="visible"/>
                                      </p:to>
                                    </p:set>
                                    <p:animEffect transition="in" filter="fade">
                                      <p:cBhvr>
                                        <p:cTn id="29" dur="1000"/>
                                        <p:tgtEl>
                                          <p:spTgt spid="88"/>
                                        </p:tgtEl>
                                      </p:cBhvr>
                                    </p:animEffect>
                                    <p:anim calcmode="lin" valueType="num">
                                      <p:cBhvr>
                                        <p:cTn id="30" dur="1000" fill="hold"/>
                                        <p:tgtEl>
                                          <p:spTgt spid="88"/>
                                        </p:tgtEl>
                                        <p:attrNameLst>
                                          <p:attrName>ppt_x</p:attrName>
                                        </p:attrNameLst>
                                      </p:cBhvr>
                                      <p:tavLst>
                                        <p:tav tm="0">
                                          <p:val>
                                            <p:strVal val="#ppt_x"/>
                                          </p:val>
                                        </p:tav>
                                        <p:tav tm="100000">
                                          <p:val>
                                            <p:strVal val="#ppt_x"/>
                                          </p:val>
                                        </p:tav>
                                      </p:tavLst>
                                    </p:anim>
                                    <p:anim calcmode="lin" valueType="num">
                                      <p:cBhvr>
                                        <p:cTn id="31" dur="1000" fill="hold"/>
                                        <p:tgtEl>
                                          <p:spTgt spid="8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9"/>
                                        </p:tgtEl>
                                        <p:attrNameLst>
                                          <p:attrName>style.visibility</p:attrName>
                                        </p:attrNameLst>
                                      </p:cBhvr>
                                      <p:to>
                                        <p:strVal val="visible"/>
                                      </p:to>
                                    </p:set>
                                    <p:animEffect transition="in" filter="fade">
                                      <p:cBhvr>
                                        <p:cTn id="34" dur="1000"/>
                                        <p:tgtEl>
                                          <p:spTgt spid="89"/>
                                        </p:tgtEl>
                                      </p:cBhvr>
                                    </p:animEffect>
                                    <p:anim calcmode="lin" valueType="num">
                                      <p:cBhvr>
                                        <p:cTn id="35" dur="1000" fill="hold"/>
                                        <p:tgtEl>
                                          <p:spTgt spid="89"/>
                                        </p:tgtEl>
                                        <p:attrNameLst>
                                          <p:attrName>ppt_x</p:attrName>
                                        </p:attrNameLst>
                                      </p:cBhvr>
                                      <p:tavLst>
                                        <p:tav tm="0">
                                          <p:val>
                                            <p:strVal val="#ppt_x"/>
                                          </p:val>
                                        </p:tav>
                                        <p:tav tm="100000">
                                          <p:val>
                                            <p:strVal val="#ppt_x"/>
                                          </p:val>
                                        </p:tav>
                                      </p:tavLst>
                                    </p:anim>
                                    <p:anim calcmode="lin" valueType="num">
                                      <p:cBhvr>
                                        <p:cTn id="36" dur="1000" fill="hold"/>
                                        <p:tgtEl>
                                          <p:spTgt spid="8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0"/>
                                        </p:tgtEl>
                                        <p:attrNameLst>
                                          <p:attrName>style.visibility</p:attrName>
                                        </p:attrNameLst>
                                      </p:cBhvr>
                                      <p:to>
                                        <p:strVal val="visible"/>
                                      </p:to>
                                    </p:set>
                                    <p:animEffect transition="in" filter="fade">
                                      <p:cBhvr>
                                        <p:cTn id="39" dur="1000"/>
                                        <p:tgtEl>
                                          <p:spTgt spid="90"/>
                                        </p:tgtEl>
                                      </p:cBhvr>
                                    </p:animEffect>
                                    <p:anim calcmode="lin" valueType="num">
                                      <p:cBhvr>
                                        <p:cTn id="40" dur="1000" fill="hold"/>
                                        <p:tgtEl>
                                          <p:spTgt spid="90"/>
                                        </p:tgtEl>
                                        <p:attrNameLst>
                                          <p:attrName>ppt_x</p:attrName>
                                        </p:attrNameLst>
                                      </p:cBhvr>
                                      <p:tavLst>
                                        <p:tav tm="0">
                                          <p:val>
                                            <p:strVal val="#ppt_x"/>
                                          </p:val>
                                        </p:tav>
                                        <p:tav tm="100000">
                                          <p:val>
                                            <p:strVal val="#ppt_x"/>
                                          </p:val>
                                        </p:tav>
                                      </p:tavLst>
                                    </p:anim>
                                    <p:anim calcmode="lin" valueType="num">
                                      <p:cBhvr>
                                        <p:cTn id="41" dur="1000" fill="hold"/>
                                        <p:tgtEl>
                                          <p:spTgt spid="9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1"/>
                                        </p:tgtEl>
                                        <p:attrNameLst>
                                          <p:attrName>style.visibility</p:attrName>
                                        </p:attrNameLst>
                                      </p:cBhvr>
                                      <p:to>
                                        <p:strVal val="visible"/>
                                      </p:to>
                                    </p:set>
                                    <p:animEffect transition="in" filter="fade">
                                      <p:cBhvr>
                                        <p:cTn id="44" dur="1000"/>
                                        <p:tgtEl>
                                          <p:spTgt spid="91"/>
                                        </p:tgtEl>
                                      </p:cBhvr>
                                    </p:animEffect>
                                    <p:anim calcmode="lin" valueType="num">
                                      <p:cBhvr>
                                        <p:cTn id="45" dur="1000" fill="hold"/>
                                        <p:tgtEl>
                                          <p:spTgt spid="91"/>
                                        </p:tgtEl>
                                        <p:attrNameLst>
                                          <p:attrName>ppt_x</p:attrName>
                                        </p:attrNameLst>
                                      </p:cBhvr>
                                      <p:tavLst>
                                        <p:tav tm="0">
                                          <p:val>
                                            <p:strVal val="#ppt_x"/>
                                          </p:val>
                                        </p:tav>
                                        <p:tav tm="100000">
                                          <p:val>
                                            <p:strVal val="#ppt_x"/>
                                          </p:val>
                                        </p:tav>
                                      </p:tavLst>
                                    </p:anim>
                                    <p:anim calcmode="lin" valueType="num">
                                      <p:cBhvr>
                                        <p:cTn id="46" dur="1000" fill="hold"/>
                                        <p:tgtEl>
                                          <p:spTgt spid="9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2"/>
                                        </p:tgtEl>
                                        <p:attrNameLst>
                                          <p:attrName>style.visibility</p:attrName>
                                        </p:attrNameLst>
                                      </p:cBhvr>
                                      <p:to>
                                        <p:strVal val="visible"/>
                                      </p:to>
                                    </p:set>
                                    <p:animEffect transition="in" filter="fade">
                                      <p:cBhvr>
                                        <p:cTn id="49" dur="1000"/>
                                        <p:tgtEl>
                                          <p:spTgt spid="92"/>
                                        </p:tgtEl>
                                      </p:cBhvr>
                                    </p:animEffect>
                                    <p:anim calcmode="lin" valueType="num">
                                      <p:cBhvr>
                                        <p:cTn id="50" dur="1000" fill="hold"/>
                                        <p:tgtEl>
                                          <p:spTgt spid="92"/>
                                        </p:tgtEl>
                                        <p:attrNameLst>
                                          <p:attrName>ppt_x</p:attrName>
                                        </p:attrNameLst>
                                      </p:cBhvr>
                                      <p:tavLst>
                                        <p:tav tm="0">
                                          <p:val>
                                            <p:strVal val="#ppt_x"/>
                                          </p:val>
                                        </p:tav>
                                        <p:tav tm="100000">
                                          <p:val>
                                            <p:strVal val="#ppt_x"/>
                                          </p:val>
                                        </p:tav>
                                      </p:tavLst>
                                    </p:anim>
                                    <p:anim calcmode="lin" valueType="num">
                                      <p:cBhvr>
                                        <p:cTn id="51" dur="1000" fill="hold"/>
                                        <p:tgtEl>
                                          <p:spTgt spid="9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93"/>
                                        </p:tgtEl>
                                        <p:attrNameLst>
                                          <p:attrName>style.visibility</p:attrName>
                                        </p:attrNameLst>
                                      </p:cBhvr>
                                      <p:to>
                                        <p:strVal val="visible"/>
                                      </p:to>
                                    </p:set>
                                    <p:animEffect transition="in" filter="fade">
                                      <p:cBhvr>
                                        <p:cTn id="54" dur="1000"/>
                                        <p:tgtEl>
                                          <p:spTgt spid="93"/>
                                        </p:tgtEl>
                                      </p:cBhvr>
                                    </p:animEffect>
                                    <p:anim calcmode="lin" valueType="num">
                                      <p:cBhvr>
                                        <p:cTn id="55" dur="1000" fill="hold"/>
                                        <p:tgtEl>
                                          <p:spTgt spid="93"/>
                                        </p:tgtEl>
                                        <p:attrNameLst>
                                          <p:attrName>ppt_x</p:attrName>
                                        </p:attrNameLst>
                                      </p:cBhvr>
                                      <p:tavLst>
                                        <p:tav tm="0">
                                          <p:val>
                                            <p:strVal val="#ppt_x"/>
                                          </p:val>
                                        </p:tav>
                                        <p:tav tm="100000">
                                          <p:val>
                                            <p:strVal val="#ppt_x"/>
                                          </p:val>
                                        </p:tav>
                                      </p:tavLst>
                                    </p:anim>
                                    <p:anim calcmode="lin" valueType="num">
                                      <p:cBhvr>
                                        <p:cTn id="56" dur="1000" fill="hold"/>
                                        <p:tgtEl>
                                          <p:spTgt spid="93"/>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94"/>
                                        </p:tgtEl>
                                        <p:attrNameLst>
                                          <p:attrName>style.visibility</p:attrName>
                                        </p:attrNameLst>
                                      </p:cBhvr>
                                      <p:to>
                                        <p:strVal val="visible"/>
                                      </p:to>
                                    </p:set>
                                    <p:animEffect transition="in" filter="fade">
                                      <p:cBhvr>
                                        <p:cTn id="59" dur="1000"/>
                                        <p:tgtEl>
                                          <p:spTgt spid="94"/>
                                        </p:tgtEl>
                                      </p:cBhvr>
                                    </p:animEffect>
                                    <p:anim calcmode="lin" valueType="num">
                                      <p:cBhvr>
                                        <p:cTn id="60" dur="1000" fill="hold"/>
                                        <p:tgtEl>
                                          <p:spTgt spid="94"/>
                                        </p:tgtEl>
                                        <p:attrNameLst>
                                          <p:attrName>ppt_x</p:attrName>
                                        </p:attrNameLst>
                                      </p:cBhvr>
                                      <p:tavLst>
                                        <p:tav tm="0">
                                          <p:val>
                                            <p:strVal val="#ppt_x"/>
                                          </p:val>
                                        </p:tav>
                                        <p:tav tm="100000">
                                          <p:val>
                                            <p:strVal val="#ppt_x"/>
                                          </p:val>
                                        </p:tav>
                                      </p:tavLst>
                                    </p:anim>
                                    <p:anim calcmode="lin" valueType="num">
                                      <p:cBhvr>
                                        <p:cTn id="61" dur="1000" fill="hold"/>
                                        <p:tgtEl>
                                          <p:spTgt spid="94"/>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102"/>
                                        </p:tgtEl>
                                        <p:attrNameLst>
                                          <p:attrName>style.visibility</p:attrName>
                                        </p:attrNameLst>
                                      </p:cBhvr>
                                      <p:to>
                                        <p:strVal val="visible"/>
                                      </p:to>
                                    </p:set>
                                    <p:animEffect transition="in" filter="fade">
                                      <p:cBhvr>
                                        <p:cTn id="64" dur="1000"/>
                                        <p:tgtEl>
                                          <p:spTgt spid="102"/>
                                        </p:tgtEl>
                                      </p:cBhvr>
                                    </p:animEffect>
                                    <p:anim calcmode="lin" valueType="num">
                                      <p:cBhvr>
                                        <p:cTn id="65" dur="1000" fill="hold"/>
                                        <p:tgtEl>
                                          <p:spTgt spid="102"/>
                                        </p:tgtEl>
                                        <p:attrNameLst>
                                          <p:attrName>ppt_x</p:attrName>
                                        </p:attrNameLst>
                                      </p:cBhvr>
                                      <p:tavLst>
                                        <p:tav tm="0">
                                          <p:val>
                                            <p:strVal val="#ppt_x"/>
                                          </p:val>
                                        </p:tav>
                                        <p:tav tm="100000">
                                          <p:val>
                                            <p:strVal val="#ppt_x"/>
                                          </p:val>
                                        </p:tav>
                                      </p:tavLst>
                                    </p:anim>
                                    <p:anim calcmode="lin" valueType="num">
                                      <p:cBhvr>
                                        <p:cTn id="66" dur="1000" fill="hold"/>
                                        <p:tgtEl>
                                          <p:spTgt spid="102"/>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10"/>
                                        </p:tgtEl>
                                        <p:attrNameLst>
                                          <p:attrName>style.visibility</p:attrName>
                                        </p:attrNameLst>
                                      </p:cBhvr>
                                      <p:to>
                                        <p:strVal val="visible"/>
                                      </p:to>
                                    </p:set>
                                    <p:animEffect transition="in" filter="fade">
                                      <p:cBhvr>
                                        <p:cTn id="69" dur="1000"/>
                                        <p:tgtEl>
                                          <p:spTgt spid="110"/>
                                        </p:tgtEl>
                                      </p:cBhvr>
                                    </p:animEffect>
                                    <p:anim calcmode="lin" valueType="num">
                                      <p:cBhvr>
                                        <p:cTn id="70" dur="1000" fill="hold"/>
                                        <p:tgtEl>
                                          <p:spTgt spid="110"/>
                                        </p:tgtEl>
                                        <p:attrNameLst>
                                          <p:attrName>ppt_x</p:attrName>
                                        </p:attrNameLst>
                                      </p:cBhvr>
                                      <p:tavLst>
                                        <p:tav tm="0">
                                          <p:val>
                                            <p:strVal val="#ppt_x"/>
                                          </p:val>
                                        </p:tav>
                                        <p:tav tm="100000">
                                          <p:val>
                                            <p:strVal val="#ppt_x"/>
                                          </p:val>
                                        </p:tav>
                                      </p:tavLst>
                                    </p:anim>
                                    <p:anim calcmode="lin" valueType="num">
                                      <p:cBhvr>
                                        <p:cTn id="71" dur="1000" fill="hold"/>
                                        <p:tgtEl>
                                          <p:spTgt spid="110"/>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11"/>
                                        </p:tgtEl>
                                        <p:attrNameLst>
                                          <p:attrName>style.visibility</p:attrName>
                                        </p:attrNameLst>
                                      </p:cBhvr>
                                      <p:to>
                                        <p:strVal val="visible"/>
                                      </p:to>
                                    </p:set>
                                    <p:animEffect transition="in" filter="fade">
                                      <p:cBhvr>
                                        <p:cTn id="74" dur="1000"/>
                                        <p:tgtEl>
                                          <p:spTgt spid="111"/>
                                        </p:tgtEl>
                                      </p:cBhvr>
                                    </p:animEffect>
                                    <p:anim calcmode="lin" valueType="num">
                                      <p:cBhvr>
                                        <p:cTn id="75" dur="1000" fill="hold"/>
                                        <p:tgtEl>
                                          <p:spTgt spid="111"/>
                                        </p:tgtEl>
                                        <p:attrNameLst>
                                          <p:attrName>ppt_x</p:attrName>
                                        </p:attrNameLst>
                                      </p:cBhvr>
                                      <p:tavLst>
                                        <p:tav tm="0">
                                          <p:val>
                                            <p:strVal val="#ppt_x"/>
                                          </p:val>
                                        </p:tav>
                                        <p:tav tm="100000">
                                          <p:val>
                                            <p:strVal val="#ppt_x"/>
                                          </p:val>
                                        </p:tav>
                                      </p:tavLst>
                                    </p:anim>
                                    <p:anim calcmode="lin" valueType="num">
                                      <p:cBhvr>
                                        <p:cTn id="76" dur="1000" fill="hold"/>
                                        <p:tgtEl>
                                          <p:spTgt spid="111"/>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12"/>
                                        </p:tgtEl>
                                        <p:attrNameLst>
                                          <p:attrName>style.visibility</p:attrName>
                                        </p:attrNameLst>
                                      </p:cBhvr>
                                      <p:to>
                                        <p:strVal val="visible"/>
                                      </p:to>
                                    </p:set>
                                    <p:animEffect transition="in" filter="fade">
                                      <p:cBhvr>
                                        <p:cTn id="79" dur="1000"/>
                                        <p:tgtEl>
                                          <p:spTgt spid="112"/>
                                        </p:tgtEl>
                                      </p:cBhvr>
                                    </p:animEffect>
                                    <p:anim calcmode="lin" valueType="num">
                                      <p:cBhvr>
                                        <p:cTn id="80" dur="1000" fill="hold"/>
                                        <p:tgtEl>
                                          <p:spTgt spid="112"/>
                                        </p:tgtEl>
                                        <p:attrNameLst>
                                          <p:attrName>ppt_x</p:attrName>
                                        </p:attrNameLst>
                                      </p:cBhvr>
                                      <p:tavLst>
                                        <p:tav tm="0">
                                          <p:val>
                                            <p:strVal val="#ppt_x"/>
                                          </p:val>
                                        </p:tav>
                                        <p:tav tm="100000">
                                          <p:val>
                                            <p:strVal val="#ppt_x"/>
                                          </p:val>
                                        </p:tav>
                                      </p:tavLst>
                                    </p:anim>
                                    <p:anim calcmode="lin" valueType="num">
                                      <p:cBhvr>
                                        <p:cTn id="81" dur="1000" fill="hold"/>
                                        <p:tgtEl>
                                          <p:spTgt spid="112"/>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149"/>
                                        </p:tgtEl>
                                        <p:attrNameLst>
                                          <p:attrName>style.visibility</p:attrName>
                                        </p:attrNameLst>
                                      </p:cBhvr>
                                      <p:to>
                                        <p:strVal val="visible"/>
                                      </p:to>
                                    </p:set>
                                    <p:animEffect transition="in" filter="fade">
                                      <p:cBhvr>
                                        <p:cTn id="86" dur="1000"/>
                                        <p:tgtEl>
                                          <p:spTgt spid="149"/>
                                        </p:tgtEl>
                                      </p:cBhvr>
                                    </p:animEffect>
                                    <p:anim calcmode="lin" valueType="num">
                                      <p:cBhvr>
                                        <p:cTn id="87" dur="1000" fill="hold"/>
                                        <p:tgtEl>
                                          <p:spTgt spid="149"/>
                                        </p:tgtEl>
                                        <p:attrNameLst>
                                          <p:attrName>ppt_x</p:attrName>
                                        </p:attrNameLst>
                                      </p:cBhvr>
                                      <p:tavLst>
                                        <p:tav tm="0">
                                          <p:val>
                                            <p:strVal val="#ppt_x"/>
                                          </p:val>
                                        </p:tav>
                                        <p:tav tm="100000">
                                          <p:val>
                                            <p:strVal val="#ppt_x"/>
                                          </p:val>
                                        </p:tav>
                                      </p:tavLst>
                                    </p:anim>
                                    <p:anim calcmode="lin" valueType="num">
                                      <p:cBhvr>
                                        <p:cTn id="88" dur="1000" fill="hold"/>
                                        <p:tgtEl>
                                          <p:spTgt spid="149"/>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50"/>
                                        </p:tgtEl>
                                        <p:attrNameLst>
                                          <p:attrName>style.visibility</p:attrName>
                                        </p:attrNameLst>
                                      </p:cBhvr>
                                      <p:to>
                                        <p:strVal val="visible"/>
                                      </p:to>
                                    </p:set>
                                    <p:animEffect transition="in" filter="fade">
                                      <p:cBhvr>
                                        <p:cTn id="91" dur="1000"/>
                                        <p:tgtEl>
                                          <p:spTgt spid="150"/>
                                        </p:tgtEl>
                                      </p:cBhvr>
                                    </p:animEffect>
                                    <p:anim calcmode="lin" valueType="num">
                                      <p:cBhvr>
                                        <p:cTn id="92" dur="1000" fill="hold"/>
                                        <p:tgtEl>
                                          <p:spTgt spid="150"/>
                                        </p:tgtEl>
                                        <p:attrNameLst>
                                          <p:attrName>ppt_x</p:attrName>
                                        </p:attrNameLst>
                                      </p:cBhvr>
                                      <p:tavLst>
                                        <p:tav tm="0">
                                          <p:val>
                                            <p:strVal val="#ppt_x"/>
                                          </p:val>
                                        </p:tav>
                                        <p:tav tm="100000">
                                          <p:val>
                                            <p:strVal val="#ppt_x"/>
                                          </p:val>
                                        </p:tav>
                                      </p:tavLst>
                                    </p:anim>
                                    <p:anim calcmode="lin" valueType="num">
                                      <p:cBhvr>
                                        <p:cTn id="93" dur="1000" fill="hold"/>
                                        <p:tgtEl>
                                          <p:spTgt spid="150"/>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51"/>
                                        </p:tgtEl>
                                        <p:attrNameLst>
                                          <p:attrName>style.visibility</p:attrName>
                                        </p:attrNameLst>
                                      </p:cBhvr>
                                      <p:to>
                                        <p:strVal val="visible"/>
                                      </p:to>
                                    </p:set>
                                    <p:animEffect transition="in" filter="fade">
                                      <p:cBhvr>
                                        <p:cTn id="96" dur="1000"/>
                                        <p:tgtEl>
                                          <p:spTgt spid="151"/>
                                        </p:tgtEl>
                                      </p:cBhvr>
                                    </p:animEffect>
                                    <p:anim calcmode="lin" valueType="num">
                                      <p:cBhvr>
                                        <p:cTn id="97" dur="1000" fill="hold"/>
                                        <p:tgtEl>
                                          <p:spTgt spid="151"/>
                                        </p:tgtEl>
                                        <p:attrNameLst>
                                          <p:attrName>ppt_x</p:attrName>
                                        </p:attrNameLst>
                                      </p:cBhvr>
                                      <p:tavLst>
                                        <p:tav tm="0">
                                          <p:val>
                                            <p:strVal val="#ppt_x"/>
                                          </p:val>
                                        </p:tav>
                                        <p:tav tm="100000">
                                          <p:val>
                                            <p:strVal val="#ppt_x"/>
                                          </p:val>
                                        </p:tav>
                                      </p:tavLst>
                                    </p:anim>
                                    <p:anim calcmode="lin" valueType="num">
                                      <p:cBhvr>
                                        <p:cTn id="98" dur="1000" fill="hold"/>
                                        <p:tgtEl>
                                          <p:spTgt spid="15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52"/>
                                        </p:tgtEl>
                                        <p:attrNameLst>
                                          <p:attrName>style.visibility</p:attrName>
                                        </p:attrNameLst>
                                      </p:cBhvr>
                                      <p:to>
                                        <p:strVal val="visible"/>
                                      </p:to>
                                    </p:set>
                                    <p:animEffect transition="in" filter="fade">
                                      <p:cBhvr>
                                        <p:cTn id="101" dur="1000"/>
                                        <p:tgtEl>
                                          <p:spTgt spid="152"/>
                                        </p:tgtEl>
                                      </p:cBhvr>
                                    </p:animEffect>
                                    <p:anim calcmode="lin" valueType="num">
                                      <p:cBhvr>
                                        <p:cTn id="102" dur="1000" fill="hold"/>
                                        <p:tgtEl>
                                          <p:spTgt spid="152"/>
                                        </p:tgtEl>
                                        <p:attrNameLst>
                                          <p:attrName>ppt_x</p:attrName>
                                        </p:attrNameLst>
                                      </p:cBhvr>
                                      <p:tavLst>
                                        <p:tav tm="0">
                                          <p:val>
                                            <p:strVal val="#ppt_x"/>
                                          </p:val>
                                        </p:tav>
                                        <p:tav tm="100000">
                                          <p:val>
                                            <p:strVal val="#ppt_x"/>
                                          </p:val>
                                        </p:tav>
                                      </p:tavLst>
                                    </p:anim>
                                    <p:anim calcmode="lin" valueType="num">
                                      <p:cBhvr>
                                        <p:cTn id="103" dur="1000" fill="hold"/>
                                        <p:tgtEl>
                                          <p:spTgt spid="152"/>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153"/>
                                        </p:tgtEl>
                                        <p:attrNameLst>
                                          <p:attrName>style.visibility</p:attrName>
                                        </p:attrNameLst>
                                      </p:cBhvr>
                                      <p:to>
                                        <p:strVal val="visible"/>
                                      </p:to>
                                    </p:set>
                                    <p:animEffect transition="in" filter="fade">
                                      <p:cBhvr>
                                        <p:cTn id="106" dur="1000"/>
                                        <p:tgtEl>
                                          <p:spTgt spid="153"/>
                                        </p:tgtEl>
                                      </p:cBhvr>
                                    </p:animEffect>
                                    <p:anim calcmode="lin" valueType="num">
                                      <p:cBhvr>
                                        <p:cTn id="107" dur="1000" fill="hold"/>
                                        <p:tgtEl>
                                          <p:spTgt spid="153"/>
                                        </p:tgtEl>
                                        <p:attrNameLst>
                                          <p:attrName>ppt_x</p:attrName>
                                        </p:attrNameLst>
                                      </p:cBhvr>
                                      <p:tavLst>
                                        <p:tav tm="0">
                                          <p:val>
                                            <p:strVal val="#ppt_x"/>
                                          </p:val>
                                        </p:tav>
                                        <p:tav tm="100000">
                                          <p:val>
                                            <p:strVal val="#ppt_x"/>
                                          </p:val>
                                        </p:tav>
                                      </p:tavLst>
                                    </p:anim>
                                    <p:anim calcmode="lin" valueType="num">
                                      <p:cBhvr>
                                        <p:cTn id="108" dur="1000" fill="hold"/>
                                        <p:tgtEl>
                                          <p:spTgt spid="153"/>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154"/>
                                        </p:tgtEl>
                                        <p:attrNameLst>
                                          <p:attrName>style.visibility</p:attrName>
                                        </p:attrNameLst>
                                      </p:cBhvr>
                                      <p:to>
                                        <p:strVal val="visible"/>
                                      </p:to>
                                    </p:set>
                                    <p:animEffect transition="in" filter="fade">
                                      <p:cBhvr>
                                        <p:cTn id="111" dur="1000"/>
                                        <p:tgtEl>
                                          <p:spTgt spid="154"/>
                                        </p:tgtEl>
                                      </p:cBhvr>
                                    </p:animEffect>
                                    <p:anim calcmode="lin" valueType="num">
                                      <p:cBhvr>
                                        <p:cTn id="112" dur="1000" fill="hold"/>
                                        <p:tgtEl>
                                          <p:spTgt spid="154"/>
                                        </p:tgtEl>
                                        <p:attrNameLst>
                                          <p:attrName>ppt_x</p:attrName>
                                        </p:attrNameLst>
                                      </p:cBhvr>
                                      <p:tavLst>
                                        <p:tav tm="0">
                                          <p:val>
                                            <p:strVal val="#ppt_x"/>
                                          </p:val>
                                        </p:tav>
                                        <p:tav tm="100000">
                                          <p:val>
                                            <p:strVal val="#ppt_x"/>
                                          </p:val>
                                        </p:tav>
                                      </p:tavLst>
                                    </p:anim>
                                    <p:anim calcmode="lin" valueType="num">
                                      <p:cBhvr>
                                        <p:cTn id="113" dur="1000" fill="hold"/>
                                        <p:tgtEl>
                                          <p:spTgt spid="154"/>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155"/>
                                        </p:tgtEl>
                                        <p:attrNameLst>
                                          <p:attrName>style.visibility</p:attrName>
                                        </p:attrNameLst>
                                      </p:cBhvr>
                                      <p:to>
                                        <p:strVal val="visible"/>
                                      </p:to>
                                    </p:set>
                                    <p:animEffect transition="in" filter="fade">
                                      <p:cBhvr>
                                        <p:cTn id="116" dur="1000"/>
                                        <p:tgtEl>
                                          <p:spTgt spid="155"/>
                                        </p:tgtEl>
                                      </p:cBhvr>
                                    </p:animEffect>
                                    <p:anim calcmode="lin" valueType="num">
                                      <p:cBhvr>
                                        <p:cTn id="117" dur="1000" fill="hold"/>
                                        <p:tgtEl>
                                          <p:spTgt spid="155"/>
                                        </p:tgtEl>
                                        <p:attrNameLst>
                                          <p:attrName>ppt_x</p:attrName>
                                        </p:attrNameLst>
                                      </p:cBhvr>
                                      <p:tavLst>
                                        <p:tav tm="0">
                                          <p:val>
                                            <p:strVal val="#ppt_x"/>
                                          </p:val>
                                        </p:tav>
                                        <p:tav tm="100000">
                                          <p:val>
                                            <p:strVal val="#ppt_x"/>
                                          </p:val>
                                        </p:tav>
                                      </p:tavLst>
                                    </p:anim>
                                    <p:anim calcmode="lin" valueType="num">
                                      <p:cBhvr>
                                        <p:cTn id="118" dur="1000" fill="hold"/>
                                        <p:tgtEl>
                                          <p:spTgt spid="155"/>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156"/>
                                        </p:tgtEl>
                                        <p:attrNameLst>
                                          <p:attrName>style.visibility</p:attrName>
                                        </p:attrNameLst>
                                      </p:cBhvr>
                                      <p:to>
                                        <p:strVal val="visible"/>
                                      </p:to>
                                    </p:set>
                                    <p:animEffect transition="in" filter="fade">
                                      <p:cBhvr>
                                        <p:cTn id="121" dur="1000"/>
                                        <p:tgtEl>
                                          <p:spTgt spid="156"/>
                                        </p:tgtEl>
                                      </p:cBhvr>
                                    </p:animEffect>
                                    <p:anim calcmode="lin" valueType="num">
                                      <p:cBhvr>
                                        <p:cTn id="122" dur="1000" fill="hold"/>
                                        <p:tgtEl>
                                          <p:spTgt spid="156"/>
                                        </p:tgtEl>
                                        <p:attrNameLst>
                                          <p:attrName>ppt_x</p:attrName>
                                        </p:attrNameLst>
                                      </p:cBhvr>
                                      <p:tavLst>
                                        <p:tav tm="0">
                                          <p:val>
                                            <p:strVal val="#ppt_x"/>
                                          </p:val>
                                        </p:tav>
                                        <p:tav tm="100000">
                                          <p:val>
                                            <p:strVal val="#ppt_x"/>
                                          </p:val>
                                        </p:tav>
                                      </p:tavLst>
                                    </p:anim>
                                    <p:anim calcmode="lin" valueType="num">
                                      <p:cBhvr>
                                        <p:cTn id="123" dur="1000" fill="hold"/>
                                        <p:tgtEl>
                                          <p:spTgt spid="156"/>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157"/>
                                        </p:tgtEl>
                                        <p:attrNameLst>
                                          <p:attrName>style.visibility</p:attrName>
                                        </p:attrNameLst>
                                      </p:cBhvr>
                                      <p:to>
                                        <p:strVal val="visible"/>
                                      </p:to>
                                    </p:set>
                                    <p:animEffect transition="in" filter="fade">
                                      <p:cBhvr>
                                        <p:cTn id="126" dur="1000"/>
                                        <p:tgtEl>
                                          <p:spTgt spid="157"/>
                                        </p:tgtEl>
                                      </p:cBhvr>
                                    </p:animEffect>
                                    <p:anim calcmode="lin" valueType="num">
                                      <p:cBhvr>
                                        <p:cTn id="127" dur="1000" fill="hold"/>
                                        <p:tgtEl>
                                          <p:spTgt spid="157"/>
                                        </p:tgtEl>
                                        <p:attrNameLst>
                                          <p:attrName>ppt_x</p:attrName>
                                        </p:attrNameLst>
                                      </p:cBhvr>
                                      <p:tavLst>
                                        <p:tav tm="0">
                                          <p:val>
                                            <p:strVal val="#ppt_x"/>
                                          </p:val>
                                        </p:tav>
                                        <p:tav tm="100000">
                                          <p:val>
                                            <p:strVal val="#ppt_x"/>
                                          </p:val>
                                        </p:tav>
                                      </p:tavLst>
                                    </p:anim>
                                    <p:anim calcmode="lin" valueType="num">
                                      <p:cBhvr>
                                        <p:cTn id="128" dur="1000" fill="hold"/>
                                        <p:tgtEl>
                                          <p:spTgt spid="157"/>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58"/>
                                        </p:tgtEl>
                                        <p:attrNameLst>
                                          <p:attrName>style.visibility</p:attrName>
                                        </p:attrNameLst>
                                      </p:cBhvr>
                                      <p:to>
                                        <p:strVal val="visible"/>
                                      </p:to>
                                    </p:set>
                                    <p:animEffect transition="in" filter="fade">
                                      <p:cBhvr>
                                        <p:cTn id="131" dur="1000"/>
                                        <p:tgtEl>
                                          <p:spTgt spid="158"/>
                                        </p:tgtEl>
                                      </p:cBhvr>
                                    </p:animEffect>
                                    <p:anim calcmode="lin" valueType="num">
                                      <p:cBhvr>
                                        <p:cTn id="132" dur="1000" fill="hold"/>
                                        <p:tgtEl>
                                          <p:spTgt spid="158"/>
                                        </p:tgtEl>
                                        <p:attrNameLst>
                                          <p:attrName>ppt_x</p:attrName>
                                        </p:attrNameLst>
                                      </p:cBhvr>
                                      <p:tavLst>
                                        <p:tav tm="0">
                                          <p:val>
                                            <p:strVal val="#ppt_x"/>
                                          </p:val>
                                        </p:tav>
                                        <p:tav tm="100000">
                                          <p:val>
                                            <p:strVal val="#ppt_x"/>
                                          </p:val>
                                        </p:tav>
                                      </p:tavLst>
                                    </p:anim>
                                    <p:anim calcmode="lin" valueType="num">
                                      <p:cBhvr>
                                        <p:cTn id="133" dur="1000" fill="hold"/>
                                        <p:tgtEl>
                                          <p:spTgt spid="158"/>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159"/>
                                        </p:tgtEl>
                                        <p:attrNameLst>
                                          <p:attrName>style.visibility</p:attrName>
                                        </p:attrNameLst>
                                      </p:cBhvr>
                                      <p:to>
                                        <p:strVal val="visible"/>
                                      </p:to>
                                    </p:set>
                                    <p:animEffect transition="in" filter="fade">
                                      <p:cBhvr>
                                        <p:cTn id="136" dur="1000"/>
                                        <p:tgtEl>
                                          <p:spTgt spid="159"/>
                                        </p:tgtEl>
                                      </p:cBhvr>
                                    </p:animEffect>
                                    <p:anim calcmode="lin" valueType="num">
                                      <p:cBhvr>
                                        <p:cTn id="137" dur="1000" fill="hold"/>
                                        <p:tgtEl>
                                          <p:spTgt spid="159"/>
                                        </p:tgtEl>
                                        <p:attrNameLst>
                                          <p:attrName>ppt_x</p:attrName>
                                        </p:attrNameLst>
                                      </p:cBhvr>
                                      <p:tavLst>
                                        <p:tav tm="0">
                                          <p:val>
                                            <p:strVal val="#ppt_x"/>
                                          </p:val>
                                        </p:tav>
                                        <p:tav tm="100000">
                                          <p:val>
                                            <p:strVal val="#ppt_x"/>
                                          </p:val>
                                        </p:tav>
                                      </p:tavLst>
                                    </p:anim>
                                    <p:anim calcmode="lin" valueType="num">
                                      <p:cBhvr>
                                        <p:cTn id="138" dur="1000" fill="hold"/>
                                        <p:tgtEl>
                                          <p:spTgt spid="159"/>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60"/>
                                        </p:tgtEl>
                                        <p:attrNameLst>
                                          <p:attrName>style.visibility</p:attrName>
                                        </p:attrNameLst>
                                      </p:cBhvr>
                                      <p:to>
                                        <p:strVal val="visible"/>
                                      </p:to>
                                    </p:set>
                                    <p:animEffect transition="in" filter="fade">
                                      <p:cBhvr>
                                        <p:cTn id="141" dur="1000"/>
                                        <p:tgtEl>
                                          <p:spTgt spid="160"/>
                                        </p:tgtEl>
                                      </p:cBhvr>
                                    </p:animEffect>
                                    <p:anim calcmode="lin" valueType="num">
                                      <p:cBhvr>
                                        <p:cTn id="142" dur="1000" fill="hold"/>
                                        <p:tgtEl>
                                          <p:spTgt spid="160"/>
                                        </p:tgtEl>
                                        <p:attrNameLst>
                                          <p:attrName>ppt_x</p:attrName>
                                        </p:attrNameLst>
                                      </p:cBhvr>
                                      <p:tavLst>
                                        <p:tav tm="0">
                                          <p:val>
                                            <p:strVal val="#ppt_x"/>
                                          </p:val>
                                        </p:tav>
                                        <p:tav tm="100000">
                                          <p:val>
                                            <p:strVal val="#ppt_x"/>
                                          </p:val>
                                        </p:tav>
                                      </p:tavLst>
                                    </p:anim>
                                    <p:anim calcmode="lin" valueType="num">
                                      <p:cBhvr>
                                        <p:cTn id="143" dur="1000" fill="hold"/>
                                        <p:tgtEl>
                                          <p:spTgt spid="160"/>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161"/>
                                        </p:tgtEl>
                                        <p:attrNameLst>
                                          <p:attrName>style.visibility</p:attrName>
                                        </p:attrNameLst>
                                      </p:cBhvr>
                                      <p:to>
                                        <p:strVal val="visible"/>
                                      </p:to>
                                    </p:set>
                                    <p:animEffect transition="in" filter="fade">
                                      <p:cBhvr>
                                        <p:cTn id="146" dur="1000"/>
                                        <p:tgtEl>
                                          <p:spTgt spid="161"/>
                                        </p:tgtEl>
                                      </p:cBhvr>
                                    </p:animEffect>
                                    <p:anim calcmode="lin" valueType="num">
                                      <p:cBhvr>
                                        <p:cTn id="147" dur="1000" fill="hold"/>
                                        <p:tgtEl>
                                          <p:spTgt spid="161"/>
                                        </p:tgtEl>
                                        <p:attrNameLst>
                                          <p:attrName>ppt_x</p:attrName>
                                        </p:attrNameLst>
                                      </p:cBhvr>
                                      <p:tavLst>
                                        <p:tav tm="0">
                                          <p:val>
                                            <p:strVal val="#ppt_x"/>
                                          </p:val>
                                        </p:tav>
                                        <p:tav tm="100000">
                                          <p:val>
                                            <p:strVal val="#ppt_x"/>
                                          </p:val>
                                        </p:tav>
                                      </p:tavLst>
                                    </p:anim>
                                    <p:anim calcmode="lin" valueType="num">
                                      <p:cBhvr>
                                        <p:cTn id="148" dur="1000" fill="hold"/>
                                        <p:tgtEl>
                                          <p:spTgt spid="161"/>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62"/>
                                        </p:tgtEl>
                                        <p:attrNameLst>
                                          <p:attrName>style.visibility</p:attrName>
                                        </p:attrNameLst>
                                      </p:cBhvr>
                                      <p:to>
                                        <p:strVal val="visible"/>
                                      </p:to>
                                    </p:set>
                                    <p:animEffect transition="in" filter="fade">
                                      <p:cBhvr>
                                        <p:cTn id="151" dur="1000"/>
                                        <p:tgtEl>
                                          <p:spTgt spid="162"/>
                                        </p:tgtEl>
                                      </p:cBhvr>
                                    </p:animEffect>
                                    <p:anim calcmode="lin" valueType="num">
                                      <p:cBhvr>
                                        <p:cTn id="152" dur="1000" fill="hold"/>
                                        <p:tgtEl>
                                          <p:spTgt spid="162"/>
                                        </p:tgtEl>
                                        <p:attrNameLst>
                                          <p:attrName>ppt_x</p:attrName>
                                        </p:attrNameLst>
                                      </p:cBhvr>
                                      <p:tavLst>
                                        <p:tav tm="0">
                                          <p:val>
                                            <p:strVal val="#ppt_x"/>
                                          </p:val>
                                        </p:tav>
                                        <p:tav tm="100000">
                                          <p:val>
                                            <p:strVal val="#ppt_x"/>
                                          </p:val>
                                        </p:tav>
                                      </p:tavLst>
                                    </p:anim>
                                    <p:anim calcmode="lin" valueType="num">
                                      <p:cBhvr>
                                        <p:cTn id="153" dur="1000" fill="hold"/>
                                        <p:tgtEl>
                                          <p:spTgt spid="162"/>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163"/>
                                        </p:tgtEl>
                                        <p:attrNameLst>
                                          <p:attrName>style.visibility</p:attrName>
                                        </p:attrNameLst>
                                      </p:cBhvr>
                                      <p:to>
                                        <p:strVal val="visible"/>
                                      </p:to>
                                    </p:set>
                                    <p:animEffect transition="in" filter="fade">
                                      <p:cBhvr>
                                        <p:cTn id="156" dur="1000"/>
                                        <p:tgtEl>
                                          <p:spTgt spid="163"/>
                                        </p:tgtEl>
                                      </p:cBhvr>
                                    </p:animEffect>
                                    <p:anim calcmode="lin" valueType="num">
                                      <p:cBhvr>
                                        <p:cTn id="157" dur="1000" fill="hold"/>
                                        <p:tgtEl>
                                          <p:spTgt spid="163"/>
                                        </p:tgtEl>
                                        <p:attrNameLst>
                                          <p:attrName>ppt_x</p:attrName>
                                        </p:attrNameLst>
                                      </p:cBhvr>
                                      <p:tavLst>
                                        <p:tav tm="0">
                                          <p:val>
                                            <p:strVal val="#ppt_x"/>
                                          </p:val>
                                        </p:tav>
                                        <p:tav tm="100000">
                                          <p:val>
                                            <p:strVal val="#ppt_x"/>
                                          </p:val>
                                        </p:tav>
                                      </p:tavLst>
                                    </p:anim>
                                    <p:anim calcmode="lin" valueType="num">
                                      <p:cBhvr>
                                        <p:cTn id="158" dur="1000" fill="hold"/>
                                        <p:tgtEl>
                                          <p:spTgt spid="163"/>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164"/>
                                        </p:tgtEl>
                                        <p:attrNameLst>
                                          <p:attrName>style.visibility</p:attrName>
                                        </p:attrNameLst>
                                      </p:cBhvr>
                                      <p:to>
                                        <p:strVal val="visible"/>
                                      </p:to>
                                    </p:set>
                                    <p:animEffect transition="in" filter="fade">
                                      <p:cBhvr>
                                        <p:cTn id="161" dur="1000"/>
                                        <p:tgtEl>
                                          <p:spTgt spid="164"/>
                                        </p:tgtEl>
                                      </p:cBhvr>
                                    </p:animEffect>
                                    <p:anim calcmode="lin" valueType="num">
                                      <p:cBhvr>
                                        <p:cTn id="162" dur="1000" fill="hold"/>
                                        <p:tgtEl>
                                          <p:spTgt spid="164"/>
                                        </p:tgtEl>
                                        <p:attrNameLst>
                                          <p:attrName>ppt_x</p:attrName>
                                        </p:attrNameLst>
                                      </p:cBhvr>
                                      <p:tavLst>
                                        <p:tav tm="0">
                                          <p:val>
                                            <p:strVal val="#ppt_x"/>
                                          </p:val>
                                        </p:tav>
                                        <p:tav tm="100000">
                                          <p:val>
                                            <p:strVal val="#ppt_x"/>
                                          </p:val>
                                        </p:tav>
                                      </p:tavLst>
                                    </p:anim>
                                    <p:anim calcmode="lin" valueType="num">
                                      <p:cBhvr>
                                        <p:cTn id="163" dur="1000" fill="hold"/>
                                        <p:tgtEl>
                                          <p:spTgt spid="164"/>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165"/>
                                        </p:tgtEl>
                                        <p:attrNameLst>
                                          <p:attrName>style.visibility</p:attrName>
                                        </p:attrNameLst>
                                      </p:cBhvr>
                                      <p:to>
                                        <p:strVal val="visible"/>
                                      </p:to>
                                    </p:set>
                                    <p:animEffect transition="in" filter="fade">
                                      <p:cBhvr>
                                        <p:cTn id="166" dur="1000"/>
                                        <p:tgtEl>
                                          <p:spTgt spid="165"/>
                                        </p:tgtEl>
                                      </p:cBhvr>
                                    </p:animEffect>
                                    <p:anim calcmode="lin" valueType="num">
                                      <p:cBhvr>
                                        <p:cTn id="167" dur="1000" fill="hold"/>
                                        <p:tgtEl>
                                          <p:spTgt spid="165"/>
                                        </p:tgtEl>
                                        <p:attrNameLst>
                                          <p:attrName>ppt_x</p:attrName>
                                        </p:attrNameLst>
                                      </p:cBhvr>
                                      <p:tavLst>
                                        <p:tav tm="0">
                                          <p:val>
                                            <p:strVal val="#ppt_x"/>
                                          </p:val>
                                        </p:tav>
                                        <p:tav tm="100000">
                                          <p:val>
                                            <p:strVal val="#ppt_x"/>
                                          </p:val>
                                        </p:tav>
                                      </p:tavLst>
                                    </p:anim>
                                    <p:anim calcmode="lin" valueType="num">
                                      <p:cBhvr>
                                        <p:cTn id="168" dur="1000" fill="hold"/>
                                        <p:tgtEl>
                                          <p:spTgt spid="165"/>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166"/>
                                        </p:tgtEl>
                                        <p:attrNameLst>
                                          <p:attrName>style.visibility</p:attrName>
                                        </p:attrNameLst>
                                      </p:cBhvr>
                                      <p:to>
                                        <p:strVal val="visible"/>
                                      </p:to>
                                    </p:set>
                                    <p:animEffect transition="in" filter="fade">
                                      <p:cBhvr>
                                        <p:cTn id="171" dur="1000"/>
                                        <p:tgtEl>
                                          <p:spTgt spid="166"/>
                                        </p:tgtEl>
                                      </p:cBhvr>
                                    </p:animEffect>
                                    <p:anim calcmode="lin" valueType="num">
                                      <p:cBhvr>
                                        <p:cTn id="172" dur="1000" fill="hold"/>
                                        <p:tgtEl>
                                          <p:spTgt spid="166"/>
                                        </p:tgtEl>
                                        <p:attrNameLst>
                                          <p:attrName>ppt_x</p:attrName>
                                        </p:attrNameLst>
                                      </p:cBhvr>
                                      <p:tavLst>
                                        <p:tav tm="0">
                                          <p:val>
                                            <p:strVal val="#ppt_x"/>
                                          </p:val>
                                        </p:tav>
                                        <p:tav tm="100000">
                                          <p:val>
                                            <p:strVal val="#ppt_x"/>
                                          </p:val>
                                        </p:tav>
                                      </p:tavLst>
                                    </p:anim>
                                    <p:anim calcmode="lin" valueType="num">
                                      <p:cBhvr>
                                        <p:cTn id="173" dur="1000" fill="hold"/>
                                        <p:tgtEl>
                                          <p:spTgt spid="166"/>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167"/>
                                        </p:tgtEl>
                                        <p:attrNameLst>
                                          <p:attrName>style.visibility</p:attrName>
                                        </p:attrNameLst>
                                      </p:cBhvr>
                                      <p:to>
                                        <p:strVal val="visible"/>
                                      </p:to>
                                    </p:set>
                                    <p:animEffect transition="in" filter="fade">
                                      <p:cBhvr>
                                        <p:cTn id="176" dur="1000"/>
                                        <p:tgtEl>
                                          <p:spTgt spid="167"/>
                                        </p:tgtEl>
                                      </p:cBhvr>
                                    </p:animEffect>
                                    <p:anim calcmode="lin" valueType="num">
                                      <p:cBhvr>
                                        <p:cTn id="177" dur="1000" fill="hold"/>
                                        <p:tgtEl>
                                          <p:spTgt spid="167"/>
                                        </p:tgtEl>
                                        <p:attrNameLst>
                                          <p:attrName>ppt_x</p:attrName>
                                        </p:attrNameLst>
                                      </p:cBhvr>
                                      <p:tavLst>
                                        <p:tav tm="0">
                                          <p:val>
                                            <p:strVal val="#ppt_x"/>
                                          </p:val>
                                        </p:tav>
                                        <p:tav tm="100000">
                                          <p:val>
                                            <p:strVal val="#ppt_x"/>
                                          </p:val>
                                        </p:tav>
                                      </p:tavLst>
                                    </p:anim>
                                    <p:anim calcmode="lin" valueType="num">
                                      <p:cBhvr>
                                        <p:cTn id="178" dur="1000" fill="hold"/>
                                        <p:tgtEl>
                                          <p:spTgt spid="167"/>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168"/>
                                        </p:tgtEl>
                                        <p:attrNameLst>
                                          <p:attrName>style.visibility</p:attrName>
                                        </p:attrNameLst>
                                      </p:cBhvr>
                                      <p:to>
                                        <p:strVal val="visible"/>
                                      </p:to>
                                    </p:set>
                                    <p:animEffect transition="in" filter="fade">
                                      <p:cBhvr>
                                        <p:cTn id="181" dur="1000"/>
                                        <p:tgtEl>
                                          <p:spTgt spid="168"/>
                                        </p:tgtEl>
                                      </p:cBhvr>
                                    </p:animEffect>
                                    <p:anim calcmode="lin" valueType="num">
                                      <p:cBhvr>
                                        <p:cTn id="182" dur="1000" fill="hold"/>
                                        <p:tgtEl>
                                          <p:spTgt spid="168"/>
                                        </p:tgtEl>
                                        <p:attrNameLst>
                                          <p:attrName>ppt_x</p:attrName>
                                        </p:attrNameLst>
                                      </p:cBhvr>
                                      <p:tavLst>
                                        <p:tav tm="0">
                                          <p:val>
                                            <p:strVal val="#ppt_x"/>
                                          </p:val>
                                        </p:tav>
                                        <p:tav tm="100000">
                                          <p:val>
                                            <p:strVal val="#ppt_x"/>
                                          </p:val>
                                        </p:tav>
                                      </p:tavLst>
                                    </p:anim>
                                    <p:anim calcmode="lin" valueType="num">
                                      <p:cBhvr>
                                        <p:cTn id="183" dur="1000" fill="hold"/>
                                        <p:tgtEl>
                                          <p:spTgt spid="168"/>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169"/>
                                        </p:tgtEl>
                                        <p:attrNameLst>
                                          <p:attrName>style.visibility</p:attrName>
                                        </p:attrNameLst>
                                      </p:cBhvr>
                                      <p:to>
                                        <p:strVal val="visible"/>
                                      </p:to>
                                    </p:set>
                                    <p:animEffect transition="in" filter="fade">
                                      <p:cBhvr>
                                        <p:cTn id="186" dur="1000"/>
                                        <p:tgtEl>
                                          <p:spTgt spid="169"/>
                                        </p:tgtEl>
                                      </p:cBhvr>
                                    </p:animEffect>
                                    <p:anim calcmode="lin" valueType="num">
                                      <p:cBhvr>
                                        <p:cTn id="187" dur="1000" fill="hold"/>
                                        <p:tgtEl>
                                          <p:spTgt spid="169"/>
                                        </p:tgtEl>
                                        <p:attrNameLst>
                                          <p:attrName>ppt_x</p:attrName>
                                        </p:attrNameLst>
                                      </p:cBhvr>
                                      <p:tavLst>
                                        <p:tav tm="0">
                                          <p:val>
                                            <p:strVal val="#ppt_x"/>
                                          </p:val>
                                        </p:tav>
                                        <p:tav tm="100000">
                                          <p:val>
                                            <p:strVal val="#ppt_x"/>
                                          </p:val>
                                        </p:tav>
                                      </p:tavLst>
                                    </p:anim>
                                    <p:anim calcmode="lin" valueType="num">
                                      <p:cBhvr>
                                        <p:cTn id="188" dur="1000" fill="hold"/>
                                        <p:tgtEl>
                                          <p:spTgt spid="169"/>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170"/>
                                        </p:tgtEl>
                                        <p:attrNameLst>
                                          <p:attrName>style.visibility</p:attrName>
                                        </p:attrNameLst>
                                      </p:cBhvr>
                                      <p:to>
                                        <p:strVal val="visible"/>
                                      </p:to>
                                    </p:set>
                                    <p:animEffect transition="in" filter="fade">
                                      <p:cBhvr>
                                        <p:cTn id="191" dur="1000"/>
                                        <p:tgtEl>
                                          <p:spTgt spid="170"/>
                                        </p:tgtEl>
                                      </p:cBhvr>
                                    </p:animEffect>
                                    <p:anim calcmode="lin" valueType="num">
                                      <p:cBhvr>
                                        <p:cTn id="192" dur="1000" fill="hold"/>
                                        <p:tgtEl>
                                          <p:spTgt spid="170"/>
                                        </p:tgtEl>
                                        <p:attrNameLst>
                                          <p:attrName>ppt_x</p:attrName>
                                        </p:attrNameLst>
                                      </p:cBhvr>
                                      <p:tavLst>
                                        <p:tav tm="0">
                                          <p:val>
                                            <p:strVal val="#ppt_x"/>
                                          </p:val>
                                        </p:tav>
                                        <p:tav tm="100000">
                                          <p:val>
                                            <p:strVal val="#ppt_x"/>
                                          </p:val>
                                        </p:tav>
                                      </p:tavLst>
                                    </p:anim>
                                    <p:anim calcmode="lin" valueType="num">
                                      <p:cBhvr>
                                        <p:cTn id="193"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42" presetClass="entr" presetSubtype="0" fill="hold" grpId="0" nodeType="clickEffect">
                                  <p:stCondLst>
                                    <p:cond delay="0"/>
                                  </p:stCondLst>
                                  <p:childTnLst>
                                    <p:set>
                                      <p:cBhvr>
                                        <p:cTn id="197" dur="1" fill="hold">
                                          <p:stCondLst>
                                            <p:cond delay="0"/>
                                          </p:stCondLst>
                                        </p:cTn>
                                        <p:tgtEl>
                                          <p:spTgt spid="115"/>
                                        </p:tgtEl>
                                        <p:attrNameLst>
                                          <p:attrName>style.visibility</p:attrName>
                                        </p:attrNameLst>
                                      </p:cBhvr>
                                      <p:to>
                                        <p:strVal val="visible"/>
                                      </p:to>
                                    </p:set>
                                    <p:animEffect transition="in" filter="fade">
                                      <p:cBhvr>
                                        <p:cTn id="198" dur="1000"/>
                                        <p:tgtEl>
                                          <p:spTgt spid="115"/>
                                        </p:tgtEl>
                                      </p:cBhvr>
                                    </p:animEffect>
                                    <p:anim calcmode="lin" valueType="num">
                                      <p:cBhvr>
                                        <p:cTn id="199" dur="1000" fill="hold"/>
                                        <p:tgtEl>
                                          <p:spTgt spid="115"/>
                                        </p:tgtEl>
                                        <p:attrNameLst>
                                          <p:attrName>ppt_x</p:attrName>
                                        </p:attrNameLst>
                                      </p:cBhvr>
                                      <p:tavLst>
                                        <p:tav tm="0">
                                          <p:val>
                                            <p:strVal val="#ppt_x"/>
                                          </p:val>
                                        </p:tav>
                                        <p:tav tm="100000">
                                          <p:val>
                                            <p:strVal val="#ppt_x"/>
                                          </p:val>
                                        </p:tav>
                                      </p:tavLst>
                                    </p:anim>
                                    <p:anim calcmode="lin" valueType="num">
                                      <p:cBhvr>
                                        <p:cTn id="200" dur="1000" fill="hold"/>
                                        <p:tgtEl>
                                          <p:spTgt spid="115"/>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116"/>
                                        </p:tgtEl>
                                        <p:attrNameLst>
                                          <p:attrName>style.visibility</p:attrName>
                                        </p:attrNameLst>
                                      </p:cBhvr>
                                      <p:to>
                                        <p:strVal val="visible"/>
                                      </p:to>
                                    </p:set>
                                    <p:animEffect transition="in" filter="fade">
                                      <p:cBhvr>
                                        <p:cTn id="203" dur="1000"/>
                                        <p:tgtEl>
                                          <p:spTgt spid="116"/>
                                        </p:tgtEl>
                                      </p:cBhvr>
                                    </p:animEffect>
                                    <p:anim calcmode="lin" valueType="num">
                                      <p:cBhvr>
                                        <p:cTn id="204" dur="1000" fill="hold"/>
                                        <p:tgtEl>
                                          <p:spTgt spid="116"/>
                                        </p:tgtEl>
                                        <p:attrNameLst>
                                          <p:attrName>ppt_x</p:attrName>
                                        </p:attrNameLst>
                                      </p:cBhvr>
                                      <p:tavLst>
                                        <p:tav tm="0">
                                          <p:val>
                                            <p:strVal val="#ppt_x"/>
                                          </p:val>
                                        </p:tav>
                                        <p:tav tm="100000">
                                          <p:val>
                                            <p:strVal val="#ppt_x"/>
                                          </p:val>
                                        </p:tav>
                                      </p:tavLst>
                                    </p:anim>
                                    <p:anim calcmode="lin" valueType="num">
                                      <p:cBhvr>
                                        <p:cTn id="205" dur="1000" fill="hold"/>
                                        <p:tgtEl>
                                          <p:spTgt spid="116"/>
                                        </p:tgtEl>
                                        <p:attrNameLst>
                                          <p:attrName>ppt_y</p:attrName>
                                        </p:attrNameLst>
                                      </p:cBhvr>
                                      <p:tavLst>
                                        <p:tav tm="0">
                                          <p:val>
                                            <p:strVal val="#ppt_y+.1"/>
                                          </p:val>
                                        </p:tav>
                                        <p:tav tm="100000">
                                          <p:val>
                                            <p:strVal val="#ppt_y"/>
                                          </p:val>
                                        </p:tav>
                                      </p:tavLst>
                                    </p:anim>
                                  </p:childTnLst>
                                </p:cTn>
                              </p:par>
                              <p:par>
                                <p:cTn id="206" presetID="42" presetClass="entr" presetSubtype="0" fill="hold" grpId="0" nodeType="withEffect">
                                  <p:stCondLst>
                                    <p:cond delay="0"/>
                                  </p:stCondLst>
                                  <p:childTnLst>
                                    <p:set>
                                      <p:cBhvr>
                                        <p:cTn id="207" dur="1" fill="hold">
                                          <p:stCondLst>
                                            <p:cond delay="0"/>
                                          </p:stCondLst>
                                        </p:cTn>
                                        <p:tgtEl>
                                          <p:spTgt spid="117"/>
                                        </p:tgtEl>
                                        <p:attrNameLst>
                                          <p:attrName>style.visibility</p:attrName>
                                        </p:attrNameLst>
                                      </p:cBhvr>
                                      <p:to>
                                        <p:strVal val="visible"/>
                                      </p:to>
                                    </p:set>
                                    <p:animEffect transition="in" filter="fade">
                                      <p:cBhvr>
                                        <p:cTn id="208" dur="1000"/>
                                        <p:tgtEl>
                                          <p:spTgt spid="117"/>
                                        </p:tgtEl>
                                      </p:cBhvr>
                                    </p:animEffect>
                                    <p:anim calcmode="lin" valueType="num">
                                      <p:cBhvr>
                                        <p:cTn id="209" dur="1000" fill="hold"/>
                                        <p:tgtEl>
                                          <p:spTgt spid="117"/>
                                        </p:tgtEl>
                                        <p:attrNameLst>
                                          <p:attrName>ppt_x</p:attrName>
                                        </p:attrNameLst>
                                      </p:cBhvr>
                                      <p:tavLst>
                                        <p:tav tm="0">
                                          <p:val>
                                            <p:strVal val="#ppt_x"/>
                                          </p:val>
                                        </p:tav>
                                        <p:tav tm="100000">
                                          <p:val>
                                            <p:strVal val="#ppt_x"/>
                                          </p:val>
                                        </p:tav>
                                      </p:tavLst>
                                    </p:anim>
                                    <p:anim calcmode="lin" valueType="num">
                                      <p:cBhvr>
                                        <p:cTn id="210" dur="1000" fill="hold"/>
                                        <p:tgtEl>
                                          <p:spTgt spid="117"/>
                                        </p:tgtEl>
                                        <p:attrNameLst>
                                          <p:attrName>ppt_y</p:attrName>
                                        </p:attrNameLst>
                                      </p:cBhvr>
                                      <p:tavLst>
                                        <p:tav tm="0">
                                          <p:val>
                                            <p:strVal val="#ppt_y+.1"/>
                                          </p:val>
                                        </p:tav>
                                        <p:tav tm="100000">
                                          <p:val>
                                            <p:strVal val="#ppt_y"/>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118"/>
                                        </p:tgtEl>
                                        <p:attrNameLst>
                                          <p:attrName>style.visibility</p:attrName>
                                        </p:attrNameLst>
                                      </p:cBhvr>
                                      <p:to>
                                        <p:strVal val="visible"/>
                                      </p:to>
                                    </p:set>
                                    <p:animEffect transition="in" filter="fade">
                                      <p:cBhvr>
                                        <p:cTn id="213" dur="1000"/>
                                        <p:tgtEl>
                                          <p:spTgt spid="118"/>
                                        </p:tgtEl>
                                      </p:cBhvr>
                                    </p:animEffect>
                                    <p:anim calcmode="lin" valueType="num">
                                      <p:cBhvr>
                                        <p:cTn id="214" dur="1000" fill="hold"/>
                                        <p:tgtEl>
                                          <p:spTgt spid="118"/>
                                        </p:tgtEl>
                                        <p:attrNameLst>
                                          <p:attrName>ppt_x</p:attrName>
                                        </p:attrNameLst>
                                      </p:cBhvr>
                                      <p:tavLst>
                                        <p:tav tm="0">
                                          <p:val>
                                            <p:strVal val="#ppt_x"/>
                                          </p:val>
                                        </p:tav>
                                        <p:tav tm="100000">
                                          <p:val>
                                            <p:strVal val="#ppt_x"/>
                                          </p:val>
                                        </p:tav>
                                      </p:tavLst>
                                    </p:anim>
                                    <p:anim calcmode="lin" valueType="num">
                                      <p:cBhvr>
                                        <p:cTn id="215" dur="1000" fill="hold"/>
                                        <p:tgtEl>
                                          <p:spTgt spid="118"/>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119"/>
                                        </p:tgtEl>
                                        <p:attrNameLst>
                                          <p:attrName>style.visibility</p:attrName>
                                        </p:attrNameLst>
                                      </p:cBhvr>
                                      <p:to>
                                        <p:strVal val="visible"/>
                                      </p:to>
                                    </p:set>
                                    <p:animEffect transition="in" filter="fade">
                                      <p:cBhvr>
                                        <p:cTn id="218" dur="1000"/>
                                        <p:tgtEl>
                                          <p:spTgt spid="119"/>
                                        </p:tgtEl>
                                      </p:cBhvr>
                                    </p:animEffect>
                                    <p:anim calcmode="lin" valueType="num">
                                      <p:cBhvr>
                                        <p:cTn id="219" dur="1000" fill="hold"/>
                                        <p:tgtEl>
                                          <p:spTgt spid="119"/>
                                        </p:tgtEl>
                                        <p:attrNameLst>
                                          <p:attrName>ppt_x</p:attrName>
                                        </p:attrNameLst>
                                      </p:cBhvr>
                                      <p:tavLst>
                                        <p:tav tm="0">
                                          <p:val>
                                            <p:strVal val="#ppt_x"/>
                                          </p:val>
                                        </p:tav>
                                        <p:tav tm="100000">
                                          <p:val>
                                            <p:strVal val="#ppt_x"/>
                                          </p:val>
                                        </p:tav>
                                      </p:tavLst>
                                    </p:anim>
                                    <p:anim calcmode="lin" valueType="num">
                                      <p:cBhvr>
                                        <p:cTn id="220" dur="1000" fill="hold"/>
                                        <p:tgtEl>
                                          <p:spTgt spid="119"/>
                                        </p:tgtEl>
                                        <p:attrNameLst>
                                          <p:attrName>ppt_y</p:attrName>
                                        </p:attrNameLst>
                                      </p:cBhvr>
                                      <p:tavLst>
                                        <p:tav tm="0">
                                          <p:val>
                                            <p:strVal val="#ppt_y+.1"/>
                                          </p:val>
                                        </p:tav>
                                        <p:tav tm="100000">
                                          <p:val>
                                            <p:strVal val="#ppt_y"/>
                                          </p:val>
                                        </p:tav>
                                      </p:tavLst>
                                    </p:anim>
                                  </p:childTnLst>
                                </p:cTn>
                              </p:par>
                              <p:par>
                                <p:cTn id="221" presetID="42" presetClass="entr" presetSubtype="0" fill="hold" grpId="0" nodeType="withEffect">
                                  <p:stCondLst>
                                    <p:cond delay="0"/>
                                  </p:stCondLst>
                                  <p:childTnLst>
                                    <p:set>
                                      <p:cBhvr>
                                        <p:cTn id="222" dur="1" fill="hold">
                                          <p:stCondLst>
                                            <p:cond delay="0"/>
                                          </p:stCondLst>
                                        </p:cTn>
                                        <p:tgtEl>
                                          <p:spTgt spid="120"/>
                                        </p:tgtEl>
                                        <p:attrNameLst>
                                          <p:attrName>style.visibility</p:attrName>
                                        </p:attrNameLst>
                                      </p:cBhvr>
                                      <p:to>
                                        <p:strVal val="visible"/>
                                      </p:to>
                                    </p:set>
                                    <p:animEffect transition="in" filter="fade">
                                      <p:cBhvr>
                                        <p:cTn id="223" dur="1000"/>
                                        <p:tgtEl>
                                          <p:spTgt spid="120"/>
                                        </p:tgtEl>
                                      </p:cBhvr>
                                    </p:animEffect>
                                    <p:anim calcmode="lin" valueType="num">
                                      <p:cBhvr>
                                        <p:cTn id="224" dur="1000" fill="hold"/>
                                        <p:tgtEl>
                                          <p:spTgt spid="120"/>
                                        </p:tgtEl>
                                        <p:attrNameLst>
                                          <p:attrName>ppt_x</p:attrName>
                                        </p:attrNameLst>
                                      </p:cBhvr>
                                      <p:tavLst>
                                        <p:tav tm="0">
                                          <p:val>
                                            <p:strVal val="#ppt_x"/>
                                          </p:val>
                                        </p:tav>
                                        <p:tav tm="100000">
                                          <p:val>
                                            <p:strVal val="#ppt_x"/>
                                          </p:val>
                                        </p:tav>
                                      </p:tavLst>
                                    </p:anim>
                                    <p:anim calcmode="lin" valueType="num">
                                      <p:cBhvr>
                                        <p:cTn id="225" dur="1000" fill="hold"/>
                                        <p:tgtEl>
                                          <p:spTgt spid="120"/>
                                        </p:tgtEl>
                                        <p:attrNameLst>
                                          <p:attrName>ppt_y</p:attrName>
                                        </p:attrNameLst>
                                      </p:cBhvr>
                                      <p:tavLst>
                                        <p:tav tm="0">
                                          <p:val>
                                            <p:strVal val="#ppt_y+.1"/>
                                          </p:val>
                                        </p:tav>
                                        <p:tav tm="100000">
                                          <p:val>
                                            <p:strVal val="#ppt_y"/>
                                          </p:val>
                                        </p:tav>
                                      </p:tavLst>
                                    </p:anim>
                                  </p:childTnLst>
                                </p:cTn>
                              </p:par>
                              <p:par>
                                <p:cTn id="226" presetID="42" presetClass="entr" presetSubtype="0" fill="hold" grpId="0" nodeType="withEffect">
                                  <p:stCondLst>
                                    <p:cond delay="0"/>
                                  </p:stCondLst>
                                  <p:childTnLst>
                                    <p:set>
                                      <p:cBhvr>
                                        <p:cTn id="227" dur="1" fill="hold">
                                          <p:stCondLst>
                                            <p:cond delay="0"/>
                                          </p:stCondLst>
                                        </p:cTn>
                                        <p:tgtEl>
                                          <p:spTgt spid="121"/>
                                        </p:tgtEl>
                                        <p:attrNameLst>
                                          <p:attrName>style.visibility</p:attrName>
                                        </p:attrNameLst>
                                      </p:cBhvr>
                                      <p:to>
                                        <p:strVal val="visible"/>
                                      </p:to>
                                    </p:set>
                                    <p:animEffect transition="in" filter="fade">
                                      <p:cBhvr>
                                        <p:cTn id="228" dur="1000"/>
                                        <p:tgtEl>
                                          <p:spTgt spid="121"/>
                                        </p:tgtEl>
                                      </p:cBhvr>
                                    </p:animEffect>
                                    <p:anim calcmode="lin" valueType="num">
                                      <p:cBhvr>
                                        <p:cTn id="229" dur="1000" fill="hold"/>
                                        <p:tgtEl>
                                          <p:spTgt spid="121"/>
                                        </p:tgtEl>
                                        <p:attrNameLst>
                                          <p:attrName>ppt_x</p:attrName>
                                        </p:attrNameLst>
                                      </p:cBhvr>
                                      <p:tavLst>
                                        <p:tav tm="0">
                                          <p:val>
                                            <p:strVal val="#ppt_x"/>
                                          </p:val>
                                        </p:tav>
                                        <p:tav tm="100000">
                                          <p:val>
                                            <p:strVal val="#ppt_x"/>
                                          </p:val>
                                        </p:tav>
                                      </p:tavLst>
                                    </p:anim>
                                    <p:anim calcmode="lin" valueType="num">
                                      <p:cBhvr>
                                        <p:cTn id="230" dur="1000" fill="hold"/>
                                        <p:tgtEl>
                                          <p:spTgt spid="121"/>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122"/>
                                        </p:tgtEl>
                                        <p:attrNameLst>
                                          <p:attrName>style.visibility</p:attrName>
                                        </p:attrNameLst>
                                      </p:cBhvr>
                                      <p:to>
                                        <p:strVal val="visible"/>
                                      </p:to>
                                    </p:set>
                                    <p:animEffect transition="in" filter="fade">
                                      <p:cBhvr>
                                        <p:cTn id="233" dur="1000"/>
                                        <p:tgtEl>
                                          <p:spTgt spid="122"/>
                                        </p:tgtEl>
                                      </p:cBhvr>
                                    </p:animEffect>
                                    <p:anim calcmode="lin" valueType="num">
                                      <p:cBhvr>
                                        <p:cTn id="234" dur="1000" fill="hold"/>
                                        <p:tgtEl>
                                          <p:spTgt spid="122"/>
                                        </p:tgtEl>
                                        <p:attrNameLst>
                                          <p:attrName>ppt_x</p:attrName>
                                        </p:attrNameLst>
                                      </p:cBhvr>
                                      <p:tavLst>
                                        <p:tav tm="0">
                                          <p:val>
                                            <p:strVal val="#ppt_x"/>
                                          </p:val>
                                        </p:tav>
                                        <p:tav tm="100000">
                                          <p:val>
                                            <p:strVal val="#ppt_x"/>
                                          </p:val>
                                        </p:tav>
                                      </p:tavLst>
                                    </p:anim>
                                    <p:anim calcmode="lin" valueType="num">
                                      <p:cBhvr>
                                        <p:cTn id="235" dur="1000" fill="hold"/>
                                        <p:tgtEl>
                                          <p:spTgt spid="122"/>
                                        </p:tgtEl>
                                        <p:attrNameLst>
                                          <p:attrName>ppt_y</p:attrName>
                                        </p:attrNameLst>
                                      </p:cBhvr>
                                      <p:tavLst>
                                        <p:tav tm="0">
                                          <p:val>
                                            <p:strVal val="#ppt_y+.1"/>
                                          </p:val>
                                        </p:tav>
                                        <p:tav tm="100000">
                                          <p:val>
                                            <p:strVal val="#ppt_y"/>
                                          </p:val>
                                        </p:tav>
                                      </p:tavLst>
                                    </p:anim>
                                  </p:childTnLst>
                                </p:cTn>
                              </p:par>
                              <p:par>
                                <p:cTn id="236" presetID="42" presetClass="entr" presetSubtype="0" fill="hold" grpId="0" nodeType="withEffect">
                                  <p:stCondLst>
                                    <p:cond delay="0"/>
                                  </p:stCondLst>
                                  <p:childTnLst>
                                    <p:set>
                                      <p:cBhvr>
                                        <p:cTn id="237" dur="1" fill="hold">
                                          <p:stCondLst>
                                            <p:cond delay="0"/>
                                          </p:stCondLst>
                                        </p:cTn>
                                        <p:tgtEl>
                                          <p:spTgt spid="123"/>
                                        </p:tgtEl>
                                        <p:attrNameLst>
                                          <p:attrName>style.visibility</p:attrName>
                                        </p:attrNameLst>
                                      </p:cBhvr>
                                      <p:to>
                                        <p:strVal val="visible"/>
                                      </p:to>
                                    </p:set>
                                    <p:animEffect transition="in" filter="fade">
                                      <p:cBhvr>
                                        <p:cTn id="238" dur="1000"/>
                                        <p:tgtEl>
                                          <p:spTgt spid="123"/>
                                        </p:tgtEl>
                                      </p:cBhvr>
                                    </p:animEffect>
                                    <p:anim calcmode="lin" valueType="num">
                                      <p:cBhvr>
                                        <p:cTn id="239" dur="1000" fill="hold"/>
                                        <p:tgtEl>
                                          <p:spTgt spid="123"/>
                                        </p:tgtEl>
                                        <p:attrNameLst>
                                          <p:attrName>ppt_x</p:attrName>
                                        </p:attrNameLst>
                                      </p:cBhvr>
                                      <p:tavLst>
                                        <p:tav tm="0">
                                          <p:val>
                                            <p:strVal val="#ppt_x"/>
                                          </p:val>
                                        </p:tav>
                                        <p:tav tm="100000">
                                          <p:val>
                                            <p:strVal val="#ppt_x"/>
                                          </p:val>
                                        </p:tav>
                                      </p:tavLst>
                                    </p:anim>
                                    <p:anim calcmode="lin" valueType="num">
                                      <p:cBhvr>
                                        <p:cTn id="240" dur="1000" fill="hold"/>
                                        <p:tgtEl>
                                          <p:spTgt spid="123"/>
                                        </p:tgtEl>
                                        <p:attrNameLst>
                                          <p:attrName>ppt_y</p:attrName>
                                        </p:attrNameLst>
                                      </p:cBhvr>
                                      <p:tavLst>
                                        <p:tav tm="0">
                                          <p:val>
                                            <p:strVal val="#ppt_y+.1"/>
                                          </p:val>
                                        </p:tav>
                                        <p:tav tm="100000">
                                          <p:val>
                                            <p:strVal val="#ppt_y"/>
                                          </p:val>
                                        </p:tav>
                                      </p:tavLst>
                                    </p:anim>
                                  </p:childTnLst>
                                </p:cTn>
                              </p:par>
                              <p:par>
                                <p:cTn id="241" presetID="42" presetClass="entr" presetSubtype="0" fill="hold" grpId="0" nodeType="withEffect">
                                  <p:stCondLst>
                                    <p:cond delay="0"/>
                                  </p:stCondLst>
                                  <p:childTnLst>
                                    <p:set>
                                      <p:cBhvr>
                                        <p:cTn id="242" dur="1" fill="hold">
                                          <p:stCondLst>
                                            <p:cond delay="0"/>
                                          </p:stCondLst>
                                        </p:cTn>
                                        <p:tgtEl>
                                          <p:spTgt spid="124"/>
                                        </p:tgtEl>
                                        <p:attrNameLst>
                                          <p:attrName>style.visibility</p:attrName>
                                        </p:attrNameLst>
                                      </p:cBhvr>
                                      <p:to>
                                        <p:strVal val="visible"/>
                                      </p:to>
                                    </p:set>
                                    <p:animEffect transition="in" filter="fade">
                                      <p:cBhvr>
                                        <p:cTn id="243" dur="1000"/>
                                        <p:tgtEl>
                                          <p:spTgt spid="124"/>
                                        </p:tgtEl>
                                      </p:cBhvr>
                                    </p:animEffect>
                                    <p:anim calcmode="lin" valueType="num">
                                      <p:cBhvr>
                                        <p:cTn id="244" dur="1000" fill="hold"/>
                                        <p:tgtEl>
                                          <p:spTgt spid="124"/>
                                        </p:tgtEl>
                                        <p:attrNameLst>
                                          <p:attrName>ppt_x</p:attrName>
                                        </p:attrNameLst>
                                      </p:cBhvr>
                                      <p:tavLst>
                                        <p:tav tm="0">
                                          <p:val>
                                            <p:strVal val="#ppt_x"/>
                                          </p:val>
                                        </p:tav>
                                        <p:tav tm="100000">
                                          <p:val>
                                            <p:strVal val="#ppt_x"/>
                                          </p:val>
                                        </p:tav>
                                      </p:tavLst>
                                    </p:anim>
                                    <p:anim calcmode="lin" valueType="num">
                                      <p:cBhvr>
                                        <p:cTn id="245" dur="1000" fill="hold"/>
                                        <p:tgtEl>
                                          <p:spTgt spid="124"/>
                                        </p:tgtEl>
                                        <p:attrNameLst>
                                          <p:attrName>ppt_y</p:attrName>
                                        </p:attrNameLst>
                                      </p:cBhvr>
                                      <p:tavLst>
                                        <p:tav tm="0">
                                          <p:val>
                                            <p:strVal val="#ppt_y+.1"/>
                                          </p:val>
                                        </p:tav>
                                        <p:tav tm="100000">
                                          <p:val>
                                            <p:strVal val="#ppt_y"/>
                                          </p:val>
                                        </p:tav>
                                      </p:tavLst>
                                    </p:anim>
                                  </p:childTnLst>
                                </p:cTn>
                              </p:par>
                              <p:par>
                                <p:cTn id="246" presetID="42" presetClass="entr" presetSubtype="0" fill="hold" grpId="0" nodeType="withEffect">
                                  <p:stCondLst>
                                    <p:cond delay="0"/>
                                  </p:stCondLst>
                                  <p:childTnLst>
                                    <p:set>
                                      <p:cBhvr>
                                        <p:cTn id="247" dur="1" fill="hold">
                                          <p:stCondLst>
                                            <p:cond delay="0"/>
                                          </p:stCondLst>
                                        </p:cTn>
                                        <p:tgtEl>
                                          <p:spTgt spid="125"/>
                                        </p:tgtEl>
                                        <p:attrNameLst>
                                          <p:attrName>style.visibility</p:attrName>
                                        </p:attrNameLst>
                                      </p:cBhvr>
                                      <p:to>
                                        <p:strVal val="visible"/>
                                      </p:to>
                                    </p:set>
                                    <p:animEffect transition="in" filter="fade">
                                      <p:cBhvr>
                                        <p:cTn id="248" dur="1000"/>
                                        <p:tgtEl>
                                          <p:spTgt spid="125"/>
                                        </p:tgtEl>
                                      </p:cBhvr>
                                    </p:animEffect>
                                    <p:anim calcmode="lin" valueType="num">
                                      <p:cBhvr>
                                        <p:cTn id="249" dur="1000" fill="hold"/>
                                        <p:tgtEl>
                                          <p:spTgt spid="125"/>
                                        </p:tgtEl>
                                        <p:attrNameLst>
                                          <p:attrName>ppt_x</p:attrName>
                                        </p:attrNameLst>
                                      </p:cBhvr>
                                      <p:tavLst>
                                        <p:tav tm="0">
                                          <p:val>
                                            <p:strVal val="#ppt_x"/>
                                          </p:val>
                                        </p:tav>
                                        <p:tav tm="100000">
                                          <p:val>
                                            <p:strVal val="#ppt_x"/>
                                          </p:val>
                                        </p:tav>
                                      </p:tavLst>
                                    </p:anim>
                                    <p:anim calcmode="lin" valueType="num">
                                      <p:cBhvr>
                                        <p:cTn id="250" dur="1000" fill="hold"/>
                                        <p:tgtEl>
                                          <p:spTgt spid="125"/>
                                        </p:tgtEl>
                                        <p:attrNameLst>
                                          <p:attrName>ppt_y</p:attrName>
                                        </p:attrNameLst>
                                      </p:cBhvr>
                                      <p:tavLst>
                                        <p:tav tm="0">
                                          <p:val>
                                            <p:strVal val="#ppt_y+.1"/>
                                          </p:val>
                                        </p:tav>
                                        <p:tav tm="100000">
                                          <p:val>
                                            <p:strVal val="#ppt_y"/>
                                          </p:val>
                                        </p:tav>
                                      </p:tavLst>
                                    </p:anim>
                                  </p:childTnLst>
                                </p:cTn>
                              </p:par>
                              <p:par>
                                <p:cTn id="251" presetID="42" presetClass="entr" presetSubtype="0" fill="hold" grpId="0" nodeType="withEffect">
                                  <p:stCondLst>
                                    <p:cond delay="0"/>
                                  </p:stCondLst>
                                  <p:childTnLst>
                                    <p:set>
                                      <p:cBhvr>
                                        <p:cTn id="252" dur="1" fill="hold">
                                          <p:stCondLst>
                                            <p:cond delay="0"/>
                                          </p:stCondLst>
                                        </p:cTn>
                                        <p:tgtEl>
                                          <p:spTgt spid="126"/>
                                        </p:tgtEl>
                                        <p:attrNameLst>
                                          <p:attrName>style.visibility</p:attrName>
                                        </p:attrNameLst>
                                      </p:cBhvr>
                                      <p:to>
                                        <p:strVal val="visible"/>
                                      </p:to>
                                    </p:set>
                                    <p:animEffect transition="in" filter="fade">
                                      <p:cBhvr>
                                        <p:cTn id="253" dur="1000"/>
                                        <p:tgtEl>
                                          <p:spTgt spid="126"/>
                                        </p:tgtEl>
                                      </p:cBhvr>
                                    </p:animEffect>
                                    <p:anim calcmode="lin" valueType="num">
                                      <p:cBhvr>
                                        <p:cTn id="254" dur="1000" fill="hold"/>
                                        <p:tgtEl>
                                          <p:spTgt spid="126"/>
                                        </p:tgtEl>
                                        <p:attrNameLst>
                                          <p:attrName>ppt_x</p:attrName>
                                        </p:attrNameLst>
                                      </p:cBhvr>
                                      <p:tavLst>
                                        <p:tav tm="0">
                                          <p:val>
                                            <p:strVal val="#ppt_x"/>
                                          </p:val>
                                        </p:tav>
                                        <p:tav tm="100000">
                                          <p:val>
                                            <p:strVal val="#ppt_x"/>
                                          </p:val>
                                        </p:tav>
                                      </p:tavLst>
                                    </p:anim>
                                    <p:anim calcmode="lin" valueType="num">
                                      <p:cBhvr>
                                        <p:cTn id="255" dur="1000" fill="hold"/>
                                        <p:tgtEl>
                                          <p:spTgt spid="126"/>
                                        </p:tgtEl>
                                        <p:attrNameLst>
                                          <p:attrName>ppt_y</p:attrName>
                                        </p:attrNameLst>
                                      </p:cBhvr>
                                      <p:tavLst>
                                        <p:tav tm="0">
                                          <p:val>
                                            <p:strVal val="#ppt_y+.1"/>
                                          </p:val>
                                        </p:tav>
                                        <p:tav tm="100000">
                                          <p:val>
                                            <p:strVal val="#ppt_y"/>
                                          </p:val>
                                        </p:tav>
                                      </p:tavLst>
                                    </p:anim>
                                  </p:childTnLst>
                                </p:cTn>
                              </p:par>
                              <p:par>
                                <p:cTn id="256" presetID="42" presetClass="entr" presetSubtype="0" fill="hold" grpId="0" nodeType="withEffect">
                                  <p:stCondLst>
                                    <p:cond delay="0"/>
                                  </p:stCondLst>
                                  <p:childTnLst>
                                    <p:set>
                                      <p:cBhvr>
                                        <p:cTn id="257" dur="1" fill="hold">
                                          <p:stCondLst>
                                            <p:cond delay="0"/>
                                          </p:stCondLst>
                                        </p:cTn>
                                        <p:tgtEl>
                                          <p:spTgt spid="127"/>
                                        </p:tgtEl>
                                        <p:attrNameLst>
                                          <p:attrName>style.visibility</p:attrName>
                                        </p:attrNameLst>
                                      </p:cBhvr>
                                      <p:to>
                                        <p:strVal val="visible"/>
                                      </p:to>
                                    </p:set>
                                    <p:animEffect transition="in" filter="fade">
                                      <p:cBhvr>
                                        <p:cTn id="258" dur="1000"/>
                                        <p:tgtEl>
                                          <p:spTgt spid="127"/>
                                        </p:tgtEl>
                                      </p:cBhvr>
                                    </p:animEffect>
                                    <p:anim calcmode="lin" valueType="num">
                                      <p:cBhvr>
                                        <p:cTn id="259" dur="1000" fill="hold"/>
                                        <p:tgtEl>
                                          <p:spTgt spid="127"/>
                                        </p:tgtEl>
                                        <p:attrNameLst>
                                          <p:attrName>ppt_x</p:attrName>
                                        </p:attrNameLst>
                                      </p:cBhvr>
                                      <p:tavLst>
                                        <p:tav tm="0">
                                          <p:val>
                                            <p:strVal val="#ppt_x"/>
                                          </p:val>
                                        </p:tav>
                                        <p:tav tm="100000">
                                          <p:val>
                                            <p:strVal val="#ppt_x"/>
                                          </p:val>
                                        </p:tav>
                                      </p:tavLst>
                                    </p:anim>
                                    <p:anim calcmode="lin" valueType="num">
                                      <p:cBhvr>
                                        <p:cTn id="260" dur="1000" fill="hold"/>
                                        <p:tgtEl>
                                          <p:spTgt spid="127"/>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128"/>
                                        </p:tgtEl>
                                        <p:attrNameLst>
                                          <p:attrName>style.visibility</p:attrName>
                                        </p:attrNameLst>
                                      </p:cBhvr>
                                      <p:to>
                                        <p:strVal val="visible"/>
                                      </p:to>
                                    </p:set>
                                    <p:animEffect transition="in" filter="fade">
                                      <p:cBhvr>
                                        <p:cTn id="263" dur="1000"/>
                                        <p:tgtEl>
                                          <p:spTgt spid="128"/>
                                        </p:tgtEl>
                                      </p:cBhvr>
                                    </p:animEffect>
                                    <p:anim calcmode="lin" valueType="num">
                                      <p:cBhvr>
                                        <p:cTn id="264" dur="1000" fill="hold"/>
                                        <p:tgtEl>
                                          <p:spTgt spid="128"/>
                                        </p:tgtEl>
                                        <p:attrNameLst>
                                          <p:attrName>ppt_x</p:attrName>
                                        </p:attrNameLst>
                                      </p:cBhvr>
                                      <p:tavLst>
                                        <p:tav tm="0">
                                          <p:val>
                                            <p:strVal val="#ppt_x"/>
                                          </p:val>
                                        </p:tav>
                                        <p:tav tm="100000">
                                          <p:val>
                                            <p:strVal val="#ppt_x"/>
                                          </p:val>
                                        </p:tav>
                                      </p:tavLst>
                                    </p:anim>
                                    <p:anim calcmode="lin" valueType="num">
                                      <p:cBhvr>
                                        <p:cTn id="265" dur="1000" fill="hold"/>
                                        <p:tgtEl>
                                          <p:spTgt spid="128"/>
                                        </p:tgtEl>
                                        <p:attrNameLst>
                                          <p:attrName>ppt_y</p:attrName>
                                        </p:attrNameLst>
                                      </p:cBhvr>
                                      <p:tavLst>
                                        <p:tav tm="0">
                                          <p:val>
                                            <p:strVal val="#ppt_y+.1"/>
                                          </p:val>
                                        </p:tav>
                                        <p:tav tm="100000">
                                          <p:val>
                                            <p:strVal val="#ppt_y"/>
                                          </p:val>
                                        </p:tav>
                                      </p:tavLst>
                                    </p:anim>
                                  </p:childTnLst>
                                </p:cTn>
                              </p:par>
                              <p:par>
                                <p:cTn id="266" presetID="42" presetClass="entr" presetSubtype="0" fill="hold" grpId="0" nodeType="withEffect">
                                  <p:stCondLst>
                                    <p:cond delay="0"/>
                                  </p:stCondLst>
                                  <p:childTnLst>
                                    <p:set>
                                      <p:cBhvr>
                                        <p:cTn id="267" dur="1" fill="hold">
                                          <p:stCondLst>
                                            <p:cond delay="0"/>
                                          </p:stCondLst>
                                        </p:cTn>
                                        <p:tgtEl>
                                          <p:spTgt spid="129"/>
                                        </p:tgtEl>
                                        <p:attrNameLst>
                                          <p:attrName>style.visibility</p:attrName>
                                        </p:attrNameLst>
                                      </p:cBhvr>
                                      <p:to>
                                        <p:strVal val="visible"/>
                                      </p:to>
                                    </p:set>
                                    <p:animEffect transition="in" filter="fade">
                                      <p:cBhvr>
                                        <p:cTn id="268" dur="1000"/>
                                        <p:tgtEl>
                                          <p:spTgt spid="129"/>
                                        </p:tgtEl>
                                      </p:cBhvr>
                                    </p:animEffect>
                                    <p:anim calcmode="lin" valueType="num">
                                      <p:cBhvr>
                                        <p:cTn id="269" dur="1000" fill="hold"/>
                                        <p:tgtEl>
                                          <p:spTgt spid="129"/>
                                        </p:tgtEl>
                                        <p:attrNameLst>
                                          <p:attrName>ppt_x</p:attrName>
                                        </p:attrNameLst>
                                      </p:cBhvr>
                                      <p:tavLst>
                                        <p:tav tm="0">
                                          <p:val>
                                            <p:strVal val="#ppt_x"/>
                                          </p:val>
                                        </p:tav>
                                        <p:tav tm="100000">
                                          <p:val>
                                            <p:strVal val="#ppt_x"/>
                                          </p:val>
                                        </p:tav>
                                      </p:tavLst>
                                    </p:anim>
                                    <p:anim calcmode="lin" valueType="num">
                                      <p:cBhvr>
                                        <p:cTn id="270" dur="1000" fill="hold"/>
                                        <p:tgtEl>
                                          <p:spTgt spid="129"/>
                                        </p:tgtEl>
                                        <p:attrNameLst>
                                          <p:attrName>ppt_y</p:attrName>
                                        </p:attrNameLst>
                                      </p:cBhvr>
                                      <p:tavLst>
                                        <p:tav tm="0">
                                          <p:val>
                                            <p:strVal val="#ppt_y+.1"/>
                                          </p:val>
                                        </p:tav>
                                        <p:tav tm="100000">
                                          <p:val>
                                            <p:strVal val="#ppt_y"/>
                                          </p:val>
                                        </p:tav>
                                      </p:tavLst>
                                    </p:anim>
                                  </p:childTnLst>
                                </p:cTn>
                              </p:par>
                              <p:par>
                                <p:cTn id="271" presetID="42" presetClass="entr" presetSubtype="0" fill="hold" grpId="0" nodeType="withEffect">
                                  <p:stCondLst>
                                    <p:cond delay="0"/>
                                  </p:stCondLst>
                                  <p:childTnLst>
                                    <p:set>
                                      <p:cBhvr>
                                        <p:cTn id="272" dur="1" fill="hold">
                                          <p:stCondLst>
                                            <p:cond delay="0"/>
                                          </p:stCondLst>
                                        </p:cTn>
                                        <p:tgtEl>
                                          <p:spTgt spid="130"/>
                                        </p:tgtEl>
                                        <p:attrNameLst>
                                          <p:attrName>style.visibility</p:attrName>
                                        </p:attrNameLst>
                                      </p:cBhvr>
                                      <p:to>
                                        <p:strVal val="visible"/>
                                      </p:to>
                                    </p:set>
                                    <p:animEffect transition="in" filter="fade">
                                      <p:cBhvr>
                                        <p:cTn id="273" dur="1000"/>
                                        <p:tgtEl>
                                          <p:spTgt spid="130"/>
                                        </p:tgtEl>
                                      </p:cBhvr>
                                    </p:animEffect>
                                    <p:anim calcmode="lin" valueType="num">
                                      <p:cBhvr>
                                        <p:cTn id="274" dur="1000" fill="hold"/>
                                        <p:tgtEl>
                                          <p:spTgt spid="130"/>
                                        </p:tgtEl>
                                        <p:attrNameLst>
                                          <p:attrName>ppt_x</p:attrName>
                                        </p:attrNameLst>
                                      </p:cBhvr>
                                      <p:tavLst>
                                        <p:tav tm="0">
                                          <p:val>
                                            <p:strVal val="#ppt_x"/>
                                          </p:val>
                                        </p:tav>
                                        <p:tav tm="100000">
                                          <p:val>
                                            <p:strVal val="#ppt_x"/>
                                          </p:val>
                                        </p:tav>
                                      </p:tavLst>
                                    </p:anim>
                                    <p:anim calcmode="lin" valueType="num">
                                      <p:cBhvr>
                                        <p:cTn id="275" dur="1000" fill="hold"/>
                                        <p:tgtEl>
                                          <p:spTgt spid="130"/>
                                        </p:tgtEl>
                                        <p:attrNameLst>
                                          <p:attrName>ppt_y</p:attrName>
                                        </p:attrNameLst>
                                      </p:cBhvr>
                                      <p:tavLst>
                                        <p:tav tm="0">
                                          <p:val>
                                            <p:strVal val="#ppt_y+.1"/>
                                          </p:val>
                                        </p:tav>
                                        <p:tav tm="100000">
                                          <p:val>
                                            <p:strVal val="#ppt_y"/>
                                          </p:val>
                                        </p:tav>
                                      </p:tavLst>
                                    </p:anim>
                                  </p:childTnLst>
                                </p:cTn>
                              </p:par>
                              <p:par>
                                <p:cTn id="276" presetID="42" presetClass="entr" presetSubtype="0" fill="hold" grpId="0" nodeType="withEffect">
                                  <p:stCondLst>
                                    <p:cond delay="0"/>
                                  </p:stCondLst>
                                  <p:childTnLst>
                                    <p:set>
                                      <p:cBhvr>
                                        <p:cTn id="277" dur="1" fill="hold">
                                          <p:stCondLst>
                                            <p:cond delay="0"/>
                                          </p:stCondLst>
                                        </p:cTn>
                                        <p:tgtEl>
                                          <p:spTgt spid="131"/>
                                        </p:tgtEl>
                                        <p:attrNameLst>
                                          <p:attrName>style.visibility</p:attrName>
                                        </p:attrNameLst>
                                      </p:cBhvr>
                                      <p:to>
                                        <p:strVal val="visible"/>
                                      </p:to>
                                    </p:set>
                                    <p:animEffect transition="in" filter="fade">
                                      <p:cBhvr>
                                        <p:cTn id="278" dur="1000"/>
                                        <p:tgtEl>
                                          <p:spTgt spid="131"/>
                                        </p:tgtEl>
                                      </p:cBhvr>
                                    </p:animEffect>
                                    <p:anim calcmode="lin" valueType="num">
                                      <p:cBhvr>
                                        <p:cTn id="279" dur="1000" fill="hold"/>
                                        <p:tgtEl>
                                          <p:spTgt spid="131"/>
                                        </p:tgtEl>
                                        <p:attrNameLst>
                                          <p:attrName>ppt_x</p:attrName>
                                        </p:attrNameLst>
                                      </p:cBhvr>
                                      <p:tavLst>
                                        <p:tav tm="0">
                                          <p:val>
                                            <p:strVal val="#ppt_x"/>
                                          </p:val>
                                        </p:tav>
                                        <p:tav tm="100000">
                                          <p:val>
                                            <p:strVal val="#ppt_x"/>
                                          </p:val>
                                        </p:tav>
                                      </p:tavLst>
                                    </p:anim>
                                    <p:anim calcmode="lin" valueType="num">
                                      <p:cBhvr>
                                        <p:cTn id="280" dur="1000" fill="hold"/>
                                        <p:tgtEl>
                                          <p:spTgt spid="131"/>
                                        </p:tgtEl>
                                        <p:attrNameLst>
                                          <p:attrName>ppt_y</p:attrName>
                                        </p:attrNameLst>
                                      </p:cBhvr>
                                      <p:tavLst>
                                        <p:tav tm="0">
                                          <p:val>
                                            <p:strVal val="#ppt_y+.1"/>
                                          </p:val>
                                        </p:tav>
                                        <p:tav tm="100000">
                                          <p:val>
                                            <p:strVal val="#ppt_y"/>
                                          </p:val>
                                        </p:tav>
                                      </p:tavLst>
                                    </p:anim>
                                  </p:childTnLst>
                                </p:cTn>
                              </p:par>
                              <p:par>
                                <p:cTn id="281" presetID="42" presetClass="entr" presetSubtype="0" fill="hold" grpId="0" nodeType="withEffect">
                                  <p:stCondLst>
                                    <p:cond delay="0"/>
                                  </p:stCondLst>
                                  <p:childTnLst>
                                    <p:set>
                                      <p:cBhvr>
                                        <p:cTn id="282" dur="1" fill="hold">
                                          <p:stCondLst>
                                            <p:cond delay="0"/>
                                          </p:stCondLst>
                                        </p:cTn>
                                        <p:tgtEl>
                                          <p:spTgt spid="132"/>
                                        </p:tgtEl>
                                        <p:attrNameLst>
                                          <p:attrName>style.visibility</p:attrName>
                                        </p:attrNameLst>
                                      </p:cBhvr>
                                      <p:to>
                                        <p:strVal val="visible"/>
                                      </p:to>
                                    </p:set>
                                    <p:animEffect transition="in" filter="fade">
                                      <p:cBhvr>
                                        <p:cTn id="283" dur="1000"/>
                                        <p:tgtEl>
                                          <p:spTgt spid="132"/>
                                        </p:tgtEl>
                                      </p:cBhvr>
                                    </p:animEffect>
                                    <p:anim calcmode="lin" valueType="num">
                                      <p:cBhvr>
                                        <p:cTn id="284" dur="1000" fill="hold"/>
                                        <p:tgtEl>
                                          <p:spTgt spid="132"/>
                                        </p:tgtEl>
                                        <p:attrNameLst>
                                          <p:attrName>ppt_x</p:attrName>
                                        </p:attrNameLst>
                                      </p:cBhvr>
                                      <p:tavLst>
                                        <p:tav tm="0">
                                          <p:val>
                                            <p:strVal val="#ppt_x"/>
                                          </p:val>
                                        </p:tav>
                                        <p:tav tm="100000">
                                          <p:val>
                                            <p:strVal val="#ppt_x"/>
                                          </p:val>
                                        </p:tav>
                                      </p:tavLst>
                                    </p:anim>
                                    <p:anim calcmode="lin" valueType="num">
                                      <p:cBhvr>
                                        <p:cTn id="285" dur="1000" fill="hold"/>
                                        <p:tgtEl>
                                          <p:spTgt spid="132"/>
                                        </p:tgtEl>
                                        <p:attrNameLst>
                                          <p:attrName>ppt_y</p:attrName>
                                        </p:attrNameLst>
                                      </p:cBhvr>
                                      <p:tavLst>
                                        <p:tav tm="0">
                                          <p:val>
                                            <p:strVal val="#ppt_y+.1"/>
                                          </p:val>
                                        </p:tav>
                                        <p:tav tm="100000">
                                          <p:val>
                                            <p:strVal val="#ppt_y"/>
                                          </p:val>
                                        </p:tav>
                                      </p:tavLst>
                                    </p:anim>
                                  </p:childTnLst>
                                </p:cTn>
                              </p:par>
                              <p:par>
                                <p:cTn id="286" presetID="42" presetClass="entr" presetSubtype="0" fill="hold" grpId="0" nodeType="withEffect">
                                  <p:stCondLst>
                                    <p:cond delay="0"/>
                                  </p:stCondLst>
                                  <p:childTnLst>
                                    <p:set>
                                      <p:cBhvr>
                                        <p:cTn id="287" dur="1" fill="hold">
                                          <p:stCondLst>
                                            <p:cond delay="0"/>
                                          </p:stCondLst>
                                        </p:cTn>
                                        <p:tgtEl>
                                          <p:spTgt spid="133"/>
                                        </p:tgtEl>
                                        <p:attrNameLst>
                                          <p:attrName>style.visibility</p:attrName>
                                        </p:attrNameLst>
                                      </p:cBhvr>
                                      <p:to>
                                        <p:strVal val="visible"/>
                                      </p:to>
                                    </p:set>
                                    <p:animEffect transition="in" filter="fade">
                                      <p:cBhvr>
                                        <p:cTn id="288" dur="1000"/>
                                        <p:tgtEl>
                                          <p:spTgt spid="133"/>
                                        </p:tgtEl>
                                      </p:cBhvr>
                                    </p:animEffect>
                                    <p:anim calcmode="lin" valueType="num">
                                      <p:cBhvr>
                                        <p:cTn id="289" dur="1000" fill="hold"/>
                                        <p:tgtEl>
                                          <p:spTgt spid="133"/>
                                        </p:tgtEl>
                                        <p:attrNameLst>
                                          <p:attrName>ppt_x</p:attrName>
                                        </p:attrNameLst>
                                      </p:cBhvr>
                                      <p:tavLst>
                                        <p:tav tm="0">
                                          <p:val>
                                            <p:strVal val="#ppt_x"/>
                                          </p:val>
                                        </p:tav>
                                        <p:tav tm="100000">
                                          <p:val>
                                            <p:strVal val="#ppt_x"/>
                                          </p:val>
                                        </p:tav>
                                      </p:tavLst>
                                    </p:anim>
                                    <p:anim calcmode="lin" valueType="num">
                                      <p:cBhvr>
                                        <p:cTn id="290" dur="1000" fill="hold"/>
                                        <p:tgtEl>
                                          <p:spTgt spid="133"/>
                                        </p:tgtEl>
                                        <p:attrNameLst>
                                          <p:attrName>ppt_y</p:attrName>
                                        </p:attrNameLst>
                                      </p:cBhvr>
                                      <p:tavLst>
                                        <p:tav tm="0">
                                          <p:val>
                                            <p:strVal val="#ppt_y+.1"/>
                                          </p:val>
                                        </p:tav>
                                        <p:tav tm="100000">
                                          <p:val>
                                            <p:strVal val="#ppt_y"/>
                                          </p:val>
                                        </p:tav>
                                      </p:tavLst>
                                    </p:anim>
                                  </p:childTnLst>
                                </p:cTn>
                              </p:par>
                              <p:par>
                                <p:cTn id="291" presetID="42" presetClass="entr" presetSubtype="0" fill="hold" grpId="0" nodeType="withEffect">
                                  <p:stCondLst>
                                    <p:cond delay="0"/>
                                  </p:stCondLst>
                                  <p:childTnLst>
                                    <p:set>
                                      <p:cBhvr>
                                        <p:cTn id="292" dur="1" fill="hold">
                                          <p:stCondLst>
                                            <p:cond delay="0"/>
                                          </p:stCondLst>
                                        </p:cTn>
                                        <p:tgtEl>
                                          <p:spTgt spid="134"/>
                                        </p:tgtEl>
                                        <p:attrNameLst>
                                          <p:attrName>style.visibility</p:attrName>
                                        </p:attrNameLst>
                                      </p:cBhvr>
                                      <p:to>
                                        <p:strVal val="visible"/>
                                      </p:to>
                                    </p:set>
                                    <p:animEffect transition="in" filter="fade">
                                      <p:cBhvr>
                                        <p:cTn id="293" dur="1000"/>
                                        <p:tgtEl>
                                          <p:spTgt spid="134"/>
                                        </p:tgtEl>
                                      </p:cBhvr>
                                    </p:animEffect>
                                    <p:anim calcmode="lin" valueType="num">
                                      <p:cBhvr>
                                        <p:cTn id="294" dur="1000" fill="hold"/>
                                        <p:tgtEl>
                                          <p:spTgt spid="134"/>
                                        </p:tgtEl>
                                        <p:attrNameLst>
                                          <p:attrName>ppt_x</p:attrName>
                                        </p:attrNameLst>
                                      </p:cBhvr>
                                      <p:tavLst>
                                        <p:tav tm="0">
                                          <p:val>
                                            <p:strVal val="#ppt_x"/>
                                          </p:val>
                                        </p:tav>
                                        <p:tav tm="100000">
                                          <p:val>
                                            <p:strVal val="#ppt_x"/>
                                          </p:val>
                                        </p:tav>
                                      </p:tavLst>
                                    </p:anim>
                                    <p:anim calcmode="lin" valueType="num">
                                      <p:cBhvr>
                                        <p:cTn id="295" dur="1000" fill="hold"/>
                                        <p:tgtEl>
                                          <p:spTgt spid="134"/>
                                        </p:tgtEl>
                                        <p:attrNameLst>
                                          <p:attrName>ppt_y</p:attrName>
                                        </p:attrNameLst>
                                      </p:cBhvr>
                                      <p:tavLst>
                                        <p:tav tm="0">
                                          <p:val>
                                            <p:strVal val="#ppt_y+.1"/>
                                          </p:val>
                                        </p:tav>
                                        <p:tav tm="100000">
                                          <p:val>
                                            <p:strVal val="#ppt_y"/>
                                          </p:val>
                                        </p:tav>
                                      </p:tavLst>
                                    </p:anim>
                                  </p:childTnLst>
                                </p:cTn>
                              </p:par>
                              <p:par>
                                <p:cTn id="296" presetID="42" presetClass="entr" presetSubtype="0" fill="hold" grpId="0" nodeType="withEffect">
                                  <p:stCondLst>
                                    <p:cond delay="0"/>
                                  </p:stCondLst>
                                  <p:childTnLst>
                                    <p:set>
                                      <p:cBhvr>
                                        <p:cTn id="297" dur="1" fill="hold">
                                          <p:stCondLst>
                                            <p:cond delay="0"/>
                                          </p:stCondLst>
                                        </p:cTn>
                                        <p:tgtEl>
                                          <p:spTgt spid="135"/>
                                        </p:tgtEl>
                                        <p:attrNameLst>
                                          <p:attrName>style.visibility</p:attrName>
                                        </p:attrNameLst>
                                      </p:cBhvr>
                                      <p:to>
                                        <p:strVal val="visible"/>
                                      </p:to>
                                    </p:set>
                                    <p:animEffect transition="in" filter="fade">
                                      <p:cBhvr>
                                        <p:cTn id="298" dur="1000"/>
                                        <p:tgtEl>
                                          <p:spTgt spid="135"/>
                                        </p:tgtEl>
                                      </p:cBhvr>
                                    </p:animEffect>
                                    <p:anim calcmode="lin" valueType="num">
                                      <p:cBhvr>
                                        <p:cTn id="299" dur="1000" fill="hold"/>
                                        <p:tgtEl>
                                          <p:spTgt spid="135"/>
                                        </p:tgtEl>
                                        <p:attrNameLst>
                                          <p:attrName>ppt_x</p:attrName>
                                        </p:attrNameLst>
                                      </p:cBhvr>
                                      <p:tavLst>
                                        <p:tav tm="0">
                                          <p:val>
                                            <p:strVal val="#ppt_x"/>
                                          </p:val>
                                        </p:tav>
                                        <p:tav tm="100000">
                                          <p:val>
                                            <p:strVal val="#ppt_x"/>
                                          </p:val>
                                        </p:tav>
                                      </p:tavLst>
                                    </p:anim>
                                    <p:anim calcmode="lin" valueType="num">
                                      <p:cBhvr>
                                        <p:cTn id="300" dur="1000" fill="hold"/>
                                        <p:tgtEl>
                                          <p:spTgt spid="135"/>
                                        </p:tgtEl>
                                        <p:attrNameLst>
                                          <p:attrName>ppt_y</p:attrName>
                                        </p:attrNameLst>
                                      </p:cBhvr>
                                      <p:tavLst>
                                        <p:tav tm="0">
                                          <p:val>
                                            <p:strVal val="#ppt_y+.1"/>
                                          </p:val>
                                        </p:tav>
                                        <p:tav tm="100000">
                                          <p:val>
                                            <p:strVal val="#ppt_y"/>
                                          </p:val>
                                        </p:tav>
                                      </p:tavLst>
                                    </p:anim>
                                  </p:childTnLst>
                                </p:cTn>
                              </p:par>
                              <p:par>
                                <p:cTn id="301" presetID="42" presetClass="entr" presetSubtype="0" fill="hold" grpId="0" nodeType="withEffect">
                                  <p:stCondLst>
                                    <p:cond delay="0"/>
                                  </p:stCondLst>
                                  <p:childTnLst>
                                    <p:set>
                                      <p:cBhvr>
                                        <p:cTn id="302" dur="1" fill="hold">
                                          <p:stCondLst>
                                            <p:cond delay="0"/>
                                          </p:stCondLst>
                                        </p:cTn>
                                        <p:tgtEl>
                                          <p:spTgt spid="136"/>
                                        </p:tgtEl>
                                        <p:attrNameLst>
                                          <p:attrName>style.visibility</p:attrName>
                                        </p:attrNameLst>
                                      </p:cBhvr>
                                      <p:to>
                                        <p:strVal val="visible"/>
                                      </p:to>
                                    </p:set>
                                    <p:animEffect transition="in" filter="fade">
                                      <p:cBhvr>
                                        <p:cTn id="303" dur="1000"/>
                                        <p:tgtEl>
                                          <p:spTgt spid="136"/>
                                        </p:tgtEl>
                                      </p:cBhvr>
                                    </p:animEffect>
                                    <p:anim calcmode="lin" valueType="num">
                                      <p:cBhvr>
                                        <p:cTn id="304" dur="1000" fill="hold"/>
                                        <p:tgtEl>
                                          <p:spTgt spid="136"/>
                                        </p:tgtEl>
                                        <p:attrNameLst>
                                          <p:attrName>ppt_x</p:attrName>
                                        </p:attrNameLst>
                                      </p:cBhvr>
                                      <p:tavLst>
                                        <p:tav tm="0">
                                          <p:val>
                                            <p:strVal val="#ppt_x"/>
                                          </p:val>
                                        </p:tav>
                                        <p:tav tm="100000">
                                          <p:val>
                                            <p:strVal val="#ppt_x"/>
                                          </p:val>
                                        </p:tav>
                                      </p:tavLst>
                                    </p:anim>
                                    <p:anim calcmode="lin" valueType="num">
                                      <p:cBhvr>
                                        <p:cTn id="305" dur="1000" fill="hold"/>
                                        <p:tgtEl>
                                          <p:spTgt spid="136"/>
                                        </p:tgtEl>
                                        <p:attrNameLst>
                                          <p:attrName>ppt_y</p:attrName>
                                        </p:attrNameLst>
                                      </p:cBhvr>
                                      <p:tavLst>
                                        <p:tav tm="0">
                                          <p:val>
                                            <p:strVal val="#ppt_y+.1"/>
                                          </p:val>
                                        </p:tav>
                                        <p:tav tm="100000">
                                          <p:val>
                                            <p:strVal val="#ppt_y"/>
                                          </p:val>
                                        </p:tav>
                                      </p:tavLst>
                                    </p:anim>
                                  </p:childTnLst>
                                </p:cTn>
                              </p:par>
                              <p:par>
                                <p:cTn id="306" presetID="42" presetClass="entr" presetSubtype="0" fill="hold" grpId="0" nodeType="withEffect">
                                  <p:stCondLst>
                                    <p:cond delay="0"/>
                                  </p:stCondLst>
                                  <p:childTnLst>
                                    <p:set>
                                      <p:cBhvr>
                                        <p:cTn id="307" dur="1" fill="hold">
                                          <p:stCondLst>
                                            <p:cond delay="0"/>
                                          </p:stCondLst>
                                        </p:cTn>
                                        <p:tgtEl>
                                          <p:spTgt spid="137"/>
                                        </p:tgtEl>
                                        <p:attrNameLst>
                                          <p:attrName>style.visibility</p:attrName>
                                        </p:attrNameLst>
                                      </p:cBhvr>
                                      <p:to>
                                        <p:strVal val="visible"/>
                                      </p:to>
                                    </p:set>
                                    <p:animEffect transition="in" filter="fade">
                                      <p:cBhvr>
                                        <p:cTn id="308" dur="1000"/>
                                        <p:tgtEl>
                                          <p:spTgt spid="137"/>
                                        </p:tgtEl>
                                      </p:cBhvr>
                                    </p:animEffect>
                                    <p:anim calcmode="lin" valueType="num">
                                      <p:cBhvr>
                                        <p:cTn id="309" dur="1000" fill="hold"/>
                                        <p:tgtEl>
                                          <p:spTgt spid="137"/>
                                        </p:tgtEl>
                                        <p:attrNameLst>
                                          <p:attrName>ppt_x</p:attrName>
                                        </p:attrNameLst>
                                      </p:cBhvr>
                                      <p:tavLst>
                                        <p:tav tm="0">
                                          <p:val>
                                            <p:strVal val="#ppt_x"/>
                                          </p:val>
                                        </p:tav>
                                        <p:tav tm="100000">
                                          <p:val>
                                            <p:strVal val="#ppt_x"/>
                                          </p:val>
                                        </p:tav>
                                      </p:tavLst>
                                    </p:anim>
                                    <p:anim calcmode="lin" valueType="num">
                                      <p:cBhvr>
                                        <p:cTn id="310" dur="1000" fill="hold"/>
                                        <p:tgtEl>
                                          <p:spTgt spid="137"/>
                                        </p:tgtEl>
                                        <p:attrNameLst>
                                          <p:attrName>ppt_y</p:attrName>
                                        </p:attrNameLst>
                                      </p:cBhvr>
                                      <p:tavLst>
                                        <p:tav tm="0">
                                          <p:val>
                                            <p:strVal val="#ppt_y+.1"/>
                                          </p:val>
                                        </p:tav>
                                        <p:tav tm="100000">
                                          <p:val>
                                            <p:strVal val="#ppt_y"/>
                                          </p:val>
                                        </p:tav>
                                      </p:tavLst>
                                    </p:anim>
                                  </p:childTnLst>
                                </p:cTn>
                              </p:par>
                              <p:par>
                                <p:cTn id="311" presetID="42" presetClass="entr" presetSubtype="0" fill="hold" grpId="0" nodeType="withEffect">
                                  <p:stCondLst>
                                    <p:cond delay="0"/>
                                  </p:stCondLst>
                                  <p:childTnLst>
                                    <p:set>
                                      <p:cBhvr>
                                        <p:cTn id="312" dur="1" fill="hold">
                                          <p:stCondLst>
                                            <p:cond delay="0"/>
                                          </p:stCondLst>
                                        </p:cTn>
                                        <p:tgtEl>
                                          <p:spTgt spid="138"/>
                                        </p:tgtEl>
                                        <p:attrNameLst>
                                          <p:attrName>style.visibility</p:attrName>
                                        </p:attrNameLst>
                                      </p:cBhvr>
                                      <p:to>
                                        <p:strVal val="visible"/>
                                      </p:to>
                                    </p:set>
                                    <p:animEffect transition="in" filter="fade">
                                      <p:cBhvr>
                                        <p:cTn id="313" dur="1000"/>
                                        <p:tgtEl>
                                          <p:spTgt spid="138"/>
                                        </p:tgtEl>
                                      </p:cBhvr>
                                    </p:animEffect>
                                    <p:anim calcmode="lin" valueType="num">
                                      <p:cBhvr>
                                        <p:cTn id="314" dur="1000" fill="hold"/>
                                        <p:tgtEl>
                                          <p:spTgt spid="138"/>
                                        </p:tgtEl>
                                        <p:attrNameLst>
                                          <p:attrName>ppt_x</p:attrName>
                                        </p:attrNameLst>
                                      </p:cBhvr>
                                      <p:tavLst>
                                        <p:tav tm="0">
                                          <p:val>
                                            <p:strVal val="#ppt_x"/>
                                          </p:val>
                                        </p:tav>
                                        <p:tav tm="100000">
                                          <p:val>
                                            <p:strVal val="#ppt_x"/>
                                          </p:val>
                                        </p:tav>
                                      </p:tavLst>
                                    </p:anim>
                                    <p:anim calcmode="lin" valueType="num">
                                      <p:cBhvr>
                                        <p:cTn id="315" dur="1000" fill="hold"/>
                                        <p:tgtEl>
                                          <p:spTgt spid="138"/>
                                        </p:tgtEl>
                                        <p:attrNameLst>
                                          <p:attrName>ppt_y</p:attrName>
                                        </p:attrNameLst>
                                      </p:cBhvr>
                                      <p:tavLst>
                                        <p:tav tm="0">
                                          <p:val>
                                            <p:strVal val="#ppt_y+.1"/>
                                          </p:val>
                                        </p:tav>
                                        <p:tav tm="100000">
                                          <p:val>
                                            <p:strVal val="#ppt_y"/>
                                          </p:val>
                                        </p:tav>
                                      </p:tavLst>
                                    </p:anim>
                                  </p:childTnLst>
                                </p:cTn>
                              </p:par>
                              <p:par>
                                <p:cTn id="316" presetID="42" presetClass="entr" presetSubtype="0" fill="hold" grpId="0" nodeType="withEffect">
                                  <p:stCondLst>
                                    <p:cond delay="0"/>
                                  </p:stCondLst>
                                  <p:childTnLst>
                                    <p:set>
                                      <p:cBhvr>
                                        <p:cTn id="317" dur="1" fill="hold">
                                          <p:stCondLst>
                                            <p:cond delay="0"/>
                                          </p:stCondLst>
                                        </p:cTn>
                                        <p:tgtEl>
                                          <p:spTgt spid="139"/>
                                        </p:tgtEl>
                                        <p:attrNameLst>
                                          <p:attrName>style.visibility</p:attrName>
                                        </p:attrNameLst>
                                      </p:cBhvr>
                                      <p:to>
                                        <p:strVal val="visible"/>
                                      </p:to>
                                    </p:set>
                                    <p:animEffect transition="in" filter="fade">
                                      <p:cBhvr>
                                        <p:cTn id="318" dur="1000"/>
                                        <p:tgtEl>
                                          <p:spTgt spid="139"/>
                                        </p:tgtEl>
                                      </p:cBhvr>
                                    </p:animEffect>
                                    <p:anim calcmode="lin" valueType="num">
                                      <p:cBhvr>
                                        <p:cTn id="319" dur="1000" fill="hold"/>
                                        <p:tgtEl>
                                          <p:spTgt spid="139"/>
                                        </p:tgtEl>
                                        <p:attrNameLst>
                                          <p:attrName>ppt_x</p:attrName>
                                        </p:attrNameLst>
                                      </p:cBhvr>
                                      <p:tavLst>
                                        <p:tav tm="0">
                                          <p:val>
                                            <p:strVal val="#ppt_x"/>
                                          </p:val>
                                        </p:tav>
                                        <p:tav tm="100000">
                                          <p:val>
                                            <p:strVal val="#ppt_x"/>
                                          </p:val>
                                        </p:tav>
                                      </p:tavLst>
                                    </p:anim>
                                    <p:anim calcmode="lin" valueType="num">
                                      <p:cBhvr>
                                        <p:cTn id="320" dur="1000" fill="hold"/>
                                        <p:tgtEl>
                                          <p:spTgt spid="139"/>
                                        </p:tgtEl>
                                        <p:attrNameLst>
                                          <p:attrName>ppt_y</p:attrName>
                                        </p:attrNameLst>
                                      </p:cBhvr>
                                      <p:tavLst>
                                        <p:tav tm="0">
                                          <p:val>
                                            <p:strVal val="#ppt_y+.1"/>
                                          </p:val>
                                        </p:tav>
                                        <p:tav tm="100000">
                                          <p:val>
                                            <p:strVal val="#ppt_y"/>
                                          </p:val>
                                        </p:tav>
                                      </p:tavLst>
                                    </p:anim>
                                  </p:childTnLst>
                                </p:cTn>
                              </p:par>
                              <p:par>
                                <p:cTn id="321" presetID="42" presetClass="entr" presetSubtype="0" fill="hold" grpId="0" nodeType="withEffect">
                                  <p:stCondLst>
                                    <p:cond delay="0"/>
                                  </p:stCondLst>
                                  <p:childTnLst>
                                    <p:set>
                                      <p:cBhvr>
                                        <p:cTn id="322" dur="1" fill="hold">
                                          <p:stCondLst>
                                            <p:cond delay="0"/>
                                          </p:stCondLst>
                                        </p:cTn>
                                        <p:tgtEl>
                                          <p:spTgt spid="140"/>
                                        </p:tgtEl>
                                        <p:attrNameLst>
                                          <p:attrName>style.visibility</p:attrName>
                                        </p:attrNameLst>
                                      </p:cBhvr>
                                      <p:to>
                                        <p:strVal val="visible"/>
                                      </p:to>
                                    </p:set>
                                    <p:animEffect transition="in" filter="fade">
                                      <p:cBhvr>
                                        <p:cTn id="323" dur="1000"/>
                                        <p:tgtEl>
                                          <p:spTgt spid="140"/>
                                        </p:tgtEl>
                                      </p:cBhvr>
                                    </p:animEffect>
                                    <p:anim calcmode="lin" valueType="num">
                                      <p:cBhvr>
                                        <p:cTn id="324" dur="1000" fill="hold"/>
                                        <p:tgtEl>
                                          <p:spTgt spid="140"/>
                                        </p:tgtEl>
                                        <p:attrNameLst>
                                          <p:attrName>ppt_x</p:attrName>
                                        </p:attrNameLst>
                                      </p:cBhvr>
                                      <p:tavLst>
                                        <p:tav tm="0">
                                          <p:val>
                                            <p:strVal val="#ppt_x"/>
                                          </p:val>
                                        </p:tav>
                                        <p:tav tm="100000">
                                          <p:val>
                                            <p:strVal val="#ppt_x"/>
                                          </p:val>
                                        </p:tav>
                                      </p:tavLst>
                                    </p:anim>
                                    <p:anim calcmode="lin" valueType="num">
                                      <p:cBhvr>
                                        <p:cTn id="325" dur="1000" fill="hold"/>
                                        <p:tgtEl>
                                          <p:spTgt spid="140"/>
                                        </p:tgtEl>
                                        <p:attrNameLst>
                                          <p:attrName>ppt_y</p:attrName>
                                        </p:attrNameLst>
                                      </p:cBhvr>
                                      <p:tavLst>
                                        <p:tav tm="0">
                                          <p:val>
                                            <p:strVal val="#ppt_y+.1"/>
                                          </p:val>
                                        </p:tav>
                                        <p:tav tm="100000">
                                          <p:val>
                                            <p:strVal val="#ppt_y"/>
                                          </p:val>
                                        </p:tav>
                                      </p:tavLst>
                                    </p:anim>
                                  </p:childTnLst>
                                </p:cTn>
                              </p:par>
                              <p:par>
                                <p:cTn id="326" presetID="42" presetClass="entr" presetSubtype="0" fill="hold" grpId="0" nodeType="withEffect">
                                  <p:stCondLst>
                                    <p:cond delay="0"/>
                                  </p:stCondLst>
                                  <p:childTnLst>
                                    <p:set>
                                      <p:cBhvr>
                                        <p:cTn id="327" dur="1" fill="hold">
                                          <p:stCondLst>
                                            <p:cond delay="0"/>
                                          </p:stCondLst>
                                        </p:cTn>
                                        <p:tgtEl>
                                          <p:spTgt spid="141"/>
                                        </p:tgtEl>
                                        <p:attrNameLst>
                                          <p:attrName>style.visibility</p:attrName>
                                        </p:attrNameLst>
                                      </p:cBhvr>
                                      <p:to>
                                        <p:strVal val="visible"/>
                                      </p:to>
                                    </p:set>
                                    <p:animEffect transition="in" filter="fade">
                                      <p:cBhvr>
                                        <p:cTn id="328" dur="1000"/>
                                        <p:tgtEl>
                                          <p:spTgt spid="141"/>
                                        </p:tgtEl>
                                      </p:cBhvr>
                                    </p:animEffect>
                                    <p:anim calcmode="lin" valueType="num">
                                      <p:cBhvr>
                                        <p:cTn id="329" dur="1000" fill="hold"/>
                                        <p:tgtEl>
                                          <p:spTgt spid="141"/>
                                        </p:tgtEl>
                                        <p:attrNameLst>
                                          <p:attrName>ppt_x</p:attrName>
                                        </p:attrNameLst>
                                      </p:cBhvr>
                                      <p:tavLst>
                                        <p:tav tm="0">
                                          <p:val>
                                            <p:strVal val="#ppt_x"/>
                                          </p:val>
                                        </p:tav>
                                        <p:tav tm="100000">
                                          <p:val>
                                            <p:strVal val="#ppt_x"/>
                                          </p:val>
                                        </p:tav>
                                      </p:tavLst>
                                    </p:anim>
                                    <p:anim calcmode="lin" valueType="num">
                                      <p:cBhvr>
                                        <p:cTn id="330" dur="1000" fill="hold"/>
                                        <p:tgtEl>
                                          <p:spTgt spid="141"/>
                                        </p:tgtEl>
                                        <p:attrNameLst>
                                          <p:attrName>ppt_y</p:attrName>
                                        </p:attrNameLst>
                                      </p:cBhvr>
                                      <p:tavLst>
                                        <p:tav tm="0">
                                          <p:val>
                                            <p:strVal val="#ppt_y+.1"/>
                                          </p:val>
                                        </p:tav>
                                        <p:tav tm="100000">
                                          <p:val>
                                            <p:strVal val="#ppt_y"/>
                                          </p:val>
                                        </p:tav>
                                      </p:tavLst>
                                    </p:anim>
                                  </p:childTnLst>
                                </p:cTn>
                              </p:par>
                              <p:par>
                                <p:cTn id="331" presetID="42" presetClass="entr" presetSubtype="0" fill="hold" grpId="0" nodeType="withEffect">
                                  <p:stCondLst>
                                    <p:cond delay="0"/>
                                  </p:stCondLst>
                                  <p:childTnLst>
                                    <p:set>
                                      <p:cBhvr>
                                        <p:cTn id="332" dur="1" fill="hold">
                                          <p:stCondLst>
                                            <p:cond delay="0"/>
                                          </p:stCondLst>
                                        </p:cTn>
                                        <p:tgtEl>
                                          <p:spTgt spid="142"/>
                                        </p:tgtEl>
                                        <p:attrNameLst>
                                          <p:attrName>style.visibility</p:attrName>
                                        </p:attrNameLst>
                                      </p:cBhvr>
                                      <p:to>
                                        <p:strVal val="visible"/>
                                      </p:to>
                                    </p:set>
                                    <p:animEffect transition="in" filter="fade">
                                      <p:cBhvr>
                                        <p:cTn id="333" dur="1000"/>
                                        <p:tgtEl>
                                          <p:spTgt spid="142"/>
                                        </p:tgtEl>
                                      </p:cBhvr>
                                    </p:animEffect>
                                    <p:anim calcmode="lin" valueType="num">
                                      <p:cBhvr>
                                        <p:cTn id="334" dur="1000" fill="hold"/>
                                        <p:tgtEl>
                                          <p:spTgt spid="142"/>
                                        </p:tgtEl>
                                        <p:attrNameLst>
                                          <p:attrName>ppt_x</p:attrName>
                                        </p:attrNameLst>
                                      </p:cBhvr>
                                      <p:tavLst>
                                        <p:tav tm="0">
                                          <p:val>
                                            <p:strVal val="#ppt_x"/>
                                          </p:val>
                                        </p:tav>
                                        <p:tav tm="100000">
                                          <p:val>
                                            <p:strVal val="#ppt_x"/>
                                          </p:val>
                                        </p:tav>
                                      </p:tavLst>
                                    </p:anim>
                                    <p:anim calcmode="lin" valueType="num">
                                      <p:cBhvr>
                                        <p:cTn id="335" dur="1000" fill="hold"/>
                                        <p:tgtEl>
                                          <p:spTgt spid="142"/>
                                        </p:tgtEl>
                                        <p:attrNameLst>
                                          <p:attrName>ppt_y</p:attrName>
                                        </p:attrNameLst>
                                      </p:cBhvr>
                                      <p:tavLst>
                                        <p:tav tm="0">
                                          <p:val>
                                            <p:strVal val="#ppt_y+.1"/>
                                          </p:val>
                                        </p:tav>
                                        <p:tav tm="100000">
                                          <p:val>
                                            <p:strVal val="#ppt_y"/>
                                          </p:val>
                                        </p:tav>
                                      </p:tavLst>
                                    </p:anim>
                                  </p:childTnLst>
                                </p:cTn>
                              </p:par>
                              <p:par>
                                <p:cTn id="336" presetID="42" presetClass="entr" presetSubtype="0" fill="hold" grpId="0" nodeType="withEffect">
                                  <p:stCondLst>
                                    <p:cond delay="0"/>
                                  </p:stCondLst>
                                  <p:childTnLst>
                                    <p:set>
                                      <p:cBhvr>
                                        <p:cTn id="337" dur="1" fill="hold">
                                          <p:stCondLst>
                                            <p:cond delay="0"/>
                                          </p:stCondLst>
                                        </p:cTn>
                                        <p:tgtEl>
                                          <p:spTgt spid="143"/>
                                        </p:tgtEl>
                                        <p:attrNameLst>
                                          <p:attrName>style.visibility</p:attrName>
                                        </p:attrNameLst>
                                      </p:cBhvr>
                                      <p:to>
                                        <p:strVal val="visible"/>
                                      </p:to>
                                    </p:set>
                                    <p:animEffect transition="in" filter="fade">
                                      <p:cBhvr>
                                        <p:cTn id="338" dur="1000"/>
                                        <p:tgtEl>
                                          <p:spTgt spid="143"/>
                                        </p:tgtEl>
                                      </p:cBhvr>
                                    </p:animEffect>
                                    <p:anim calcmode="lin" valueType="num">
                                      <p:cBhvr>
                                        <p:cTn id="339" dur="1000" fill="hold"/>
                                        <p:tgtEl>
                                          <p:spTgt spid="143"/>
                                        </p:tgtEl>
                                        <p:attrNameLst>
                                          <p:attrName>ppt_x</p:attrName>
                                        </p:attrNameLst>
                                      </p:cBhvr>
                                      <p:tavLst>
                                        <p:tav tm="0">
                                          <p:val>
                                            <p:strVal val="#ppt_x"/>
                                          </p:val>
                                        </p:tav>
                                        <p:tav tm="100000">
                                          <p:val>
                                            <p:strVal val="#ppt_x"/>
                                          </p:val>
                                        </p:tav>
                                      </p:tavLst>
                                    </p:anim>
                                    <p:anim calcmode="lin" valueType="num">
                                      <p:cBhvr>
                                        <p:cTn id="340" dur="1000" fill="hold"/>
                                        <p:tgtEl>
                                          <p:spTgt spid="143"/>
                                        </p:tgtEl>
                                        <p:attrNameLst>
                                          <p:attrName>ppt_y</p:attrName>
                                        </p:attrNameLst>
                                      </p:cBhvr>
                                      <p:tavLst>
                                        <p:tav tm="0">
                                          <p:val>
                                            <p:strVal val="#ppt_y+.1"/>
                                          </p:val>
                                        </p:tav>
                                        <p:tav tm="100000">
                                          <p:val>
                                            <p:strVal val="#ppt_y"/>
                                          </p:val>
                                        </p:tav>
                                      </p:tavLst>
                                    </p:anim>
                                  </p:childTnLst>
                                </p:cTn>
                              </p:par>
                              <p:par>
                                <p:cTn id="341" presetID="42" presetClass="entr" presetSubtype="0" fill="hold" grpId="0" nodeType="withEffect">
                                  <p:stCondLst>
                                    <p:cond delay="0"/>
                                  </p:stCondLst>
                                  <p:childTnLst>
                                    <p:set>
                                      <p:cBhvr>
                                        <p:cTn id="342" dur="1" fill="hold">
                                          <p:stCondLst>
                                            <p:cond delay="0"/>
                                          </p:stCondLst>
                                        </p:cTn>
                                        <p:tgtEl>
                                          <p:spTgt spid="144"/>
                                        </p:tgtEl>
                                        <p:attrNameLst>
                                          <p:attrName>style.visibility</p:attrName>
                                        </p:attrNameLst>
                                      </p:cBhvr>
                                      <p:to>
                                        <p:strVal val="visible"/>
                                      </p:to>
                                    </p:set>
                                    <p:animEffect transition="in" filter="fade">
                                      <p:cBhvr>
                                        <p:cTn id="343" dur="1000"/>
                                        <p:tgtEl>
                                          <p:spTgt spid="144"/>
                                        </p:tgtEl>
                                      </p:cBhvr>
                                    </p:animEffect>
                                    <p:anim calcmode="lin" valueType="num">
                                      <p:cBhvr>
                                        <p:cTn id="344" dur="1000" fill="hold"/>
                                        <p:tgtEl>
                                          <p:spTgt spid="144"/>
                                        </p:tgtEl>
                                        <p:attrNameLst>
                                          <p:attrName>ppt_x</p:attrName>
                                        </p:attrNameLst>
                                      </p:cBhvr>
                                      <p:tavLst>
                                        <p:tav tm="0">
                                          <p:val>
                                            <p:strVal val="#ppt_x"/>
                                          </p:val>
                                        </p:tav>
                                        <p:tav tm="100000">
                                          <p:val>
                                            <p:strVal val="#ppt_x"/>
                                          </p:val>
                                        </p:tav>
                                      </p:tavLst>
                                    </p:anim>
                                    <p:anim calcmode="lin" valueType="num">
                                      <p:cBhvr>
                                        <p:cTn id="345" dur="1000" fill="hold"/>
                                        <p:tgtEl>
                                          <p:spTgt spid="144"/>
                                        </p:tgtEl>
                                        <p:attrNameLst>
                                          <p:attrName>ppt_y</p:attrName>
                                        </p:attrNameLst>
                                      </p:cBhvr>
                                      <p:tavLst>
                                        <p:tav tm="0">
                                          <p:val>
                                            <p:strVal val="#ppt_y+.1"/>
                                          </p:val>
                                        </p:tav>
                                        <p:tav tm="100000">
                                          <p:val>
                                            <p:strVal val="#ppt_y"/>
                                          </p:val>
                                        </p:tav>
                                      </p:tavLst>
                                    </p:anim>
                                  </p:childTnLst>
                                </p:cTn>
                              </p:par>
                              <p:par>
                                <p:cTn id="346" presetID="42" presetClass="entr" presetSubtype="0" fill="hold" grpId="0" nodeType="withEffect">
                                  <p:stCondLst>
                                    <p:cond delay="0"/>
                                  </p:stCondLst>
                                  <p:childTnLst>
                                    <p:set>
                                      <p:cBhvr>
                                        <p:cTn id="347" dur="1" fill="hold">
                                          <p:stCondLst>
                                            <p:cond delay="0"/>
                                          </p:stCondLst>
                                        </p:cTn>
                                        <p:tgtEl>
                                          <p:spTgt spid="145"/>
                                        </p:tgtEl>
                                        <p:attrNameLst>
                                          <p:attrName>style.visibility</p:attrName>
                                        </p:attrNameLst>
                                      </p:cBhvr>
                                      <p:to>
                                        <p:strVal val="visible"/>
                                      </p:to>
                                    </p:set>
                                    <p:animEffect transition="in" filter="fade">
                                      <p:cBhvr>
                                        <p:cTn id="348" dur="1000"/>
                                        <p:tgtEl>
                                          <p:spTgt spid="145"/>
                                        </p:tgtEl>
                                      </p:cBhvr>
                                    </p:animEffect>
                                    <p:anim calcmode="lin" valueType="num">
                                      <p:cBhvr>
                                        <p:cTn id="349" dur="1000" fill="hold"/>
                                        <p:tgtEl>
                                          <p:spTgt spid="145"/>
                                        </p:tgtEl>
                                        <p:attrNameLst>
                                          <p:attrName>ppt_x</p:attrName>
                                        </p:attrNameLst>
                                      </p:cBhvr>
                                      <p:tavLst>
                                        <p:tav tm="0">
                                          <p:val>
                                            <p:strVal val="#ppt_x"/>
                                          </p:val>
                                        </p:tav>
                                        <p:tav tm="100000">
                                          <p:val>
                                            <p:strVal val="#ppt_x"/>
                                          </p:val>
                                        </p:tav>
                                      </p:tavLst>
                                    </p:anim>
                                    <p:anim calcmode="lin" valueType="num">
                                      <p:cBhvr>
                                        <p:cTn id="350" dur="1000" fill="hold"/>
                                        <p:tgtEl>
                                          <p:spTgt spid="145"/>
                                        </p:tgtEl>
                                        <p:attrNameLst>
                                          <p:attrName>ppt_y</p:attrName>
                                        </p:attrNameLst>
                                      </p:cBhvr>
                                      <p:tavLst>
                                        <p:tav tm="0">
                                          <p:val>
                                            <p:strVal val="#ppt_y+.1"/>
                                          </p:val>
                                        </p:tav>
                                        <p:tav tm="100000">
                                          <p:val>
                                            <p:strVal val="#ppt_y"/>
                                          </p:val>
                                        </p:tav>
                                      </p:tavLst>
                                    </p:anim>
                                  </p:childTnLst>
                                </p:cTn>
                              </p:par>
                              <p:par>
                                <p:cTn id="351" presetID="42" presetClass="entr" presetSubtype="0" fill="hold" grpId="0" nodeType="withEffect">
                                  <p:stCondLst>
                                    <p:cond delay="0"/>
                                  </p:stCondLst>
                                  <p:childTnLst>
                                    <p:set>
                                      <p:cBhvr>
                                        <p:cTn id="352" dur="1" fill="hold">
                                          <p:stCondLst>
                                            <p:cond delay="0"/>
                                          </p:stCondLst>
                                        </p:cTn>
                                        <p:tgtEl>
                                          <p:spTgt spid="146"/>
                                        </p:tgtEl>
                                        <p:attrNameLst>
                                          <p:attrName>style.visibility</p:attrName>
                                        </p:attrNameLst>
                                      </p:cBhvr>
                                      <p:to>
                                        <p:strVal val="visible"/>
                                      </p:to>
                                    </p:set>
                                    <p:animEffect transition="in" filter="fade">
                                      <p:cBhvr>
                                        <p:cTn id="353" dur="1000"/>
                                        <p:tgtEl>
                                          <p:spTgt spid="146"/>
                                        </p:tgtEl>
                                      </p:cBhvr>
                                    </p:animEffect>
                                    <p:anim calcmode="lin" valueType="num">
                                      <p:cBhvr>
                                        <p:cTn id="354" dur="1000" fill="hold"/>
                                        <p:tgtEl>
                                          <p:spTgt spid="146"/>
                                        </p:tgtEl>
                                        <p:attrNameLst>
                                          <p:attrName>ppt_x</p:attrName>
                                        </p:attrNameLst>
                                      </p:cBhvr>
                                      <p:tavLst>
                                        <p:tav tm="0">
                                          <p:val>
                                            <p:strVal val="#ppt_x"/>
                                          </p:val>
                                        </p:tav>
                                        <p:tav tm="100000">
                                          <p:val>
                                            <p:strVal val="#ppt_x"/>
                                          </p:val>
                                        </p:tav>
                                      </p:tavLst>
                                    </p:anim>
                                    <p:anim calcmode="lin" valueType="num">
                                      <p:cBhvr>
                                        <p:cTn id="355" dur="1000" fill="hold"/>
                                        <p:tgtEl>
                                          <p:spTgt spid="146"/>
                                        </p:tgtEl>
                                        <p:attrNameLst>
                                          <p:attrName>ppt_y</p:attrName>
                                        </p:attrNameLst>
                                      </p:cBhvr>
                                      <p:tavLst>
                                        <p:tav tm="0">
                                          <p:val>
                                            <p:strVal val="#ppt_y+.1"/>
                                          </p:val>
                                        </p:tav>
                                        <p:tav tm="100000">
                                          <p:val>
                                            <p:strVal val="#ppt_y"/>
                                          </p:val>
                                        </p:tav>
                                      </p:tavLst>
                                    </p:anim>
                                  </p:childTnLst>
                                </p:cTn>
                              </p:par>
                              <p:par>
                                <p:cTn id="356" presetID="42" presetClass="entr" presetSubtype="0" fill="hold" grpId="0" nodeType="withEffect">
                                  <p:stCondLst>
                                    <p:cond delay="0"/>
                                  </p:stCondLst>
                                  <p:childTnLst>
                                    <p:set>
                                      <p:cBhvr>
                                        <p:cTn id="357" dur="1" fill="hold">
                                          <p:stCondLst>
                                            <p:cond delay="0"/>
                                          </p:stCondLst>
                                        </p:cTn>
                                        <p:tgtEl>
                                          <p:spTgt spid="147"/>
                                        </p:tgtEl>
                                        <p:attrNameLst>
                                          <p:attrName>style.visibility</p:attrName>
                                        </p:attrNameLst>
                                      </p:cBhvr>
                                      <p:to>
                                        <p:strVal val="visible"/>
                                      </p:to>
                                    </p:set>
                                    <p:animEffect transition="in" filter="fade">
                                      <p:cBhvr>
                                        <p:cTn id="358" dur="1000"/>
                                        <p:tgtEl>
                                          <p:spTgt spid="147"/>
                                        </p:tgtEl>
                                      </p:cBhvr>
                                    </p:animEffect>
                                    <p:anim calcmode="lin" valueType="num">
                                      <p:cBhvr>
                                        <p:cTn id="359" dur="1000" fill="hold"/>
                                        <p:tgtEl>
                                          <p:spTgt spid="147"/>
                                        </p:tgtEl>
                                        <p:attrNameLst>
                                          <p:attrName>ppt_x</p:attrName>
                                        </p:attrNameLst>
                                      </p:cBhvr>
                                      <p:tavLst>
                                        <p:tav tm="0">
                                          <p:val>
                                            <p:strVal val="#ppt_x"/>
                                          </p:val>
                                        </p:tav>
                                        <p:tav tm="100000">
                                          <p:val>
                                            <p:strVal val="#ppt_x"/>
                                          </p:val>
                                        </p:tav>
                                      </p:tavLst>
                                    </p:anim>
                                    <p:anim calcmode="lin" valueType="num">
                                      <p:cBhvr>
                                        <p:cTn id="360" dur="1000" fill="hold"/>
                                        <p:tgtEl>
                                          <p:spTgt spid="147"/>
                                        </p:tgtEl>
                                        <p:attrNameLst>
                                          <p:attrName>ppt_y</p:attrName>
                                        </p:attrNameLst>
                                      </p:cBhvr>
                                      <p:tavLst>
                                        <p:tav tm="0">
                                          <p:val>
                                            <p:strVal val="#ppt_y+.1"/>
                                          </p:val>
                                        </p:tav>
                                        <p:tav tm="100000">
                                          <p:val>
                                            <p:strVal val="#ppt_y"/>
                                          </p:val>
                                        </p:tav>
                                      </p:tavLst>
                                    </p:anim>
                                  </p:childTnLst>
                                </p:cTn>
                              </p:par>
                              <p:par>
                                <p:cTn id="361" presetID="42" presetClass="entr" presetSubtype="0" fill="hold" grpId="0" nodeType="withEffect">
                                  <p:stCondLst>
                                    <p:cond delay="0"/>
                                  </p:stCondLst>
                                  <p:childTnLst>
                                    <p:set>
                                      <p:cBhvr>
                                        <p:cTn id="362" dur="1" fill="hold">
                                          <p:stCondLst>
                                            <p:cond delay="0"/>
                                          </p:stCondLst>
                                        </p:cTn>
                                        <p:tgtEl>
                                          <p:spTgt spid="148"/>
                                        </p:tgtEl>
                                        <p:attrNameLst>
                                          <p:attrName>style.visibility</p:attrName>
                                        </p:attrNameLst>
                                      </p:cBhvr>
                                      <p:to>
                                        <p:strVal val="visible"/>
                                      </p:to>
                                    </p:set>
                                    <p:animEffect transition="in" filter="fade">
                                      <p:cBhvr>
                                        <p:cTn id="363" dur="1000"/>
                                        <p:tgtEl>
                                          <p:spTgt spid="148"/>
                                        </p:tgtEl>
                                      </p:cBhvr>
                                    </p:animEffect>
                                    <p:anim calcmode="lin" valueType="num">
                                      <p:cBhvr>
                                        <p:cTn id="364" dur="1000" fill="hold"/>
                                        <p:tgtEl>
                                          <p:spTgt spid="148"/>
                                        </p:tgtEl>
                                        <p:attrNameLst>
                                          <p:attrName>ppt_x</p:attrName>
                                        </p:attrNameLst>
                                      </p:cBhvr>
                                      <p:tavLst>
                                        <p:tav tm="0">
                                          <p:val>
                                            <p:strVal val="#ppt_x"/>
                                          </p:val>
                                        </p:tav>
                                        <p:tav tm="100000">
                                          <p:val>
                                            <p:strVal val="#ppt_x"/>
                                          </p:val>
                                        </p:tav>
                                      </p:tavLst>
                                    </p:anim>
                                    <p:anim calcmode="lin" valueType="num">
                                      <p:cBhvr>
                                        <p:cTn id="365" dur="1000" fill="hold"/>
                                        <p:tgtEl>
                                          <p:spTgt spid="148"/>
                                        </p:tgtEl>
                                        <p:attrNameLst>
                                          <p:attrName>ppt_y</p:attrName>
                                        </p:attrNameLst>
                                      </p:cBhvr>
                                      <p:tavLst>
                                        <p:tav tm="0">
                                          <p:val>
                                            <p:strVal val="#ppt_y+.1"/>
                                          </p:val>
                                        </p:tav>
                                        <p:tav tm="100000">
                                          <p:val>
                                            <p:strVal val="#ppt_y"/>
                                          </p:val>
                                        </p:tav>
                                      </p:tavLst>
                                    </p:anim>
                                  </p:childTnLst>
                                </p:cTn>
                              </p:par>
                              <p:par>
                                <p:cTn id="366" presetID="42" presetClass="entr" presetSubtype="0" fill="hold" grpId="0" nodeType="withEffect">
                                  <p:stCondLst>
                                    <p:cond delay="0"/>
                                  </p:stCondLst>
                                  <p:childTnLst>
                                    <p:set>
                                      <p:cBhvr>
                                        <p:cTn id="367" dur="1" fill="hold">
                                          <p:stCondLst>
                                            <p:cond delay="0"/>
                                          </p:stCondLst>
                                        </p:cTn>
                                        <p:tgtEl>
                                          <p:spTgt spid="171"/>
                                        </p:tgtEl>
                                        <p:attrNameLst>
                                          <p:attrName>style.visibility</p:attrName>
                                        </p:attrNameLst>
                                      </p:cBhvr>
                                      <p:to>
                                        <p:strVal val="visible"/>
                                      </p:to>
                                    </p:set>
                                    <p:animEffect transition="in" filter="fade">
                                      <p:cBhvr>
                                        <p:cTn id="368" dur="1000"/>
                                        <p:tgtEl>
                                          <p:spTgt spid="171"/>
                                        </p:tgtEl>
                                      </p:cBhvr>
                                    </p:animEffect>
                                    <p:anim calcmode="lin" valueType="num">
                                      <p:cBhvr>
                                        <p:cTn id="369" dur="1000" fill="hold"/>
                                        <p:tgtEl>
                                          <p:spTgt spid="171"/>
                                        </p:tgtEl>
                                        <p:attrNameLst>
                                          <p:attrName>ppt_x</p:attrName>
                                        </p:attrNameLst>
                                      </p:cBhvr>
                                      <p:tavLst>
                                        <p:tav tm="0">
                                          <p:val>
                                            <p:strVal val="#ppt_x"/>
                                          </p:val>
                                        </p:tav>
                                        <p:tav tm="100000">
                                          <p:val>
                                            <p:strVal val="#ppt_x"/>
                                          </p:val>
                                        </p:tav>
                                      </p:tavLst>
                                    </p:anim>
                                    <p:anim calcmode="lin" valueType="num">
                                      <p:cBhvr>
                                        <p:cTn id="370" dur="1000" fill="hold"/>
                                        <p:tgtEl>
                                          <p:spTgt spid="171"/>
                                        </p:tgtEl>
                                        <p:attrNameLst>
                                          <p:attrName>ppt_y</p:attrName>
                                        </p:attrNameLst>
                                      </p:cBhvr>
                                      <p:tavLst>
                                        <p:tav tm="0">
                                          <p:val>
                                            <p:strVal val="#ppt_y+.1"/>
                                          </p:val>
                                        </p:tav>
                                        <p:tav tm="100000">
                                          <p:val>
                                            <p:strVal val="#ppt_y"/>
                                          </p:val>
                                        </p:tav>
                                      </p:tavLst>
                                    </p:anim>
                                  </p:childTnLst>
                                </p:cTn>
                              </p:par>
                            </p:childTnLst>
                          </p:cTn>
                        </p:par>
                      </p:childTnLst>
                    </p:cTn>
                  </p:par>
                  <p:par>
                    <p:cTn id="371" fill="hold">
                      <p:stCondLst>
                        <p:cond delay="indefinite"/>
                      </p:stCondLst>
                      <p:childTnLst>
                        <p:par>
                          <p:cTn id="372" fill="hold">
                            <p:stCondLst>
                              <p:cond delay="0"/>
                            </p:stCondLst>
                            <p:childTnLst>
                              <p:par>
                                <p:cTn id="373" presetID="42" presetClass="entr" presetSubtype="0" fill="hold" grpId="0" nodeType="clickEffect">
                                  <p:stCondLst>
                                    <p:cond delay="0"/>
                                  </p:stCondLst>
                                  <p:childTnLst>
                                    <p:set>
                                      <p:cBhvr>
                                        <p:cTn id="374" dur="1" fill="hold">
                                          <p:stCondLst>
                                            <p:cond delay="0"/>
                                          </p:stCondLst>
                                        </p:cTn>
                                        <p:tgtEl>
                                          <p:spTgt spid="172"/>
                                        </p:tgtEl>
                                        <p:attrNameLst>
                                          <p:attrName>style.visibility</p:attrName>
                                        </p:attrNameLst>
                                      </p:cBhvr>
                                      <p:to>
                                        <p:strVal val="visible"/>
                                      </p:to>
                                    </p:set>
                                    <p:animEffect transition="in" filter="fade">
                                      <p:cBhvr>
                                        <p:cTn id="375" dur="1000"/>
                                        <p:tgtEl>
                                          <p:spTgt spid="172"/>
                                        </p:tgtEl>
                                      </p:cBhvr>
                                    </p:animEffect>
                                    <p:anim calcmode="lin" valueType="num">
                                      <p:cBhvr>
                                        <p:cTn id="376" dur="1000" fill="hold"/>
                                        <p:tgtEl>
                                          <p:spTgt spid="172"/>
                                        </p:tgtEl>
                                        <p:attrNameLst>
                                          <p:attrName>ppt_x</p:attrName>
                                        </p:attrNameLst>
                                      </p:cBhvr>
                                      <p:tavLst>
                                        <p:tav tm="0">
                                          <p:val>
                                            <p:strVal val="#ppt_x"/>
                                          </p:val>
                                        </p:tav>
                                        <p:tav tm="100000">
                                          <p:val>
                                            <p:strVal val="#ppt_x"/>
                                          </p:val>
                                        </p:tav>
                                      </p:tavLst>
                                    </p:anim>
                                    <p:anim calcmode="lin" valueType="num">
                                      <p:cBhvr>
                                        <p:cTn id="377" dur="1000" fill="hold"/>
                                        <p:tgtEl>
                                          <p:spTgt spid="172"/>
                                        </p:tgtEl>
                                        <p:attrNameLst>
                                          <p:attrName>ppt_y</p:attrName>
                                        </p:attrNameLst>
                                      </p:cBhvr>
                                      <p:tavLst>
                                        <p:tav tm="0">
                                          <p:val>
                                            <p:strVal val="#ppt_y+.1"/>
                                          </p:val>
                                        </p:tav>
                                        <p:tav tm="100000">
                                          <p:val>
                                            <p:strVal val="#ppt_y"/>
                                          </p:val>
                                        </p:tav>
                                      </p:tavLst>
                                    </p:anim>
                                  </p:childTnLst>
                                </p:cTn>
                              </p:par>
                              <p:par>
                                <p:cTn id="378" presetID="42" presetClass="entr" presetSubtype="0" fill="hold" grpId="0" nodeType="withEffect">
                                  <p:stCondLst>
                                    <p:cond delay="0"/>
                                  </p:stCondLst>
                                  <p:childTnLst>
                                    <p:set>
                                      <p:cBhvr>
                                        <p:cTn id="379" dur="1" fill="hold">
                                          <p:stCondLst>
                                            <p:cond delay="0"/>
                                          </p:stCondLst>
                                        </p:cTn>
                                        <p:tgtEl>
                                          <p:spTgt spid="173"/>
                                        </p:tgtEl>
                                        <p:attrNameLst>
                                          <p:attrName>style.visibility</p:attrName>
                                        </p:attrNameLst>
                                      </p:cBhvr>
                                      <p:to>
                                        <p:strVal val="visible"/>
                                      </p:to>
                                    </p:set>
                                    <p:animEffect transition="in" filter="fade">
                                      <p:cBhvr>
                                        <p:cTn id="380" dur="1000"/>
                                        <p:tgtEl>
                                          <p:spTgt spid="173"/>
                                        </p:tgtEl>
                                      </p:cBhvr>
                                    </p:animEffect>
                                    <p:anim calcmode="lin" valueType="num">
                                      <p:cBhvr>
                                        <p:cTn id="381" dur="1000" fill="hold"/>
                                        <p:tgtEl>
                                          <p:spTgt spid="173"/>
                                        </p:tgtEl>
                                        <p:attrNameLst>
                                          <p:attrName>ppt_x</p:attrName>
                                        </p:attrNameLst>
                                      </p:cBhvr>
                                      <p:tavLst>
                                        <p:tav tm="0">
                                          <p:val>
                                            <p:strVal val="#ppt_x"/>
                                          </p:val>
                                        </p:tav>
                                        <p:tav tm="100000">
                                          <p:val>
                                            <p:strVal val="#ppt_x"/>
                                          </p:val>
                                        </p:tav>
                                      </p:tavLst>
                                    </p:anim>
                                    <p:anim calcmode="lin" valueType="num">
                                      <p:cBhvr>
                                        <p:cTn id="382" dur="1000" fill="hold"/>
                                        <p:tgtEl>
                                          <p:spTgt spid="173"/>
                                        </p:tgtEl>
                                        <p:attrNameLst>
                                          <p:attrName>ppt_y</p:attrName>
                                        </p:attrNameLst>
                                      </p:cBhvr>
                                      <p:tavLst>
                                        <p:tav tm="0">
                                          <p:val>
                                            <p:strVal val="#ppt_y+.1"/>
                                          </p:val>
                                        </p:tav>
                                        <p:tav tm="100000">
                                          <p:val>
                                            <p:strVal val="#ppt_y"/>
                                          </p:val>
                                        </p:tav>
                                      </p:tavLst>
                                    </p:anim>
                                  </p:childTnLst>
                                </p:cTn>
                              </p:par>
                              <p:par>
                                <p:cTn id="383" presetID="42" presetClass="entr" presetSubtype="0" fill="hold" grpId="0" nodeType="withEffect">
                                  <p:stCondLst>
                                    <p:cond delay="0"/>
                                  </p:stCondLst>
                                  <p:childTnLst>
                                    <p:set>
                                      <p:cBhvr>
                                        <p:cTn id="384" dur="1" fill="hold">
                                          <p:stCondLst>
                                            <p:cond delay="0"/>
                                          </p:stCondLst>
                                        </p:cTn>
                                        <p:tgtEl>
                                          <p:spTgt spid="174"/>
                                        </p:tgtEl>
                                        <p:attrNameLst>
                                          <p:attrName>style.visibility</p:attrName>
                                        </p:attrNameLst>
                                      </p:cBhvr>
                                      <p:to>
                                        <p:strVal val="visible"/>
                                      </p:to>
                                    </p:set>
                                    <p:animEffect transition="in" filter="fade">
                                      <p:cBhvr>
                                        <p:cTn id="385" dur="1000"/>
                                        <p:tgtEl>
                                          <p:spTgt spid="174"/>
                                        </p:tgtEl>
                                      </p:cBhvr>
                                    </p:animEffect>
                                    <p:anim calcmode="lin" valueType="num">
                                      <p:cBhvr>
                                        <p:cTn id="386" dur="1000" fill="hold"/>
                                        <p:tgtEl>
                                          <p:spTgt spid="174"/>
                                        </p:tgtEl>
                                        <p:attrNameLst>
                                          <p:attrName>ppt_x</p:attrName>
                                        </p:attrNameLst>
                                      </p:cBhvr>
                                      <p:tavLst>
                                        <p:tav tm="0">
                                          <p:val>
                                            <p:strVal val="#ppt_x"/>
                                          </p:val>
                                        </p:tav>
                                        <p:tav tm="100000">
                                          <p:val>
                                            <p:strVal val="#ppt_x"/>
                                          </p:val>
                                        </p:tav>
                                      </p:tavLst>
                                    </p:anim>
                                    <p:anim calcmode="lin" valueType="num">
                                      <p:cBhvr>
                                        <p:cTn id="387" dur="1000" fill="hold"/>
                                        <p:tgtEl>
                                          <p:spTgt spid="174"/>
                                        </p:tgtEl>
                                        <p:attrNameLst>
                                          <p:attrName>ppt_y</p:attrName>
                                        </p:attrNameLst>
                                      </p:cBhvr>
                                      <p:tavLst>
                                        <p:tav tm="0">
                                          <p:val>
                                            <p:strVal val="#ppt_y+.1"/>
                                          </p:val>
                                        </p:tav>
                                        <p:tav tm="100000">
                                          <p:val>
                                            <p:strVal val="#ppt_y"/>
                                          </p:val>
                                        </p:tav>
                                      </p:tavLst>
                                    </p:anim>
                                  </p:childTnLst>
                                </p:cTn>
                              </p:par>
                              <p:par>
                                <p:cTn id="388" presetID="42" presetClass="entr" presetSubtype="0" fill="hold" grpId="0" nodeType="withEffect">
                                  <p:stCondLst>
                                    <p:cond delay="0"/>
                                  </p:stCondLst>
                                  <p:childTnLst>
                                    <p:set>
                                      <p:cBhvr>
                                        <p:cTn id="389" dur="1" fill="hold">
                                          <p:stCondLst>
                                            <p:cond delay="0"/>
                                          </p:stCondLst>
                                        </p:cTn>
                                        <p:tgtEl>
                                          <p:spTgt spid="175"/>
                                        </p:tgtEl>
                                        <p:attrNameLst>
                                          <p:attrName>style.visibility</p:attrName>
                                        </p:attrNameLst>
                                      </p:cBhvr>
                                      <p:to>
                                        <p:strVal val="visible"/>
                                      </p:to>
                                    </p:set>
                                    <p:animEffect transition="in" filter="fade">
                                      <p:cBhvr>
                                        <p:cTn id="390" dur="1000"/>
                                        <p:tgtEl>
                                          <p:spTgt spid="175"/>
                                        </p:tgtEl>
                                      </p:cBhvr>
                                    </p:animEffect>
                                    <p:anim calcmode="lin" valueType="num">
                                      <p:cBhvr>
                                        <p:cTn id="391" dur="1000" fill="hold"/>
                                        <p:tgtEl>
                                          <p:spTgt spid="175"/>
                                        </p:tgtEl>
                                        <p:attrNameLst>
                                          <p:attrName>ppt_x</p:attrName>
                                        </p:attrNameLst>
                                      </p:cBhvr>
                                      <p:tavLst>
                                        <p:tav tm="0">
                                          <p:val>
                                            <p:strVal val="#ppt_x"/>
                                          </p:val>
                                        </p:tav>
                                        <p:tav tm="100000">
                                          <p:val>
                                            <p:strVal val="#ppt_x"/>
                                          </p:val>
                                        </p:tav>
                                      </p:tavLst>
                                    </p:anim>
                                    <p:anim calcmode="lin" valueType="num">
                                      <p:cBhvr>
                                        <p:cTn id="392" dur="1000" fill="hold"/>
                                        <p:tgtEl>
                                          <p:spTgt spid="175"/>
                                        </p:tgtEl>
                                        <p:attrNameLst>
                                          <p:attrName>ppt_y</p:attrName>
                                        </p:attrNameLst>
                                      </p:cBhvr>
                                      <p:tavLst>
                                        <p:tav tm="0">
                                          <p:val>
                                            <p:strVal val="#ppt_y+.1"/>
                                          </p:val>
                                        </p:tav>
                                        <p:tav tm="100000">
                                          <p:val>
                                            <p:strVal val="#ppt_y"/>
                                          </p:val>
                                        </p:tav>
                                      </p:tavLst>
                                    </p:anim>
                                  </p:childTnLst>
                                </p:cTn>
                              </p:par>
                              <p:par>
                                <p:cTn id="393" presetID="42" presetClass="entr" presetSubtype="0" fill="hold" grpId="0" nodeType="withEffect">
                                  <p:stCondLst>
                                    <p:cond delay="0"/>
                                  </p:stCondLst>
                                  <p:childTnLst>
                                    <p:set>
                                      <p:cBhvr>
                                        <p:cTn id="394" dur="1" fill="hold">
                                          <p:stCondLst>
                                            <p:cond delay="0"/>
                                          </p:stCondLst>
                                        </p:cTn>
                                        <p:tgtEl>
                                          <p:spTgt spid="176"/>
                                        </p:tgtEl>
                                        <p:attrNameLst>
                                          <p:attrName>style.visibility</p:attrName>
                                        </p:attrNameLst>
                                      </p:cBhvr>
                                      <p:to>
                                        <p:strVal val="visible"/>
                                      </p:to>
                                    </p:set>
                                    <p:animEffect transition="in" filter="fade">
                                      <p:cBhvr>
                                        <p:cTn id="395" dur="1000"/>
                                        <p:tgtEl>
                                          <p:spTgt spid="176"/>
                                        </p:tgtEl>
                                      </p:cBhvr>
                                    </p:animEffect>
                                    <p:anim calcmode="lin" valueType="num">
                                      <p:cBhvr>
                                        <p:cTn id="396" dur="1000" fill="hold"/>
                                        <p:tgtEl>
                                          <p:spTgt spid="176"/>
                                        </p:tgtEl>
                                        <p:attrNameLst>
                                          <p:attrName>ppt_x</p:attrName>
                                        </p:attrNameLst>
                                      </p:cBhvr>
                                      <p:tavLst>
                                        <p:tav tm="0">
                                          <p:val>
                                            <p:strVal val="#ppt_x"/>
                                          </p:val>
                                        </p:tav>
                                        <p:tav tm="100000">
                                          <p:val>
                                            <p:strVal val="#ppt_x"/>
                                          </p:val>
                                        </p:tav>
                                      </p:tavLst>
                                    </p:anim>
                                    <p:anim calcmode="lin" valueType="num">
                                      <p:cBhvr>
                                        <p:cTn id="397" dur="1000" fill="hold"/>
                                        <p:tgtEl>
                                          <p:spTgt spid="176"/>
                                        </p:tgtEl>
                                        <p:attrNameLst>
                                          <p:attrName>ppt_y</p:attrName>
                                        </p:attrNameLst>
                                      </p:cBhvr>
                                      <p:tavLst>
                                        <p:tav tm="0">
                                          <p:val>
                                            <p:strVal val="#ppt_y+.1"/>
                                          </p:val>
                                        </p:tav>
                                        <p:tav tm="100000">
                                          <p:val>
                                            <p:strVal val="#ppt_y"/>
                                          </p:val>
                                        </p:tav>
                                      </p:tavLst>
                                    </p:anim>
                                  </p:childTnLst>
                                </p:cTn>
                              </p:par>
                              <p:par>
                                <p:cTn id="398" presetID="42" presetClass="entr" presetSubtype="0" fill="hold" grpId="0" nodeType="withEffect">
                                  <p:stCondLst>
                                    <p:cond delay="0"/>
                                  </p:stCondLst>
                                  <p:childTnLst>
                                    <p:set>
                                      <p:cBhvr>
                                        <p:cTn id="399" dur="1" fill="hold">
                                          <p:stCondLst>
                                            <p:cond delay="0"/>
                                          </p:stCondLst>
                                        </p:cTn>
                                        <p:tgtEl>
                                          <p:spTgt spid="177"/>
                                        </p:tgtEl>
                                        <p:attrNameLst>
                                          <p:attrName>style.visibility</p:attrName>
                                        </p:attrNameLst>
                                      </p:cBhvr>
                                      <p:to>
                                        <p:strVal val="visible"/>
                                      </p:to>
                                    </p:set>
                                    <p:animEffect transition="in" filter="fade">
                                      <p:cBhvr>
                                        <p:cTn id="400" dur="1000"/>
                                        <p:tgtEl>
                                          <p:spTgt spid="177"/>
                                        </p:tgtEl>
                                      </p:cBhvr>
                                    </p:animEffect>
                                    <p:anim calcmode="lin" valueType="num">
                                      <p:cBhvr>
                                        <p:cTn id="401" dur="1000" fill="hold"/>
                                        <p:tgtEl>
                                          <p:spTgt spid="177"/>
                                        </p:tgtEl>
                                        <p:attrNameLst>
                                          <p:attrName>ppt_x</p:attrName>
                                        </p:attrNameLst>
                                      </p:cBhvr>
                                      <p:tavLst>
                                        <p:tav tm="0">
                                          <p:val>
                                            <p:strVal val="#ppt_x"/>
                                          </p:val>
                                        </p:tav>
                                        <p:tav tm="100000">
                                          <p:val>
                                            <p:strVal val="#ppt_x"/>
                                          </p:val>
                                        </p:tav>
                                      </p:tavLst>
                                    </p:anim>
                                    <p:anim calcmode="lin" valueType="num">
                                      <p:cBhvr>
                                        <p:cTn id="402" dur="1000" fill="hold"/>
                                        <p:tgtEl>
                                          <p:spTgt spid="177"/>
                                        </p:tgtEl>
                                        <p:attrNameLst>
                                          <p:attrName>ppt_y</p:attrName>
                                        </p:attrNameLst>
                                      </p:cBhvr>
                                      <p:tavLst>
                                        <p:tav tm="0">
                                          <p:val>
                                            <p:strVal val="#ppt_y+.1"/>
                                          </p:val>
                                        </p:tav>
                                        <p:tav tm="100000">
                                          <p:val>
                                            <p:strVal val="#ppt_y"/>
                                          </p:val>
                                        </p:tav>
                                      </p:tavLst>
                                    </p:anim>
                                  </p:childTnLst>
                                </p:cTn>
                              </p:par>
                              <p:par>
                                <p:cTn id="403" presetID="42" presetClass="entr" presetSubtype="0" fill="hold" grpId="0" nodeType="withEffect">
                                  <p:stCondLst>
                                    <p:cond delay="0"/>
                                  </p:stCondLst>
                                  <p:childTnLst>
                                    <p:set>
                                      <p:cBhvr>
                                        <p:cTn id="404" dur="1" fill="hold">
                                          <p:stCondLst>
                                            <p:cond delay="0"/>
                                          </p:stCondLst>
                                        </p:cTn>
                                        <p:tgtEl>
                                          <p:spTgt spid="178"/>
                                        </p:tgtEl>
                                        <p:attrNameLst>
                                          <p:attrName>style.visibility</p:attrName>
                                        </p:attrNameLst>
                                      </p:cBhvr>
                                      <p:to>
                                        <p:strVal val="visible"/>
                                      </p:to>
                                    </p:set>
                                    <p:animEffect transition="in" filter="fade">
                                      <p:cBhvr>
                                        <p:cTn id="405" dur="1000"/>
                                        <p:tgtEl>
                                          <p:spTgt spid="178"/>
                                        </p:tgtEl>
                                      </p:cBhvr>
                                    </p:animEffect>
                                    <p:anim calcmode="lin" valueType="num">
                                      <p:cBhvr>
                                        <p:cTn id="406" dur="1000" fill="hold"/>
                                        <p:tgtEl>
                                          <p:spTgt spid="178"/>
                                        </p:tgtEl>
                                        <p:attrNameLst>
                                          <p:attrName>ppt_x</p:attrName>
                                        </p:attrNameLst>
                                      </p:cBhvr>
                                      <p:tavLst>
                                        <p:tav tm="0">
                                          <p:val>
                                            <p:strVal val="#ppt_x"/>
                                          </p:val>
                                        </p:tav>
                                        <p:tav tm="100000">
                                          <p:val>
                                            <p:strVal val="#ppt_x"/>
                                          </p:val>
                                        </p:tav>
                                      </p:tavLst>
                                    </p:anim>
                                    <p:anim calcmode="lin" valueType="num">
                                      <p:cBhvr>
                                        <p:cTn id="407" dur="1000" fill="hold"/>
                                        <p:tgtEl>
                                          <p:spTgt spid="178"/>
                                        </p:tgtEl>
                                        <p:attrNameLst>
                                          <p:attrName>ppt_y</p:attrName>
                                        </p:attrNameLst>
                                      </p:cBhvr>
                                      <p:tavLst>
                                        <p:tav tm="0">
                                          <p:val>
                                            <p:strVal val="#ppt_y+.1"/>
                                          </p:val>
                                        </p:tav>
                                        <p:tav tm="100000">
                                          <p:val>
                                            <p:strVal val="#ppt_y"/>
                                          </p:val>
                                        </p:tav>
                                      </p:tavLst>
                                    </p:anim>
                                  </p:childTnLst>
                                </p:cTn>
                              </p:par>
                              <p:par>
                                <p:cTn id="408" presetID="42" presetClass="entr" presetSubtype="0" fill="hold" grpId="0" nodeType="withEffect">
                                  <p:stCondLst>
                                    <p:cond delay="0"/>
                                  </p:stCondLst>
                                  <p:childTnLst>
                                    <p:set>
                                      <p:cBhvr>
                                        <p:cTn id="409" dur="1" fill="hold">
                                          <p:stCondLst>
                                            <p:cond delay="0"/>
                                          </p:stCondLst>
                                        </p:cTn>
                                        <p:tgtEl>
                                          <p:spTgt spid="179"/>
                                        </p:tgtEl>
                                        <p:attrNameLst>
                                          <p:attrName>style.visibility</p:attrName>
                                        </p:attrNameLst>
                                      </p:cBhvr>
                                      <p:to>
                                        <p:strVal val="visible"/>
                                      </p:to>
                                    </p:set>
                                    <p:animEffect transition="in" filter="fade">
                                      <p:cBhvr>
                                        <p:cTn id="410" dur="1000"/>
                                        <p:tgtEl>
                                          <p:spTgt spid="179"/>
                                        </p:tgtEl>
                                      </p:cBhvr>
                                    </p:animEffect>
                                    <p:anim calcmode="lin" valueType="num">
                                      <p:cBhvr>
                                        <p:cTn id="411" dur="1000" fill="hold"/>
                                        <p:tgtEl>
                                          <p:spTgt spid="179"/>
                                        </p:tgtEl>
                                        <p:attrNameLst>
                                          <p:attrName>ppt_x</p:attrName>
                                        </p:attrNameLst>
                                      </p:cBhvr>
                                      <p:tavLst>
                                        <p:tav tm="0">
                                          <p:val>
                                            <p:strVal val="#ppt_x"/>
                                          </p:val>
                                        </p:tav>
                                        <p:tav tm="100000">
                                          <p:val>
                                            <p:strVal val="#ppt_x"/>
                                          </p:val>
                                        </p:tav>
                                      </p:tavLst>
                                    </p:anim>
                                    <p:anim calcmode="lin" valueType="num">
                                      <p:cBhvr>
                                        <p:cTn id="412" dur="1000" fill="hold"/>
                                        <p:tgtEl>
                                          <p:spTgt spid="179"/>
                                        </p:tgtEl>
                                        <p:attrNameLst>
                                          <p:attrName>ppt_y</p:attrName>
                                        </p:attrNameLst>
                                      </p:cBhvr>
                                      <p:tavLst>
                                        <p:tav tm="0">
                                          <p:val>
                                            <p:strVal val="#ppt_y+.1"/>
                                          </p:val>
                                        </p:tav>
                                        <p:tav tm="100000">
                                          <p:val>
                                            <p:strVal val="#ppt_y"/>
                                          </p:val>
                                        </p:tav>
                                      </p:tavLst>
                                    </p:anim>
                                  </p:childTnLst>
                                </p:cTn>
                              </p:par>
                              <p:par>
                                <p:cTn id="413" presetID="42" presetClass="entr" presetSubtype="0" fill="hold" grpId="0" nodeType="withEffect">
                                  <p:stCondLst>
                                    <p:cond delay="0"/>
                                  </p:stCondLst>
                                  <p:childTnLst>
                                    <p:set>
                                      <p:cBhvr>
                                        <p:cTn id="414" dur="1" fill="hold">
                                          <p:stCondLst>
                                            <p:cond delay="0"/>
                                          </p:stCondLst>
                                        </p:cTn>
                                        <p:tgtEl>
                                          <p:spTgt spid="180"/>
                                        </p:tgtEl>
                                        <p:attrNameLst>
                                          <p:attrName>style.visibility</p:attrName>
                                        </p:attrNameLst>
                                      </p:cBhvr>
                                      <p:to>
                                        <p:strVal val="visible"/>
                                      </p:to>
                                    </p:set>
                                    <p:animEffect transition="in" filter="fade">
                                      <p:cBhvr>
                                        <p:cTn id="415" dur="1000"/>
                                        <p:tgtEl>
                                          <p:spTgt spid="180"/>
                                        </p:tgtEl>
                                      </p:cBhvr>
                                    </p:animEffect>
                                    <p:anim calcmode="lin" valueType="num">
                                      <p:cBhvr>
                                        <p:cTn id="416" dur="1000" fill="hold"/>
                                        <p:tgtEl>
                                          <p:spTgt spid="180"/>
                                        </p:tgtEl>
                                        <p:attrNameLst>
                                          <p:attrName>ppt_x</p:attrName>
                                        </p:attrNameLst>
                                      </p:cBhvr>
                                      <p:tavLst>
                                        <p:tav tm="0">
                                          <p:val>
                                            <p:strVal val="#ppt_x"/>
                                          </p:val>
                                        </p:tav>
                                        <p:tav tm="100000">
                                          <p:val>
                                            <p:strVal val="#ppt_x"/>
                                          </p:val>
                                        </p:tav>
                                      </p:tavLst>
                                    </p:anim>
                                    <p:anim calcmode="lin" valueType="num">
                                      <p:cBhvr>
                                        <p:cTn id="417" dur="1000" fill="hold"/>
                                        <p:tgtEl>
                                          <p:spTgt spid="180"/>
                                        </p:tgtEl>
                                        <p:attrNameLst>
                                          <p:attrName>ppt_y</p:attrName>
                                        </p:attrNameLst>
                                      </p:cBhvr>
                                      <p:tavLst>
                                        <p:tav tm="0">
                                          <p:val>
                                            <p:strVal val="#ppt_y+.1"/>
                                          </p:val>
                                        </p:tav>
                                        <p:tav tm="100000">
                                          <p:val>
                                            <p:strVal val="#ppt_y"/>
                                          </p:val>
                                        </p:tav>
                                      </p:tavLst>
                                    </p:anim>
                                  </p:childTnLst>
                                </p:cTn>
                              </p:par>
                              <p:par>
                                <p:cTn id="418" presetID="42" presetClass="entr" presetSubtype="0" fill="hold" grpId="0" nodeType="withEffect">
                                  <p:stCondLst>
                                    <p:cond delay="0"/>
                                  </p:stCondLst>
                                  <p:childTnLst>
                                    <p:set>
                                      <p:cBhvr>
                                        <p:cTn id="419" dur="1" fill="hold">
                                          <p:stCondLst>
                                            <p:cond delay="0"/>
                                          </p:stCondLst>
                                        </p:cTn>
                                        <p:tgtEl>
                                          <p:spTgt spid="181"/>
                                        </p:tgtEl>
                                        <p:attrNameLst>
                                          <p:attrName>style.visibility</p:attrName>
                                        </p:attrNameLst>
                                      </p:cBhvr>
                                      <p:to>
                                        <p:strVal val="visible"/>
                                      </p:to>
                                    </p:set>
                                    <p:animEffect transition="in" filter="fade">
                                      <p:cBhvr>
                                        <p:cTn id="420" dur="1000"/>
                                        <p:tgtEl>
                                          <p:spTgt spid="181"/>
                                        </p:tgtEl>
                                      </p:cBhvr>
                                    </p:animEffect>
                                    <p:anim calcmode="lin" valueType="num">
                                      <p:cBhvr>
                                        <p:cTn id="421" dur="1000" fill="hold"/>
                                        <p:tgtEl>
                                          <p:spTgt spid="181"/>
                                        </p:tgtEl>
                                        <p:attrNameLst>
                                          <p:attrName>ppt_x</p:attrName>
                                        </p:attrNameLst>
                                      </p:cBhvr>
                                      <p:tavLst>
                                        <p:tav tm="0">
                                          <p:val>
                                            <p:strVal val="#ppt_x"/>
                                          </p:val>
                                        </p:tav>
                                        <p:tav tm="100000">
                                          <p:val>
                                            <p:strVal val="#ppt_x"/>
                                          </p:val>
                                        </p:tav>
                                      </p:tavLst>
                                    </p:anim>
                                    <p:anim calcmode="lin" valueType="num">
                                      <p:cBhvr>
                                        <p:cTn id="422" dur="1000" fill="hold"/>
                                        <p:tgtEl>
                                          <p:spTgt spid="181"/>
                                        </p:tgtEl>
                                        <p:attrNameLst>
                                          <p:attrName>ppt_y</p:attrName>
                                        </p:attrNameLst>
                                      </p:cBhvr>
                                      <p:tavLst>
                                        <p:tav tm="0">
                                          <p:val>
                                            <p:strVal val="#ppt_y+.1"/>
                                          </p:val>
                                        </p:tav>
                                        <p:tav tm="100000">
                                          <p:val>
                                            <p:strVal val="#ppt_y"/>
                                          </p:val>
                                        </p:tav>
                                      </p:tavLst>
                                    </p:anim>
                                  </p:childTnLst>
                                </p:cTn>
                              </p:par>
                              <p:par>
                                <p:cTn id="423" presetID="42" presetClass="entr" presetSubtype="0" fill="hold" grpId="0" nodeType="withEffect">
                                  <p:stCondLst>
                                    <p:cond delay="0"/>
                                  </p:stCondLst>
                                  <p:childTnLst>
                                    <p:set>
                                      <p:cBhvr>
                                        <p:cTn id="424" dur="1" fill="hold">
                                          <p:stCondLst>
                                            <p:cond delay="0"/>
                                          </p:stCondLst>
                                        </p:cTn>
                                        <p:tgtEl>
                                          <p:spTgt spid="182"/>
                                        </p:tgtEl>
                                        <p:attrNameLst>
                                          <p:attrName>style.visibility</p:attrName>
                                        </p:attrNameLst>
                                      </p:cBhvr>
                                      <p:to>
                                        <p:strVal val="visible"/>
                                      </p:to>
                                    </p:set>
                                    <p:animEffect transition="in" filter="fade">
                                      <p:cBhvr>
                                        <p:cTn id="425" dur="1000"/>
                                        <p:tgtEl>
                                          <p:spTgt spid="182"/>
                                        </p:tgtEl>
                                      </p:cBhvr>
                                    </p:animEffect>
                                    <p:anim calcmode="lin" valueType="num">
                                      <p:cBhvr>
                                        <p:cTn id="426" dur="1000" fill="hold"/>
                                        <p:tgtEl>
                                          <p:spTgt spid="182"/>
                                        </p:tgtEl>
                                        <p:attrNameLst>
                                          <p:attrName>ppt_x</p:attrName>
                                        </p:attrNameLst>
                                      </p:cBhvr>
                                      <p:tavLst>
                                        <p:tav tm="0">
                                          <p:val>
                                            <p:strVal val="#ppt_x"/>
                                          </p:val>
                                        </p:tav>
                                        <p:tav tm="100000">
                                          <p:val>
                                            <p:strVal val="#ppt_x"/>
                                          </p:val>
                                        </p:tav>
                                      </p:tavLst>
                                    </p:anim>
                                    <p:anim calcmode="lin" valueType="num">
                                      <p:cBhvr>
                                        <p:cTn id="427" dur="1000" fill="hold"/>
                                        <p:tgtEl>
                                          <p:spTgt spid="182"/>
                                        </p:tgtEl>
                                        <p:attrNameLst>
                                          <p:attrName>ppt_y</p:attrName>
                                        </p:attrNameLst>
                                      </p:cBhvr>
                                      <p:tavLst>
                                        <p:tav tm="0">
                                          <p:val>
                                            <p:strVal val="#ppt_y+.1"/>
                                          </p:val>
                                        </p:tav>
                                        <p:tav tm="100000">
                                          <p:val>
                                            <p:strVal val="#ppt_y"/>
                                          </p:val>
                                        </p:tav>
                                      </p:tavLst>
                                    </p:anim>
                                  </p:childTnLst>
                                </p:cTn>
                              </p:par>
                              <p:par>
                                <p:cTn id="428" presetID="42" presetClass="entr" presetSubtype="0" fill="hold" grpId="0" nodeType="withEffect">
                                  <p:stCondLst>
                                    <p:cond delay="0"/>
                                  </p:stCondLst>
                                  <p:childTnLst>
                                    <p:set>
                                      <p:cBhvr>
                                        <p:cTn id="429" dur="1" fill="hold">
                                          <p:stCondLst>
                                            <p:cond delay="0"/>
                                          </p:stCondLst>
                                        </p:cTn>
                                        <p:tgtEl>
                                          <p:spTgt spid="183"/>
                                        </p:tgtEl>
                                        <p:attrNameLst>
                                          <p:attrName>style.visibility</p:attrName>
                                        </p:attrNameLst>
                                      </p:cBhvr>
                                      <p:to>
                                        <p:strVal val="visible"/>
                                      </p:to>
                                    </p:set>
                                    <p:animEffect transition="in" filter="fade">
                                      <p:cBhvr>
                                        <p:cTn id="430" dur="1000"/>
                                        <p:tgtEl>
                                          <p:spTgt spid="183"/>
                                        </p:tgtEl>
                                      </p:cBhvr>
                                    </p:animEffect>
                                    <p:anim calcmode="lin" valueType="num">
                                      <p:cBhvr>
                                        <p:cTn id="431" dur="1000" fill="hold"/>
                                        <p:tgtEl>
                                          <p:spTgt spid="183"/>
                                        </p:tgtEl>
                                        <p:attrNameLst>
                                          <p:attrName>ppt_x</p:attrName>
                                        </p:attrNameLst>
                                      </p:cBhvr>
                                      <p:tavLst>
                                        <p:tav tm="0">
                                          <p:val>
                                            <p:strVal val="#ppt_x"/>
                                          </p:val>
                                        </p:tav>
                                        <p:tav tm="100000">
                                          <p:val>
                                            <p:strVal val="#ppt_x"/>
                                          </p:val>
                                        </p:tav>
                                      </p:tavLst>
                                    </p:anim>
                                    <p:anim calcmode="lin" valueType="num">
                                      <p:cBhvr>
                                        <p:cTn id="432" dur="1000" fill="hold"/>
                                        <p:tgtEl>
                                          <p:spTgt spid="183"/>
                                        </p:tgtEl>
                                        <p:attrNameLst>
                                          <p:attrName>ppt_y</p:attrName>
                                        </p:attrNameLst>
                                      </p:cBhvr>
                                      <p:tavLst>
                                        <p:tav tm="0">
                                          <p:val>
                                            <p:strVal val="#ppt_y+.1"/>
                                          </p:val>
                                        </p:tav>
                                        <p:tav tm="100000">
                                          <p:val>
                                            <p:strVal val="#ppt_y"/>
                                          </p:val>
                                        </p:tav>
                                      </p:tavLst>
                                    </p:anim>
                                  </p:childTnLst>
                                </p:cTn>
                              </p:par>
                              <p:par>
                                <p:cTn id="433" presetID="42" presetClass="entr" presetSubtype="0" fill="hold" grpId="0" nodeType="withEffect">
                                  <p:stCondLst>
                                    <p:cond delay="0"/>
                                  </p:stCondLst>
                                  <p:childTnLst>
                                    <p:set>
                                      <p:cBhvr>
                                        <p:cTn id="434" dur="1" fill="hold">
                                          <p:stCondLst>
                                            <p:cond delay="0"/>
                                          </p:stCondLst>
                                        </p:cTn>
                                        <p:tgtEl>
                                          <p:spTgt spid="184"/>
                                        </p:tgtEl>
                                        <p:attrNameLst>
                                          <p:attrName>style.visibility</p:attrName>
                                        </p:attrNameLst>
                                      </p:cBhvr>
                                      <p:to>
                                        <p:strVal val="visible"/>
                                      </p:to>
                                    </p:set>
                                    <p:animEffect transition="in" filter="fade">
                                      <p:cBhvr>
                                        <p:cTn id="435" dur="1000"/>
                                        <p:tgtEl>
                                          <p:spTgt spid="184"/>
                                        </p:tgtEl>
                                      </p:cBhvr>
                                    </p:animEffect>
                                    <p:anim calcmode="lin" valueType="num">
                                      <p:cBhvr>
                                        <p:cTn id="436" dur="1000" fill="hold"/>
                                        <p:tgtEl>
                                          <p:spTgt spid="184"/>
                                        </p:tgtEl>
                                        <p:attrNameLst>
                                          <p:attrName>ppt_x</p:attrName>
                                        </p:attrNameLst>
                                      </p:cBhvr>
                                      <p:tavLst>
                                        <p:tav tm="0">
                                          <p:val>
                                            <p:strVal val="#ppt_x"/>
                                          </p:val>
                                        </p:tav>
                                        <p:tav tm="100000">
                                          <p:val>
                                            <p:strVal val="#ppt_x"/>
                                          </p:val>
                                        </p:tav>
                                      </p:tavLst>
                                    </p:anim>
                                    <p:anim calcmode="lin" valueType="num">
                                      <p:cBhvr>
                                        <p:cTn id="437" dur="1000" fill="hold"/>
                                        <p:tgtEl>
                                          <p:spTgt spid="184"/>
                                        </p:tgtEl>
                                        <p:attrNameLst>
                                          <p:attrName>ppt_y</p:attrName>
                                        </p:attrNameLst>
                                      </p:cBhvr>
                                      <p:tavLst>
                                        <p:tav tm="0">
                                          <p:val>
                                            <p:strVal val="#ppt_y+.1"/>
                                          </p:val>
                                        </p:tav>
                                        <p:tav tm="100000">
                                          <p:val>
                                            <p:strVal val="#ppt_y"/>
                                          </p:val>
                                        </p:tav>
                                      </p:tavLst>
                                    </p:anim>
                                  </p:childTnLst>
                                </p:cTn>
                              </p:par>
                              <p:par>
                                <p:cTn id="438" presetID="42" presetClass="entr" presetSubtype="0" fill="hold" grpId="0" nodeType="withEffect">
                                  <p:stCondLst>
                                    <p:cond delay="0"/>
                                  </p:stCondLst>
                                  <p:childTnLst>
                                    <p:set>
                                      <p:cBhvr>
                                        <p:cTn id="439" dur="1" fill="hold">
                                          <p:stCondLst>
                                            <p:cond delay="0"/>
                                          </p:stCondLst>
                                        </p:cTn>
                                        <p:tgtEl>
                                          <p:spTgt spid="185"/>
                                        </p:tgtEl>
                                        <p:attrNameLst>
                                          <p:attrName>style.visibility</p:attrName>
                                        </p:attrNameLst>
                                      </p:cBhvr>
                                      <p:to>
                                        <p:strVal val="visible"/>
                                      </p:to>
                                    </p:set>
                                    <p:animEffect transition="in" filter="fade">
                                      <p:cBhvr>
                                        <p:cTn id="440" dur="1000"/>
                                        <p:tgtEl>
                                          <p:spTgt spid="185"/>
                                        </p:tgtEl>
                                      </p:cBhvr>
                                    </p:animEffect>
                                    <p:anim calcmode="lin" valueType="num">
                                      <p:cBhvr>
                                        <p:cTn id="441" dur="1000" fill="hold"/>
                                        <p:tgtEl>
                                          <p:spTgt spid="185"/>
                                        </p:tgtEl>
                                        <p:attrNameLst>
                                          <p:attrName>ppt_x</p:attrName>
                                        </p:attrNameLst>
                                      </p:cBhvr>
                                      <p:tavLst>
                                        <p:tav tm="0">
                                          <p:val>
                                            <p:strVal val="#ppt_x"/>
                                          </p:val>
                                        </p:tav>
                                        <p:tav tm="100000">
                                          <p:val>
                                            <p:strVal val="#ppt_x"/>
                                          </p:val>
                                        </p:tav>
                                      </p:tavLst>
                                    </p:anim>
                                    <p:anim calcmode="lin" valueType="num">
                                      <p:cBhvr>
                                        <p:cTn id="442" dur="1000" fill="hold"/>
                                        <p:tgtEl>
                                          <p:spTgt spid="185"/>
                                        </p:tgtEl>
                                        <p:attrNameLst>
                                          <p:attrName>ppt_y</p:attrName>
                                        </p:attrNameLst>
                                      </p:cBhvr>
                                      <p:tavLst>
                                        <p:tav tm="0">
                                          <p:val>
                                            <p:strVal val="#ppt_y+.1"/>
                                          </p:val>
                                        </p:tav>
                                        <p:tav tm="100000">
                                          <p:val>
                                            <p:strVal val="#ppt_y"/>
                                          </p:val>
                                        </p:tav>
                                      </p:tavLst>
                                    </p:anim>
                                  </p:childTnLst>
                                </p:cTn>
                              </p:par>
                              <p:par>
                                <p:cTn id="443" presetID="42" presetClass="entr" presetSubtype="0" fill="hold" grpId="0" nodeType="withEffect">
                                  <p:stCondLst>
                                    <p:cond delay="0"/>
                                  </p:stCondLst>
                                  <p:childTnLst>
                                    <p:set>
                                      <p:cBhvr>
                                        <p:cTn id="444" dur="1" fill="hold">
                                          <p:stCondLst>
                                            <p:cond delay="0"/>
                                          </p:stCondLst>
                                        </p:cTn>
                                        <p:tgtEl>
                                          <p:spTgt spid="186"/>
                                        </p:tgtEl>
                                        <p:attrNameLst>
                                          <p:attrName>style.visibility</p:attrName>
                                        </p:attrNameLst>
                                      </p:cBhvr>
                                      <p:to>
                                        <p:strVal val="visible"/>
                                      </p:to>
                                    </p:set>
                                    <p:animEffect transition="in" filter="fade">
                                      <p:cBhvr>
                                        <p:cTn id="445" dur="1000"/>
                                        <p:tgtEl>
                                          <p:spTgt spid="186"/>
                                        </p:tgtEl>
                                      </p:cBhvr>
                                    </p:animEffect>
                                    <p:anim calcmode="lin" valueType="num">
                                      <p:cBhvr>
                                        <p:cTn id="446" dur="1000" fill="hold"/>
                                        <p:tgtEl>
                                          <p:spTgt spid="186"/>
                                        </p:tgtEl>
                                        <p:attrNameLst>
                                          <p:attrName>ppt_x</p:attrName>
                                        </p:attrNameLst>
                                      </p:cBhvr>
                                      <p:tavLst>
                                        <p:tav tm="0">
                                          <p:val>
                                            <p:strVal val="#ppt_x"/>
                                          </p:val>
                                        </p:tav>
                                        <p:tav tm="100000">
                                          <p:val>
                                            <p:strVal val="#ppt_x"/>
                                          </p:val>
                                        </p:tav>
                                      </p:tavLst>
                                    </p:anim>
                                    <p:anim calcmode="lin" valueType="num">
                                      <p:cBhvr>
                                        <p:cTn id="447" dur="1000" fill="hold"/>
                                        <p:tgtEl>
                                          <p:spTgt spid="186"/>
                                        </p:tgtEl>
                                        <p:attrNameLst>
                                          <p:attrName>ppt_y</p:attrName>
                                        </p:attrNameLst>
                                      </p:cBhvr>
                                      <p:tavLst>
                                        <p:tav tm="0">
                                          <p:val>
                                            <p:strVal val="#ppt_y+.1"/>
                                          </p:val>
                                        </p:tav>
                                        <p:tav tm="100000">
                                          <p:val>
                                            <p:strVal val="#ppt_y"/>
                                          </p:val>
                                        </p:tav>
                                      </p:tavLst>
                                    </p:anim>
                                  </p:childTnLst>
                                </p:cTn>
                              </p:par>
                              <p:par>
                                <p:cTn id="448" presetID="42" presetClass="entr" presetSubtype="0" fill="hold" grpId="0" nodeType="withEffect">
                                  <p:stCondLst>
                                    <p:cond delay="0"/>
                                  </p:stCondLst>
                                  <p:childTnLst>
                                    <p:set>
                                      <p:cBhvr>
                                        <p:cTn id="449" dur="1" fill="hold">
                                          <p:stCondLst>
                                            <p:cond delay="0"/>
                                          </p:stCondLst>
                                        </p:cTn>
                                        <p:tgtEl>
                                          <p:spTgt spid="187"/>
                                        </p:tgtEl>
                                        <p:attrNameLst>
                                          <p:attrName>style.visibility</p:attrName>
                                        </p:attrNameLst>
                                      </p:cBhvr>
                                      <p:to>
                                        <p:strVal val="visible"/>
                                      </p:to>
                                    </p:set>
                                    <p:animEffect transition="in" filter="fade">
                                      <p:cBhvr>
                                        <p:cTn id="450" dur="1000"/>
                                        <p:tgtEl>
                                          <p:spTgt spid="187"/>
                                        </p:tgtEl>
                                      </p:cBhvr>
                                    </p:animEffect>
                                    <p:anim calcmode="lin" valueType="num">
                                      <p:cBhvr>
                                        <p:cTn id="451" dur="1000" fill="hold"/>
                                        <p:tgtEl>
                                          <p:spTgt spid="187"/>
                                        </p:tgtEl>
                                        <p:attrNameLst>
                                          <p:attrName>ppt_x</p:attrName>
                                        </p:attrNameLst>
                                      </p:cBhvr>
                                      <p:tavLst>
                                        <p:tav tm="0">
                                          <p:val>
                                            <p:strVal val="#ppt_x"/>
                                          </p:val>
                                        </p:tav>
                                        <p:tav tm="100000">
                                          <p:val>
                                            <p:strVal val="#ppt_x"/>
                                          </p:val>
                                        </p:tav>
                                      </p:tavLst>
                                    </p:anim>
                                    <p:anim calcmode="lin" valueType="num">
                                      <p:cBhvr>
                                        <p:cTn id="452" dur="1000" fill="hold"/>
                                        <p:tgtEl>
                                          <p:spTgt spid="187"/>
                                        </p:tgtEl>
                                        <p:attrNameLst>
                                          <p:attrName>ppt_y</p:attrName>
                                        </p:attrNameLst>
                                      </p:cBhvr>
                                      <p:tavLst>
                                        <p:tav tm="0">
                                          <p:val>
                                            <p:strVal val="#ppt_y+.1"/>
                                          </p:val>
                                        </p:tav>
                                        <p:tav tm="100000">
                                          <p:val>
                                            <p:strVal val="#ppt_y"/>
                                          </p:val>
                                        </p:tav>
                                      </p:tavLst>
                                    </p:anim>
                                  </p:childTnLst>
                                </p:cTn>
                              </p:par>
                              <p:par>
                                <p:cTn id="453" presetID="42" presetClass="entr" presetSubtype="0" fill="hold" grpId="0" nodeType="withEffect">
                                  <p:stCondLst>
                                    <p:cond delay="0"/>
                                  </p:stCondLst>
                                  <p:childTnLst>
                                    <p:set>
                                      <p:cBhvr>
                                        <p:cTn id="454" dur="1" fill="hold">
                                          <p:stCondLst>
                                            <p:cond delay="0"/>
                                          </p:stCondLst>
                                        </p:cTn>
                                        <p:tgtEl>
                                          <p:spTgt spid="188"/>
                                        </p:tgtEl>
                                        <p:attrNameLst>
                                          <p:attrName>style.visibility</p:attrName>
                                        </p:attrNameLst>
                                      </p:cBhvr>
                                      <p:to>
                                        <p:strVal val="visible"/>
                                      </p:to>
                                    </p:set>
                                    <p:animEffect transition="in" filter="fade">
                                      <p:cBhvr>
                                        <p:cTn id="455" dur="1000"/>
                                        <p:tgtEl>
                                          <p:spTgt spid="188"/>
                                        </p:tgtEl>
                                      </p:cBhvr>
                                    </p:animEffect>
                                    <p:anim calcmode="lin" valueType="num">
                                      <p:cBhvr>
                                        <p:cTn id="456" dur="1000" fill="hold"/>
                                        <p:tgtEl>
                                          <p:spTgt spid="188"/>
                                        </p:tgtEl>
                                        <p:attrNameLst>
                                          <p:attrName>ppt_x</p:attrName>
                                        </p:attrNameLst>
                                      </p:cBhvr>
                                      <p:tavLst>
                                        <p:tav tm="0">
                                          <p:val>
                                            <p:strVal val="#ppt_x"/>
                                          </p:val>
                                        </p:tav>
                                        <p:tav tm="100000">
                                          <p:val>
                                            <p:strVal val="#ppt_x"/>
                                          </p:val>
                                        </p:tav>
                                      </p:tavLst>
                                    </p:anim>
                                    <p:anim calcmode="lin" valueType="num">
                                      <p:cBhvr>
                                        <p:cTn id="457" dur="1000" fill="hold"/>
                                        <p:tgtEl>
                                          <p:spTgt spid="188"/>
                                        </p:tgtEl>
                                        <p:attrNameLst>
                                          <p:attrName>ppt_y</p:attrName>
                                        </p:attrNameLst>
                                      </p:cBhvr>
                                      <p:tavLst>
                                        <p:tav tm="0">
                                          <p:val>
                                            <p:strVal val="#ppt_y+.1"/>
                                          </p:val>
                                        </p:tav>
                                        <p:tav tm="100000">
                                          <p:val>
                                            <p:strVal val="#ppt_y"/>
                                          </p:val>
                                        </p:tav>
                                      </p:tavLst>
                                    </p:anim>
                                  </p:childTnLst>
                                </p:cTn>
                              </p:par>
                              <p:par>
                                <p:cTn id="458" presetID="42" presetClass="entr" presetSubtype="0" fill="hold" grpId="0" nodeType="withEffect">
                                  <p:stCondLst>
                                    <p:cond delay="0"/>
                                  </p:stCondLst>
                                  <p:childTnLst>
                                    <p:set>
                                      <p:cBhvr>
                                        <p:cTn id="459" dur="1" fill="hold">
                                          <p:stCondLst>
                                            <p:cond delay="0"/>
                                          </p:stCondLst>
                                        </p:cTn>
                                        <p:tgtEl>
                                          <p:spTgt spid="189"/>
                                        </p:tgtEl>
                                        <p:attrNameLst>
                                          <p:attrName>style.visibility</p:attrName>
                                        </p:attrNameLst>
                                      </p:cBhvr>
                                      <p:to>
                                        <p:strVal val="visible"/>
                                      </p:to>
                                    </p:set>
                                    <p:animEffect transition="in" filter="fade">
                                      <p:cBhvr>
                                        <p:cTn id="460" dur="1000"/>
                                        <p:tgtEl>
                                          <p:spTgt spid="189"/>
                                        </p:tgtEl>
                                      </p:cBhvr>
                                    </p:animEffect>
                                    <p:anim calcmode="lin" valueType="num">
                                      <p:cBhvr>
                                        <p:cTn id="461" dur="1000" fill="hold"/>
                                        <p:tgtEl>
                                          <p:spTgt spid="189"/>
                                        </p:tgtEl>
                                        <p:attrNameLst>
                                          <p:attrName>ppt_x</p:attrName>
                                        </p:attrNameLst>
                                      </p:cBhvr>
                                      <p:tavLst>
                                        <p:tav tm="0">
                                          <p:val>
                                            <p:strVal val="#ppt_x"/>
                                          </p:val>
                                        </p:tav>
                                        <p:tav tm="100000">
                                          <p:val>
                                            <p:strVal val="#ppt_x"/>
                                          </p:val>
                                        </p:tav>
                                      </p:tavLst>
                                    </p:anim>
                                    <p:anim calcmode="lin" valueType="num">
                                      <p:cBhvr>
                                        <p:cTn id="462" dur="1000" fill="hold"/>
                                        <p:tgtEl>
                                          <p:spTgt spid="189"/>
                                        </p:tgtEl>
                                        <p:attrNameLst>
                                          <p:attrName>ppt_y</p:attrName>
                                        </p:attrNameLst>
                                      </p:cBhvr>
                                      <p:tavLst>
                                        <p:tav tm="0">
                                          <p:val>
                                            <p:strVal val="#ppt_y+.1"/>
                                          </p:val>
                                        </p:tav>
                                        <p:tav tm="100000">
                                          <p:val>
                                            <p:strVal val="#ppt_y"/>
                                          </p:val>
                                        </p:tav>
                                      </p:tavLst>
                                    </p:anim>
                                  </p:childTnLst>
                                </p:cTn>
                              </p:par>
                              <p:par>
                                <p:cTn id="463" presetID="42" presetClass="entr" presetSubtype="0" fill="hold" grpId="0" nodeType="withEffect">
                                  <p:stCondLst>
                                    <p:cond delay="0"/>
                                  </p:stCondLst>
                                  <p:childTnLst>
                                    <p:set>
                                      <p:cBhvr>
                                        <p:cTn id="464" dur="1" fill="hold">
                                          <p:stCondLst>
                                            <p:cond delay="0"/>
                                          </p:stCondLst>
                                        </p:cTn>
                                        <p:tgtEl>
                                          <p:spTgt spid="190"/>
                                        </p:tgtEl>
                                        <p:attrNameLst>
                                          <p:attrName>style.visibility</p:attrName>
                                        </p:attrNameLst>
                                      </p:cBhvr>
                                      <p:to>
                                        <p:strVal val="visible"/>
                                      </p:to>
                                    </p:set>
                                    <p:animEffect transition="in" filter="fade">
                                      <p:cBhvr>
                                        <p:cTn id="465" dur="1000"/>
                                        <p:tgtEl>
                                          <p:spTgt spid="190"/>
                                        </p:tgtEl>
                                      </p:cBhvr>
                                    </p:animEffect>
                                    <p:anim calcmode="lin" valueType="num">
                                      <p:cBhvr>
                                        <p:cTn id="466" dur="1000" fill="hold"/>
                                        <p:tgtEl>
                                          <p:spTgt spid="190"/>
                                        </p:tgtEl>
                                        <p:attrNameLst>
                                          <p:attrName>ppt_x</p:attrName>
                                        </p:attrNameLst>
                                      </p:cBhvr>
                                      <p:tavLst>
                                        <p:tav tm="0">
                                          <p:val>
                                            <p:strVal val="#ppt_x"/>
                                          </p:val>
                                        </p:tav>
                                        <p:tav tm="100000">
                                          <p:val>
                                            <p:strVal val="#ppt_x"/>
                                          </p:val>
                                        </p:tav>
                                      </p:tavLst>
                                    </p:anim>
                                    <p:anim calcmode="lin" valueType="num">
                                      <p:cBhvr>
                                        <p:cTn id="467" dur="1000" fill="hold"/>
                                        <p:tgtEl>
                                          <p:spTgt spid="190"/>
                                        </p:tgtEl>
                                        <p:attrNameLst>
                                          <p:attrName>ppt_y</p:attrName>
                                        </p:attrNameLst>
                                      </p:cBhvr>
                                      <p:tavLst>
                                        <p:tav tm="0">
                                          <p:val>
                                            <p:strVal val="#ppt_y+.1"/>
                                          </p:val>
                                        </p:tav>
                                        <p:tav tm="100000">
                                          <p:val>
                                            <p:strVal val="#ppt_y"/>
                                          </p:val>
                                        </p:tav>
                                      </p:tavLst>
                                    </p:anim>
                                  </p:childTnLst>
                                </p:cTn>
                              </p:par>
                              <p:par>
                                <p:cTn id="468" presetID="42" presetClass="entr" presetSubtype="0" fill="hold" grpId="0" nodeType="withEffect">
                                  <p:stCondLst>
                                    <p:cond delay="0"/>
                                  </p:stCondLst>
                                  <p:childTnLst>
                                    <p:set>
                                      <p:cBhvr>
                                        <p:cTn id="469" dur="1" fill="hold">
                                          <p:stCondLst>
                                            <p:cond delay="0"/>
                                          </p:stCondLst>
                                        </p:cTn>
                                        <p:tgtEl>
                                          <p:spTgt spid="191"/>
                                        </p:tgtEl>
                                        <p:attrNameLst>
                                          <p:attrName>style.visibility</p:attrName>
                                        </p:attrNameLst>
                                      </p:cBhvr>
                                      <p:to>
                                        <p:strVal val="visible"/>
                                      </p:to>
                                    </p:set>
                                    <p:animEffect transition="in" filter="fade">
                                      <p:cBhvr>
                                        <p:cTn id="470" dur="1000"/>
                                        <p:tgtEl>
                                          <p:spTgt spid="191"/>
                                        </p:tgtEl>
                                      </p:cBhvr>
                                    </p:animEffect>
                                    <p:anim calcmode="lin" valueType="num">
                                      <p:cBhvr>
                                        <p:cTn id="471" dur="1000" fill="hold"/>
                                        <p:tgtEl>
                                          <p:spTgt spid="191"/>
                                        </p:tgtEl>
                                        <p:attrNameLst>
                                          <p:attrName>ppt_x</p:attrName>
                                        </p:attrNameLst>
                                      </p:cBhvr>
                                      <p:tavLst>
                                        <p:tav tm="0">
                                          <p:val>
                                            <p:strVal val="#ppt_x"/>
                                          </p:val>
                                        </p:tav>
                                        <p:tav tm="100000">
                                          <p:val>
                                            <p:strVal val="#ppt_x"/>
                                          </p:val>
                                        </p:tav>
                                      </p:tavLst>
                                    </p:anim>
                                    <p:anim calcmode="lin" valueType="num">
                                      <p:cBhvr>
                                        <p:cTn id="472" dur="1000" fill="hold"/>
                                        <p:tgtEl>
                                          <p:spTgt spid="191"/>
                                        </p:tgtEl>
                                        <p:attrNameLst>
                                          <p:attrName>ppt_y</p:attrName>
                                        </p:attrNameLst>
                                      </p:cBhvr>
                                      <p:tavLst>
                                        <p:tav tm="0">
                                          <p:val>
                                            <p:strVal val="#ppt_y+.1"/>
                                          </p:val>
                                        </p:tav>
                                        <p:tav tm="100000">
                                          <p:val>
                                            <p:strVal val="#ppt_y"/>
                                          </p:val>
                                        </p:tav>
                                      </p:tavLst>
                                    </p:anim>
                                  </p:childTnLst>
                                </p:cTn>
                              </p:par>
                              <p:par>
                                <p:cTn id="473" presetID="42" presetClass="entr" presetSubtype="0" fill="hold" grpId="0" nodeType="withEffect">
                                  <p:stCondLst>
                                    <p:cond delay="0"/>
                                  </p:stCondLst>
                                  <p:childTnLst>
                                    <p:set>
                                      <p:cBhvr>
                                        <p:cTn id="474" dur="1" fill="hold">
                                          <p:stCondLst>
                                            <p:cond delay="0"/>
                                          </p:stCondLst>
                                        </p:cTn>
                                        <p:tgtEl>
                                          <p:spTgt spid="192"/>
                                        </p:tgtEl>
                                        <p:attrNameLst>
                                          <p:attrName>style.visibility</p:attrName>
                                        </p:attrNameLst>
                                      </p:cBhvr>
                                      <p:to>
                                        <p:strVal val="visible"/>
                                      </p:to>
                                    </p:set>
                                    <p:animEffect transition="in" filter="fade">
                                      <p:cBhvr>
                                        <p:cTn id="475" dur="1000"/>
                                        <p:tgtEl>
                                          <p:spTgt spid="192"/>
                                        </p:tgtEl>
                                      </p:cBhvr>
                                    </p:animEffect>
                                    <p:anim calcmode="lin" valueType="num">
                                      <p:cBhvr>
                                        <p:cTn id="476" dur="1000" fill="hold"/>
                                        <p:tgtEl>
                                          <p:spTgt spid="192"/>
                                        </p:tgtEl>
                                        <p:attrNameLst>
                                          <p:attrName>ppt_x</p:attrName>
                                        </p:attrNameLst>
                                      </p:cBhvr>
                                      <p:tavLst>
                                        <p:tav tm="0">
                                          <p:val>
                                            <p:strVal val="#ppt_x"/>
                                          </p:val>
                                        </p:tav>
                                        <p:tav tm="100000">
                                          <p:val>
                                            <p:strVal val="#ppt_x"/>
                                          </p:val>
                                        </p:tav>
                                      </p:tavLst>
                                    </p:anim>
                                    <p:anim calcmode="lin" valueType="num">
                                      <p:cBhvr>
                                        <p:cTn id="477" dur="1000" fill="hold"/>
                                        <p:tgtEl>
                                          <p:spTgt spid="192"/>
                                        </p:tgtEl>
                                        <p:attrNameLst>
                                          <p:attrName>ppt_y</p:attrName>
                                        </p:attrNameLst>
                                      </p:cBhvr>
                                      <p:tavLst>
                                        <p:tav tm="0">
                                          <p:val>
                                            <p:strVal val="#ppt_y+.1"/>
                                          </p:val>
                                        </p:tav>
                                        <p:tav tm="100000">
                                          <p:val>
                                            <p:strVal val="#ppt_y"/>
                                          </p:val>
                                        </p:tav>
                                      </p:tavLst>
                                    </p:anim>
                                  </p:childTnLst>
                                </p:cTn>
                              </p:par>
                              <p:par>
                                <p:cTn id="478" presetID="42" presetClass="entr" presetSubtype="0" fill="hold" grpId="0" nodeType="withEffect">
                                  <p:stCondLst>
                                    <p:cond delay="0"/>
                                  </p:stCondLst>
                                  <p:childTnLst>
                                    <p:set>
                                      <p:cBhvr>
                                        <p:cTn id="479" dur="1" fill="hold">
                                          <p:stCondLst>
                                            <p:cond delay="0"/>
                                          </p:stCondLst>
                                        </p:cTn>
                                        <p:tgtEl>
                                          <p:spTgt spid="193"/>
                                        </p:tgtEl>
                                        <p:attrNameLst>
                                          <p:attrName>style.visibility</p:attrName>
                                        </p:attrNameLst>
                                      </p:cBhvr>
                                      <p:to>
                                        <p:strVal val="visible"/>
                                      </p:to>
                                    </p:set>
                                    <p:animEffect transition="in" filter="fade">
                                      <p:cBhvr>
                                        <p:cTn id="480" dur="1000"/>
                                        <p:tgtEl>
                                          <p:spTgt spid="193"/>
                                        </p:tgtEl>
                                      </p:cBhvr>
                                    </p:animEffect>
                                    <p:anim calcmode="lin" valueType="num">
                                      <p:cBhvr>
                                        <p:cTn id="481" dur="1000" fill="hold"/>
                                        <p:tgtEl>
                                          <p:spTgt spid="193"/>
                                        </p:tgtEl>
                                        <p:attrNameLst>
                                          <p:attrName>ppt_x</p:attrName>
                                        </p:attrNameLst>
                                      </p:cBhvr>
                                      <p:tavLst>
                                        <p:tav tm="0">
                                          <p:val>
                                            <p:strVal val="#ppt_x"/>
                                          </p:val>
                                        </p:tav>
                                        <p:tav tm="100000">
                                          <p:val>
                                            <p:strVal val="#ppt_x"/>
                                          </p:val>
                                        </p:tav>
                                      </p:tavLst>
                                    </p:anim>
                                    <p:anim calcmode="lin" valueType="num">
                                      <p:cBhvr>
                                        <p:cTn id="482" dur="1000" fill="hold"/>
                                        <p:tgtEl>
                                          <p:spTgt spid="1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6" grpId="0"/>
      <p:bldP spid="87" grpId="0"/>
      <p:bldP spid="88" grpId="0"/>
      <p:bldP spid="89" grpId="0"/>
      <p:bldP spid="90" grpId="0"/>
      <p:bldP spid="91" grpId="0"/>
      <p:bldP spid="92" grpId="0"/>
      <p:bldP spid="93" grpId="0"/>
      <p:bldP spid="110" grpId="0"/>
      <p:bldP spid="111" grpId="0" animBg="1"/>
      <p:bldP spid="112" grpId="0" animBg="1"/>
      <p:bldP spid="113" grpId="0"/>
      <p:bldP spid="115" grpId="0"/>
      <p:bldP spid="116" grpId="0"/>
      <p:bldP spid="117" grpId="0"/>
      <p:bldP spid="118" grpId="0"/>
      <p:bldP spid="119" grpId="0"/>
      <p:bldP spid="120" grpId="0"/>
      <p:bldP spid="121" grpId="0"/>
      <p:bldP spid="122" grpId="0" animBg="1"/>
      <p:bldP spid="123" grpId="0"/>
      <p:bldP spid="124" grpId="0" animBg="1"/>
      <p:bldP spid="125" grpId="0"/>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p:bldP spid="136" grpId="0" animBg="1"/>
      <p:bldP spid="137" grpId="0" animBg="1"/>
      <p:bldP spid="138" grpId="0"/>
      <p:bldP spid="139" grpId="0"/>
      <p:bldP spid="140" grpId="0"/>
      <p:bldP spid="141" grpId="0" animBg="1"/>
      <p:bldP spid="142" grpId="0" animBg="1"/>
      <p:bldP spid="143" grpId="0"/>
      <p:bldP spid="144" grpId="0" animBg="1"/>
      <p:bldP spid="145" grpId="0" animBg="1"/>
      <p:bldP spid="146" grpId="0"/>
      <p:bldP spid="147" grpId="0"/>
      <p:bldP spid="148" grpId="0"/>
      <p:bldP spid="149" grpId="0"/>
      <p:bldP spid="150" grpId="0"/>
      <p:bldP spid="151" grpId="0"/>
      <p:bldP spid="152" grpId="0"/>
      <p:bldP spid="153" grpId="0"/>
      <p:bldP spid="154" grpId="0"/>
      <p:bldP spid="155" grpId="0"/>
      <p:bldP spid="156" grpId="0" animBg="1"/>
      <p:bldP spid="157" grpId="0"/>
      <p:bldP spid="158" grpId="0" animBg="1"/>
      <p:bldP spid="159" grpId="0"/>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p:bldP spid="170" grpId="0" animBg="1"/>
      <p:bldP spid="171" grpId="0"/>
      <p:bldP spid="172" grpId="0"/>
      <p:bldP spid="173" grpId="0"/>
      <p:bldP spid="174" grpId="0"/>
      <p:bldP spid="175" grpId="0"/>
      <p:bldP spid="176" grpId="0" animBg="1"/>
      <p:bldP spid="177" grpId="0"/>
      <p:bldP spid="178" grpId="0"/>
      <p:bldP spid="179" grpId="0" animBg="1"/>
      <p:bldP spid="180" grpId="0" animBg="1"/>
      <p:bldP spid="181" grpId="0" animBg="1"/>
      <p:bldP spid="182" grpId="0" animBg="1"/>
      <p:bldP spid="183" grpId="0" animBg="1"/>
      <p:bldP spid="184" grpId="0"/>
      <p:bldP spid="185" grpId="0"/>
      <p:bldP spid="186" grpId="0"/>
      <p:bldP spid="187" grpId="0"/>
      <p:bldP spid="188" grpId="0"/>
      <p:bldP spid="189" grpId="0" animBg="1"/>
      <p:bldP spid="190" grpId="0"/>
      <p:bldP spid="191" grpId="0" animBg="1"/>
      <p:bldP spid="192" grpId="0" animBg="1"/>
      <p:bldP spid="19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4" name="Text Box 3">
            <a:extLst>
              <a:ext uri="{FF2B5EF4-FFF2-40B4-BE49-F238E27FC236}">
                <a16:creationId xmlns:a16="http://schemas.microsoft.com/office/drawing/2014/main" id="{2CD6895A-F39A-4E72-91A5-E17716EF13EC}"/>
              </a:ext>
            </a:extLst>
          </p:cNvPr>
          <p:cNvSpPr txBox="1">
            <a:spLocks noChangeArrowheads="1"/>
          </p:cNvSpPr>
          <p:nvPr/>
        </p:nvSpPr>
        <p:spPr bwMode="auto">
          <a:xfrm>
            <a:off x="792163" y="2211279"/>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58B08B36-94DD-4DA5-96E3-112E152A9C8A}"/>
              </a:ext>
            </a:extLst>
          </p:cNvPr>
          <p:cNvSpPr txBox="1">
            <a:spLocks noChangeArrowheads="1"/>
          </p:cNvSpPr>
          <p:nvPr/>
        </p:nvSpPr>
        <p:spPr bwMode="auto">
          <a:xfrm>
            <a:off x="1477963" y="2325579"/>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E1ECED31-BB9B-455B-894B-50144DEA2513}"/>
              </a:ext>
            </a:extLst>
          </p:cNvPr>
          <p:cNvSpPr txBox="1">
            <a:spLocks noChangeArrowheads="1"/>
          </p:cNvSpPr>
          <p:nvPr/>
        </p:nvSpPr>
        <p:spPr bwMode="auto">
          <a:xfrm>
            <a:off x="2713038" y="2325579"/>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337DDA0A-1603-43E7-BBBE-E7F69E8E402F}"/>
              </a:ext>
            </a:extLst>
          </p:cNvPr>
          <p:cNvSpPr txBox="1">
            <a:spLocks noChangeArrowheads="1"/>
          </p:cNvSpPr>
          <p:nvPr/>
        </p:nvSpPr>
        <p:spPr bwMode="auto">
          <a:xfrm>
            <a:off x="3992563" y="2325579"/>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 name="Group 7">
            <a:extLst>
              <a:ext uri="{FF2B5EF4-FFF2-40B4-BE49-F238E27FC236}">
                <a16:creationId xmlns:a16="http://schemas.microsoft.com/office/drawing/2014/main" id="{9DE5B91C-87F2-4DCD-95FE-E7F581B8C1DD}"/>
              </a:ext>
            </a:extLst>
          </p:cNvPr>
          <p:cNvGrpSpPr>
            <a:grpSpLocks/>
          </p:cNvGrpSpPr>
          <p:nvPr/>
        </p:nvGrpSpPr>
        <p:grpSpPr bwMode="auto">
          <a:xfrm>
            <a:off x="1565275" y="2554179"/>
            <a:ext cx="2736850" cy="228600"/>
            <a:chOff x="111502196" y="110197106"/>
            <a:chExt cx="2736410" cy="400051"/>
          </a:xfrm>
        </p:grpSpPr>
        <p:sp>
          <p:nvSpPr>
            <p:cNvPr id="9" name="Line 8">
              <a:extLst>
                <a:ext uri="{FF2B5EF4-FFF2-40B4-BE49-F238E27FC236}">
                  <a16:creationId xmlns:a16="http://schemas.microsoft.com/office/drawing/2014/main" id="{B44A71F0-44D6-44BE-8BA2-25A915FE080C}"/>
                </a:ext>
              </a:extLst>
            </p:cNvPr>
            <p:cNvSpPr>
              <a:spLocks noChangeShapeType="1"/>
            </p:cNvSpPr>
            <p:nvPr/>
          </p:nvSpPr>
          <p:spPr bwMode="auto">
            <a:xfrm>
              <a:off x="111590468" y="110597156"/>
              <a:ext cx="260400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9C8E7E7A-E56F-49C9-BCBC-EADB70020468}"/>
                </a:ext>
              </a:extLst>
            </p:cNvPr>
            <p:cNvSpPr>
              <a:spLocks noChangeShapeType="1"/>
            </p:cNvSpPr>
            <p:nvPr/>
          </p:nvSpPr>
          <p:spPr bwMode="auto">
            <a:xfrm>
              <a:off x="111590468" y="11019710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6EF93B88-6354-45B8-A5BE-7E1CBBAD4840}"/>
                </a:ext>
              </a:extLst>
            </p:cNvPr>
            <p:cNvSpPr>
              <a:spLocks noChangeShapeType="1"/>
            </p:cNvSpPr>
            <p:nvPr/>
          </p:nvSpPr>
          <p:spPr bwMode="auto">
            <a:xfrm>
              <a:off x="112870401" y="11019710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1F1C19C2-56BE-41C1-ACF6-0DA235053F43}"/>
                </a:ext>
              </a:extLst>
            </p:cNvPr>
            <p:cNvSpPr>
              <a:spLocks noChangeShapeType="1"/>
            </p:cNvSpPr>
            <p:nvPr/>
          </p:nvSpPr>
          <p:spPr bwMode="auto">
            <a:xfrm>
              <a:off x="114150335" y="11019710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70C2D713-FAB9-487A-80FD-3DBCBD3E5F7D}"/>
                </a:ext>
              </a:extLst>
            </p:cNvPr>
            <p:cNvSpPr>
              <a:spLocks noChangeShapeType="1"/>
            </p:cNvSpPr>
            <p:nvPr/>
          </p:nvSpPr>
          <p:spPr bwMode="auto">
            <a:xfrm>
              <a:off x="111502196" y="110197106"/>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9157B81A-5AC5-46D5-A667-A8752D43EC33}"/>
                </a:ext>
              </a:extLst>
            </p:cNvPr>
            <p:cNvSpPr>
              <a:spLocks noChangeShapeType="1"/>
            </p:cNvSpPr>
            <p:nvPr/>
          </p:nvSpPr>
          <p:spPr bwMode="auto">
            <a:xfrm>
              <a:off x="112782130" y="110197106"/>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3ED73148-D426-4E82-B591-3BE7930F6DD2}"/>
                </a:ext>
              </a:extLst>
            </p:cNvPr>
            <p:cNvSpPr>
              <a:spLocks noChangeShapeType="1"/>
            </p:cNvSpPr>
            <p:nvPr/>
          </p:nvSpPr>
          <p:spPr bwMode="auto">
            <a:xfrm>
              <a:off x="114062064" y="110197106"/>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 name="Text Box 15">
            <a:extLst>
              <a:ext uri="{FF2B5EF4-FFF2-40B4-BE49-F238E27FC236}">
                <a16:creationId xmlns:a16="http://schemas.microsoft.com/office/drawing/2014/main" id="{A65A7142-4196-429E-943F-0D1090198771}"/>
              </a:ext>
            </a:extLst>
          </p:cNvPr>
          <p:cNvSpPr txBox="1">
            <a:spLocks noChangeArrowheads="1"/>
          </p:cNvSpPr>
          <p:nvPr/>
        </p:nvSpPr>
        <p:spPr bwMode="auto">
          <a:xfrm>
            <a:off x="3878263" y="2839929"/>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2EFC6A9F-EF3C-426B-8A9C-25EAE4A80F9B}"/>
              </a:ext>
            </a:extLst>
          </p:cNvPr>
          <p:cNvSpPr>
            <a:spLocks noChangeShapeType="1"/>
          </p:cNvSpPr>
          <p:nvPr/>
        </p:nvSpPr>
        <p:spPr bwMode="auto">
          <a:xfrm>
            <a:off x="4449763" y="2782779"/>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E568A85-AB10-4E43-9C12-6CBD444856C2}"/>
              </a:ext>
            </a:extLst>
          </p:cNvPr>
          <p:cNvSpPr>
            <a:spLocks noChangeShapeType="1"/>
          </p:cNvSpPr>
          <p:nvPr/>
        </p:nvSpPr>
        <p:spPr bwMode="auto">
          <a:xfrm flipH="1">
            <a:off x="3009900" y="2439879"/>
            <a:ext cx="45720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0648F7A2-183B-4612-AD82-CD94E1BDFABE}"/>
              </a:ext>
            </a:extLst>
          </p:cNvPr>
          <p:cNvSpPr txBox="1">
            <a:spLocks noChangeArrowheads="1"/>
          </p:cNvSpPr>
          <p:nvPr/>
        </p:nvSpPr>
        <p:spPr bwMode="auto">
          <a:xfrm>
            <a:off x="3124200" y="2497029"/>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151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BD705C85-9C5E-4E0C-9F84-3C6B28789CF1}"/>
              </a:ext>
            </a:extLst>
          </p:cNvPr>
          <p:cNvSpPr txBox="1">
            <a:spLocks noChangeArrowheads="1"/>
          </p:cNvSpPr>
          <p:nvPr/>
        </p:nvSpPr>
        <p:spPr bwMode="auto">
          <a:xfrm>
            <a:off x="749300" y="1296879"/>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A4FF610A-5751-48F8-B634-9B752E6939FA}"/>
              </a:ext>
            </a:extLst>
          </p:cNvPr>
          <p:cNvSpPr txBox="1">
            <a:spLocks noChangeArrowheads="1"/>
          </p:cNvSpPr>
          <p:nvPr/>
        </p:nvSpPr>
        <p:spPr bwMode="auto">
          <a:xfrm>
            <a:off x="1524000" y="953979"/>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B57FE734-7738-4479-A7CA-A4B038D50CDD}"/>
              </a:ext>
            </a:extLst>
          </p:cNvPr>
          <p:cNvSpPr txBox="1">
            <a:spLocks noChangeArrowheads="1"/>
          </p:cNvSpPr>
          <p:nvPr/>
        </p:nvSpPr>
        <p:spPr bwMode="auto">
          <a:xfrm>
            <a:off x="2671763" y="953979"/>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F521DFD2-5879-4511-A15E-15F7C80BF461}"/>
              </a:ext>
            </a:extLst>
          </p:cNvPr>
          <p:cNvSpPr txBox="1">
            <a:spLocks noChangeArrowheads="1"/>
          </p:cNvSpPr>
          <p:nvPr/>
        </p:nvSpPr>
        <p:spPr bwMode="auto">
          <a:xfrm>
            <a:off x="3937000" y="953979"/>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C4C447B1-2099-421E-BA9C-CE6B24CE77AD}"/>
              </a:ext>
            </a:extLst>
          </p:cNvPr>
          <p:cNvSpPr txBox="1">
            <a:spLocks noChangeArrowheads="1"/>
          </p:cNvSpPr>
          <p:nvPr/>
        </p:nvSpPr>
        <p:spPr bwMode="auto">
          <a:xfrm>
            <a:off x="3778250" y="1754079"/>
            <a:ext cx="6191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5" name="Group 24">
            <a:extLst>
              <a:ext uri="{FF2B5EF4-FFF2-40B4-BE49-F238E27FC236}">
                <a16:creationId xmlns:a16="http://schemas.microsoft.com/office/drawing/2014/main" id="{558C7850-2A3C-49D4-A23B-20D5D1103CA8}"/>
              </a:ext>
            </a:extLst>
          </p:cNvPr>
          <p:cNvGrpSpPr>
            <a:grpSpLocks/>
          </p:cNvGrpSpPr>
          <p:nvPr/>
        </p:nvGrpSpPr>
        <p:grpSpPr bwMode="auto">
          <a:xfrm>
            <a:off x="1524000" y="1468329"/>
            <a:ext cx="2736850" cy="228600"/>
            <a:chOff x="105901496" y="114069021"/>
            <a:chExt cx="2736410" cy="400052"/>
          </a:xfrm>
        </p:grpSpPr>
        <p:sp>
          <p:nvSpPr>
            <p:cNvPr id="26" name="Line 25">
              <a:extLst>
                <a:ext uri="{FF2B5EF4-FFF2-40B4-BE49-F238E27FC236}">
                  <a16:creationId xmlns:a16="http://schemas.microsoft.com/office/drawing/2014/main" id="{A7E0BCCA-6A31-454A-8A87-333A7716198A}"/>
                </a:ext>
              </a:extLst>
            </p:cNvPr>
            <p:cNvSpPr>
              <a:spLocks noChangeShapeType="1"/>
            </p:cNvSpPr>
            <p:nvPr/>
          </p:nvSpPr>
          <p:spPr bwMode="auto">
            <a:xfrm>
              <a:off x="105989768" y="114469071"/>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DFE5DA31-6E94-4624-A7FA-A992C45ED63E}"/>
                </a:ext>
              </a:extLst>
            </p:cNvPr>
            <p:cNvSpPr>
              <a:spLocks noChangeShapeType="1"/>
            </p:cNvSpPr>
            <p:nvPr/>
          </p:nvSpPr>
          <p:spPr bwMode="auto">
            <a:xfrm>
              <a:off x="105989768" y="114069021"/>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7AC195CF-BCF8-42A8-8B67-7CE62F751983}"/>
                </a:ext>
              </a:extLst>
            </p:cNvPr>
            <p:cNvSpPr>
              <a:spLocks noChangeShapeType="1"/>
            </p:cNvSpPr>
            <p:nvPr/>
          </p:nvSpPr>
          <p:spPr bwMode="auto">
            <a:xfrm>
              <a:off x="107269701" y="114069021"/>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872D6F1F-1FCD-4955-86D3-043690114697}"/>
                </a:ext>
              </a:extLst>
            </p:cNvPr>
            <p:cNvSpPr>
              <a:spLocks noChangeShapeType="1"/>
            </p:cNvSpPr>
            <p:nvPr/>
          </p:nvSpPr>
          <p:spPr bwMode="auto">
            <a:xfrm>
              <a:off x="108549635" y="114069021"/>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760DDED1-2660-4DA2-AABE-0B363EDC1F18}"/>
                </a:ext>
              </a:extLst>
            </p:cNvPr>
            <p:cNvSpPr>
              <a:spLocks noChangeShapeType="1"/>
            </p:cNvSpPr>
            <p:nvPr/>
          </p:nvSpPr>
          <p:spPr bwMode="auto">
            <a:xfrm>
              <a:off x="105901496" y="114069021"/>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871DE4E7-44A6-41C5-B859-1C56260BAA0D}"/>
                </a:ext>
              </a:extLst>
            </p:cNvPr>
            <p:cNvSpPr>
              <a:spLocks noChangeShapeType="1"/>
            </p:cNvSpPr>
            <p:nvPr/>
          </p:nvSpPr>
          <p:spPr bwMode="auto">
            <a:xfrm>
              <a:off x="108461364" y="114069021"/>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1C543712-1BBA-4E07-9F19-EA03DFC3B9AD}"/>
                </a:ext>
              </a:extLst>
            </p:cNvPr>
            <p:cNvSpPr>
              <a:spLocks noChangeShapeType="1"/>
            </p:cNvSpPr>
            <p:nvPr/>
          </p:nvSpPr>
          <p:spPr bwMode="auto">
            <a:xfrm>
              <a:off x="107181430" y="114069021"/>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33" name="Line 32">
            <a:extLst>
              <a:ext uri="{FF2B5EF4-FFF2-40B4-BE49-F238E27FC236}">
                <a16:creationId xmlns:a16="http://schemas.microsoft.com/office/drawing/2014/main" id="{CD9E2DF1-8A21-4B1C-BC8B-E3D4BBED58A2}"/>
              </a:ext>
            </a:extLst>
          </p:cNvPr>
          <p:cNvSpPr>
            <a:spLocks noChangeShapeType="1"/>
          </p:cNvSpPr>
          <p:nvPr/>
        </p:nvSpPr>
        <p:spPr bwMode="auto">
          <a:xfrm flipV="1">
            <a:off x="4464050" y="1525479"/>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F027D422-AB38-4BBE-976D-78D48E12A2A3}"/>
              </a:ext>
            </a:extLst>
          </p:cNvPr>
          <p:cNvSpPr txBox="1">
            <a:spLocks noChangeArrowheads="1"/>
          </p:cNvSpPr>
          <p:nvPr/>
        </p:nvSpPr>
        <p:spPr bwMode="auto">
          <a:xfrm>
            <a:off x="3067050" y="1468329"/>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628DC010-DE65-47AD-9FA6-5FEE6F595B45}"/>
              </a:ext>
            </a:extLst>
          </p:cNvPr>
          <p:cNvSpPr>
            <a:spLocks noChangeShapeType="1"/>
          </p:cNvSpPr>
          <p:nvPr/>
        </p:nvSpPr>
        <p:spPr bwMode="auto">
          <a:xfrm flipH="1">
            <a:off x="2895600" y="1354029"/>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Box 35">
            <a:extLst>
              <a:ext uri="{FF2B5EF4-FFF2-40B4-BE49-F238E27FC236}">
                <a16:creationId xmlns:a16="http://schemas.microsoft.com/office/drawing/2014/main" id="{BB5E1CAC-47F2-4F14-AF10-4237F55B4DDC}"/>
              </a:ext>
            </a:extLst>
          </p:cNvPr>
          <p:cNvSpPr txBox="1"/>
          <p:nvPr/>
        </p:nvSpPr>
        <p:spPr>
          <a:xfrm>
            <a:off x="5064052" y="735567"/>
            <a:ext cx="6679756" cy="3785652"/>
          </a:xfrm>
          <a:prstGeom prst="rect">
            <a:avLst/>
          </a:prstGeom>
          <a:noFill/>
        </p:spPr>
        <p:txBody>
          <a:bodyPr wrap="square" rtlCol="0">
            <a:spAutoFit/>
          </a:bodyPr>
          <a:lstStyle/>
          <a:p>
            <a:r>
              <a:rPr lang="en-US" sz="1600" i="1" dirty="0">
                <a:latin typeface="Arial Narrow" panose="020B0606020202030204" pitchFamily="34" charset="0"/>
              </a:rPr>
              <a:t>Summary of what we saw:  </a:t>
            </a:r>
            <a:r>
              <a:rPr lang="en-US" sz="1600" dirty="0">
                <a:latin typeface="Arial Narrow" panose="020B0606020202030204" pitchFamily="34" charset="0"/>
              </a:rPr>
              <a:t>We began by looking at 2014 and saw that it's a midpoint or midway between 9/11 or 2001 and 2019, a prophetic midpoint. By looking into history, particularly using the 151 and the 220.  The 151 takes us to the American Civil War and the 220 takes us to the French revolution.  And then we were able to identify that 2001 to 2019 is the American Revolution or Civil War. It's a period of revolution in the United States. Like we saw it’s going from one type of government to another. </a:t>
            </a:r>
          </a:p>
          <a:p>
            <a:endParaRPr lang="en-US" sz="1600" dirty="0">
              <a:latin typeface="Arial Narrow" panose="020B0606020202030204" pitchFamily="34" charset="0"/>
            </a:endParaRPr>
          </a:p>
          <a:p>
            <a:r>
              <a:rPr lang="en-US" sz="1600" dirty="0">
                <a:latin typeface="Arial Narrow" panose="020B0606020202030204" pitchFamily="34" charset="0"/>
              </a:rPr>
              <a:t>If this is revolution, we then considered the German revolution and saw if we could overlay that on our history. So we took the concept of a revolution and started overlaying them.   This is the German Revolution that ends World War 1. It's 11 days and they're fighting against their government and on November 9 of 1918 their King is forced to abdicate and there's a new leader. Then because this new leadership is still weak, he's weak because he has so much opposition, those that are opposing him prepare to fight him and then early the following year they begin a counter-revolution to remove him from government. But they fail. </a:t>
            </a:r>
          </a:p>
        </p:txBody>
      </p:sp>
      <p:sp>
        <p:nvSpPr>
          <p:cNvPr id="37" name="Text Box 35">
            <a:extLst>
              <a:ext uri="{FF2B5EF4-FFF2-40B4-BE49-F238E27FC236}">
                <a16:creationId xmlns:a16="http://schemas.microsoft.com/office/drawing/2014/main" id="{B4C4F415-268B-4CA2-B71E-0728DC58077E}"/>
              </a:ext>
            </a:extLst>
          </p:cNvPr>
          <p:cNvSpPr txBox="1">
            <a:spLocks noChangeArrowheads="1"/>
          </p:cNvSpPr>
          <p:nvPr/>
        </p:nvSpPr>
        <p:spPr bwMode="auto">
          <a:xfrm>
            <a:off x="2355124" y="4722757"/>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6">
            <a:extLst>
              <a:ext uri="{FF2B5EF4-FFF2-40B4-BE49-F238E27FC236}">
                <a16:creationId xmlns:a16="http://schemas.microsoft.com/office/drawing/2014/main" id="{D8A7C3E1-393C-4DBC-8AF7-F81156437329}"/>
              </a:ext>
            </a:extLst>
          </p:cNvPr>
          <p:cNvSpPr txBox="1">
            <a:spLocks noChangeArrowheads="1"/>
          </p:cNvSpPr>
          <p:nvPr/>
        </p:nvSpPr>
        <p:spPr bwMode="auto">
          <a:xfrm>
            <a:off x="2355124" y="517995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7">
            <a:extLst>
              <a:ext uri="{FF2B5EF4-FFF2-40B4-BE49-F238E27FC236}">
                <a16:creationId xmlns:a16="http://schemas.microsoft.com/office/drawing/2014/main" id="{11665F90-B40D-4CFE-A8B5-83692BDB0CAC}"/>
              </a:ext>
            </a:extLst>
          </p:cNvPr>
          <p:cNvSpPr txBox="1">
            <a:spLocks noChangeArrowheads="1"/>
          </p:cNvSpPr>
          <p:nvPr/>
        </p:nvSpPr>
        <p:spPr bwMode="auto">
          <a:xfrm>
            <a:off x="3040924" y="500850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BD925125-AAC7-441F-BC39-200BCF3B60DF}"/>
              </a:ext>
            </a:extLst>
          </p:cNvPr>
          <p:cNvSpPr txBox="1">
            <a:spLocks noChangeArrowheads="1"/>
          </p:cNvSpPr>
          <p:nvPr/>
        </p:nvSpPr>
        <p:spPr bwMode="auto">
          <a:xfrm>
            <a:off x="5512661" y="5008507"/>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2318E764-8C27-4230-AC34-9E5D26110700}"/>
              </a:ext>
            </a:extLst>
          </p:cNvPr>
          <p:cNvSpPr txBox="1">
            <a:spLocks noChangeArrowheads="1"/>
          </p:cNvSpPr>
          <p:nvPr/>
        </p:nvSpPr>
        <p:spPr bwMode="auto">
          <a:xfrm>
            <a:off x="5269774" y="5808607"/>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972451BE-2AE3-42E0-9FB0-8F4B8092BB6E}"/>
              </a:ext>
            </a:extLst>
          </p:cNvPr>
          <p:cNvSpPr txBox="1">
            <a:spLocks noChangeArrowheads="1"/>
          </p:cNvSpPr>
          <p:nvPr/>
        </p:nvSpPr>
        <p:spPr bwMode="auto">
          <a:xfrm rot="-513670">
            <a:off x="5955574" y="523710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C651A938-1229-4D0D-94E5-648F371331BB}"/>
              </a:ext>
            </a:extLst>
          </p:cNvPr>
          <p:cNvSpPr txBox="1">
            <a:spLocks noChangeArrowheads="1"/>
          </p:cNvSpPr>
          <p:nvPr/>
        </p:nvSpPr>
        <p:spPr bwMode="auto">
          <a:xfrm>
            <a:off x="6881086" y="495135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C7610D80-233A-41F9-8463-A8717CEC465F}"/>
              </a:ext>
            </a:extLst>
          </p:cNvPr>
          <p:cNvSpPr txBox="1">
            <a:spLocks noChangeArrowheads="1"/>
          </p:cNvSpPr>
          <p:nvPr/>
        </p:nvSpPr>
        <p:spPr bwMode="auto">
          <a:xfrm>
            <a:off x="8640036" y="495135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AutoShape 43">
            <a:extLst>
              <a:ext uri="{FF2B5EF4-FFF2-40B4-BE49-F238E27FC236}">
                <a16:creationId xmlns:a16="http://schemas.microsoft.com/office/drawing/2014/main" id="{E63B43D7-CF8D-483A-B78E-B5FF6C9CEF10}"/>
              </a:ext>
            </a:extLst>
          </p:cNvPr>
          <p:cNvSpPr>
            <a:spLocks/>
          </p:cNvSpPr>
          <p:nvPr/>
        </p:nvSpPr>
        <p:spPr bwMode="auto">
          <a:xfrm rot="5400000">
            <a:off x="4441099" y="3608332"/>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4">
            <a:extLst>
              <a:ext uri="{FF2B5EF4-FFF2-40B4-BE49-F238E27FC236}">
                <a16:creationId xmlns:a16="http://schemas.microsoft.com/office/drawing/2014/main" id="{E8BCF7F2-DF8C-428D-B1AE-A6654F06FC60}"/>
              </a:ext>
            </a:extLst>
          </p:cNvPr>
          <p:cNvSpPr txBox="1">
            <a:spLocks noChangeArrowheads="1"/>
          </p:cNvSpPr>
          <p:nvPr/>
        </p:nvSpPr>
        <p:spPr bwMode="auto">
          <a:xfrm>
            <a:off x="3898174" y="483705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AutoShape 45">
            <a:extLst>
              <a:ext uri="{FF2B5EF4-FFF2-40B4-BE49-F238E27FC236}">
                <a16:creationId xmlns:a16="http://schemas.microsoft.com/office/drawing/2014/main" id="{ABBE98E7-ECD7-4153-8086-6F7B72F53B24}"/>
              </a:ext>
            </a:extLst>
          </p:cNvPr>
          <p:cNvSpPr>
            <a:spLocks/>
          </p:cNvSpPr>
          <p:nvPr/>
        </p:nvSpPr>
        <p:spPr bwMode="auto">
          <a:xfrm rot="5400000">
            <a:off x="8012974" y="3865507"/>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6">
            <a:extLst>
              <a:ext uri="{FF2B5EF4-FFF2-40B4-BE49-F238E27FC236}">
                <a16:creationId xmlns:a16="http://schemas.microsoft.com/office/drawing/2014/main" id="{9E0982B0-76BE-46B9-9E84-2B6692C4BA7F}"/>
              </a:ext>
            </a:extLst>
          </p:cNvPr>
          <p:cNvSpPr txBox="1">
            <a:spLocks noChangeArrowheads="1"/>
          </p:cNvSpPr>
          <p:nvPr/>
        </p:nvSpPr>
        <p:spPr bwMode="auto">
          <a:xfrm>
            <a:off x="7498624" y="483705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7">
            <a:extLst>
              <a:ext uri="{FF2B5EF4-FFF2-40B4-BE49-F238E27FC236}">
                <a16:creationId xmlns:a16="http://schemas.microsoft.com/office/drawing/2014/main" id="{71DC7C3D-821C-461D-8FB1-FC609A4D0512}"/>
              </a:ext>
            </a:extLst>
          </p:cNvPr>
          <p:cNvSpPr>
            <a:spLocks noChangeShapeType="1"/>
          </p:cNvSpPr>
          <p:nvPr/>
        </p:nvSpPr>
        <p:spPr bwMode="auto">
          <a:xfrm>
            <a:off x="3217136" y="575145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33C8FD86-A649-417E-B8CF-44373D68721B}"/>
              </a:ext>
            </a:extLst>
          </p:cNvPr>
          <p:cNvSpPr>
            <a:spLocks noChangeShapeType="1"/>
          </p:cNvSpPr>
          <p:nvPr/>
        </p:nvSpPr>
        <p:spPr bwMode="auto">
          <a:xfrm>
            <a:off x="3217136" y="5522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270A8388-AAC1-4085-8606-A805963DD69B}"/>
              </a:ext>
            </a:extLst>
          </p:cNvPr>
          <p:cNvSpPr>
            <a:spLocks noChangeShapeType="1"/>
          </p:cNvSpPr>
          <p:nvPr/>
        </p:nvSpPr>
        <p:spPr bwMode="auto">
          <a:xfrm>
            <a:off x="5777774" y="5522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58DB471D-EA28-462A-972E-CA44CE90C5FB}"/>
              </a:ext>
            </a:extLst>
          </p:cNvPr>
          <p:cNvSpPr>
            <a:spLocks noChangeShapeType="1"/>
          </p:cNvSpPr>
          <p:nvPr/>
        </p:nvSpPr>
        <p:spPr bwMode="auto">
          <a:xfrm>
            <a:off x="3129824" y="552285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92545805-B2CB-4802-B163-9F00D911A921}"/>
              </a:ext>
            </a:extLst>
          </p:cNvPr>
          <p:cNvSpPr>
            <a:spLocks noChangeShapeType="1"/>
          </p:cNvSpPr>
          <p:nvPr/>
        </p:nvSpPr>
        <p:spPr bwMode="auto">
          <a:xfrm>
            <a:off x="5688874" y="552285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8C48FC1B-BD76-47BE-93F2-32031A90BF0D}"/>
              </a:ext>
            </a:extLst>
          </p:cNvPr>
          <p:cNvSpPr>
            <a:spLocks noChangeShapeType="1"/>
          </p:cNvSpPr>
          <p:nvPr/>
        </p:nvSpPr>
        <p:spPr bwMode="auto">
          <a:xfrm>
            <a:off x="7189061" y="5522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E71C6C6A-06C8-458F-8A7D-9130C35E0152}"/>
              </a:ext>
            </a:extLst>
          </p:cNvPr>
          <p:cNvSpPr>
            <a:spLocks noChangeShapeType="1"/>
          </p:cNvSpPr>
          <p:nvPr/>
        </p:nvSpPr>
        <p:spPr bwMode="auto">
          <a:xfrm>
            <a:off x="7101749" y="552285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4">
            <a:extLst>
              <a:ext uri="{FF2B5EF4-FFF2-40B4-BE49-F238E27FC236}">
                <a16:creationId xmlns:a16="http://schemas.microsoft.com/office/drawing/2014/main" id="{9E700F79-B8CA-45E9-9DCE-9B3F40CD87E5}"/>
              </a:ext>
            </a:extLst>
          </p:cNvPr>
          <p:cNvSpPr>
            <a:spLocks noChangeShapeType="1"/>
          </p:cNvSpPr>
          <p:nvPr/>
        </p:nvSpPr>
        <p:spPr bwMode="auto">
          <a:xfrm>
            <a:off x="8948011" y="5522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5">
            <a:extLst>
              <a:ext uri="{FF2B5EF4-FFF2-40B4-BE49-F238E27FC236}">
                <a16:creationId xmlns:a16="http://schemas.microsoft.com/office/drawing/2014/main" id="{F95F7494-6142-4CF8-B101-086DBD1C3597}"/>
              </a:ext>
            </a:extLst>
          </p:cNvPr>
          <p:cNvSpPr>
            <a:spLocks noChangeShapeType="1"/>
          </p:cNvSpPr>
          <p:nvPr/>
        </p:nvSpPr>
        <p:spPr bwMode="auto">
          <a:xfrm>
            <a:off x="8860699" y="552285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6">
            <a:extLst>
              <a:ext uri="{FF2B5EF4-FFF2-40B4-BE49-F238E27FC236}">
                <a16:creationId xmlns:a16="http://schemas.microsoft.com/office/drawing/2014/main" id="{8C4C60F6-AB66-4F1B-B7A8-023F774355DA}"/>
              </a:ext>
            </a:extLst>
          </p:cNvPr>
          <p:cNvSpPr txBox="1">
            <a:spLocks noChangeArrowheads="1"/>
          </p:cNvSpPr>
          <p:nvPr/>
        </p:nvSpPr>
        <p:spPr bwMode="auto">
          <a:xfrm>
            <a:off x="6069874" y="552285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7">
            <a:extLst>
              <a:ext uri="{FF2B5EF4-FFF2-40B4-BE49-F238E27FC236}">
                <a16:creationId xmlns:a16="http://schemas.microsoft.com/office/drawing/2014/main" id="{8260B4D7-A005-4234-ADB7-00EA3AC184C3}"/>
              </a:ext>
            </a:extLst>
          </p:cNvPr>
          <p:cNvSpPr>
            <a:spLocks noChangeShapeType="1"/>
          </p:cNvSpPr>
          <p:nvPr/>
        </p:nvSpPr>
        <p:spPr bwMode="auto">
          <a:xfrm>
            <a:off x="6412774" y="5808607"/>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21">
            <a:extLst>
              <a:ext uri="{FF2B5EF4-FFF2-40B4-BE49-F238E27FC236}">
                <a16:creationId xmlns:a16="http://schemas.microsoft.com/office/drawing/2014/main" id="{97B4E590-8810-49A2-B4D4-1B6D53EE18C4}"/>
              </a:ext>
            </a:extLst>
          </p:cNvPr>
          <p:cNvSpPr txBox="1">
            <a:spLocks noChangeArrowheads="1"/>
          </p:cNvSpPr>
          <p:nvPr/>
        </p:nvSpPr>
        <p:spPr bwMode="auto">
          <a:xfrm>
            <a:off x="2468165" y="501541"/>
            <a:ext cx="848519"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Narrow" panose="020B0606020202030204" pitchFamily="34" charset="0"/>
              </a:rPr>
              <a:t>midway</a:t>
            </a:r>
          </a:p>
        </p:txBody>
      </p:sp>
    </p:spTree>
    <p:custDataLst>
      <p:tags r:id="rId1"/>
    </p:custDataLst>
    <p:extLst>
      <p:ext uri="{BB962C8B-B14F-4D97-AF65-F5344CB8AC3E}">
        <p14:creationId xmlns:p14="http://schemas.microsoft.com/office/powerpoint/2010/main" val="367312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1000"/>
                                        <p:tgtEl>
                                          <p:spTgt spid="20"/>
                                        </p:tgtEl>
                                      </p:cBhvr>
                                    </p:animEffect>
                                    <p:anim calcmode="lin" valueType="num">
                                      <p:cBhvr>
                                        <p:cTn id="50" dur="1000" fill="hold"/>
                                        <p:tgtEl>
                                          <p:spTgt spid="20"/>
                                        </p:tgtEl>
                                        <p:attrNameLst>
                                          <p:attrName>ppt_x</p:attrName>
                                        </p:attrNameLst>
                                      </p:cBhvr>
                                      <p:tavLst>
                                        <p:tav tm="0">
                                          <p:val>
                                            <p:strVal val="#ppt_x"/>
                                          </p:val>
                                        </p:tav>
                                        <p:tav tm="100000">
                                          <p:val>
                                            <p:strVal val="#ppt_x"/>
                                          </p:val>
                                        </p:tav>
                                      </p:tavLst>
                                    </p:anim>
                                    <p:anim calcmode="lin" valueType="num">
                                      <p:cBhvr>
                                        <p:cTn id="51" dur="1000" fill="hold"/>
                                        <p:tgtEl>
                                          <p:spTgt spid="2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1000"/>
                                        <p:tgtEl>
                                          <p:spTgt spid="23"/>
                                        </p:tgtEl>
                                      </p:cBhvr>
                                    </p:animEffect>
                                    <p:anim calcmode="lin" valueType="num">
                                      <p:cBhvr>
                                        <p:cTn id="65" dur="1000" fill="hold"/>
                                        <p:tgtEl>
                                          <p:spTgt spid="23"/>
                                        </p:tgtEl>
                                        <p:attrNameLst>
                                          <p:attrName>ppt_x</p:attrName>
                                        </p:attrNameLst>
                                      </p:cBhvr>
                                      <p:tavLst>
                                        <p:tav tm="0">
                                          <p:val>
                                            <p:strVal val="#ppt_x"/>
                                          </p:val>
                                        </p:tav>
                                        <p:tav tm="100000">
                                          <p:val>
                                            <p:strVal val="#ppt_x"/>
                                          </p:val>
                                        </p:tav>
                                      </p:tavLst>
                                    </p:anim>
                                    <p:anim calcmode="lin" valueType="num">
                                      <p:cBhvr>
                                        <p:cTn id="66" dur="1000" fill="hold"/>
                                        <p:tgtEl>
                                          <p:spTgt spid="2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1000"/>
                                        <p:tgtEl>
                                          <p:spTgt spid="24"/>
                                        </p:tgtEl>
                                      </p:cBhvr>
                                    </p:animEffect>
                                    <p:anim calcmode="lin" valueType="num">
                                      <p:cBhvr>
                                        <p:cTn id="70" dur="1000" fill="hold"/>
                                        <p:tgtEl>
                                          <p:spTgt spid="24"/>
                                        </p:tgtEl>
                                        <p:attrNameLst>
                                          <p:attrName>ppt_x</p:attrName>
                                        </p:attrNameLst>
                                      </p:cBhvr>
                                      <p:tavLst>
                                        <p:tav tm="0">
                                          <p:val>
                                            <p:strVal val="#ppt_x"/>
                                          </p:val>
                                        </p:tav>
                                        <p:tav tm="100000">
                                          <p:val>
                                            <p:strVal val="#ppt_x"/>
                                          </p:val>
                                        </p:tav>
                                      </p:tavLst>
                                    </p:anim>
                                    <p:anim calcmode="lin" valueType="num">
                                      <p:cBhvr>
                                        <p:cTn id="71" dur="1000" fill="hold"/>
                                        <p:tgtEl>
                                          <p:spTgt spid="24"/>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anim calcmode="lin" valueType="num">
                                      <p:cBhvr>
                                        <p:cTn id="75" dur="1000" fill="hold"/>
                                        <p:tgtEl>
                                          <p:spTgt spid="25"/>
                                        </p:tgtEl>
                                        <p:attrNameLst>
                                          <p:attrName>ppt_x</p:attrName>
                                        </p:attrNameLst>
                                      </p:cBhvr>
                                      <p:tavLst>
                                        <p:tav tm="0">
                                          <p:val>
                                            <p:strVal val="#ppt_x"/>
                                          </p:val>
                                        </p:tav>
                                        <p:tav tm="100000">
                                          <p:val>
                                            <p:strVal val="#ppt_x"/>
                                          </p:val>
                                        </p:tav>
                                      </p:tavLst>
                                    </p:anim>
                                    <p:anim calcmode="lin" valueType="num">
                                      <p:cBhvr>
                                        <p:cTn id="76" dur="1000" fill="hold"/>
                                        <p:tgtEl>
                                          <p:spTgt spid="2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1000"/>
                                        <p:tgtEl>
                                          <p:spTgt spid="33"/>
                                        </p:tgtEl>
                                      </p:cBhvr>
                                    </p:animEffect>
                                    <p:anim calcmode="lin" valueType="num">
                                      <p:cBhvr>
                                        <p:cTn id="80" dur="1000" fill="hold"/>
                                        <p:tgtEl>
                                          <p:spTgt spid="33"/>
                                        </p:tgtEl>
                                        <p:attrNameLst>
                                          <p:attrName>ppt_x</p:attrName>
                                        </p:attrNameLst>
                                      </p:cBhvr>
                                      <p:tavLst>
                                        <p:tav tm="0">
                                          <p:val>
                                            <p:strVal val="#ppt_x"/>
                                          </p:val>
                                        </p:tav>
                                        <p:tav tm="100000">
                                          <p:val>
                                            <p:strVal val="#ppt_x"/>
                                          </p:val>
                                        </p:tav>
                                      </p:tavLst>
                                    </p:anim>
                                    <p:anim calcmode="lin" valueType="num">
                                      <p:cBhvr>
                                        <p:cTn id="8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60"/>
                                        </p:tgtEl>
                                        <p:attrNameLst>
                                          <p:attrName>style.visibility</p:attrName>
                                        </p:attrNameLst>
                                      </p:cBhvr>
                                      <p:to>
                                        <p:strVal val="visible"/>
                                      </p:to>
                                    </p:set>
                                    <p:animEffect transition="in" filter="fade">
                                      <p:cBhvr>
                                        <p:cTn id="86" dur="1000"/>
                                        <p:tgtEl>
                                          <p:spTgt spid="60"/>
                                        </p:tgtEl>
                                      </p:cBhvr>
                                    </p:animEffect>
                                    <p:anim calcmode="lin" valueType="num">
                                      <p:cBhvr>
                                        <p:cTn id="87" dur="1000" fill="hold"/>
                                        <p:tgtEl>
                                          <p:spTgt spid="60"/>
                                        </p:tgtEl>
                                        <p:attrNameLst>
                                          <p:attrName>ppt_x</p:attrName>
                                        </p:attrNameLst>
                                      </p:cBhvr>
                                      <p:tavLst>
                                        <p:tav tm="0">
                                          <p:val>
                                            <p:strVal val="#ppt_x"/>
                                          </p:val>
                                        </p:tav>
                                        <p:tav tm="100000">
                                          <p:val>
                                            <p:strVal val="#ppt_x"/>
                                          </p:val>
                                        </p:tav>
                                      </p:tavLst>
                                    </p:anim>
                                    <p:anim calcmode="lin" valueType="num">
                                      <p:cBhvr>
                                        <p:cTn id="8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fade">
                                      <p:cBhvr>
                                        <p:cTn id="93" dur="1000"/>
                                        <p:tgtEl>
                                          <p:spTgt spid="18"/>
                                        </p:tgtEl>
                                      </p:cBhvr>
                                    </p:animEffect>
                                    <p:anim calcmode="lin" valueType="num">
                                      <p:cBhvr>
                                        <p:cTn id="94" dur="1000" fill="hold"/>
                                        <p:tgtEl>
                                          <p:spTgt spid="18"/>
                                        </p:tgtEl>
                                        <p:attrNameLst>
                                          <p:attrName>ppt_x</p:attrName>
                                        </p:attrNameLst>
                                      </p:cBhvr>
                                      <p:tavLst>
                                        <p:tav tm="0">
                                          <p:val>
                                            <p:strVal val="#ppt_x"/>
                                          </p:val>
                                        </p:tav>
                                        <p:tav tm="100000">
                                          <p:val>
                                            <p:strVal val="#ppt_x"/>
                                          </p:val>
                                        </p:tav>
                                      </p:tavLst>
                                    </p:anim>
                                    <p:anim calcmode="lin" valueType="num">
                                      <p:cBhvr>
                                        <p:cTn id="9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fade">
                                      <p:cBhvr>
                                        <p:cTn id="100" dur="1000"/>
                                        <p:tgtEl>
                                          <p:spTgt spid="19"/>
                                        </p:tgtEl>
                                      </p:cBhvr>
                                    </p:animEffect>
                                    <p:anim calcmode="lin" valueType="num">
                                      <p:cBhvr>
                                        <p:cTn id="101" dur="1000" fill="hold"/>
                                        <p:tgtEl>
                                          <p:spTgt spid="19"/>
                                        </p:tgtEl>
                                        <p:attrNameLst>
                                          <p:attrName>ppt_x</p:attrName>
                                        </p:attrNameLst>
                                      </p:cBhvr>
                                      <p:tavLst>
                                        <p:tav tm="0">
                                          <p:val>
                                            <p:strVal val="#ppt_x"/>
                                          </p:val>
                                        </p:tav>
                                        <p:tav tm="100000">
                                          <p:val>
                                            <p:strVal val="#ppt_x"/>
                                          </p:val>
                                        </p:tav>
                                      </p:tavLst>
                                    </p:anim>
                                    <p:anim calcmode="lin" valueType="num">
                                      <p:cBhvr>
                                        <p:cTn id="10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grpId="0" nodeType="click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fade">
                                      <p:cBhvr>
                                        <p:cTn id="107" dur="1000"/>
                                        <p:tgtEl>
                                          <p:spTgt spid="35"/>
                                        </p:tgtEl>
                                      </p:cBhvr>
                                    </p:animEffect>
                                    <p:anim calcmode="lin" valueType="num">
                                      <p:cBhvr>
                                        <p:cTn id="108" dur="1000" fill="hold"/>
                                        <p:tgtEl>
                                          <p:spTgt spid="35"/>
                                        </p:tgtEl>
                                        <p:attrNameLst>
                                          <p:attrName>ppt_x</p:attrName>
                                        </p:attrNameLst>
                                      </p:cBhvr>
                                      <p:tavLst>
                                        <p:tav tm="0">
                                          <p:val>
                                            <p:strVal val="#ppt_x"/>
                                          </p:val>
                                        </p:tav>
                                        <p:tav tm="100000">
                                          <p:val>
                                            <p:strVal val="#ppt_x"/>
                                          </p:val>
                                        </p:tav>
                                      </p:tavLst>
                                    </p:anim>
                                    <p:anim calcmode="lin" valueType="num">
                                      <p:cBhvr>
                                        <p:cTn id="10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42" presetClass="entr" presetSubtype="0" fill="hold" grpId="0" nodeType="click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fade">
                                      <p:cBhvr>
                                        <p:cTn id="114" dur="1000"/>
                                        <p:tgtEl>
                                          <p:spTgt spid="34"/>
                                        </p:tgtEl>
                                      </p:cBhvr>
                                    </p:animEffect>
                                    <p:anim calcmode="lin" valueType="num">
                                      <p:cBhvr>
                                        <p:cTn id="115" dur="1000" fill="hold"/>
                                        <p:tgtEl>
                                          <p:spTgt spid="34"/>
                                        </p:tgtEl>
                                        <p:attrNameLst>
                                          <p:attrName>ppt_x</p:attrName>
                                        </p:attrNameLst>
                                      </p:cBhvr>
                                      <p:tavLst>
                                        <p:tav tm="0">
                                          <p:val>
                                            <p:strVal val="#ppt_x"/>
                                          </p:val>
                                        </p:tav>
                                        <p:tav tm="100000">
                                          <p:val>
                                            <p:strVal val="#ppt_x"/>
                                          </p:val>
                                        </p:tav>
                                      </p:tavLst>
                                    </p:anim>
                                    <p:anim calcmode="lin" valueType="num">
                                      <p:cBhvr>
                                        <p:cTn id="11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42" presetClass="entr" presetSubtype="0" fill="hold" grpId="0" nodeType="clickEffect" nodePh="1">
                                  <p:stCondLst>
                                    <p:cond delay="0"/>
                                  </p:stCondLst>
                                  <p:endCondLst>
                                    <p:cond evt="begin" delay="0">
                                      <p:tn val="119"/>
                                    </p:cond>
                                  </p:endCondLst>
                                  <p:childTnLst>
                                    <p:set>
                                      <p:cBhvr>
                                        <p:cTn id="120" dur="1" fill="hold">
                                          <p:stCondLst>
                                            <p:cond delay="0"/>
                                          </p:stCondLst>
                                        </p:cTn>
                                        <p:tgtEl>
                                          <p:spTgt spid="37"/>
                                        </p:tgtEl>
                                        <p:attrNameLst>
                                          <p:attrName>style.visibility</p:attrName>
                                        </p:attrNameLst>
                                      </p:cBhvr>
                                      <p:to>
                                        <p:strVal val="visible"/>
                                      </p:to>
                                    </p:set>
                                    <p:animEffect transition="in" filter="fade">
                                      <p:cBhvr>
                                        <p:cTn id="121" dur="1000"/>
                                        <p:tgtEl>
                                          <p:spTgt spid="37"/>
                                        </p:tgtEl>
                                      </p:cBhvr>
                                    </p:animEffect>
                                    <p:anim calcmode="lin" valueType="num">
                                      <p:cBhvr>
                                        <p:cTn id="122" dur="1000" fill="hold"/>
                                        <p:tgtEl>
                                          <p:spTgt spid="37"/>
                                        </p:tgtEl>
                                        <p:attrNameLst>
                                          <p:attrName>ppt_x</p:attrName>
                                        </p:attrNameLst>
                                      </p:cBhvr>
                                      <p:tavLst>
                                        <p:tav tm="0">
                                          <p:val>
                                            <p:strVal val="#ppt_x"/>
                                          </p:val>
                                        </p:tav>
                                        <p:tav tm="100000">
                                          <p:val>
                                            <p:strVal val="#ppt_x"/>
                                          </p:val>
                                        </p:tav>
                                      </p:tavLst>
                                    </p:anim>
                                    <p:anim calcmode="lin" valueType="num">
                                      <p:cBhvr>
                                        <p:cTn id="123" dur="1000" fill="hold"/>
                                        <p:tgtEl>
                                          <p:spTgt spid="37"/>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38"/>
                                        </p:tgtEl>
                                        <p:attrNameLst>
                                          <p:attrName>style.visibility</p:attrName>
                                        </p:attrNameLst>
                                      </p:cBhvr>
                                      <p:to>
                                        <p:strVal val="visible"/>
                                      </p:to>
                                    </p:set>
                                    <p:animEffect transition="in" filter="fade">
                                      <p:cBhvr>
                                        <p:cTn id="126" dur="1000"/>
                                        <p:tgtEl>
                                          <p:spTgt spid="38"/>
                                        </p:tgtEl>
                                      </p:cBhvr>
                                    </p:animEffect>
                                    <p:anim calcmode="lin" valueType="num">
                                      <p:cBhvr>
                                        <p:cTn id="127" dur="1000" fill="hold"/>
                                        <p:tgtEl>
                                          <p:spTgt spid="38"/>
                                        </p:tgtEl>
                                        <p:attrNameLst>
                                          <p:attrName>ppt_x</p:attrName>
                                        </p:attrNameLst>
                                      </p:cBhvr>
                                      <p:tavLst>
                                        <p:tav tm="0">
                                          <p:val>
                                            <p:strVal val="#ppt_x"/>
                                          </p:val>
                                        </p:tav>
                                        <p:tav tm="100000">
                                          <p:val>
                                            <p:strVal val="#ppt_x"/>
                                          </p:val>
                                        </p:tav>
                                      </p:tavLst>
                                    </p:anim>
                                    <p:anim calcmode="lin" valueType="num">
                                      <p:cBhvr>
                                        <p:cTn id="128" dur="1000" fill="hold"/>
                                        <p:tgtEl>
                                          <p:spTgt spid="38"/>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39"/>
                                        </p:tgtEl>
                                        <p:attrNameLst>
                                          <p:attrName>style.visibility</p:attrName>
                                        </p:attrNameLst>
                                      </p:cBhvr>
                                      <p:to>
                                        <p:strVal val="visible"/>
                                      </p:to>
                                    </p:set>
                                    <p:animEffect transition="in" filter="fade">
                                      <p:cBhvr>
                                        <p:cTn id="131" dur="1000"/>
                                        <p:tgtEl>
                                          <p:spTgt spid="39"/>
                                        </p:tgtEl>
                                      </p:cBhvr>
                                    </p:animEffect>
                                    <p:anim calcmode="lin" valueType="num">
                                      <p:cBhvr>
                                        <p:cTn id="132" dur="1000" fill="hold"/>
                                        <p:tgtEl>
                                          <p:spTgt spid="39"/>
                                        </p:tgtEl>
                                        <p:attrNameLst>
                                          <p:attrName>ppt_x</p:attrName>
                                        </p:attrNameLst>
                                      </p:cBhvr>
                                      <p:tavLst>
                                        <p:tav tm="0">
                                          <p:val>
                                            <p:strVal val="#ppt_x"/>
                                          </p:val>
                                        </p:tav>
                                        <p:tav tm="100000">
                                          <p:val>
                                            <p:strVal val="#ppt_x"/>
                                          </p:val>
                                        </p:tav>
                                      </p:tavLst>
                                    </p:anim>
                                    <p:anim calcmode="lin" valueType="num">
                                      <p:cBhvr>
                                        <p:cTn id="133" dur="1000" fill="hold"/>
                                        <p:tgtEl>
                                          <p:spTgt spid="39"/>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40"/>
                                        </p:tgtEl>
                                        <p:attrNameLst>
                                          <p:attrName>style.visibility</p:attrName>
                                        </p:attrNameLst>
                                      </p:cBhvr>
                                      <p:to>
                                        <p:strVal val="visible"/>
                                      </p:to>
                                    </p:set>
                                    <p:animEffect transition="in" filter="fade">
                                      <p:cBhvr>
                                        <p:cTn id="136" dur="1000"/>
                                        <p:tgtEl>
                                          <p:spTgt spid="40"/>
                                        </p:tgtEl>
                                      </p:cBhvr>
                                    </p:animEffect>
                                    <p:anim calcmode="lin" valueType="num">
                                      <p:cBhvr>
                                        <p:cTn id="137" dur="1000" fill="hold"/>
                                        <p:tgtEl>
                                          <p:spTgt spid="40"/>
                                        </p:tgtEl>
                                        <p:attrNameLst>
                                          <p:attrName>ppt_x</p:attrName>
                                        </p:attrNameLst>
                                      </p:cBhvr>
                                      <p:tavLst>
                                        <p:tav tm="0">
                                          <p:val>
                                            <p:strVal val="#ppt_x"/>
                                          </p:val>
                                        </p:tav>
                                        <p:tav tm="100000">
                                          <p:val>
                                            <p:strVal val="#ppt_x"/>
                                          </p:val>
                                        </p:tav>
                                      </p:tavLst>
                                    </p:anim>
                                    <p:anim calcmode="lin" valueType="num">
                                      <p:cBhvr>
                                        <p:cTn id="138" dur="1000" fill="hold"/>
                                        <p:tgtEl>
                                          <p:spTgt spid="40"/>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41"/>
                                        </p:tgtEl>
                                        <p:attrNameLst>
                                          <p:attrName>style.visibility</p:attrName>
                                        </p:attrNameLst>
                                      </p:cBhvr>
                                      <p:to>
                                        <p:strVal val="visible"/>
                                      </p:to>
                                    </p:set>
                                    <p:animEffect transition="in" filter="fade">
                                      <p:cBhvr>
                                        <p:cTn id="141" dur="1000"/>
                                        <p:tgtEl>
                                          <p:spTgt spid="41"/>
                                        </p:tgtEl>
                                      </p:cBhvr>
                                    </p:animEffect>
                                    <p:anim calcmode="lin" valueType="num">
                                      <p:cBhvr>
                                        <p:cTn id="142" dur="1000" fill="hold"/>
                                        <p:tgtEl>
                                          <p:spTgt spid="41"/>
                                        </p:tgtEl>
                                        <p:attrNameLst>
                                          <p:attrName>ppt_x</p:attrName>
                                        </p:attrNameLst>
                                      </p:cBhvr>
                                      <p:tavLst>
                                        <p:tav tm="0">
                                          <p:val>
                                            <p:strVal val="#ppt_x"/>
                                          </p:val>
                                        </p:tav>
                                        <p:tav tm="100000">
                                          <p:val>
                                            <p:strVal val="#ppt_x"/>
                                          </p:val>
                                        </p:tav>
                                      </p:tavLst>
                                    </p:anim>
                                    <p:anim calcmode="lin" valueType="num">
                                      <p:cBhvr>
                                        <p:cTn id="143" dur="1000" fill="hold"/>
                                        <p:tgtEl>
                                          <p:spTgt spid="41"/>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42"/>
                                        </p:tgtEl>
                                        <p:attrNameLst>
                                          <p:attrName>style.visibility</p:attrName>
                                        </p:attrNameLst>
                                      </p:cBhvr>
                                      <p:to>
                                        <p:strVal val="visible"/>
                                      </p:to>
                                    </p:set>
                                    <p:animEffect transition="in" filter="fade">
                                      <p:cBhvr>
                                        <p:cTn id="146" dur="1000"/>
                                        <p:tgtEl>
                                          <p:spTgt spid="42"/>
                                        </p:tgtEl>
                                      </p:cBhvr>
                                    </p:animEffect>
                                    <p:anim calcmode="lin" valueType="num">
                                      <p:cBhvr>
                                        <p:cTn id="147" dur="1000" fill="hold"/>
                                        <p:tgtEl>
                                          <p:spTgt spid="42"/>
                                        </p:tgtEl>
                                        <p:attrNameLst>
                                          <p:attrName>ppt_x</p:attrName>
                                        </p:attrNameLst>
                                      </p:cBhvr>
                                      <p:tavLst>
                                        <p:tav tm="0">
                                          <p:val>
                                            <p:strVal val="#ppt_x"/>
                                          </p:val>
                                        </p:tav>
                                        <p:tav tm="100000">
                                          <p:val>
                                            <p:strVal val="#ppt_x"/>
                                          </p:val>
                                        </p:tav>
                                      </p:tavLst>
                                    </p:anim>
                                    <p:anim calcmode="lin" valueType="num">
                                      <p:cBhvr>
                                        <p:cTn id="148" dur="1000" fill="hold"/>
                                        <p:tgtEl>
                                          <p:spTgt spid="42"/>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43"/>
                                        </p:tgtEl>
                                        <p:attrNameLst>
                                          <p:attrName>style.visibility</p:attrName>
                                        </p:attrNameLst>
                                      </p:cBhvr>
                                      <p:to>
                                        <p:strVal val="visible"/>
                                      </p:to>
                                    </p:set>
                                    <p:animEffect transition="in" filter="fade">
                                      <p:cBhvr>
                                        <p:cTn id="151" dur="1000"/>
                                        <p:tgtEl>
                                          <p:spTgt spid="43"/>
                                        </p:tgtEl>
                                      </p:cBhvr>
                                    </p:animEffect>
                                    <p:anim calcmode="lin" valueType="num">
                                      <p:cBhvr>
                                        <p:cTn id="152" dur="1000" fill="hold"/>
                                        <p:tgtEl>
                                          <p:spTgt spid="43"/>
                                        </p:tgtEl>
                                        <p:attrNameLst>
                                          <p:attrName>ppt_x</p:attrName>
                                        </p:attrNameLst>
                                      </p:cBhvr>
                                      <p:tavLst>
                                        <p:tav tm="0">
                                          <p:val>
                                            <p:strVal val="#ppt_x"/>
                                          </p:val>
                                        </p:tav>
                                        <p:tav tm="100000">
                                          <p:val>
                                            <p:strVal val="#ppt_x"/>
                                          </p:val>
                                        </p:tav>
                                      </p:tavLst>
                                    </p:anim>
                                    <p:anim calcmode="lin" valueType="num">
                                      <p:cBhvr>
                                        <p:cTn id="153" dur="1000" fill="hold"/>
                                        <p:tgtEl>
                                          <p:spTgt spid="43"/>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44"/>
                                        </p:tgtEl>
                                        <p:attrNameLst>
                                          <p:attrName>style.visibility</p:attrName>
                                        </p:attrNameLst>
                                      </p:cBhvr>
                                      <p:to>
                                        <p:strVal val="visible"/>
                                      </p:to>
                                    </p:set>
                                    <p:animEffect transition="in" filter="fade">
                                      <p:cBhvr>
                                        <p:cTn id="156" dur="1000"/>
                                        <p:tgtEl>
                                          <p:spTgt spid="44"/>
                                        </p:tgtEl>
                                      </p:cBhvr>
                                    </p:animEffect>
                                    <p:anim calcmode="lin" valueType="num">
                                      <p:cBhvr>
                                        <p:cTn id="157" dur="1000" fill="hold"/>
                                        <p:tgtEl>
                                          <p:spTgt spid="44"/>
                                        </p:tgtEl>
                                        <p:attrNameLst>
                                          <p:attrName>ppt_x</p:attrName>
                                        </p:attrNameLst>
                                      </p:cBhvr>
                                      <p:tavLst>
                                        <p:tav tm="0">
                                          <p:val>
                                            <p:strVal val="#ppt_x"/>
                                          </p:val>
                                        </p:tav>
                                        <p:tav tm="100000">
                                          <p:val>
                                            <p:strVal val="#ppt_x"/>
                                          </p:val>
                                        </p:tav>
                                      </p:tavLst>
                                    </p:anim>
                                    <p:anim calcmode="lin" valueType="num">
                                      <p:cBhvr>
                                        <p:cTn id="158" dur="1000" fill="hold"/>
                                        <p:tgtEl>
                                          <p:spTgt spid="44"/>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45"/>
                                        </p:tgtEl>
                                        <p:attrNameLst>
                                          <p:attrName>style.visibility</p:attrName>
                                        </p:attrNameLst>
                                      </p:cBhvr>
                                      <p:to>
                                        <p:strVal val="visible"/>
                                      </p:to>
                                    </p:set>
                                    <p:animEffect transition="in" filter="fade">
                                      <p:cBhvr>
                                        <p:cTn id="161" dur="1000"/>
                                        <p:tgtEl>
                                          <p:spTgt spid="45"/>
                                        </p:tgtEl>
                                      </p:cBhvr>
                                    </p:animEffect>
                                    <p:anim calcmode="lin" valueType="num">
                                      <p:cBhvr>
                                        <p:cTn id="162" dur="1000" fill="hold"/>
                                        <p:tgtEl>
                                          <p:spTgt spid="45"/>
                                        </p:tgtEl>
                                        <p:attrNameLst>
                                          <p:attrName>ppt_x</p:attrName>
                                        </p:attrNameLst>
                                      </p:cBhvr>
                                      <p:tavLst>
                                        <p:tav tm="0">
                                          <p:val>
                                            <p:strVal val="#ppt_x"/>
                                          </p:val>
                                        </p:tav>
                                        <p:tav tm="100000">
                                          <p:val>
                                            <p:strVal val="#ppt_x"/>
                                          </p:val>
                                        </p:tav>
                                      </p:tavLst>
                                    </p:anim>
                                    <p:anim calcmode="lin" valueType="num">
                                      <p:cBhvr>
                                        <p:cTn id="163" dur="1000" fill="hold"/>
                                        <p:tgtEl>
                                          <p:spTgt spid="45"/>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46"/>
                                        </p:tgtEl>
                                        <p:attrNameLst>
                                          <p:attrName>style.visibility</p:attrName>
                                        </p:attrNameLst>
                                      </p:cBhvr>
                                      <p:to>
                                        <p:strVal val="visible"/>
                                      </p:to>
                                    </p:set>
                                    <p:animEffect transition="in" filter="fade">
                                      <p:cBhvr>
                                        <p:cTn id="166" dur="1000"/>
                                        <p:tgtEl>
                                          <p:spTgt spid="46"/>
                                        </p:tgtEl>
                                      </p:cBhvr>
                                    </p:animEffect>
                                    <p:anim calcmode="lin" valueType="num">
                                      <p:cBhvr>
                                        <p:cTn id="167" dur="1000" fill="hold"/>
                                        <p:tgtEl>
                                          <p:spTgt spid="46"/>
                                        </p:tgtEl>
                                        <p:attrNameLst>
                                          <p:attrName>ppt_x</p:attrName>
                                        </p:attrNameLst>
                                      </p:cBhvr>
                                      <p:tavLst>
                                        <p:tav tm="0">
                                          <p:val>
                                            <p:strVal val="#ppt_x"/>
                                          </p:val>
                                        </p:tav>
                                        <p:tav tm="100000">
                                          <p:val>
                                            <p:strVal val="#ppt_x"/>
                                          </p:val>
                                        </p:tav>
                                      </p:tavLst>
                                    </p:anim>
                                    <p:anim calcmode="lin" valueType="num">
                                      <p:cBhvr>
                                        <p:cTn id="168" dur="1000" fill="hold"/>
                                        <p:tgtEl>
                                          <p:spTgt spid="46"/>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47"/>
                                        </p:tgtEl>
                                        <p:attrNameLst>
                                          <p:attrName>style.visibility</p:attrName>
                                        </p:attrNameLst>
                                      </p:cBhvr>
                                      <p:to>
                                        <p:strVal val="visible"/>
                                      </p:to>
                                    </p:set>
                                    <p:animEffect transition="in" filter="fade">
                                      <p:cBhvr>
                                        <p:cTn id="171" dur="1000"/>
                                        <p:tgtEl>
                                          <p:spTgt spid="47"/>
                                        </p:tgtEl>
                                      </p:cBhvr>
                                    </p:animEffect>
                                    <p:anim calcmode="lin" valueType="num">
                                      <p:cBhvr>
                                        <p:cTn id="172" dur="1000" fill="hold"/>
                                        <p:tgtEl>
                                          <p:spTgt spid="47"/>
                                        </p:tgtEl>
                                        <p:attrNameLst>
                                          <p:attrName>ppt_x</p:attrName>
                                        </p:attrNameLst>
                                      </p:cBhvr>
                                      <p:tavLst>
                                        <p:tav tm="0">
                                          <p:val>
                                            <p:strVal val="#ppt_x"/>
                                          </p:val>
                                        </p:tav>
                                        <p:tav tm="100000">
                                          <p:val>
                                            <p:strVal val="#ppt_x"/>
                                          </p:val>
                                        </p:tav>
                                      </p:tavLst>
                                    </p:anim>
                                    <p:anim calcmode="lin" valueType="num">
                                      <p:cBhvr>
                                        <p:cTn id="173" dur="1000" fill="hold"/>
                                        <p:tgtEl>
                                          <p:spTgt spid="47"/>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48"/>
                                        </p:tgtEl>
                                        <p:attrNameLst>
                                          <p:attrName>style.visibility</p:attrName>
                                        </p:attrNameLst>
                                      </p:cBhvr>
                                      <p:to>
                                        <p:strVal val="visible"/>
                                      </p:to>
                                    </p:set>
                                    <p:animEffect transition="in" filter="fade">
                                      <p:cBhvr>
                                        <p:cTn id="176" dur="1000"/>
                                        <p:tgtEl>
                                          <p:spTgt spid="48"/>
                                        </p:tgtEl>
                                      </p:cBhvr>
                                    </p:animEffect>
                                    <p:anim calcmode="lin" valueType="num">
                                      <p:cBhvr>
                                        <p:cTn id="177" dur="1000" fill="hold"/>
                                        <p:tgtEl>
                                          <p:spTgt spid="48"/>
                                        </p:tgtEl>
                                        <p:attrNameLst>
                                          <p:attrName>ppt_x</p:attrName>
                                        </p:attrNameLst>
                                      </p:cBhvr>
                                      <p:tavLst>
                                        <p:tav tm="0">
                                          <p:val>
                                            <p:strVal val="#ppt_x"/>
                                          </p:val>
                                        </p:tav>
                                        <p:tav tm="100000">
                                          <p:val>
                                            <p:strVal val="#ppt_x"/>
                                          </p:val>
                                        </p:tav>
                                      </p:tavLst>
                                    </p:anim>
                                    <p:anim calcmode="lin" valueType="num">
                                      <p:cBhvr>
                                        <p:cTn id="178" dur="1000" fill="hold"/>
                                        <p:tgtEl>
                                          <p:spTgt spid="48"/>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49"/>
                                        </p:tgtEl>
                                        <p:attrNameLst>
                                          <p:attrName>style.visibility</p:attrName>
                                        </p:attrNameLst>
                                      </p:cBhvr>
                                      <p:to>
                                        <p:strVal val="visible"/>
                                      </p:to>
                                    </p:set>
                                    <p:animEffect transition="in" filter="fade">
                                      <p:cBhvr>
                                        <p:cTn id="181" dur="1000"/>
                                        <p:tgtEl>
                                          <p:spTgt spid="49"/>
                                        </p:tgtEl>
                                      </p:cBhvr>
                                    </p:animEffect>
                                    <p:anim calcmode="lin" valueType="num">
                                      <p:cBhvr>
                                        <p:cTn id="182" dur="1000" fill="hold"/>
                                        <p:tgtEl>
                                          <p:spTgt spid="49"/>
                                        </p:tgtEl>
                                        <p:attrNameLst>
                                          <p:attrName>ppt_x</p:attrName>
                                        </p:attrNameLst>
                                      </p:cBhvr>
                                      <p:tavLst>
                                        <p:tav tm="0">
                                          <p:val>
                                            <p:strVal val="#ppt_x"/>
                                          </p:val>
                                        </p:tav>
                                        <p:tav tm="100000">
                                          <p:val>
                                            <p:strVal val="#ppt_x"/>
                                          </p:val>
                                        </p:tav>
                                      </p:tavLst>
                                    </p:anim>
                                    <p:anim calcmode="lin" valueType="num">
                                      <p:cBhvr>
                                        <p:cTn id="183" dur="1000" fill="hold"/>
                                        <p:tgtEl>
                                          <p:spTgt spid="49"/>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50"/>
                                        </p:tgtEl>
                                        <p:attrNameLst>
                                          <p:attrName>style.visibility</p:attrName>
                                        </p:attrNameLst>
                                      </p:cBhvr>
                                      <p:to>
                                        <p:strVal val="visible"/>
                                      </p:to>
                                    </p:set>
                                    <p:animEffect transition="in" filter="fade">
                                      <p:cBhvr>
                                        <p:cTn id="186" dur="1000"/>
                                        <p:tgtEl>
                                          <p:spTgt spid="50"/>
                                        </p:tgtEl>
                                      </p:cBhvr>
                                    </p:animEffect>
                                    <p:anim calcmode="lin" valueType="num">
                                      <p:cBhvr>
                                        <p:cTn id="187" dur="1000" fill="hold"/>
                                        <p:tgtEl>
                                          <p:spTgt spid="50"/>
                                        </p:tgtEl>
                                        <p:attrNameLst>
                                          <p:attrName>ppt_x</p:attrName>
                                        </p:attrNameLst>
                                      </p:cBhvr>
                                      <p:tavLst>
                                        <p:tav tm="0">
                                          <p:val>
                                            <p:strVal val="#ppt_x"/>
                                          </p:val>
                                        </p:tav>
                                        <p:tav tm="100000">
                                          <p:val>
                                            <p:strVal val="#ppt_x"/>
                                          </p:val>
                                        </p:tav>
                                      </p:tavLst>
                                    </p:anim>
                                    <p:anim calcmode="lin" valueType="num">
                                      <p:cBhvr>
                                        <p:cTn id="188" dur="1000" fill="hold"/>
                                        <p:tgtEl>
                                          <p:spTgt spid="50"/>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51"/>
                                        </p:tgtEl>
                                        <p:attrNameLst>
                                          <p:attrName>style.visibility</p:attrName>
                                        </p:attrNameLst>
                                      </p:cBhvr>
                                      <p:to>
                                        <p:strVal val="visible"/>
                                      </p:to>
                                    </p:set>
                                    <p:animEffect transition="in" filter="fade">
                                      <p:cBhvr>
                                        <p:cTn id="191" dur="1000"/>
                                        <p:tgtEl>
                                          <p:spTgt spid="51"/>
                                        </p:tgtEl>
                                      </p:cBhvr>
                                    </p:animEffect>
                                    <p:anim calcmode="lin" valueType="num">
                                      <p:cBhvr>
                                        <p:cTn id="192" dur="1000" fill="hold"/>
                                        <p:tgtEl>
                                          <p:spTgt spid="51"/>
                                        </p:tgtEl>
                                        <p:attrNameLst>
                                          <p:attrName>ppt_x</p:attrName>
                                        </p:attrNameLst>
                                      </p:cBhvr>
                                      <p:tavLst>
                                        <p:tav tm="0">
                                          <p:val>
                                            <p:strVal val="#ppt_x"/>
                                          </p:val>
                                        </p:tav>
                                        <p:tav tm="100000">
                                          <p:val>
                                            <p:strVal val="#ppt_x"/>
                                          </p:val>
                                        </p:tav>
                                      </p:tavLst>
                                    </p:anim>
                                    <p:anim calcmode="lin" valueType="num">
                                      <p:cBhvr>
                                        <p:cTn id="193" dur="1000" fill="hold"/>
                                        <p:tgtEl>
                                          <p:spTgt spid="51"/>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52"/>
                                        </p:tgtEl>
                                        <p:attrNameLst>
                                          <p:attrName>style.visibility</p:attrName>
                                        </p:attrNameLst>
                                      </p:cBhvr>
                                      <p:to>
                                        <p:strVal val="visible"/>
                                      </p:to>
                                    </p:set>
                                    <p:animEffect transition="in" filter="fade">
                                      <p:cBhvr>
                                        <p:cTn id="196" dur="1000"/>
                                        <p:tgtEl>
                                          <p:spTgt spid="52"/>
                                        </p:tgtEl>
                                      </p:cBhvr>
                                    </p:animEffect>
                                    <p:anim calcmode="lin" valueType="num">
                                      <p:cBhvr>
                                        <p:cTn id="197" dur="1000" fill="hold"/>
                                        <p:tgtEl>
                                          <p:spTgt spid="52"/>
                                        </p:tgtEl>
                                        <p:attrNameLst>
                                          <p:attrName>ppt_x</p:attrName>
                                        </p:attrNameLst>
                                      </p:cBhvr>
                                      <p:tavLst>
                                        <p:tav tm="0">
                                          <p:val>
                                            <p:strVal val="#ppt_x"/>
                                          </p:val>
                                        </p:tav>
                                        <p:tav tm="100000">
                                          <p:val>
                                            <p:strVal val="#ppt_x"/>
                                          </p:val>
                                        </p:tav>
                                      </p:tavLst>
                                    </p:anim>
                                    <p:anim calcmode="lin" valueType="num">
                                      <p:cBhvr>
                                        <p:cTn id="198" dur="1000" fill="hold"/>
                                        <p:tgtEl>
                                          <p:spTgt spid="52"/>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53"/>
                                        </p:tgtEl>
                                        <p:attrNameLst>
                                          <p:attrName>style.visibility</p:attrName>
                                        </p:attrNameLst>
                                      </p:cBhvr>
                                      <p:to>
                                        <p:strVal val="visible"/>
                                      </p:to>
                                    </p:set>
                                    <p:animEffect transition="in" filter="fade">
                                      <p:cBhvr>
                                        <p:cTn id="201" dur="1000"/>
                                        <p:tgtEl>
                                          <p:spTgt spid="53"/>
                                        </p:tgtEl>
                                      </p:cBhvr>
                                    </p:animEffect>
                                    <p:anim calcmode="lin" valueType="num">
                                      <p:cBhvr>
                                        <p:cTn id="202" dur="1000" fill="hold"/>
                                        <p:tgtEl>
                                          <p:spTgt spid="53"/>
                                        </p:tgtEl>
                                        <p:attrNameLst>
                                          <p:attrName>ppt_x</p:attrName>
                                        </p:attrNameLst>
                                      </p:cBhvr>
                                      <p:tavLst>
                                        <p:tav tm="0">
                                          <p:val>
                                            <p:strVal val="#ppt_x"/>
                                          </p:val>
                                        </p:tav>
                                        <p:tav tm="100000">
                                          <p:val>
                                            <p:strVal val="#ppt_x"/>
                                          </p:val>
                                        </p:tav>
                                      </p:tavLst>
                                    </p:anim>
                                    <p:anim calcmode="lin" valueType="num">
                                      <p:cBhvr>
                                        <p:cTn id="203" dur="1000" fill="hold"/>
                                        <p:tgtEl>
                                          <p:spTgt spid="53"/>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54"/>
                                        </p:tgtEl>
                                        <p:attrNameLst>
                                          <p:attrName>style.visibility</p:attrName>
                                        </p:attrNameLst>
                                      </p:cBhvr>
                                      <p:to>
                                        <p:strVal val="visible"/>
                                      </p:to>
                                    </p:set>
                                    <p:animEffect transition="in" filter="fade">
                                      <p:cBhvr>
                                        <p:cTn id="206" dur="1000"/>
                                        <p:tgtEl>
                                          <p:spTgt spid="54"/>
                                        </p:tgtEl>
                                      </p:cBhvr>
                                    </p:animEffect>
                                    <p:anim calcmode="lin" valueType="num">
                                      <p:cBhvr>
                                        <p:cTn id="207" dur="1000" fill="hold"/>
                                        <p:tgtEl>
                                          <p:spTgt spid="54"/>
                                        </p:tgtEl>
                                        <p:attrNameLst>
                                          <p:attrName>ppt_x</p:attrName>
                                        </p:attrNameLst>
                                      </p:cBhvr>
                                      <p:tavLst>
                                        <p:tav tm="0">
                                          <p:val>
                                            <p:strVal val="#ppt_x"/>
                                          </p:val>
                                        </p:tav>
                                        <p:tav tm="100000">
                                          <p:val>
                                            <p:strVal val="#ppt_x"/>
                                          </p:val>
                                        </p:tav>
                                      </p:tavLst>
                                    </p:anim>
                                    <p:anim calcmode="lin" valueType="num">
                                      <p:cBhvr>
                                        <p:cTn id="208" dur="1000" fill="hold"/>
                                        <p:tgtEl>
                                          <p:spTgt spid="54"/>
                                        </p:tgtEl>
                                        <p:attrNameLst>
                                          <p:attrName>ppt_y</p:attrName>
                                        </p:attrNameLst>
                                      </p:cBhvr>
                                      <p:tavLst>
                                        <p:tav tm="0">
                                          <p:val>
                                            <p:strVal val="#ppt_y+.1"/>
                                          </p:val>
                                        </p:tav>
                                        <p:tav tm="100000">
                                          <p:val>
                                            <p:strVal val="#ppt_y"/>
                                          </p:val>
                                        </p:tav>
                                      </p:tavLst>
                                    </p:anim>
                                  </p:childTnLst>
                                </p:cTn>
                              </p:par>
                              <p:par>
                                <p:cTn id="209" presetID="42" presetClass="entr" presetSubtype="0" fill="hold" grpId="0" nodeType="withEffect">
                                  <p:stCondLst>
                                    <p:cond delay="0"/>
                                  </p:stCondLst>
                                  <p:childTnLst>
                                    <p:set>
                                      <p:cBhvr>
                                        <p:cTn id="210" dur="1" fill="hold">
                                          <p:stCondLst>
                                            <p:cond delay="0"/>
                                          </p:stCondLst>
                                        </p:cTn>
                                        <p:tgtEl>
                                          <p:spTgt spid="55"/>
                                        </p:tgtEl>
                                        <p:attrNameLst>
                                          <p:attrName>style.visibility</p:attrName>
                                        </p:attrNameLst>
                                      </p:cBhvr>
                                      <p:to>
                                        <p:strVal val="visible"/>
                                      </p:to>
                                    </p:set>
                                    <p:animEffect transition="in" filter="fade">
                                      <p:cBhvr>
                                        <p:cTn id="211" dur="1000"/>
                                        <p:tgtEl>
                                          <p:spTgt spid="55"/>
                                        </p:tgtEl>
                                      </p:cBhvr>
                                    </p:animEffect>
                                    <p:anim calcmode="lin" valueType="num">
                                      <p:cBhvr>
                                        <p:cTn id="212" dur="1000" fill="hold"/>
                                        <p:tgtEl>
                                          <p:spTgt spid="55"/>
                                        </p:tgtEl>
                                        <p:attrNameLst>
                                          <p:attrName>ppt_x</p:attrName>
                                        </p:attrNameLst>
                                      </p:cBhvr>
                                      <p:tavLst>
                                        <p:tav tm="0">
                                          <p:val>
                                            <p:strVal val="#ppt_x"/>
                                          </p:val>
                                        </p:tav>
                                        <p:tav tm="100000">
                                          <p:val>
                                            <p:strVal val="#ppt_x"/>
                                          </p:val>
                                        </p:tav>
                                      </p:tavLst>
                                    </p:anim>
                                    <p:anim calcmode="lin" valueType="num">
                                      <p:cBhvr>
                                        <p:cTn id="213" dur="1000" fill="hold"/>
                                        <p:tgtEl>
                                          <p:spTgt spid="55"/>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56"/>
                                        </p:tgtEl>
                                        <p:attrNameLst>
                                          <p:attrName>style.visibility</p:attrName>
                                        </p:attrNameLst>
                                      </p:cBhvr>
                                      <p:to>
                                        <p:strVal val="visible"/>
                                      </p:to>
                                    </p:set>
                                    <p:animEffect transition="in" filter="fade">
                                      <p:cBhvr>
                                        <p:cTn id="216" dur="1000"/>
                                        <p:tgtEl>
                                          <p:spTgt spid="56"/>
                                        </p:tgtEl>
                                      </p:cBhvr>
                                    </p:animEffect>
                                    <p:anim calcmode="lin" valueType="num">
                                      <p:cBhvr>
                                        <p:cTn id="217" dur="1000" fill="hold"/>
                                        <p:tgtEl>
                                          <p:spTgt spid="56"/>
                                        </p:tgtEl>
                                        <p:attrNameLst>
                                          <p:attrName>ppt_x</p:attrName>
                                        </p:attrNameLst>
                                      </p:cBhvr>
                                      <p:tavLst>
                                        <p:tav tm="0">
                                          <p:val>
                                            <p:strVal val="#ppt_x"/>
                                          </p:val>
                                        </p:tav>
                                        <p:tav tm="100000">
                                          <p:val>
                                            <p:strVal val="#ppt_x"/>
                                          </p:val>
                                        </p:tav>
                                      </p:tavLst>
                                    </p:anim>
                                    <p:anim calcmode="lin" valueType="num">
                                      <p:cBhvr>
                                        <p:cTn id="218" dur="1000" fill="hold"/>
                                        <p:tgtEl>
                                          <p:spTgt spid="56"/>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57"/>
                                        </p:tgtEl>
                                        <p:attrNameLst>
                                          <p:attrName>style.visibility</p:attrName>
                                        </p:attrNameLst>
                                      </p:cBhvr>
                                      <p:to>
                                        <p:strVal val="visible"/>
                                      </p:to>
                                    </p:set>
                                    <p:animEffect transition="in" filter="fade">
                                      <p:cBhvr>
                                        <p:cTn id="221" dur="1000"/>
                                        <p:tgtEl>
                                          <p:spTgt spid="57"/>
                                        </p:tgtEl>
                                      </p:cBhvr>
                                    </p:animEffect>
                                    <p:anim calcmode="lin" valueType="num">
                                      <p:cBhvr>
                                        <p:cTn id="222" dur="1000" fill="hold"/>
                                        <p:tgtEl>
                                          <p:spTgt spid="57"/>
                                        </p:tgtEl>
                                        <p:attrNameLst>
                                          <p:attrName>ppt_x</p:attrName>
                                        </p:attrNameLst>
                                      </p:cBhvr>
                                      <p:tavLst>
                                        <p:tav tm="0">
                                          <p:val>
                                            <p:strVal val="#ppt_x"/>
                                          </p:val>
                                        </p:tav>
                                        <p:tav tm="100000">
                                          <p:val>
                                            <p:strVal val="#ppt_x"/>
                                          </p:val>
                                        </p:tav>
                                      </p:tavLst>
                                    </p:anim>
                                    <p:anim calcmode="lin" valueType="num">
                                      <p:cBhvr>
                                        <p:cTn id="223" dur="1000" fill="hold"/>
                                        <p:tgtEl>
                                          <p:spTgt spid="57"/>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58"/>
                                        </p:tgtEl>
                                        <p:attrNameLst>
                                          <p:attrName>style.visibility</p:attrName>
                                        </p:attrNameLst>
                                      </p:cBhvr>
                                      <p:to>
                                        <p:strVal val="visible"/>
                                      </p:to>
                                    </p:set>
                                    <p:animEffect transition="in" filter="fade">
                                      <p:cBhvr>
                                        <p:cTn id="226" dur="1000"/>
                                        <p:tgtEl>
                                          <p:spTgt spid="58"/>
                                        </p:tgtEl>
                                      </p:cBhvr>
                                    </p:animEffect>
                                    <p:anim calcmode="lin" valueType="num">
                                      <p:cBhvr>
                                        <p:cTn id="227" dur="1000" fill="hold"/>
                                        <p:tgtEl>
                                          <p:spTgt spid="58"/>
                                        </p:tgtEl>
                                        <p:attrNameLst>
                                          <p:attrName>ppt_x</p:attrName>
                                        </p:attrNameLst>
                                      </p:cBhvr>
                                      <p:tavLst>
                                        <p:tav tm="0">
                                          <p:val>
                                            <p:strVal val="#ppt_x"/>
                                          </p:val>
                                        </p:tav>
                                        <p:tav tm="100000">
                                          <p:val>
                                            <p:strVal val="#ppt_x"/>
                                          </p:val>
                                        </p:tav>
                                      </p:tavLst>
                                    </p:anim>
                                    <p:anim calcmode="lin" valueType="num">
                                      <p:cBhvr>
                                        <p:cTn id="228" dur="1000" fill="hold"/>
                                        <p:tgtEl>
                                          <p:spTgt spid="58"/>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59"/>
                                        </p:tgtEl>
                                        <p:attrNameLst>
                                          <p:attrName>style.visibility</p:attrName>
                                        </p:attrNameLst>
                                      </p:cBhvr>
                                      <p:to>
                                        <p:strVal val="visible"/>
                                      </p:to>
                                    </p:set>
                                    <p:animEffect transition="in" filter="fade">
                                      <p:cBhvr>
                                        <p:cTn id="231" dur="1000"/>
                                        <p:tgtEl>
                                          <p:spTgt spid="59"/>
                                        </p:tgtEl>
                                      </p:cBhvr>
                                    </p:animEffect>
                                    <p:anim calcmode="lin" valueType="num">
                                      <p:cBhvr>
                                        <p:cTn id="232" dur="1000" fill="hold"/>
                                        <p:tgtEl>
                                          <p:spTgt spid="59"/>
                                        </p:tgtEl>
                                        <p:attrNameLst>
                                          <p:attrName>ppt_x</p:attrName>
                                        </p:attrNameLst>
                                      </p:cBhvr>
                                      <p:tavLst>
                                        <p:tav tm="0">
                                          <p:val>
                                            <p:strVal val="#ppt_x"/>
                                          </p:val>
                                        </p:tav>
                                        <p:tav tm="100000">
                                          <p:val>
                                            <p:strVal val="#ppt_x"/>
                                          </p:val>
                                        </p:tav>
                                      </p:tavLst>
                                    </p:anim>
                                    <p:anim calcmode="lin" valueType="num">
                                      <p:cBhvr>
                                        <p:cTn id="23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6" grpId="0"/>
      <p:bldP spid="17" grpId="0" animBg="1"/>
      <p:bldP spid="18" grpId="0" animBg="1"/>
      <p:bldP spid="19" grpId="0"/>
      <p:bldP spid="20" grpId="0"/>
      <p:bldP spid="21" grpId="0"/>
      <p:bldP spid="22" grpId="0"/>
      <p:bldP spid="23" grpId="0"/>
      <p:bldP spid="24" grpId="0"/>
      <p:bldP spid="33" grpId="0" animBg="1"/>
      <p:bldP spid="34" grpId="0"/>
      <p:bldP spid="35" grpId="0" animBg="1"/>
      <p:bldP spid="36" grpId="0"/>
      <p:bldP spid="37" grpId="0"/>
      <p:bldP spid="38" grpId="0"/>
      <p:bldP spid="39" grpId="0"/>
      <p:bldP spid="40" grpId="0"/>
      <p:bldP spid="41" grpId="0"/>
      <p:bldP spid="42" grpId="0"/>
      <p:bldP spid="43" grpId="0"/>
      <p:bldP spid="44" grpId="0"/>
      <p:bldP spid="45" grpId="0" animBg="1"/>
      <p:bldP spid="46" grpId="0"/>
      <p:bldP spid="47" grpId="0" animBg="1"/>
      <p:bldP spid="48" grpId="0"/>
      <p:bldP spid="49" grpId="0" animBg="1"/>
      <p:bldP spid="50" grpId="0" animBg="1"/>
      <p:bldP spid="51" grpId="0" animBg="1"/>
      <p:bldP spid="52" grpId="0" animBg="1"/>
      <p:bldP spid="53" grpId="0" animBg="1"/>
      <p:bldP spid="54" grpId="0" animBg="1"/>
      <p:bldP spid="55" grpId="0" animBg="1"/>
      <p:bldP spid="56" grpId="0" animBg="1"/>
      <p:bldP spid="57" grpId="0" animBg="1"/>
      <p:bldP spid="58" grpId="0"/>
      <p:bldP spid="59" grpId="0" animBg="1"/>
      <p:bldP spid="6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3" name="Text Box 2">
            <a:extLst>
              <a:ext uri="{FF2B5EF4-FFF2-40B4-BE49-F238E27FC236}">
                <a16:creationId xmlns:a16="http://schemas.microsoft.com/office/drawing/2014/main" id="{CF5283BF-F014-46AD-A74F-DC85AFFB752E}"/>
              </a:ext>
            </a:extLst>
          </p:cNvPr>
          <p:cNvSpPr txBox="1">
            <a:spLocks noChangeArrowheads="1"/>
          </p:cNvSpPr>
          <p:nvPr/>
        </p:nvSpPr>
        <p:spPr bwMode="auto">
          <a:xfrm>
            <a:off x="961108" y="2215776"/>
            <a:ext cx="685800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261B73B0-5717-43F4-B5E6-910E58C20725}"/>
              </a:ext>
            </a:extLst>
          </p:cNvPr>
          <p:cNvSpPr txBox="1">
            <a:spLocks noChangeArrowheads="1"/>
          </p:cNvSpPr>
          <p:nvPr/>
        </p:nvSpPr>
        <p:spPr bwMode="auto">
          <a:xfrm>
            <a:off x="961108" y="2615826"/>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F968C6EA-8AB6-4423-8DCC-EEEB4EF6A51D}"/>
              </a:ext>
            </a:extLst>
          </p:cNvPr>
          <p:cNvSpPr txBox="1">
            <a:spLocks noChangeArrowheads="1"/>
          </p:cNvSpPr>
          <p:nvPr/>
        </p:nvSpPr>
        <p:spPr bwMode="auto">
          <a:xfrm>
            <a:off x="1646908" y="261582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C6767703-B9AF-4CDA-919C-7F579D90187B}"/>
              </a:ext>
            </a:extLst>
          </p:cNvPr>
          <p:cNvSpPr txBox="1">
            <a:spLocks noChangeArrowheads="1"/>
          </p:cNvSpPr>
          <p:nvPr/>
        </p:nvSpPr>
        <p:spPr bwMode="auto">
          <a:xfrm>
            <a:off x="5487070" y="2615826"/>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CD139DAB-361C-4168-A74E-82A91E0A8313}"/>
              </a:ext>
            </a:extLst>
          </p:cNvPr>
          <p:cNvSpPr txBox="1">
            <a:spLocks noChangeArrowheads="1"/>
          </p:cNvSpPr>
          <p:nvPr/>
        </p:nvSpPr>
        <p:spPr bwMode="auto">
          <a:xfrm>
            <a:off x="7246020" y="2387226"/>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AutoShape 7">
            <a:extLst>
              <a:ext uri="{FF2B5EF4-FFF2-40B4-BE49-F238E27FC236}">
                <a16:creationId xmlns:a16="http://schemas.microsoft.com/office/drawing/2014/main" id="{8A832A39-13F5-4908-8000-6E65DAD82E03}"/>
              </a:ext>
            </a:extLst>
          </p:cNvPr>
          <p:cNvSpPr>
            <a:spLocks/>
          </p:cNvSpPr>
          <p:nvPr/>
        </p:nvSpPr>
        <p:spPr bwMode="auto">
          <a:xfrm rot="5400000">
            <a:off x="3047083" y="1044201"/>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3C874006-67A2-40A4-8ADE-F000E96EBDC2}"/>
              </a:ext>
            </a:extLst>
          </p:cNvPr>
          <p:cNvSpPr txBox="1">
            <a:spLocks noChangeArrowheads="1"/>
          </p:cNvSpPr>
          <p:nvPr/>
        </p:nvSpPr>
        <p:spPr bwMode="auto">
          <a:xfrm>
            <a:off x="2504158" y="2272926"/>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9CB6E263-E2BE-490A-A194-06558FB17291}"/>
              </a:ext>
            </a:extLst>
          </p:cNvPr>
          <p:cNvSpPr txBox="1">
            <a:spLocks noChangeArrowheads="1"/>
          </p:cNvSpPr>
          <p:nvPr/>
        </p:nvSpPr>
        <p:spPr bwMode="auto">
          <a:xfrm>
            <a:off x="6104608" y="2330076"/>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603937B0-A944-4758-BC38-DE8E3D0BF4AD}"/>
              </a:ext>
            </a:extLst>
          </p:cNvPr>
          <p:cNvSpPr>
            <a:spLocks noChangeShapeType="1"/>
          </p:cNvSpPr>
          <p:nvPr/>
        </p:nvSpPr>
        <p:spPr bwMode="auto">
          <a:xfrm>
            <a:off x="1823120" y="3187326"/>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F3F130C2-29A7-4B95-81FC-2EA12BB98DAC}"/>
              </a:ext>
            </a:extLst>
          </p:cNvPr>
          <p:cNvSpPr>
            <a:spLocks noChangeShapeType="1"/>
          </p:cNvSpPr>
          <p:nvPr/>
        </p:nvSpPr>
        <p:spPr bwMode="auto">
          <a:xfrm>
            <a:off x="1823120" y="29587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C2D9A947-0F1A-408A-8304-BDE7C0CA6D19}"/>
              </a:ext>
            </a:extLst>
          </p:cNvPr>
          <p:cNvSpPr>
            <a:spLocks noChangeShapeType="1"/>
          </p:cNvSpPr>
          <p:nvPr/>
        </p:nvSpPr>
        <p:spPr bwMode="auto">
          <a:xfrm>
            <a:off x="4383758" y="29587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EF1F21F1-34B6-4C81-91CE-80331593168A}"/>
              </a:ext>
            </a:extLst>
          </p:cNvPr>
          <p:cNvSpPr>
            <a:spLocks noChangeShapeType="1"/>
          </p:cNvSpPr>
          <p:nvPr/>
        </p:nvSpPr>
        <p:spPr bwMode="auto">
          <a:xfrm>
            <a:off x="1735808" y="2958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06918DD2-15D7-4D65-AEC9-1B7EB1E515FE}"/>
              </a:ext>
            </a:extLst>
          </p:cNvPr>
          <p:cNvSpPr>
            <a:spLocks noChangeShapeType="1"/>
          </p:cNvSpPr>
          <p:nvPr/>
        </p:nvSpPr>
        <p:spPr bwMode="auto">
          <a:xfrm>
            <a:off x="4294858" y="2958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EEAEE107-3E24-4D08-B22D-7975A93A7098}"/>
              </a:ext>
            </a:extLst>
          </p:cNvPr>
          <p:cNvSpPr txBox="1">
            <a:spLocks noChangeArrowheads="1"/>
          </p:cNvSpPr>
          <p:nvPr/>
        </p:nvSpPr>
        <p:spPr bwMode="auto">
          <a:xfrm>
            <a:off x="6104608" y="2844426"/>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A360FAF4-46FF-408D-B968-E1DA003E38B9}"/>
              </a:ext>
            </a:extLst>
          </p:cNvPr>
          <p:cNvSpPr txBox="1">
            <a:spLocks noChangeArrowheads="1"/>
          </p:cNvSpPr>
          <p:nvPr/>
        </p:nvSpPr>
        <p:spPr bwMode="auto">
          <a:xfrm>
            <a:off x="2046958" y="3358776"/>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267A792B-07F3-4999-B21B-D65A5BA5DF81}"/>
              </a:ext>
            </a:extLst>
          </p:cNvPr>
          <p:cNvSpPr txBox="1">
            <a:spLocks noChangeArrowheads="1"/>
          </p:cNvSpPr>
          <p:nvPr/>
        </p:nvSpPr>
        <p:spPr bwMode="auto">
          <a:xfrm>
            <a:off x="2732758" y="3244476"/>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E3FC4018-731E-496F-9B8A-5638C7BCE38C}"/>
              </a:ext>
            </a:extLst>
          </p:cNvPr>
          <p:cNvSpPr txBox="1">
            <a:spLocks noChangeArrowheads="1"/>
          </p:cNvSpPr>
          <p:nvPr/>
        </p:nvSpPr>
        <p:spPr bwMode="auto">
          <a:xfrm>
            <a:off x="4104358" y="2444376"/>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08BE744B-8BE5-4B49-93DE-807916F49590}"/>
              </a:ext>
            </a:extLst>
          </p:cNvPr>
          <p:cNvSpPr txBox="1">
            <a:spLocks noChangeArrowheads="1"/>
          </p:cNvSpPr>
          <p:nvPr/>
        </p:nvSpPr>
        <p:spPr bwMode="auto">
          <a:xfrm>
            <a:off x="4104358" y="3244476"/>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CB815E60-48B3-4F0E-9F4B-7BB9C354EE2B}"/>
              </a:ext>
            </a:extLst>
          </p:cNvPr>
          <p:cNvSpPr>
            <a:spLocks noChangeShapeType="1"/>
          </p:cNvSpPr>
          <p:nvPr/>
        </p:nvSpPr>
        <p:spPr bwMode="auto">
          <a:xfrm>
            <a:off x="2332708" y="31301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164E9771-F304-4DFB-8F59-003E0E8E7EBA}"/>
              </a:ext>
            </a:extLst>
          </p:cNvPr>
          <p:cNvSpPr txBox="1">
            <a:spLocks noChangeArrowheads="1"/>
          </p:cNvSpPr>
          <p:nvPr/>
        </p:nvSpPr>
        <p:spPr bwMode="auto">
          <a:xfrm rot="-513670">
            <a:off x="4618708" y="2730126"/>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347B2B8E-AE02-4294-9BC5-C0E40A58330C}"/>
              </a:ext>
            </a:extLst>
          </p:cNvPr>
          <p:cNvSpPr>
            <a:spLocks noChangeShapeType="1"/>
          </p:cNvSpPr>
          <p:nvPr/>
        </p:nvSpPr>
        <p:spPr bwMode="auto">
          <a:xfrm>
            <a:off x="5761708" y="29587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099BFD14-CCF5-4713-B0CB-07B7D76F1EAC}"/>
              </a:ext>
            </a:extLst>
          </p:cNvPr>
          <p:cNvSpPr>
            <a:spLocks noChangeShapeType="1"/>
          </p:cNvSpPr>
          <p:nvPr/>
        </p:nvSpPr>
        <p:spPr bwMode="auto">
          <a:xfrm>
            <a:off x="5672808" y="295872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AutoShape 24">
            <a:extLst>
              <a:ext uri="{FF2B5EF4-FFF2-40B4-BE49-F238E27FC236}">
                <a16:creationId xmlns:a16="http://schemas.microsoft.com/office/drawing/2014/main" id="{021E5B3A-505C-4379-B701-5C31353C1D82}"/>
              </a:ext>
            </a:extLst>
          </p:cNvPr>
          <p:cNvSpPr>
            <a:spLocks/>
          </p:cNvSpPr>
          <p:nvPr/>
        </p:nvSpPr>
        <p:spPr bwMode="auto">
          <a:xfrm rot="5400000">
            <a:off x="6618958" y="1358526"/>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9DEC584D-3CC3-4B45-A7FD-8AF0D4213D6B}"/>
              </a:ext>
            </a:extLst>
          </p:cNvPr>
          <p:cNvSpPr txBox="1">
            <a:spLocks noChangeArrowheads="1"/>
          </p:cNvSpPr>
          <p:nvPr/>
        </p:nvSpPr>
        <p:spPr bwMode="auto">
          <a:xfrm>
            <a:off x="961108" y="1015626"/>
            <a:ext cx="38862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22D30F61-CD0D-49C2-839A-33CBE9D0A9B5}"/>
              </a:ext>
            </a:extLst>
          </p:cNvPr>
          <p:cNvSpPr txBox="1">
            <a:spLocks noChangeArrowheads="1"/>
          </p:cNvSpPr>
          <p:nvPr/>
        </p:nvSpPr>
        <p:spPr bwMode="auto">
          <a:xfrm>
            <a:off x="961108" y="1358526"/>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AF64CEA6-686E-4EFD-82B9-A12CF2DABF90}"/>
              </a:ext>
            </a:extLst>
          </p:cNvPr>
          <p:cNvSpPr txBox="1">
            <a:spLocks noChangeArrowheads="1"/>
          </p:cNvSpPr>
          <p:nvPr/>
        </p:nvSpPr>
        <p:spPr bwMode="auto">
          <a:xfrm>
            <a:off x="1735808" y="1015626"/>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3A7C024A-EECB-44B2-8592-86061A25529D}"/>
              </a:ext>
            </a:extLst>
          </p:cNvPr>
          <p:cNvSpPr txBox="1">
            <a:spLocks noChangeArrowheads="1"/>
          </p:cNvSpPr>
          <p:nvPr/>
        </p:nvSpPr>
        <p:spPr bwMode="auto">
          <a:xfrm>
            <a:off x="2881983" y="1015626"/>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EA65D820-BF62-4684-9103-F523BCC72D99}"/>
              </a:ext>
            </a:extLst>
          </p:cNvPr>
          <p:cNvSpPr txBox="1">
            <a:spLocks noChangeArrowheads="1"/>
          </p:cNvSpPr>
          <p:nvPr/>
        </p:nvSpPr>
        <p:spPr bwMode="auto">
          <a:xfrm>
            <a:off x="4147220" y="1015626"/>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707B785B-BAA0-4D34-87C5-F10F585983F8}"/>
              </a:ext>
            </a:extLst>
          </p:cNvPr>
          <p:cNvSpPr txBox="1">
            <a:spLocks noChangeArrowheads="1"/>
          </p:cNvSpPr>
          <p:nvPr/>
        </p:nvSpPr>
        <p:spPr bwMode="auto">
          <a:xfrm>
            <a:off x="3990058" y="1815726"/>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B7D7F591-D220-4022-B803-4ABF6B01C3A7}"/>
              </a:ext>
            </a:extLst>
          </p:cNvPr>
          <p:cNvSpPr>
            <a:spLocks noChangeShapeType="1"/>
          </p:cNvSpPr>
          <p:nvPr/>
        </p:nvSpPr>
        <p:spPr bwMode="auto">
          <a:xfrm>
            <a:off x="1823120" y="1758576"/>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2E47D68B-A851-4468-9554-6FC2AF33EB6C}"/>
              </a:ext>
            </a:extLst>
          </p:cNvPr>
          <p:cNvSpPr>
            <a:spLocks noChangeShapeType="1"/>
          </p:cNvSpPr>
          <p:nvPr/>
        </p:nvSpPr>
        <p:spPr bwMode="auto">
          <a:xfrm>
            <a:off x="1823120" y="1529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B3B98D8-628E-4000-B07B-31BFF3B35902}"/>
              </a:ext>
            </a:extLst>
          </p:cNvPr>
          <p:cNvSpPr>
            <a:spLocks noChangeShapeType="1"/>
          </p:cNvSpPr>
          <p:nvPr/>
        </p:nvSpPr>
        <p:spPr bwMode="auto">
          <a:xfrm>
            <a:off x="3102645" y="1529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49596B8B-9237-4EE3-A2BB-E22BA07140A7}"/>
              </a:ext>
            </a:extLst>
          </p:cNvPr>
          <p:cNvSpPr>
            <a:spLocks noChangeShapeType="1"/>
          </p:cNvSpPr>
          <p:nvPr/>
        </p:nvSpPr>
        <p:spPr bwMode="auto">
          <a:xfrm>
            <a:off x="4383758" y="1529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585A8554-8681-4B7E-B42A-64F5A24B77C3}"/>
              </a:ext>
            </a:extLst>
          </p:cNvPr>
          <p:cNvSpPr>
            <a:spLocks noChangeShapeType="1"/>
          </p:cNvSpPr>
          <p:nvPr/>
        </p:nvSpPr>
        <p:spPr bwMode="auto">
          <a:xfrm>
            <a:off x="1735808" y="15299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C558FC09-6E29-432F-9F99-9F4351A828E7}"/>
              </a:ext>
            </a:extLst>
          </p:cNvPr>
          <p:cNvSpPr>
            <a:spLocks noChangeShapeType="1"/>
          </p:cNvSpPr>
          <p:nvPr/>
        </p:nvSpPr>
        <p:spPr bwMode="auto">
          <a:xfrm>
            <a:off x="4294858" y="15299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859AA3F8-79CD-49FD-8CBB-8D2A18AE5DFA}"/>
              </a:ext>
            </a:extLst>
          </p:cNvPr>
          <p:cNvSpPr>
            <a:spLocks noChangeShapeType="1"/>
          </p:cNvSpPr>
          <p:nvPr/>
        </p:nvSpPr>
        <p:spPr bwMode="auto">
          <a:xfrm>
            <a:off x="3015333" y="15299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FBE40D00-1EE2-41A9-A8D1-22F5D474D4CE}"/>
              </a:ext>
            </a:extLst>
          </p:cNvPr>
          <p:cNvSpPr>
            <a:spLocks noChangeShapeType="1"/>
          </p:cNvSpPr>
          <p:nvPr/>
        </p:nvSpPr>
        <p:spPr bwMode="auto">
          <a:xfrm flipV="1">
            <a:off x="4675858" y="1587126"/>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WordArt 39">
            <a:extLst>
              <a:ext uri="{FF2B5EF4-FFF2-40B4-BE49-F238E27FC236}">
                <a16:creationId xmlns:a16="http://schemas.microsoft.com/office/drawing/2014/main" id="{DA316DD4-0488-4F69-ABDE-851807EE80B9}"/>
              </a:ext>
            </a:extLst>
          </p:cNvPr>
          <p:cNvSpPr>
            <a:spLocks noChangeArrowheads="1" noChangeShapeType="1" noTextEdit="1"/>
          </p:cNvSpPr>
          <p:nvPr/>
        </p:nvSpPr>
        <p:spPr bwMode="auto">
          <a:xfrm>
            <a:off x="961108" y="1015626"/>
            <a:ext cx="171450"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3600" kern="10" spc="0">
                <a:ln>
                  <a:noFill/>
                </a:ln>
                <a:solidFill>
                  <a:srgbClr val="000000"/>
                </a:solidFill>
                <a:effectLst>
                  <a:outerShdw dist="35921" dir="2700000" algn="ctr" rotWithShape="0">
                    <a:srgbClr val="C0C0C0">
                      <a:alpha val="80000"/>
                    </a:srgbClr>
                  </a:outerShdw>
                </a:effectLst>
                <a:latin typeface="Impact" panose="020B0806030902050204" pitchFamily="34" charset="0"/>
              </a:rPr>
              <a:t>1</a:t>
            </a:r>
          </a:p>
        </p:txBody>
      </p:sp>
      <p:sp>
        <p:nvSpPr>
          <p:cNvPr id="41" name="WordArt 40">
            <a:extLst>
              <a:ext uri="{FF2B5EF4-FFF2-40B4-BE49-F238E27FC236}">
                <a16:creationId xmlns:a16="http://schemas.microsoft.com/office/drawing/2014/main" id="{F466231E-716A-4707-9C02-D5779F1141FF}"/>
              </a:ext>
            </a:extLst>
          </p:cNvPr>
          <p:cNvSpPr>
            <a:spLocks noChangeArrowheads="1" noChangeShapeType="1" noTextEdit="1"/>
          </p:cNvSpPr>
          <p:nvPr/>
        </p:nvSpPr>
        <p:spPr bwMode="auto">
          <a:xfrm>
            <a:off x="961108" y="2272926"/>
            <a:ext cx="171450" cy="342900"/>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3600" kern="10" spc="0">
                <a:ln>
                  <a:noFill/>
                </a:ln>
                <a:solidFill>
                  <a:srgbClr val="000000"/>
                </a:solidFill>
                <a:effectLst>
                  <a:outerShdw dist="35921" dir="2700000" algn="ctr" rotWithShape="0">
                    <a:srgbClr val="C0C0C0">
                      <a:alpha val="80000"/>
                    </a:srgbClr>
                  </a:outerShdw>
                </a:effectLst>
                <a:latin typeface="Impact" panose="020B0806030902050204" pitchFamily="34" charset="0"/>
              </a:rPr>
              <a:t>2</a:t>
            </a:r>
          </a:p>
        </p:txBody>
      </p:sp>
      <p:sp>
        <p:nvSpPr>
          <p:cNvPr id="42" name="Line 41">
            <a:extLst>
              <a:ext uri="{FF2B5EF4-FFF2-40B4-BE49-F238E27FC236}">
                <a16:creationId xmlns:a16="http://schemas.microsoft.com/office/drawing/2014/main" id="{6C78512C-FF07-4AA1-8C61-CED6A106EA71}"/>
              </a:ext>
            </a:extLst>
          </p:cNvPr>
          <p:cNvSpPr>
            <a:spLocks noChangeShapeType="1"/>
          </p:cNvSpPr>
          <p:nvPr/>
        </p:nvSpPr>
        <p:spPr bwMode="auto">
          <a:xfrm>
            <a:off x="4390108" y="2215776"/>
            <a:ext cx="0" cy="285750"/>
          </a:xfrm>
          <a:prstGeom prst="line">
            <a:avLst/>
          </a:prstGeom>
          <a:noFill/>
          <a:ln w="254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2C32B6E5-3D6E-4F36-9432-E340D0490540}"/>
              </a:ext>
            </a:extLst>
          </p:cNvPr>
          <p:cNvSpPr>
            <a:spLocks noChangeShapeType="1"/>
          </p:cNvSpPr>
          <p:nvPr/>
        </p:nvSpPr>
        <p:spPr bwMode="auto">
          <a:xfrm>
            <a:off x="4390108" y="3187326"/>
            <a:ext cx="0" cy="6858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3">
            <a:extLst>
              <a:ext uri="{FF2B5EF4-FFF2-40B4-BE49-F238E27FC236}">
                <a16:creationId xmlns:a16="http://schemas.microsoft.com/office/drawing/2014/main" id="{04AC3BB8-1A00-49D3-9100-05951BB1BACD}"/>
              </a:ext>
            </a:extLst>
          </p:cNvPr>
          <p:cNvSpPr txBox="1">
            <a:spLocks noChangeArrowheads="1"/>
          </p:cNvSpPr>
          <p:nvPr/>
        </p:nvSpPr>
        <p:spPr bwMode="auto">
          <a:xfrm>
            <a:off x="2447008" y="1129926"/>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Box 44">
            <a:extLst>
              <a:ext uri="{FF2B5EF4-FFF2-40B4-BE49-F238E27FC236}">
                <a16:creationId xmlns:a16="http://schemas.microsoft.com/office/drawing/2014/main" id="{1EAD9C43-590C-4B6C-AAC8-289A7A82A93F}"/>
              </a:ext>
            </a:extLst>
          </p:cNvPr>
          <p:cNvSpPr txBox="1"/>
          <p:nvPr/>
        </p:nvSpPr>
        <p:spPr>
          <a:xfrm>
            <a:off x="5603643" y="861478"/>
            <a:ext cx="5811560" cy="923330"/>
          </a:xfrm>
          <a:prstGeom prst="rect">
            <a:avLst/>
          </a:prstGeom>
          <a:noFill/>
        </p:spPr>
        <p:txBody>
          <a:bodyPr wrap="square" rtlCol="0">
            <a:spAutoFit/>
          </a:bodyPr>
          <a:lstStyle/>
          <a:p>
            <a:r>
              <a:rPr lang="en-US" dirty="0">
                <a:latin typeface="Arial Narrow" panose="020B0606020202030204" pitchFamily="34" charset="0"/>
              </a:rPr>
              <a:t>In the history of the French revolution, we've already applied the French revolution in a first application and this is our second application in the same histories. </a:t>
            </a:r>
          </a:p>
        </p:txBody>
      </p:sp>
      <p:sp>
        <p:nvSpPr>
          <p:cNvPr id="46" name="TextBox 45">
            <a:extLst>
              <a:ext uri="{FF2B5EF4-FFF2-40B4-BE49-F238E27FC236}">
                <a16:creationId xmlns:a16="http://schemas.microsoft.com/office/drawing/2014/main" id="{574BF461-EC01-4771-BF78-EEF017FACC3F}"/>
              </a:ext>
            </a:extLst>
          </p:cNvPr>
          <p:cNvSpPr txBox="1"/>
          <p:nvPr/>
        </p:nvSpPr>
        <p:spPr>
          <a:xfrm>
            <a:off x="1093365" y="4137483"/>
            <a:ext cx="10108690" cy="1877437"/>
          </a:xfrm>
          <a:prstGeom prst="rect">
            <a:avLst/>
          </a:prstGeom>
          <a:noFill/>
        </p:spPr>
        <p:txBody>
          <a:bodyPr wrap="square" rtlCol="0">
            <a:spAutoFit/>
          </a:bodyPr>
          <a:lstStyle/>
          <a:p>
            <a:r>
              <a:rPr lang="en-US" sz="1400" dirty="0">
                <a:latin typeface="Arial Narrow" panose="020B0606020202030204" pitchFamily="34" charset="0"/>
              </a:rPr>
              <a:t>We’ve split this into two periods of five years but when we actually go in closer to look at that revolution it also comes in these two parts that we've observed above. The first five years is the monarchy being overthrown by the Jacobins and Robespierre. This is the reign of terror where they kill a lot of people. This period ends on the 27th of July which in their calendar is the 9th day of their 11th month, they made their own calendar and their version of November 9 is the day that Robespierre and this faction is overthrown. All those opposed to him, to the Jacobins took time to prepare before they tried to wipe out the Jacobins in France.   So there are some differences with this one compared to Russian and German revolutions. But this is the Jacobins persecuting the monarchy and those wealthy classes. In this counter revolution the same people the Jacobins were persecuting, fight back and they try to remove the Jacobins from France.</a:t>
            </a:r>
          </a:p>
          <a:p>
            <a:r>
              <a:rPr lang="en-US" dirty="0"/>
              <a:t> </a:t>
            </a:r>
          </a:p>
        </p:txBody>
      </p:sp>
    </p:spTree>
    <p:custDataLst>
      <p:tags r:id="rId1"/>
    </p:custDataLst>
    <p:extLst>
      <p:ext uri="{BB962C8B-B14F-4D97-AF65-F5344CB8AC3E}">
        <p14:creationId xmlns:p14="http://schemas.microsoft.com/office/powerpoint/2010/main" val="11419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26"/>
                                        </p:tgtEl>
                                        <p:attrNameLst>
                                          <p:attrName>style.visibility</p:attrName>
                                        </p:attrNameLst>
                                      </p:cBhvr>
                                      <p:to>
                                        <p:strVal val="visible"/>
                                      </p:to>
                                    </p:set>
                                    <p:animEffect transition="in" filter="fade">
                                      <p:cBhvr>
                                        <p:cTn id="14" dur="1000"/>
                                        <p:tgtEl>
                                          <p:spTgt spid="26"/>
                                        </p:tgtEl>
                                      </p:cBhvr>
                                    </p:animEffect>
                                    <p:anim calcmode="lin" valueType="num">
                                      <p:cBhvr>
                                        <p:cTn id="15" dur="1000" fill="hold"/>
                                        <p:tgtEl>
                                          <p:spTgt spid="26"/>
                                        </p:tgtEl>
                                        <p:attrNameLst>
                                          <p:attrName>ppt_x</p:attrName>
                                        </p:attrNameLst>
                                      </p:cBhvr>
                                      <p:tavLst>
                                        <p:tav tm="0">
                                          <p:val>
                                            <p:strVal val="#ppt_x"/>
                                          </p:val>
                                        </p:tav>
                                        <p:tav tm="100000">
                                          <p:val>
                                            <p:strVal val="#ppt_x"/>
                                          </p:val>
                                        </p:tav>
                                      </p:tavLst>
                                    </p:anim>
                                    <p:anim calcmode="lin" valueType="num">
                                      <p:cBhvr>
                                        <p:cTn id="16" dur="1000" fill="hold"/>
                                        <p:tgtEl>
                                          <p:spTgt spid="2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anim calcmode="lin" valueType="num">
                                      <p:cBhvr>
                                        <p:cTn id="20" dur="1000" fill="hold"/>
                                        <p:tgtEl>
                                          <p:spTgt spid="27"/>
                                        </p:tgtEl>
                                        <p:attrNameLst>
                                          <p:attrName>ppt_x</p:attrName>
                                        </p:attrNameLst>
                                      </p:cBhvr>
                                      <p:tavLst>
                                        <p:tav tm="0">
                                          <p:val>
                                            <p:strVal val="#ppt_x"/>
                                          </p:val>
                                        </p:tav>
                                        <p:tav tm="100000">
                                          <p:val>
                                            <p:strVal val="#ppt_x"/>
                                          </p:val>
                                        </p:tav>
                                      </p:tavLst>
                                    </p:anim>
                                    <p:anim calcmode="lin" valueType="num">
                                      <p:cBhvr>
                                        <p:cTn id="21" dur="1000" fill="hold"/>
                                        <p:tgtEl>
                                          <p:spTgt spid="2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anim calcmode="lin" valueType="num">
                                      <p:cBhvr>
                                        <p:cTn id="30" dur="1000" fill="hold"/>
                                        <p:tgtEl>
                                          <p:spTgt spid="29"/>
                                        </p:tgtEl>
                                        <p:attrNameLst>
                                          <p:attrName>ppt_x</p:attrName>
                                        </p:attrNameLst>
                                      </p:cBhvr>
                                      <p:tavLst>
                                        <p:tav tm="0">
                                          <p:val>
                                            <p:strVal val="#ppt_x"/>
                                          </p:val>
                                        </p:tav>
                                        <p:tav tm="100000">
                                          <p:val>
                                            <p:strVal val="#ppt_x"/>
                                          </p:val>
                                        </p:tav>
                                      </p:tavLst>
                                    </p:anim>
                                    <p:anim calcmode="lin" valueType="num">
                                      <p:cBhvr>
                                        <p:cTn id="31" dur="1000" fill="hold"/>
                                        <p:tgtEl>
                                          <p:spTgt spid="2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1000"/>
                                        <p:tgtEl>
                                          <p:spTgt spid="31"/>
                                        </p:tgtEl>
                                      </p:cBhvr>
                                    </p:animEffect>
                                    <p:anim calcmode="lin" valueType="num">
                                      <p:cBhvr>
                                        <p:cTn id="40" dur="1000" fill="hold"/>
                                        <p:tgtEl>
                                          <p:spTgt spid="31"/>
                                        </p:tgtEl>
                                        <p:attrNameLst>
                                          <p:attrName>ppt_x</p:attrName>
                                        </p:attrNameLst>
                                      </p:cBhvr>
                                      <p:tavLst>
                                        <p:tav tm="0">
                                          <p:val>
                                            <p:strVal val="#ppt_x"/>
                                          </p:val>
                                        </p:tav>
                                        <p:tav tm="100000">
                                          <p:val>
                                            <p:strVal val="#ppt_x"/>
                                          </p:val>
                                        </p:tav>
                                      </p:tavLst>
                                    </p:anim>
                                    <p:anim calcmode="lin" valueType="num">
                                      <p:cBhvr>
                                        <p:cTn id="41" dur="1000" fill="hold"/>
                                        <p:tgtEl>
                                          <p:spTgt spid="3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1000"/>
                                        <p:tgtEl>
                                          <p:spTgt spid="32"/>
                                        </p:tgtEl>
                                      </p:cBhvr>
                                    </p:animEffect>
                                    <p:anim calcmode="lin" valueType="num">
                                      <p:cBhvr>
                                        <p:cTn id="45" dur="1000" fill="hold"/>
                                        <p:tgtEl>
                                          <p:spTgt spid="32"/>
                                        </p:tgtEl>
                                        <p:attrNameLst>
                                          <p:attrName>ppt_x</p:attrName>
                                        </p:attrNameLst>
                                      </p:cBhvr>
                                      <p:tavLst>
                                        <p:tav tm="0">
                                          <p:val>
                                            <p:strVal val="#ppt_x"/>
                                          </p:val>
                                        </p:tav>
                                        <p:tav tm="100000">
                                          <p:val>
                                            <p:strVal val="#ppt_x"/>
                                          </p:val>
                                        </p:tav>
                                      </p:tavLst>
                                    </p:anim>
                                    <p:anim calcmode="lin" valueType="num">
                                      <p:cBhvr>
                                        <p:cTn id="46" dur="1000" fill="hold"/>
                                        <p:tgtEl>
                                          <p:spTgt spid="32"/>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1000"/>
                                        <p:tgtEl>
                                          <p:spTgt spid="33"/>
                                        </p:tgtEl>
                                      </p:cBhvr>
                                    </p:animEffect>
                                    <p:anim calcmode="lin" valueType="num">
                                      <p:cBhvr>
                                        <p:cTn id="50" dur="1000" fill="hold"/>
                                        <p:tgtEl>
                                          <p:spTgt spid="33"/>
                                        </p:tgtEl>
                                        <p:attrNameLst>
                                          <p:attrName>ppt_x</p:attrName>
                                        </p:attrNameLst>
                                      </p:cBhvr>
                                      <p:tavLst>
                                        <p:tav tm="0">
                                          <p:val>
                                            <p:strVal val="#ppt_x"/>
                                          </p:val>
                                        </p:tav>
                                        <p:tav tm="100000">
                                          <p:val>
                                            <p:strVal val="#ppt_x"/>
                                          </p:val>
                                        </p:tav>
                                      </p:tavLst>
                                    </p:anim>
                                    <p:anim calcmode="lin" valueType="num">
                                      <p:cBhvr>
                                        <p:cTn id="51" dur="1000" fill="hold"/>
                                        <p:tgtEl>
                                          <p:spTgt spid="3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1000"/>
                                        <p:tgtEl>
                                          <p:spTgt spid="34"/>
                                        </p:tgtEl>
                                      </p:cBhvr>
                                    </p:animEffect>
                                    <p:anim calcmode="lin" valueType="num">
                                      <p:cBhvr>
                                        <p:cTn id="55" dur="1000" fill="hold"/>
                                        <p:tgtEl>
                                          <p:spTgt spid="34"/>
                                        </p:tgtEl>
                                        <p:attrNameLst>
                                          <p:attrName>ppt_x</p:attrName>
                                        </p:attrNameLst>
                                      </p:cBhvr>
                                      <p:tavLst>
                                        <p:tav tm="0">
                                          <p:val>
                                            <p:strVal val="#ppt_x"/>
                                          </p:val>
                                        </p:tav>
                                        <p:tav tm="100000">
                                          <p:val>
                                            <p:strVal val="#ppt_x"/>
                                          </p:val>
                                        </p:tav>
                                      </p:tavLst>
                                    </p:anim>
                                    <p:anim calcmode="lin" valueType="num">
                                      <p:cBhvr>
                                        <p:cTn id="56" dur="1000" fill="hold"/>
                                        <p:tgtEl>
                                          <p:spTgt spid="3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fade">
                                      <p:cBhvr>
                                        <p:cTn id="59" dur="1000"/>
                                        <p:tgtEl>
                                          <p:spTgt spid="35"/>
                                        </p:tgtEl>
                                      </p:cBhvr>
                                    </p:animEffect>
                                    <p:anim calcmode="lin" valueType="num">
                                      <p:cBhvr>
                                        <p:cTn id="60" dur="1000" fill="hold"/>
                                        <p:tgtEl>
                                          <p:spTgt spid="35"/>
                                        </p:tgtEl>
                                        <p:attrNameLst>
                                          <p:attrName>ppt_x</p:attrName>
                                        </p:attrNameLst>
                                      </p:cBhvr>
                                      <p:tavLst>
                                        <p:tav tm="0">
                                          <p:val>
                                            <p:strVal val="#ppt_x"/>
                                          </p:val>
                                        </p:tav>
                                        <p:tav tm="100000">
                                          <p:val>
                                            <p:strVal val="#ppt_x"/>
                                          </p:val>
                                        </p:tav>
                                      </p:tavLst>
                                    </p:anim>
                                    <p:anim calcmode="lin" valueType="num">
                                      <p:cBhvr>
                                        <p:cTn id="61" dur="1000" fill="hold"/>
                                        <p:tgtEl>
                                          <p:spTgt spid="35"/>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1000"/>
                                        <p:tgtEl>
                                          <p:spTgt spid="36"/>
                                        </p:tgtEl>
                                      </p:cBhvr>
                                    </p:animEffect>
                                    <p:anim calcmode="lin" valueType="num">
                                      <p:cBhvr>
                                        <p:cTn id="65" dur="1000" fill="hold"/>
                                        <p:tgtEl>
                                          <p:spTgt spid="36"/>
                                        </p:tgtEl>
                                        <p:attrNameLst>
                                          <p:attrName>ppt_x</p:attrName>
                                        </p:attrNameLst>
                                      </p:cBhvr>
                                      <p:tavLst>
                                        <p:tav tm="0">
                                          <p:val>
                                            <p:strVal val="#ppt_x"/>
                                          </p:val>
                                        </p:tav>
                                        <p:tav tm="100000">
                                          <p:val>
                                            <p:strVal val="#ppt_x"/>
                                          </p:val>
                                        </p:tav>
                                      </p:tavLst>
                                    </p:anim>
                                    <p:anim calcmode="lin" valueType="num">
                                      <p:cBhvr>
                                        <p:cTn id="66" dur="1000" fill="hold"/>
                                        <p:tgtEl>
                                          <p:spTgt spid="3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fade">
                                      <p:cBhvr>
                                        <p:cTn id="69" dur="1000"/>
                                        <p:tgtEl>
                                          <p:spTgt spid="37"/>
                                        </p:tgtEl>
                                      </p:cBhvr>
                                    </p:animEffect>
                                    <p:anim calcmode="lin" valueType="num">
                                      <p:cBhvr>
                                        <p:cTn id="70" dur="1000" fill="hold"/>
                                        <p:tgtEl>
                                          <p:spTgt spid="37"/>
                                        </p:tgtEl>
                                        <p:attrNameLst>
                                          <p:attrName>ppt_x</p:attrName>
                                        </p:attrNameLst>
                                      </p:cBhvr>
                                      <p:tavLst>
                                        <p:tav tm="0">
                                          <p:val>
                                            <p:strVal val="#ppt_x"/>
                                          </p:val>
                                        </p:tav>
                                        <p:tav tm="100000">
                                          <p:val>
                                            <p:strVal val="#ppt_x"/>
                                          </p:val>
                                        </p:tav>
                                      </p:tavLst>
                                    </p:anim>
                                    <p:anim calcmode="lin" valueType="num">
                                      <p:cBhvr>
                                        <p:cTn id="71" dur="1000" fill="hold"/>
                                        <p:tgtEl>
                                          <p:spTgt spid="37"/>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fade">
                                      <p:cBhvr>
                                        <p:cTn id="74" dur="1000"/>
                                        <p:tgtEl>
                                          <p:spTgt spid="38"/>
                                        </p:tgtEl>
                                      </p:cBhvr>
                                    </p:animEffect>
                                    <p:anim calcmode="lin" valueType="num">
                                      <p:cBhvr>
                                        <p:cTn id="75" dur="1000" fill="hold"/>
                                        <p:tgtEl>
                                          <p:spTgt spid="38"/>
                                        </p:tgtEl>
                                        <p:attrNameLst>
                                          <p:attrName>ppt_x</p:attrName>
                                        </p:attrNameLst>
                                      </p:cBhvr>
                                      <p:tavLst>
                                        <p:tav tm="0">
                                          <p:val>
                                            <p:strVal val="#ppt_x"/>
                                          </p:val>
                                        </p:tav>
                                        <p:tav tm="100000">
                                          <p:val>
                                            <p:strVal val="#ppt_x"/>
                                          </p:val>
                                        </p:tav>
                                      </p:tavLst>
                                    </p:anim>
                                    <p:anim calcmode="lin" valueType="num">
                                      <p:cBhvr>
                                        <p:cTn id="76" dur="1000" fill="hold"/>
                                        <p:tgtEl>
                                          <p:spTgt spid="38"/>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fade">
                                      <p:cBhvr>
                                        <p:cTn id="84" dur="1000"/>
                                        <p:tgtEl>
                                          <p:spTgt spid="40"/>
                                        </p:tgtEl>
                                      </p:cBhvr>
                                    </p:animEffect>
                                    <p:anim calcmode="lin" valueType="num">
                                      <p:cBhvr>
                                        <p:cTn id="85" dur="1000" fill="hold"/>
                                        <p:tgtEl>
                                          <p:spTgt spid="40"/>
                                        </p:tgtEl>
                                        <p:attrNameLst>
                                          <p:attrName>ppt_x</p:attrName>
                                        </p:attrNameLst>
                                      </p:cBhvr>
                                      <p:tavLst>
                                        <p:tav tm="0">
                                          <p:val>
                                            <p:strVal val="#ppt_x"/>
                                          </p:val>
                                        </p:tav>
                                        <p:tav tm="100000">
                                          <p:val>
                                            <p:strVal val="#ppt_x"/>
                                          </p:val>
                                        </p:tav>
                                      </p:tavLst>
                                    </p:anim>
                                    <p:anim calcmode="lin" valueType="num">
                                      <p:cBhvr>
                                        <p:cTn id="86" dur="1000" fill="hold"/>
                                        <p:tgtEl>
                                          <p:spTgt spid="40"/>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4"/>
                                        </p:tgtEl>
                                        <p:attrNameLst>
                                          <p:attrName>style.visibility</p:attrName>
                                        </p:attrNameLst>
                                      </p:cBhvr>
                                      <p:to>
                                        <p:strVal val="visible"/>
                                      </p:to>
                                    </p:set>
                                    <p:animEffect transition="in" filter="fade">
                                      <p:cBhvr>
                                        <p:cTn id="89" dur="1000"/>
                                        <p:tgtEl>
                                          <p:spTgt spid="44"/>
                                        </p:tgtEl>
                                      </p:cBhvr>
                                    </p:animEffect>
                                    <p:anim calcmode="lin" valueType="num">
                                      <p:cBhvr>
                                        <p:cTn id="90" dur="1000" fill="hold"/>
                                        <p:tgtEl>
                                          <p:spTgt spid="44"/>
                                        </p:tgtEl>
                                        <p:attrNameLst>
                                          <p:attrName>ppt_x</p:attrName>
                                        </p:attrNameLst>
                                      </p:cBhvr>
                                      <p:tavLst>
                                        <p:tav tm="0">
                                          <p:val>
                                            <p:strVal val="#ppt_x"/>
                                          </p:val>
                                        </p:tav>
                                        <p:tav tm="100000">
                                          <p:val>
                                            <p:strVal val="#ppt_x"/>
                                          </p:val>
                                        </p:tav>
                                      </p:tavLst>
                                    </p:anim>
                                    <p:anim calcmode="lin" valueType="num">
                                      <p:cBhvr>
                                        <p:cTn id="91"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nodePh="1">
                                  <p:stCondLst>
                                    <p:cond delay="0"/>
                                  </p:stCondLst>
                                  <p:endCondLst>
                                    <p:cond evt="begin" delay="0">
                                      <p:tn val="94"/>
                                    </p:cond>
                                  </p:endCondLst>
                                  <p:childTnLst>
                                    <p:set>
                                      <p:cBhvr>
                                        <p:cTn id="95" dur="1" fill="hold">
                                          <p:stCondLst>
                                            <p:cond delay="0"/>
                                          </p:stCondLst>
                                        </p:cTn>
                                        <p:tgtEl>
                                          <p:spTgt spid="3"/>
                                        </p:tgtEl>
                                        <p:attrNameLst>
                                          <p:attrName>style.visibility</p:attrName>
                                        </p:attrNameLst>
                                      </p:cBhvr>
                                      <p:to>
                                        <p:strVal val="visible"/>
                                      </p:to>
                                    </p:set>
                                    <p:animEffect transition="in" filter="fade">
                                      <p:cBhvr>
                                        <p:cTn id="96" dur="1000"/>
                                        <p:tgtEl>
                                          <p:spTgt spid="3"/>
                                        </p:tgtEl>
                                      </p:cBhvr>
                                    </p:animEffect>
                                    <p:anim calcmode="lin" valueType="num">
                                      <p:cBhvr>
                                        <p:cTn id="97" dur="1000" fill="hold"/>
                                        <p:tgtEl>
                                          <p:spTgt spid="3"/>
                                        </p:tgtEl>
                                        <p:attrNameLst>
                                          <p:attrName>ppt_x</p:attrName>
                                        </p:attrNameLst>
                                      </p:cBhvr>
                                      <p:tavLst>
                                        <p:tav tm="0">
                                          <p:val>
                                            <p:strVal val="#ppt_x"/>
                                          </p:val>
                                        </p:tav>
                                        <p:tav tm="100000">
                                          <p:val>
                                            <p:strVal val="#ppt_x"/>
                                          </p:val>
                                        </p:tav>
                                      </p:tavLst>
                                    </p:anim>
                                    <p:anim calcmode="lin" valueType="num">
                                      <p:cBhvr>
                                        <p:cTn id="98" dur="1000" fill="hold"/>
                                        <p:tgtEl>
                                          <p:spTgt spid="3"/>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4"/>
                                        </p:tgtEl>
                                        <p:attrNameLst>
                                          <p:attrName>style.visibility</p:attrName>
                                        </p:attrNameLst>
                                      </p:cBhvr>
                                      <p:to>
                                        <p:strVal val="visible"/>
                                      </p:to>
                                    </p:set>
                                    <p:animEffect transition="in" filter="fade">
                                      <p:cBhvr>
                                        <p:cTn id="101" dur="1000"/>
                                        <p:tgtEl>
                                          <p:spTgt spid="4"/>
                                        </p:tgtEl>
                                      </p:cBhvr>
                                    </p:animEffect>
                                    <p:anim calcmode="lin" valueType="num">
                                      <p:cBhvr>
                                        <p:cTn id="102" dur="1000" fill="hold"/>
                                        <p:tgtEl>
                                          <p:spTgt spid="4"/>
                                        </p:tgtEl>
                                        <p:attrNameLst>
                                          <p:attrName>ppt_x</p:attrName>
                                        </p:attrNameLst>
                                      </p:cBhvr>
                                      <p:tavLst>
                                        <p:tav tm="0">
                                          <p:val>
                                            <p:strVal val="#ppt_x"/>
                                          </p:val>
                                        </p:tav>
                                        <p:tav tm="100000">
                                          <p:val>
                                            <p:strVal val="#ppt_x"/>
                                          </p:val>
                                        </p:tav>
                                      </p:tavLst>
                                    </p:anim>
                                    <p:anim calcmode="lin" valueType="num">
                                      <p:cBhvr>
                                        <p:cTn id="103" dur="1000" fill="hold"/>
                                        <p:tgtEl>
                                          <p:spTgt spid="4"/>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5"/>
                                        </p:tgtEl>
                                        <p:attrNameLst>
                                          <p:attrName>style.visibility</p:attrName>
                                        </p:attrNameLst>
                                      </p:cBhvr>
                                      <p:to>
                                        <p:strVal val="visible"/>
                                      </p:to>
                                    </p:set>
                                    <p:animEffect transition="in" filter="fade">
                                      <p:cBhvr>
                                        <p:cTn id="106" dur="1000"/>
                                        <p:tgtEl>
                                          <p:spTgt spid="5"/>
                                        </p:tgtEl>
                                      </p:cBhvr>
                                    </p:animEffect>
                                    <p:anim calcmode="lin" valueType="num">
                                      <p:cBhvr>
                                        <p:cTn id="107" dur="1000" fill="hold"/>
                                        <p:tgtEl>
                                          <p:spTgt spid="5"/>
                                        </p:tgtEl>
                                        <p:attrNameLst>
                                          <p:attrName>ppt_x</p:attrName>
                                        </p:attrNameLst>
                                      </p:cBhvr>
                                      <p:tavLst>
                                        <p:tav tm="0">
                                          <p:val>
                                            <p:strVal val="#ppt_x"/>
                                          </p:val>
                                        </p:tav>
                                        <p:tav tm="100000">
                                          <p:val>
                                            <p:strVal val="#ppt_x"/>
                                          </p:val>
                                        </p:tav>
                                      </p:tavLst>
                                    </p:anim>
                                    <p:anim calcmode="lin" valueType="num">
                                      <p:cBhvr>
                                        <p:cTn id="108" dur="1000" fill="hold"/>
                                        <p:tgtEl>
                                          <p:spTgt spid="5"/>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6"/>
                                        </p:tgtEl>
                                        <p:attrNameLst>
                                          <p:attrName>style.visibility</p:attrName>
                                        </p:attrNameLst>
                                      </p:cBhvr>
                                      <p:to>
                                        <p:strVal val="visible"/>
                                      </p:to>
                                    </p:set>
                                    <p:animEffect transition="in" filter="fade">
                                      <p:cBhvr>
                                        <p:cTn id="111" dur="1000"/>
                                        <p:tgtEl>
                                          <p:spTgt spid="6"/>
                                        </p:tgtEl>
                                      </p:cBhvr>
                                    </p:animEffect>
                                    <p:anim calcmode="lin" valueType="num">
                                      <p:cBhvr>
                                        <p:cTn id="112" dur="1000" fill="hold"/>
                                        <p:tgtEl>
                                          <p:spTgt spid="6"/>
                                        </p:tgtEl>
                                        <p:attrNameLst>
                                          <p:attrName>ppt_x</p:attrName>
                                        </p:attrNameLst>
                                      </p:cBhvr>
                                      <p:tavLst>
                                        <p:tav tm="0">
                                          <p:val>
                                            <p:strVal val="#ppt_x"/>
                                          </p:val>
                                        </p:tav>
                                        <p:tav tm="100000">
                                          <p:val>
                                            <p:strVal val="#ppt_x"/>
                                          </p:val>
                                        </p:tav>
                                      </p:tavLst>
                                    </p:anim>
                                    <p:anim calcmode="lin" valueType="num">
                                      <p:cBhvr>
                                        <p:cTn id="113" dur="1000" fill="hold"/>
                                        <p:tgtEl>
                                          <p:spTgt spid="6"/>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7"/>
                                        </p:tgtEl>
                                        <p:attrNameLst>
                                          <p:attrName>style.visibility</p:attrName>
                                        </p:attrNameLst>
                                      </p:cBhvr>
                                      <p:to>
                                        <p:strVal val="visible"/>
                                      </p:to>
                                    </p:set>
                                    <p:animEffect transition="in" filter="fade">
                                      <p:cBhvr>
                                        <p:cTn id="116" dur="1000"/>
                                        <p:tgtEl>
                                          <p:spTgt spid="7"/>
                                        </p:tgtEl>
                                      </p:cBhvr>
                                    </p:animEffect>
                                    <p:anim calcmode="lin" valueType="num">
                                      <p:cBhvr>
                                        <p:cTn id="117" dur="1000" fill="hold"/>
                                        <p:tgtEl>
                                          <p:spTgt spid="7"/>
                                        </p:tgtEl>
                                        <p:attrNameLst>
                                          <p:attrName>ppt_x</p:attrName>
                                        </p:attrNameLst>
                                      </p:cBhvr>
                                      <p:tavLst>
                                        <p:tav tm="0">
                                          <p:val>
                                            <p:strVal val="#ppt_x"/>
                                          </p:val>
                                        </p:tav>
                                        <p:tav tm="100000">
                                          <p:val>
                                            <p:strVal val="#ppt_x"/>
                                          </p:val>
                                        </p:tav>
                                      </p:tavLst>
                                    </p:anim>
                                    <p:anim calcmode="lin" valueType="num">
                                      <p:cBhvr>
                                        <p:cTn id="118" dur="1000" fill="hold"/>
                                        <p:tgtEl>
                                          <p:spTgt spid="7"/>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8"/>
                                        </p:tgtEl>
                                        <p:attrNameLst>
                                          <p:attrName>style.visibility</p:attrName>
                                        </p:attrNameLst>
                                      </p:cBhvr>
                                      <p:to>
                                        <p:strVal val="visible"/>
                                      </p:to>
                                    </p:set>
                                    <p:animEffect transition="in" filter="fade">
                                      <p:cBhvr>
                                        <p:cTn id="121" dur="1000"/>
                                        <p:tgtEl>
                                          <p:spTgt spid="8"/>
                                        </p:tgtEl>
                                      </p:cBhvr>
                                    </p:animEffect>
                                    <p:anim calcmode="lin" valueType="num">
                                      <p:cBhvr>
                                        <p:cTn id="122" dur="1000" fill="hold"/>
                                        <p:tgtEl>
                                          <p:spTgt spid="8"/>
                                        </p:tgtEl>
                                        <p:attrNameLst>
                                          <p:attrName>ppt_x</p:attrName>
                                        </p:attrNameLst>
                                      </p:cBhvr>
                                      <p:tavLst>
                                        <p:tav tm="0">
                                          <p:val>
                                            <p:strVal val="#ppt_x"/>
                                          </p:val>
                                        </p:tav>
                                        <p:tav tm="100000">
                                          <p:val>
                                            <p:strVal val="#ppt_x"/>
                                          </p:val>
                                        </p:tav>
                                      </p:tavLst>
                                    </p:anim>
                                    <p:anim calcmode="lin" valueType="num">
                                      <p:cBhvr>
                                        <p:cTn id="123" dur="1000" fill="hold"/>
                                        <p:tgtEl>
                                          <p:spTgt spid="8"/>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9"/>
                                        </p:tgtEl>
                                        <p:attrNameLst>
                                          <p:attrName>style.visibility</p:attrName>
                                        </p:attrNameLst>
                                      </p:cBhvr>
                                      <p:to>
                                        <p:strVal val="visible"/>
                                      </p:to>
                                    </p:set>
                                    <p:animEffect transition="in" filter="fade">
                                      <p:cBhvr>
                                        <p:cTn id="126" dur="1000"/>
                                        <p:tgtEl>
                                          <p:spTgt spid="9"/>
                                        </p:tgtEl>
                                      </p:cBhvr>
                                    </p:animEffect>
                                    <p:anim calcmode="lin" valueType="num">
                                      <p:cBhvr>
                                        <p:cTn id="127" dur="1000" fill="hold"/>
                                        <p:tgtEl>
                                          <p:spTgt spid="9"/>
                                        </p:tgtEl>
                                        <p:attrNameLst>
                                          <p:attrName>ppt_x</p:attrName>
                                        </p:attrNameLst>
                                      </p:cBhvr>
                                      <p:tavLst>
                                        <p:tav tm="0">
                                          <p:val>
                                            <p:strVal val="#ppt_x"/>
                                          </p:val>
                                        </p:tav>
                                        <p:tav tm="100000">
                                          <p:val>
                                            <p:strVal val="#ppt_x"/>
                                          </p:val>
                                        </p:tav>
                                      </p:tavLst>
                                    </p:anim>
                                    <p:anim calcmode="lin" valueType="num">
                                      <p:cBhvr>
                                        <p:cTn id="128" dur="1000" fill="hold"/>
                                        <p:tgtEl>
                                          <p:spTgt spid="9"/>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fade">
                                      <p:cBhvr>
                                        <p:cTn id="131" dur="1000"/>
                                        <p:tgtEl>
                                          <p:spTgt spid="10"/>
                                        </p:tgtEl>
                                      </p:cBhvr>
                                    </p:animEffect>
                                    <p:anim calcmode="lin" valueType="num">
                                      <p:cBhvr>
                                        <p:cTn id="132" dur="1000" fill="hold"/>
                                        <p:tgtEl>
                                          <p:spTgt spid="10"/>
                                        </p:tgtEl>
                                        <p:attrNameLst>
                                          <p:attrName>ppt_x</p:attrName>
                                        </p:attrNameLst>
                                      </p:cBhvr>
                                      <p:tavLst>
                                        <p:tav tm="0">
                                          <p:val>
                                            <p:strVal val="#ppt_x"/>
                                          </p:val>
                                        </p:tav>
                                        <p:tav tm="100000">
                                          <p:val>
                                            <p:strVal val="#ppt_x"/>
                                          </p:val>
                                        </p:tav>
                                      </p:tavLst>
                                    </p:anim>
                                    <p:anim calcmode="lin" valueType="num">
                                      <p:cBhvr>
                                        <p:cTn id="133" dur="1000" fill="hold"/>
                                        <p:tgtEl>
                                          <p:spTgt spid="10"/>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11"/>
                                        </p:tgtEl>
                                        <p:attrNameLst>
                                          <p:attrName>style.visibility</p:attrName>
                                        </p:attrNameLst>
                                      </p:cBhvr>
                                      <p:to>
                                        <p:strVal val="visible"/>
                                      </p:to>
                                    </p:set>
                                    <p:animEffect transition="in" filter="fade">
                                      <p:cBhvr>
                                        <p:cTn id="136" dur="1000"/>
                                        <p:tgtEl>
                                          <p:spTgt spid="11"/>
                                        </p:tgtEl>
                                      </p:cBhvr>
                                    </p:animEffect>
                                    <p:anim calcmode="lin" valueType="num">
                                      <p:cBhvr>
                                        <p:cTn id="137" dur="1000" fill="hold"/>
                                        <p:tgtEl>
                                          <p:spTgt spid="11"/>
                                        </p:tgtEl>
                                        <p:attrNameLst>
                                          <p:attrName>ppt_x</p:attrName>
                                        </p:attrNameLst>
                                      </p:cBhvr>
                                      <p:tavLst>
                                        <p:tav tm="0">
                                          <p:val>
                                            <p:strVal val="#ppt_x"/>
                                          </p:val>
                                        </p:tav>
                                        <p:tav tm="100000">
                                          <p:val>
                                            <p:strVal val="#ppt_x"/>
                                          </p:val>
                                        </p:tav>
                                      </p:tavLst>
                                    </p:anim>
                                    <p:anim calcmode="lin" valueType="num">
                                      <p:cBhvr>
                                        <p:cTn id="138" dur="1000" fill="hold"/>
                                        <p:tgtEl>
                                          <p:spTgt spid="11"/>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2"/>
                                        </p:tgtEl>
                                        <p:attrNameLst>
                                          <p:attrName>style.visibility</p:attrName>
                                        </p:attrNameLst>
                                      </p:cBhvr>
                                      <p:to>
                                        <p:strVal val="visible"/>
                                      </p:to>
                                    </p:set>
                                    <p:animEffect transition="in" filter="fade">
                                      <p:cBhvr>
                                        <p:cTn id="141" dur="1000"/>
                                        <p:tgtEl>
                                          <p:spTgt spid="12"/>
                                        </p:tgtEl>
                                      </p:cBhvr>
                                    </p:animEffect>
                                    <p:anim calcmode="lin" valueType="num">
                                      <p:cBhvr>
                                        <p:cTn id="142" dur="1000" fill="hold"/>
                                        <p:tgtEl>
                                          <p:spTgt spid="12"/>
                                        </p:tgtEl>
                                        <p:attrNameLst>
                                          <p:attrName>ppt_x</p:attrName>
                                        </p:attrNameLst>
                                      </p:cBhvr>
                                      <p:tavLst>
                                        <p:tav tm="0">
                                          <p:val>
                                            <p:strVal val="#ppt_x"/>
                                          </p:val>
                                        </p:tav>
                                        <p:tav tm="100000">
                                          <p:val>
                                            <p:strVal val="#ppt_x"/>
                                          </p:val>
                                        </p:tav>
                                      </p:tavLst>
                                    </p:anim>
                                    <p:anim calcmode="lin" valueType="num">
                                      <p:cBhvr>
                                        <p:cTn id="143" dur="1000" fill="hold"/>
                                        <p:tgtEl>
                                          <p:spTgt spid="12"/>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13"/>
                                        </p:tgtEl>
                                        <p:attrNameLst>
                                          <p:attrName>style.visibility</p:attrName>
                                        </p:attrNameLst>
                                      </p:cBhvr>
                                      <p:to>
                                        <p:strVal val="visible"/>
                                      </p:to>
                                    </p:set>
                                    <p:animEffect transition="in" filter="fade">
                                      <p:cBhvr>
                                        <p:cTn id="146" dur="1000"/>
                                        <p:tgtEl>
                                          <p:spTgt spid="13"/>
                                        </p:tgtEl>
                                      </p:cBhvr>
                                    </p:animEffect>
                                    <p:anim calcmode="lin" valueType="num">
                                      <p:cBhvr>
                                        <p:cTn id="147" dur="1000" fill="hold"/>
                                        <p:tgtEl>
                                          <p:spTgt spid="13"/>
                                        </p:tgtEl>
                                        <p:attrNameLst>
                                          <p:attrName>ppt_x</p:attrName>
                                        </p:attrNameLst>
                                      </p:cBhvr>
                                      <p:tavLst>
                                        <p:tav tm="0">
                                          <p:val>
                                            <p:strVal val="#ppt_x"/>
                                          </p:val>
                                        </p:tav>
                                        <p:tav tm="100000">
                                          <p:val>
                                            <p:strVal val="#ppt_x"/>
                                          </p:val>
                                        </p:tav>
                                      </p:tavLst>
                                    </p:anim>
                                    <p:anim calcmode="lin" valueType="num">
                                      <p:cBhvr>
                                        <p:cTn id="148" dur="1000" fill="hold"/>
                                        <p:tgtEl>
                                          <p:spTgt spid="13"/>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4"/>
                                        </p:tgtEl>
                                        <p:attrNameLst>
                                          <p:attrName>style.visibility</p:attrName>
                                        </p:attrNameLst>
                                      </p:cBhvr>
                                      <p:to>
                                        <p:strVal val="visible"/>
                                      </p:to>
                                    </p:set>
                                    <p:animEffect transition="in" filter="fade">
                                      <p:cBhvr>
                                        <p:cTn id="151" dur="1000"/>
                                        <p:tgtEl>
                                          <p:spTgt spid="14"/>
                                        </p:tgtEl>
                                      </p:cBhvr>
                                    </p:animEffect>
                                    <p:anim calcmode="lin" valueType="num">
                                      <p:cBhvr>
                                        <p:cTn id="152" dur="1000" fill="hold"/>
                                        <p:tgtEl>
                                          <p:spTgt spid="14"/>
                                        </p:tgtEl>
                                        <p:attrNameLst>
                                          <p:attrName>ppt_x</p:attrName>
                                        </p:attrNameLst>
                                      </p:cBhvr>
                                      <p:tavLst>
                                        <p:tav tm="0">
                                          <p:val>
                                            <p:strVal val="#ppt_x"/>
                                          </p:val>
                                        </p:tav>
                                        <p:tav tm="100000">
                                          <p:val>
                                            <p:strVal val="#ppt_x"/>
                                          </p:val>
                                        </p:tav>
                                      </p:tavLst>
                                    </p:anim>
                                    <p:anim calcmode="lin" valueType="num">
                                      <p:cBhvr>
                                        <p:cTn id="153" dur="1000" fill="hold"/>
                                        <p:tgtEl>
                                          <p:spTgt spid="14"/>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15"/>
                                        </p:tgtEl>
                                        <p:attrNameLst>
                                          <p:attrName>style.visibility</p:attrName>
                                        </p:attrNameLst>
                                      </p:cBhvr>
                                      <p:to>
                                        <p:strVal val="visible"/>
                                      </p:to>
                                    </p:set>
                                    <p:animEffect transition="in" filter="fade">
                                      <p:cBhvr>
                                        <p:cTn id="156" dur="1000"/>
                                        <p:tgtEl>
                                          <p:spTgt spid="15"/>
                                        </p:tgtEl>
                                      </p:cBhvr>
                                    </p:animEffect>
                                    <p:anim calcmode="lin" valueType="num">
                                      <p:cBhvr>
                                        <p:cTn id="157" dur="1000" fill="hold"/>
                                        <p:tgtEl>
                                          <p:spTgt spid="15"/>
                                        </p:tgtEl>
                                        <p:attrNameLst>
                                          <p:attrName>ppt_x</p:attrName>
                                        </p:attrNameLst>
                                      </p:cBhvr>
                                      <p:tavLst>
                                        <p:tav tm="0">
                                          <p:val>
                                            <p:strVal val="#ppt_x"/>
                                          </p:val>
                                        </p:tav>
                                        <p:tav tm="100000">
                                          <p:val>
                                            <p:strVal val="#ppt_x"/>
                                          </p:val>
                                        </p:tav>
                                      </p:tavLst>
                                    </p:anim>
                                    <p:anim calcmode="lin" valueType="num">
                                      <p:cBhvr>
                                        <p:cTn id="158" dur="1000" fill="hold"/>
                                        <p:tgtEl>
                                          <p:spTgt spid="15"/>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16"/>
                                        </p:tgtEl>
                                        <p:attrNameLst>
                                          <p:attrName>style.visibility</p:attrName>
                                        </p:attrNameLst>
                                      </p:cBhvr>
                                      <p:to>
                                        <p:strVal val="visible"/>
                                      </p:to>
                                    </p:set>
                                    <p:animEffect transition="in" filter="fade">
                                      <p:cBhvr>
                                        <p:cTn id="161" dur="1000"/>
                                        <p:tgtEl>
                                          <p:spTgt spid="16"/>
                                        </p:tgtEl>
                                      </p:cBhvr>
                                    </p:animEffect>
                                    <p:anim calcmode="lin" valueType="num">
                                      <p:cBhvr>
                                        <p:cTn id="162" dur="1000" fill="hold"/>
                                        <p:tgtEl>
                                          <p:spTgt spid="16"/>
                                        </p:tgtEl>
                                        <p:attrNameLst>
                                          <p:attrName>ppt_x</p:attrName>
                                        </p:attrNameLst>
                                      </p:cBhvr>
                                      <p:tavLst>
                                        <p:tav tm="0">
                                          <p:val>
                                            <p:strVal val="#ppt_x"/>
                                          </p:val>
                                        </p:tav>
                                        <p:tav tm="100000">
                                          <p:val>
                                            <p:strVal val="#ppt_x"/>
                                          </p:val>
                                        </p:tav>
                                      </p:tavLst>
                                    </p:anim>
                                    <p:anim calcmode="lin" valueType="num">
                                      <p:cBhvr>
                                        <p:cTn id="163" dur="1000" fill="hold"/>
                                        <p:tgtEl>
                                          <p:spTgt spid="16"/>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17"/>
                                        </p:tgtEl>
                                        <p:attrNameLst>
                                          <p:attrName>style.visibility</p:attrName>
                                        </p:attrNameLst>
                                      </p:cBhvr>
                                      <p:to>
                                        <p:strVal val="visible"/>
                                      </p:to>
                                    </p:set>
                                    <p:animEffect transition="in" filter="fade">
                                      <p:cBhvr>
                                        <p:cTn id="166" dur="1000"/>
                                        <p:tgtEl>
                                          <p:spTgt spid="17"/>
                                        </p:tgtEl>
                                      </p:cBhvr>
                                    </p:animEffect>
                                    <p:anim calcmode="lin" valueType="num">
                                      <p:cBhvr>
                                        <p:cTn id="167" dur="1000" fill="hold"/>
                                        <p:tgtEl>
                                          <p:spTgt spid="17"/>
                                        </p:tgtEl>
                                        <p:attrNameLst>
                                          <p:attrName>ppt_x</p:attrName>
                                        </p:attrNameLst>
                                      </p:cBhvr>
                                      <p:tavLst>
                                        <p:tav tm="0">
                                          <p:val>
                                            <p:strVal val="#ppt_x"/>
                                          </p:val>
                                        </p:tav>
                                        <p:tav tm="100000">
                                          <p:val>
                                            <p:strVal val="#ppt_x"/>
                                          </p:val>
                                        </p:tav>
                                      </p:tavLst>
                                    </p:anim>
                                    <p:anim calcmode="lin" valueType="num">
                                      <p:cBhvr>
                                        <p:cTn id="168" dur="1000" fill="hold"/>
                                        <p:tgtEl>
                                          <p:spTgt spid="17"/>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18"/>
                                        </p:tgtEl>
                                        <p:attrNameLst>
                                          <p:attrName>style.visibility</p:attrName>
                                        </p:attrNameLst>
                                      </p:cBhvr>
                                      <p:to>
                                        <p:strVal val="visible"/>
                                      </p:to>
                                    </p:set>
                                    <p:animEffect transition="in" filter="fade">
                                      <p:cBhvr>
                                        <p:cTn id="171" dur="1000"/>
                                        <p:tgtEl>
                                          <p:spTgt spid="18"/>
                                        </p:tgtEl>
                                      </p:cBhvr>
                                    </p:animEffect>
                                    <p:anim calcmode="lin" valueType="num">
                                      <p:cBhvr>
                                        <p:cTn id="172" dur="1000" fill="hold"/>
                                        <p:tgtEl>
                                          <p:spTgt spid="18"/>
                                        </p:tgtEl>
                                        <p:attrNameLst>
                                          <p:attrName>ppt_x</p:attrName>
                                        </p:attrNameLst>
                                      </p:cBhvr>
                                      <p:tavLst>
                                        <p:tav tm="0">
                                          <p:val>
                                            <p:strVal val="#ppt_x"/>
                                          </p:val>
                                        </p:tav>
                                        <p:tav tm="100000">
                                          <p:val>
                                            <p:strVal val="#ppt_x"/>
                                          </p:val>
                                        </p:tav>
                                      </p:tavLst>
                                    </p:anim>
                                    <p:anim calcmode="lin" valueType="num">
                                      <p:cBhvr>
                                        <p:cTn id="173" dur="1000" fill="hold"/>
                                        <p:tgtEl>
                                          <p:spTgt spid="18"/>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19"/>
                                        </p:tgtEl>
                                        <p:attrNameLst>
                                          <p:attrName>style.visibility</p:attrName>
                                        </p:attrNameLst>
                                      </p:cBhvr>
                                      <p:to>
                                        <p:strVal val="visible"/>
                                      </p:to>
                                    </p:set>
                                    <p:animEffect transition="in" filter="fade">
                                      <p:cBhvr>
                                        <p:cTn id="176" dur="1000"/>
                                        <p:tgtEl>
                                          <p:spTgt spid="19"/>
                                        </p:tgtEl>
                                      </p:cBhvr>
                                    </p:animEffect>
                                    <p:anim calcmode="lin" valueType="num">
                                      <p:cBhvr>
                                        <p:cTn id="177" dur="1000" fill="hold"/>
                                        <p:tgtEl>
                                          <p:spTgt spid="19"/>
                                        </p:tgtEl>
                                        <p:attrNameLst>
                                          <p:attrName>ppt_x</p:attrName>
                                        </p:attrNameLst>
                                      </p:cBhvr>
                                      <p:tavLst>
                                        <p:tav tm="0">
                                          <p:val>
                                            <p:strVal val="#ppt_x"/>
                                          </p:val>
                                        </p:tav>
                                        <p:tav tm="100000">
                                          <p:val>
                                            <p:strVal val="#ppt_x"/>
                                          </p:val>
                                        </p:tav>
                                      </p:tavLst>
                                    </p:anim>
                                    <p:anim calcmode="lin" valueType="num">
                                      <p:cBhvr>
                                        <p:cTn id="178" dur="1000" fill="hold"/>
                                        <p:tgtEl>
                                          <p:spTgt spid="19"/>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20"/>
                                        </p:tgtEl>
                                        <p:attrNameLst>
                                          <p:attrName>style.visibility</p:attrName>
                                        </p:attrNameLst>
                                      </p:cBhvr>
                                      <p:to>
                                        <p:strVal val="visible"/>
                                      </p:to>
                                    </p:set>
                                    <p:animEffect transition="in" filter="fade">
                                      <p:cBhvr>
                                        <p:cTn id="181" dur="1000"/>
                                        <p:tgtEl>
                                          <p:spTgt spid="20"/>
                                        </p:tgtEl>
                                      </p:cBhvr>
                                    </p:animEffect>
                                    <p:anim calcmode="lin" valueType="num">
                                      <p:cBhvr>
                                        <p:cTn id="182" dur="1000" fill="hold"/>
                                        <p:tgtEl>
                                          <p:spTgt spid="20"/>
                                        </p:tgtEl>
                                        <p:attrNameLst>
                                          <p:attrName>ppt_x</p:attrName>
                                        </p:attrNameLst>
                                      </p:cBhvr>
                                      <p:tavLst>
                                        <p:tav tm="0">
                                          <p:val>
                                            <p:strVal val="#ppt_x"/>
                                          </p:val>
                                        </p:tav>
                                        <p:tav tm="100000">
                                          <p:val>
                                            <p:strVal val="#ppt_x"/>
                                          </p:val>
                                        </p:tav>
                                      </p:tavLst>
                                    </p:anim>
                                    <p:anim calcmode="lin" valueType="num">
                                      <p:cBhvr>
                                        <p:cTn id="183" dur="1000" fill="hold"/>
                                        <p:tgtEl>
                                          <p:spTgt spid="20"/>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21"/>
                                        </p:tgtEl>
                                        <p:attrNameLst>
                                          <p:attrName>style.visibility</p:attrName>
                                        </p:attrNameLst>
                                      </p:cBhvr>
                                      <p:to>
                                        <p:strVal val="visible"/>
                                      </p:to>
                                    </p:set>
                                    <p:animEffect transition="in" filter="fade">
                                      <p:cBhvr>
                                        <p:cTn id="186" dur="1000"/>
                                        <p:tgtEl>
                                          <p:spTgt spid="21"/>
                                        </p:tgtEl>
                                      </p:cBhvr>
                                    </p:animEffect>
                                    <p:anim calcmode="lin" valueType="num">
                                      <p:cBhvr>
                                        <p:cTn id="187" dur="1000" fill="hold"/>
                                        <p:tgtEl>
                                          <p:spTgt spid="21"/>
                                        </p:tgtEl>
                                        <p:attrNameLst>
                                          <p:attrName>ppt_x</p:attrName>
                                        </p:attrNameLst>
                                      </p:cBhvr>
                                      <p:tavLst>
                                        <p:tav tm="0">
                                          <p:val>
                                            <p:strVal val="#ppt_x"/>
                                          </p:val>
                                        </p:tav>
                                        <p:tav tm="100000">
                                          <p:val>
                                            <p:strVal val="#ppt_x"/>
                                          </p:val>
                                        </p:tav>
                                      </p:tavLst>
                                    </p:anim>
                                    <p:anim calcmode="lin" valueType="num">
                                      <p:cBhvr>
                                        <p:cTn id="188" dur="1000" fill="hold"/>
                                        <p:tgtEl>
                                          <p:spTgt spid="21"/>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22"/>
                                        </p:tgtEl>
                                        <p:attrNameLst>
                                          <p:attrName>style.visibility</p:attrName>
                                        </p:attrNameLst>
                                      </p:cBhvr>
                                      <p:to>
                                        <p:strVal val="visible"/>
                                      </p:to>
                                    </p:set>
                                    <p:animEffect transition="in" filter="fade">
                                      <p:cBhvr>
                                        <p:cTn id="191" dur="1000"/>
                                        <p:tgtEl>
                                          <p:spTgt spid="22"/>
                                        </p:tgtEl>
                                      </p:cBhvr>
                                    </p:animEffect>
                                    <p:anim calcmode="lin" valueType="num">
                                      <p:cBhvr>
                                        <p:cTn id="192" dur="1000" fill="hold"/>
                                        <p:tgtEl>
                                          <p:spTgt spid="22"/>
                                        </p:tgtEl>
                                        <p:attrNameLst>
                                          <p:attrName>ppt_x</p:attrName>
                                        </p:attrNameLst>
                                      </p:cBhvr>
                                      <p:tavLst>
                                        <p:tav tm="0">
                                          <p:val>
                                            <p:strVal val="#ppt_x"/>
                                          </p:val>
                                        </p:tav>
                                        <p:tav tm="100000">
                                          <p:val>
                                            <p:strVal val="#ppt_x"/>
                                          </p:val>
                                        </p:tav>
                                      </p:tavLst>
                                    </p:anim>
                                    <p:anim calcmode="lin" valueType="num">
                                      <p:cBhvr>
                                        <p:cTn id="193" dur="1000" fill="hold"/>
                                        <p:tgtEl>
                                          <p:spTgt spid="22"/>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23"/>
                                        </p:tgtEl>
                                        <p:attrNameLst>
                                          <p:attrName>style.visibility</p:attrName>
                                        </p:attrNameLst>
                                      </p:cBhvr>
                                      <p:to>
                                        <p:strVal val="visible"/>
                                      </p:to>
                                    </p:set>
                                    <p:animEffect transition="in" filter="fade">
                                      <p:cBhvr>
                                        <p:cTn id="196" dur="1000"/>
                                        <p:tgtEl>
                                          <p:spTgt spid="23"/>
                                        </p:tgtEl>
                                      </p:cBhvr>
                                    </p:animEffect>
                                    <p:anim calcmode="lin" valueType="num">
                                      <p:cBhvr>
                                        <p:cTn id="197" dur="1000" fill="hold"/>
                                        <p:tgtEl>
                                          <p:spTgt spid="23"/>
                                        </p:tgtEl>
                                        <p:attrNameLst>
                                          <p:attrName>ppt_x</p:attrName>
                                        </p:attrNameLst>
                                      </p:cBhvr>
                                      <p:tavLst>
                                        <p:tav tm="0">
                                          <p:val>
                                            <p:strVal val="#ppt_x"/>
                                          </p:val>
                                        </p:tav>
                                        <p:tav tm="100000">
                                          <p:val>
                                            <p:strVal val="#ppt_x"/>
                                          </p:val>
                                        </p:tav>
                                      </p:tavLst>
                                    </p:anim>
                                    <p:anim calcmode="lin" valueType="num">
                                      <p:cBhvr>
                                        <p:cTn id="198" dur="1000" fill="hold"/>
                                        <p:tgtEl>
                                          <p:spTgt spid="23"/>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24"/>
                                        </p:tgtEl>
                                        <p:attrNameLst>
                                          <p:attrName>style.visibility</p:attrName>
                                        </p:attrNameLst>
                                      </p:cBhvr>
                                      <p:to>
                                        <p:strVal val="visible"/>
                                      </p:to>
                                    </p:set>
                                    <p:animEffect transition="in" filter="fade">
                                      <p:cBhvr>
                                        <p:cTn id="201" dur="1000"/>
                                        <p:tgtEl>
                                          <p:spTgt spid="24"/>
                                        </p:tgtEl>
                                      </p:cBhvr>
                                    </p:animEffect>
                                    <p:anim calcmode="lin" valueType="num">
                                      <p:cBhvr>
                                        <p:cTn id="202" dur="1000" fill="hold"/>
                                        <p:tgtEl>
                                          <p:spTgt spid="24"/>
                                        </p:tgtEl>
                                        <p:attrNameLst>
                                          <p:attrName>ppt_x</p:attrName>
                                        </p:attrNameLst>
                                      </p:cBhvr>
                                      <p:tavLst>
                                        <p:tav tm="0">
                                          <p:val>
                                            <p:strVal val="#ppt_x"/>
                                          </p:val>
                                        </p:tav>
                                        <p:tav tm="100000">
                                          <p:val>
                                            <p:strVal val="#ppt_x"/>
                                          </p:val>
                                        </p:tav>
                                      </p:tavLst>
                                    </p:anim>
                                    <p:anim calcmode="lin" valueType="num">
                                      <p:cBhvr>
                                        <p:cTn id="203" dur="1000" fill="hold"/>
                                        <p:tgtEl>
                                          <p:spTgt spid="24"/>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25"/>
                                        </p:tgtEl>
                                        <p:attrNameLst>
                                          <p:attrName>style.visibility</p:attrName>
                                        </p:attrNameLst>
                                      </p:cBhvr>
                                      <p:to>
                                        <p:strVal val="visible"/>
                                      </p:to>
                                    </p:set>
                                    <p:animEffect transition="in" filter="fade">
                                      <p:cBhvr>
                                        <p:cTn id="206" dur="1000"/>
                                        <p:tgtEl>
                                          <p:spTgt spid="25"/>
                                        </p:tgtEl>
                                      </p:cBhvr>
                                    </p:animEffect>
                                    <p:anim calcmode="lin" valueType="num">
                                      <p:cBhvr>
                                        <p:cTn id="207" dur="1000" fill="hold"/>
                                        <p:tgtEl>
                                          <p:spTgt spid="25"/>
                                        </p:tgtEl>
                                        <p:attrNameLst>
                                          <p:attrName>ppt_x</p:attrName>
                                        </p:attrNameLst>
                                      </p:cBhvr>
                                      <p:tavLst>
                                        <p:tav tm="0">
                                          <p:val>
                                            <p:strVal val="#ppt_x"/>
                                          </p:val>
                                        </p:tav>
                                        <p:tav tm="100000">
                                          <p:val>
                                            <p:strVal val="#ppt_x"/>
                                          </p:val>
                                        </p:tav>
                                      </p:tavLst>
                                    </p:anim>
                                    <p:anim calcmode="lin" valueType="num">
                                      <p:cBhvr>
                                        <p:cTn id="208" dur="1000" fill="hold"/>
                                        <p:tgtEl>
                                          <p:spTgt spid="25"/>
                                        </p:tgtEl>
                                        <p:attrNameLst>
                                          <p:attrName>ppt_y</p:attrName>
                                        </p:attrNameLst>
                                      </p:cBhvr>
                                      <p:tavLst>
                                        <p:tav tm="0">
                                          <p:val>
                                            <p:strVal val="#ppt_y+.1"/>
                                          </p:val>
                                        </p:tav>
                                        <p:tav tm="100000">
                                          <p:val>
                                            <p:strVal val="#ppt_y"/>
                                          </p:val>
                                        </p:tav>
                                      </p:tavLst>
                                    </p:anim>
                                  </p:childTnLst>
                                </p:cTn>
                              </p:par>
                              <p:par>
                                <p:cTn id="209" presetID="42" presetClass="entr" presetSubtype="0" fill="hold" grpId="0" nodeType="withEffect">
                                  <p:stCondLst>
                                    <p:cond delay="0"/>
                                  </p:stCondLst>
                                  <p:childTnLst>
                                    <p:set>
                                      <p:cBhvr>
                                        <p:cTn id="210" dur="1" fill="hold">
                                          <p:stCondLst>
                                            <p:cond delay="0"/>
                                          </p:stCondLst>
                                        </p:cTn>
                                        <p:tgtEl>
                                          <p:spTgt spid="41"/>
                                        </p:tgtEl>
                                        <p:attrNameLst>
                                          <p:attrName>style.visibility</p:attrName>
                                        </p:attrNameLst>
                                      </p:cBhvr>
                                      <p:to>
                                        <p:strVal val="visible"/>
                                      </p:to>
                                    </p:set>
                                    <p:animEffect transition="in" filter="fade">
                                      <p:cBhvr>
                                        <p:cTn id="211" dur="1000"/>
                                        <p:tgtEl>
                                          <p:spTgt spid="41"/>
                                        </p:tgtEl>
                                      </p:cBhvr>
                                    </p:animEffect>
                                    <p:anim calcmode="lin" valueType="num">
                                      <p:cBhvr>
                                        <p:cTn id="212" dur="1000" fill="hold"/>
                                        <p:tgtEl>
                                          <p:spTgt spid="41"/>
                                        </p:tgtEl>
                                        <p:attrNameLst>
                                          <p:attrName>ppt_x</p:attrName>
                                        </p:attrNameLst>
                                      </p:cBhvr>
                                      <p:tavLst>
                                        <p:tav tm="0">
                                          <p:val>
                                            <p:strVal val="#ppt_x"/>
                                          </p:val>
                                        </p:tav>
                                        <p:tav tm="100000">
                                          <p:val>
                                            <p:strVal val="#ppt_x"/>
                                          </p:val>
                                        </p:tav>
                                      </p:tavLst>
                                    </p:anim>
                                    <p:anim calcmode="lin" valueType="num">
                                      <p:cBhvr>
                                        <p:cTn id="213" dur="1000" fill="hold"/>
                                        <p:tgtEl>
                                          <p:spTgt spid="41"/>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42"/>
                                        </p:tgtEl>
                                        <p:attrNameLst>
                                          <p:attrName>style.visibility</p:attrName>
                                        </p:attrNameLst>
                                      </p:cBhvr>
                                      <p:to>
                                        <p:strVal val="visible"/>
                                      </p:to>
                                    </p:set>
                                    <p:animEffect transition="in" filter="fade">
                                      <p:cBhvr>
                                        <p:cTn id="216" dur="1000"/>
                                        <p:tgtEl>
                                          <p:spTgt spid="42"/>
                                        </p:tgtEl>
                                      </p:cBhvr>
                                    </p:animEffect>
                                    <p:anim calcmode="lin" valueType="num">
                                      <p:cBhvr>
                                        <p:cTn id="217" dur="1000" fill="hold"/>
                                        <p:tgtEl>
                                          <p:spTgt spid="42"/>
                                        </p:tgtEl>
                                        <p:attrNameLst>
                                          <p:attrName>ppt_x</p:attrName>
                                        </p:attrNameLst>
                                      </p:cBhvr>
                                      <p:tavLst>
                                        <p:tav tm="0">
                                          <p:val>
                                            <p:strVal val="#ppt_x"/>
                                          </p:val>
                                        </p:tav>
                                        <p:tav tm="100000">
                                          <p:val>
                                            <p:strVal val="#ppt_x"/>
                                          </p:val>
                                        </p:tav>
                                      </p:tavLst>
                                    </p:anim>
                                    <p:anim calcmode="lin" valueType="num">
                                      <p:cBhvr>
                                        <p:cTn id="218" dur="1000" fill="hold"/>
                                        <p:tgtEl>
                                          <p:spTgt spid="42"/>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43"/>
                                        </p:tgtEl>
                                        <p:attrNameLst>
                                          <p:attrName>style.visibility</p:attrName>
                                        </p:attrNameLst>
                                      </p:cBhvr>
                                      <p:to>
                                        <p:strVal val="visible"/>
                                      </p:to>
                                    </p:set>
                                    <p:animEffect transition="in" filter="fade">
                                      <p:cBhvr>
                                        <p:cTn id="221" dur="1000"/>
                                        <p:tgtEl>
                                          <p:spTgt spid="43"/>
                                        </p:tgtEl>
                                      </p:cBhvr>
                                    </p:animEffect>
                                    <p:anim calcmode="lin" valueType="num">
                                      <p:cBhvr>
                                        <p:cTn id="222" dur="1000" fill="hold"/>
                                        <p:tgtEl>
                                          <p:spTgt spid="43"/>
                                        </p:tgtEl>
                                        <p:attrNameLst>
                                          <p:attrName>ppt_x</p:attrName>
                                        </p:attrNameLst>
                                      </p:cBhvr>
                                      <p:tavLst>
                                        <p:tav tm="0">
                                          <p:val>
                                            <p:strVal val="#ppt_x"/>
                                          </p:val>
                                        </p:tav>
                                        <p:tav tm="100000">
                                          <p:val>
                                            <p:strVal val="#ppt_x"/>
                                          </p:val>
                                        </p:tav>
                                      </p:tavLst>
                                    </p:anim>
                                    <p:anim calcmode="lin" valueType="num">
                                      <p:cBhvr>
                                        <p:cTn id="223"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42" presetClass="entr" presetSubtype="0" fill="hold" grpId="0" nodeType="clickEffect">
                                  <p:stCondLst>
                                    <p:cond delay="0"/>
                                  </p:stCondLst>
                                  <p:childTnLst>
                                    <p:set>
                                      <p:cBhvr>
                                        <p:cTn id="227" dur="1" fill="hold">
                                          <p:stCondLst>
                                            <p:cond delay="0"/>
                                          </p:stCondLst>
                                        </p:cTn>
                                        <p:tgtEl>
                                          <p:spTgt spid="46"/>
                                        </p:tgtEl>
                                        <p:attrNameLst>
                                          <p:attrName>style.visibility</p:attrName>
                                        </p:attrNameLst>
                                      </p:cBhvr>
                                      <p:to>
                                        <p:strVal val="visible"/>
                                      </p:to>
                                    </p:set>
                                    <p:animEffect transition="in" filter="fade">
                                      <p:cBhvr>
                                        <p:cTn id="228" dur="1000"/>
                                        <p:tgtEl>
                                          <p:spTgt spid="46"/>
                                        </p:tgtEl>
                                      </p:cBhvr>
                                    </p:animEffect>
                                    <p:anim calcmode="lin" valueType="num">
                                      <p:cBhvr>
                                        <p:cTn id="229" dur="1000" fill="hold"/>
                                        <p:tgtEl>
                                          <p:spTgt spid="46"/>
                                        </p:tgtEl>
                                        <p:attrNameLst>
                                          <p:attrName>ppt_x</p:attrName>
                                        </p:attrNameLst>
                                      </p:cBhvr>
                                      <p:tavLst>
                                        <p:tav tm="0">
                                          <p:val>
                                            <p:strVal val="#ppt_x"/>
                                          </p:val>
                                        </p:tav>
                                        <p:tav tm="100000">
                                          <p:val>
                                            <p:strVal val="#ppt_x"/>
                                          </p:val>
                                        </p:tav>
                                      </p:tavLst>
                                    </p:anim>
                                    <p:anim calcmode="lin" valueType="num">
                                      <p:cBhvr>
                                        <p:cTn id="230"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animBg="1"/>
      <p:bldP spid="9" grpId="0"/>
      <p:bldP spid="10" grpId="0"/>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p:bldP spid="23" grpId="0" animBg="1"/>
      <p:bldP spid="24" grpId="0" animBg="1"/>
      <p:bldP spid="25" grpId="0" animBg="1"/>
      <p:bldP spid="26" grpId="0"/>
      <p:bldP spid="27" grpId="0"/>
      <p:bldP spid="28" grpId="0"/>
      <p:bldP spid="29" grpId="0"/>
      <p:bldP spid="30" grpId="0"/>
      <p:bldP spid="31" grpId="0"/>
      <p:bldP spid="32" grpId="0" animBg="1"/>
      <p:bldP spid="33" grpId="0" animBg="1"/>
      <p:bldP spid="34" grpId="0" animBg="1"/>
      <p:bldP spid="35" grpId="0" animBg="1"/>
      <p:bldP spid="36" grpId="0" animBg="1"/>
      <p:bldP spid="37" grpId="0" animBg="1"/>
      <p:bldP spid="38" grpId="0" animBg="1"/>
      <p:bldP spid="39" grpId="0" animBg="1"/>
      <p:bldP spid="40" grpId="0"/>
      <p:bldP spid="41" grpId="0"/>
      <p:bldP spid="42" grpId="0" animBg="1"/>
      <p:bldP spid="43" grpId="0" animBg="1"/>
      <p:bldP spid="44" grpId="0"/>
      <p:bldP spid="45" grpId="0"/>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3" name="Text Box 83">
            <a:extLst>
              <a:ext uri="{FF2B5EF4-FFF2-40B4-BE49-F238E27FC236}">
                <a16:creationId xmlns:a16="http://schemas.microsoft.com/office/drawing/2014/main" id="{2D63EDA9-79C4-4000-8DA2-902E5090E555}"/>
              </a:ext>
            </a:extLst>
          </p:cNvPr>
          <p:cNvSpPr txBox="1">
            <a:spLocks noChangeArrowheads="1"/>
          </p:cNvSpPr>
          <p:nvPr/>
        </p:nvSpPr>
        <p:spPr bwMode="auto">
          <a:xfrm>
            <a:off x="4669042" y="295275"/>
            <a:ext cx="4229100" cy="177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84">
            <a:extLst>
              <a:ext uri="{FF2B5EF4-FFF2-40B4-BE49-F238E27FC236}">
                <a16:creationId xmlns:a16="http://schemas.microsoft.com/office/drawing/2014/main" id="{EC2D1355-6646-493F-A770-4655230A04B0}"/>
              </a:ext>
            </a:extLst>
          </p:cNvPr>
          <p:cNvSpPr txBox="1">
            <a:spLocks noChangeArrowheads="1"/>
          </p:cNvSpPr>
          <p:nvPr/>
        </p:nvSpPr>
        <p:spPr bwMode="auto">
          <a:xfrm>
            <a:off x="4669042" y="29527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85">
            <a:extLst>
              <a:ext uri="{FF2B5EF4-FFF2-40B4-BE49-F238E27FC236}">
                <a16:creationId xmlns:a16="http://schemas.microsoft.com/office/drawing/2014/main" id="{D3099484-38EB-4A3C-9673-8541BDF19D4A}"/>
              </a:ext>
            </a:extLst>
          </p:cNvPr>
          <p:cNvSpPr txBox="1">
            <a:spLocks noChangeArrowheads="1"/>
          </p:cNvSpPr>
          <p:nvPr/>
        </p:nvSpPr>
        <p:spPr bwMode="auto">
          <a:xfrm>
            <a:off x="4669042" y="92392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86">
            <a:extLst>
              <a:ext uri="{FF2B5EF4-FFF2-40B4-BE49-F238E27FC236}">
                <a16:creationId xmlns:a16="http://schemas.microsoft.com/office/drawing/2014/main" id="{A844685D-B972-47AB-B7E8-1A0A8F81F7A8}"/>
              </a:ext>
            </a:extLst>
          </p:cNvPr>
          <p:cNvSpPr txBox="1">
            <a:spLocks noChangeArrowheads="1"/>
          </p:cNvSpPr>
          <p:nvPr/>
        </p:nvSpPr>
        <p:spPr bwMode="auto">
          <a:xfrm>
            <a:off x="5443742" y="-47625"/>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87">
            <a:extLst>
              <a:ext uri="{FF2B5EF4-FFF2-40B4-BE49-F238E27FC236}">
                <a16:creationId xmlns:a16="http://schemas.microsoft.com/office/drawing/2014/main" id="{1F158CDC-7C88-446D-8BA6-2A7139BEAB2C}"/>
              </a:ext>
            </a:extLst>
          </p:cNvPr>
          <p:cNvSpPr txBox="1">
            <a:spLocks noChangeArrowheads="1"/>
          </p:cNvSpPr>
          <p:nvPr/>
        </p:nvSpPr>
        <p:spPr bwMode="auto">
          <a:xfrm>
            <a:off x="6589917" y="-47625"/>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88">
            <a:extLst>
              <a:ext uri="{FF2B5EF4-FFF2-40B4-BE49-F238E27FC236}">
                <a16:creationId xmlns:a16="http://schemas.microsoft.com/office/drawing/2014/main" id="{524A9FD5-C8D1-487D-92C6-2F6F956CFA2D}"/>
              </a:ext>
            </a:extLst>
          </p:cNvPr>
          <p:cNvSpPr txBox="1">
            <a:spLocks noChangeArrowheads="1"/>
          </p:cNvSpPr>
          <p:nvPr/>
        </p:nvSpPr>
        <p:spPr bwMode="auto">
          <a:xfrm>
            <a:off x="7855154" y="-47625"/>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9">
            <a:extLst>
              <a:ext uri="{FF2B5EF4-FFF2-40B4-BE49-F238E27FC236}">
                <a16:creationId xmlns:a16="http://schemas.microsoft.com/office/drawing/2014/main" id="{9557B2FF-C0CC-40B9-801D-C95A134112B3}"/>
              </a:ext>
            </a:extLst>
          </p:cNvPr>
          <p:cNvSpPr txBox="1">
            <a:spLocks noChangeArrowheads="1"/>
          </p:cNvSpPr>
          <p:nvPr/>
        </p:nvSpPr>
        <p:spPr bwMode="auto">
          <a:xfrm>
            <a:off x="7697992" y="752475"/>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0">
            <a:extLst>
              <a:ext uri="{FF2B5EF4-FFF2-40B4-BE49-F238E27FC236}">
                <a16:creationId xmlns:a16="http://schemas.microsoft.com/office/drawing/2014/main" id="{417ED4EE-E6BD-4DA2-AE4F-C3D0E0403E1E}"/>
              </a:ext>
            </a:extLst>
          </p:cNvPr>
          <p:cNvSpPr txBox="1">
            <a:spLocks noChangeArrowheads="1"/>
          </p:cNvSpPr>
          <p:nvPr/>
        </p:nvSpPr>
        <p:spPr bwMode="auto">
          <a:xfrm>
            <a:off x="5354842" y="1038225"/>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1">
            <a:extLst>
              <a:ext uri="{FF2B5EF4-FFF2-40B4-BE49-F238E27FC236}">
                <a16:creationId xmlns:a16="http://schemas.microsoft.com/office/drawing/2014/main" id="{E1CD1BCD-6E99-4E61-808C-AA326A8F5791}"/>
              </a:ext>
            </a:extLst>
          </p:cNvPr>
          <p:cNvSpPr txBox="1">
            <a:spLocks noChangeArrowheads="1"/>
          </p:cNvSpPr>
          <p:nvPr/>
        </p:nvSpPr>
        <p:spPr bwMode="auto">
          <a:xfrm>
            <a:off x="6589917" y="1038225"/>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92">
            <a:extLst>
              <a:ext uri="{FF2B5EF4-FFF2-40B4-BE49-F238E27FC236}">
                <a16:creationId xmlns:a16="http://schemas.microsoft.com/office/drawing/2014/main" id="{F3174CC6-7FAA-4446-918F-654DA287561C}"/>
              </a:ext>
            </a:extLst>
          </p:cNvPr>
          <p:cNvSpPr txBox="1">
            <a:spLocks noChangeArrowheads="1"/>
          </p:cNvSpPr>
          <p:nvPr/>
        </p:nvSpPr>
        <p:spPr bwMode="auto">
          <a:xfrm>
            <a:off x="7871029" y="1038225"/>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3" name="Group 12">
            <a:extLst>
              <a:ext uri="{FF2B5EF4-FFF2-40B4-BE49-F238E27FC236}">
                <a16:creationId xmlns:a16="http://schemas.microsoft.com/office/drawing/2014/main" id="{9B849F1D-BA97-4572-9854-F77A33D33943}"/>
              </a:ext>
            </a:extLst>
          </p:cNvPr>
          <p:cNvGrpSpPr>
            <a:grpSpLocks/>
          </p:cNvGrpSpPr>
          <p:nvPr/>
        </p:nvGrpSpPr>
        <p:grpSpPr bwMode="auto">
          <a:xfrm>
            <a:off x="5443742" y="1266825"/>
            <a:ext cx="2735262" cy="228600"/>
            <a:chOff x="106434896" y="112580738"/>
            <a:chExt cx="2736410" cy="400052"/>
          </a:xfrm>
        </p:grpSpPr>
        <p:sp>
          <p:nvSpPr>
            <p:cNvPr id="14" name="Line 94">
              <a:extLst>
                <a:ext uri="{FF2B5EF4-FFF2-40B4-BE49-F238E27FC236}">
                  <a16:creationId xmlns:a16="http://schemas.microsoft.com/office/drawing/2014/main" id="{748DF52C-B323-427B-98AC-BDD9EFCA8860}"/>
                </a:ext>
              </a:extLst>
            </p:cNvPr>
            <p:cNvSpPr>
              <a:spLocks noChangeShapeType="1"/>
            </p:cNvSpPr>
            <p:nvPr/>
          </p:nvSpPr>
          <p:spPr bwMode="auto">
            <a:xfrm>
              <a:off x="106523168" y="112980788"/>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95">
              <a:extLst>
                <a:ext uri="{FF2B5EF4-FFF2-40B4-BE49-F238E27FC236}">
                  <a16:creationId xmlns:a16="http://schemas.microsoft.com/office/drawing/2014/main" id="{589911EA-B187-48EC-88B6-BE3DEACC24BE}"/>
                </a:ext>
              </a:extLst>
            </p:cNvPr>
            <p:cNvSpPr>
              <a:spLocks noChangeShapeType="1"/>
            </p:cNvSpPr>
            <p:nvPr/>
          </p:nvSpPr>
          <p:spPr bwMode="auto">
            <a:xfrm>
              <a:off x="106523168"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96">
              <a:extLst>
                <a:ext uri="{FF2B5EF4-FFF2-40B4-BE49-F238E27FC236}">
                  <a16:creationId xmlns:a16="http://schemas.microsoft.com/office/drawing/2014/main" id="{86E0C371-1A52-45A8-82C1-93FDFA512FF2}"/>
                </a:ext>
              </a:extLst>
            </p:cNvPr>
            <p:cNvSpPr>
              <a:spLocks noChangeShapeType="1"/>
            </p:cNvSpPr>
            <p:nvPr/>
          </p:nvSpPr>
          <p:spPr bwMode="auto">
            <a:xfrm>
              <a:off x="107803101"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97">
              <a:extLst>
                <a:ext uri="{FF2B5EF4-FFF2-40B4-BE49-F238E27FC236}">
                  <a16:creationId xmlns:a16="http://schemas.microsoft.com/office/drawing/2014/main" id="{3A70F53D-28E1-4245-943B-D39804B1B0D5}"/>
                </a:ext>
              </a:extLst>
            </p:cNvPr>
            <p:cNvSpPr>
              <a:spLocks noChangeShapeType="1"/>
            </p:cNvSpPr>
            <p:nvPr/>
          </p:nvSpPr>
          <p:spPr bwMode="auto">
            <a:xfrm>
              <a:off x="109083035"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98">
              <a:extLst>
                <a:ext uri="{FF2B5EF4-FFF2-40B4-BE49-F238E27FC236}">
                  <a16:creationId xmlns:a16="http://schemas.microsoft.com/office/drawing/2014/main" id="{4AB723C7-5CD1-40CB-8C09-89CE35FA55A4}"/>
                </a:ext>
              </a:extLst>
            </p:cNvPr>
            <p:cNvSpPr>
              <a:spLocks noChangeShapeType="1"/>
            </p:cNvSpPr>
            <p:nvPr/>
          </p:nvSpPr>
          <p:spPr bwMode="auto">
            <a:xfrm>
              <a:off x="106434896" y="1125807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99">
              <a:extLst>
                <a:ext uri="{FF2B5EF4-FFF2-40B4-BE49-F238E27FC236}">
                  <a16:creationId xmlns:a16="http://schemas.microsoft.com/office/drawing/2014/main" id="{9B45B75C-32C6-4C63-AEB1-D71E23426DBB}"/>
                </a:ext>
              </a:extLst>
            </p:cNvPr>
            <p:cNvSpPr>
              <a:spLocks noChangeShapeType="1"/>
            </p:cNvSpPr>
            <p:nvPr/>
          </p:nvSpPr>
          <p:spPr bwMode="auto">
            <a:xfrm>
              <a:off x="107714830" y="1125807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00">
              <a:extLst>
                <a:ext uri="{FF2B5EF4-FFF2-40B4-BE49-F238E27FC236}">
                  <a16:creationId xmlns:a16="http://schemas.microsoft.com/office/drawing/2014/main" id="{3AD1C843-F336-451A-8196-A911D0602890}"/>
                </a:ext>
              </a:extLst>
            </p:cNvPr>
            <p:cNvSpPr>
              <a:spLocks noChangeShapeType="1"/>
            </p:cNvSpPr>
            <p:nvPr/>
          </p:nvSpPr>
          <p:spPr bwMode="auto">
            <a:xfrm>
              <a:off x="108994764" y="112580738"/>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21" name="Group 20">
            <a:extLst>
              <a:ext uri="{FF2B5EF4-FFF2-40B4-BE49-F238E27FC236}">
                <a16:creationId xmlns:a16="http://schemas.microsoft.com/office/drawing/2014/main" id="{C1D81AD6-ECD4-491A-A2AD-D0A43D073A53}"/>
              </a:ext>
            </a:extLst>
          </p:cNvPr>
          <p:cNvGrpSpPr>
            <a:grpSpLocks/>
          </p:cNvGrpSpPr>
          <p:nvPr/>
        </p:nvGrpSpPr>
        <p:grpSpPr bwMode="auto">
          <a:xfrm>
            <a:off x="5443742" y="466725"/>
            <a:ext cx="2735262" cy="228600"/>
            <a:chOff x="106434896" y="111552038"/>
            <a:chExt cx="2736410" cy="400052"/>
          </a:xfrm>
        </p:grpSpPr>
        <p:sp>
          <p:nvSpPr>
            <p:cNvPr id="22" name="Line 102">
              <a:extLst>
                <a:ext uri="{FF2B5EF4-FFF2-40B4-BE49-F238E27FC236}">
                  <a16:creationId xmlns:a16="http://schemas.microsoft.com/office/drawing/2014/main" id="{DA2CD85D-0B54-44DD-B8F7-D2E085DC0C9B}"/>
                </a:ext>
              </a:extLst>
            </p:cNvPr>
            <p:cNvSpPr>
              <a:spLocks noChangeShapeType="1"/>
            </p:cNvSpPr>
            <p:nvPr/>
          </p:nvSpPr>
          <p:spPr bwMode="auto">
            <a:xfrm>
              <a:off x="106523168" y="111952088"/>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103">
              <a:extLst>
                <a:ext uri="{FF2B5EF4-FFF2-40B4-BE49-F238E27FC236}">
                  <a16:creationId xmlns:a16="http://schemas.microsoft.com/office/drawing/2014/main" id="{76BB324F-D3EA-4DB2-A0C1-0BF98E98E503}"/>
                </a:ext>
              </a:extLst>
            </p:cNvPr>
            <p:cNvSpPr>
              <a:spLocks noChangeShapeType="1"/>
            </p:cNvSpPr>
            <p:nvPr/>
          </p:nvSpPr>
          <p:spPr bwMode="auto">
            <a:xfrm>
              <a:off x="106523168"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104">
              <a:extLst>
                <a:ext uri="{FF2B5EF4-FFF2-40B4-BE49-F238E27FC236}">
                  <a16:creationId xmlns:a16="http://schemas.microsoft.com/office/drawing/2014/main" id="{233B9DFA-3D32-4137-8932-4318DA936704}"/>
                </a:ext>
              </a:extLst>
            </p:cNvPr>
            <p:cNvSpPr>
              <a:spLocks noChangeShapeType="1"/>
            </p:cNvSpPr>
            <p:nvPr/>
          </p:nvSpPr>
          <p:spPr bwMode="auto">
            <a:xfrm>
              <a:off x="107803101"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105">
              <a:extLst>
                <a:ext uri="{FF2B5EF4-FFF2-40B4-BE49-F238E27FC236}">
                  <a16:creationId xmlns:a16="http://schemas.microsoft.com/office/drawing/2014/main" id="{67B0AACB-2E10-4604-9CB3-F347E60A13BD}"/>
                </a:ext>
              </a:extLst>
            </p:cNvPr>
            <p:cNvSpPr>
              <a:spLocks noChangeShapeType="1"/>
            </p:cNvSpPr>
            <p:nvPr/>
          </p:nvSpPr>
          <p:spPr bwMode="auto">
            <a:xfrm>
              <a:off x="109083035"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106">
              <a:extLst>
                <a:ext uri="{FF2B5EF4-FFF2-40B4-BE49-F238E27FC236}">
                  <a16:creationId xmlns:a16="http://schemas.microsoft.com/office/drawing/2014/main" id="{6B3E8FA9-7CB4-46C7-A485-CFDF3126E42B}"/>
                </a:ext>
              </a:extLst>
            </p:cNvPr>
            <p:cNvSpPr>
              <a:spLocks noChangeShapeType="1"/>
            </p:cNvSpPr>
            <p:nvPr/>
          </p:nvSpPr>
          <p:spPr bwMode="auto">
            <a:xfrm>
              <a:off x="106434896" y="1115520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07">
              <a:extLst>
                <a:ext uri="{FF2B5EF4-FFF2-40B4-BE49-F238E27FC236}">
                  <a16:creationId xmlns:a16="http://schemas.microsoft.com/office/drawing/2014/main" id="{B93FA81A-312C-435B-A11A-62D135B4DB55}"/>
                </a:ext>
              </a:extLst>
            </p:cNvPr>
            <p:cNvSpPr>
              <a:spLocks noChangeShapeType="1"/>
            </p:cNvSpPr>
            <p:nvPr/>
          </p:nvSpPr>
          <p:spPr bwMode="auto">
            <a:xfrm>
              <a:off x="108994764" y="111552038"/>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108">
              <a:extLst>
                <a:ext uri="{FF2B5EF4-FFF2-40B4-BE49-F238E27FC236}">
                  <a16:creationId xmlns:a16="http://schemas.microsoft.com/office/drawing/2014/main" id="{F45F400F-9AF6-4199-9DD9-B33DB1DE573C}"/>
                </a:ext>
              </a:extLst>
            </p:cNvPr>
            <p:cNvSpPr>
              <a:spLocks noChangeShapeType="1"/>
            </p:cNvSpPr>
            <p:nvPr/>
          </p:nvSpPr>
          <p:spPr bwMode="auto">
            <a:xfrm>
              <a:off x="107714830" y="1115520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9" name="Text Box 109">
            <a:extLst>
              <a:ext uri="{FF2B5EF4-FFF2-40B4-BE49-F238E27FC236}">
                <a16:creationId xmlns:a16="http://schemas.microsoft.com/office/drawing/2014/main" id="{E10E93A2-B47B-4CF2-911B-635E2DE9119C}"/>
              </a:ext>
            </a:extLst>
          </p:cNvPr>
          <p:cNvSpPr txBox="1">
            <a:spLocks noChangeArrowheads="1"/>
          </p:cNvSpPr>
          <p:nvPr/>
        </p:nvSpPr>
        <p:spPr bwMode="auto">
          <a:xfrm>
            <a:off x="7755142" y="1552575"/>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110">
            <a:extLst>
              <a:ext uri="{FF2B5EF4-FFF2-40B4-BE49-F238E27FC236}">
                <a16:creationId xmlns:a16="http://schemas.microsoft.com/office/drawing/2014/main" id="{B91CF7D2-33EA-46A3-AAFB-C700A5E34C19}"/>
              </a:ext>
            </a:extLst>
          </p:cNvPr>
          <p:cNvSpPr>
            <a:spLocks noChangeShapeType="1"/>
          </p:cNvSpPr>
          <p:nvPr/>
        </p:nvSpPr>
        <p:spPr bwMode="auto">
          <a:xfrm>
            <a:off x="8326642" y="1495425"/>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11">
            <a:extLst>
              <a:ext uri="{FF2B5EF4-FFF2-40B4-BE49-F238E27FC236}">
                <a16:creationId xmlns:a16="http://schemas.microsoft.com/office/drawing/2014/main" id="{7F8B32B7-4CDD-40AB-9C9C-09466EFD1B00}"/>
              </a:ext>
            </a:extLst>
          </p:cNvPr>
          <p:cNvSpPr>
            <a:spLocks noChangeShapeType="1"/>
          </p:cNvSpPr>
          <p:nvPr/>
        </p:nvSpPr>
        <p:spPr bwMode="auto">
          <a:xfrm flipV="1">
            <a:off x="8383792" y="523875"/>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112">
            <a:extLst>
              <a:ext uri="{FF2B5EF4-FFF2-40B4-BE49-F238E27FC236}">
                <a16:creationId xmlns:a16="http://schemas.microsoft.com/office/drawing/2014/main" id="{CDAA628C-D721-4F70-9ADB-77F9737C890F}"/>
              </a:ext>
            </a:extLst>
          </p:cNvPr>
          <p:cNvSpPr txBox="1">
            <a:spLocks noChangeArrowheads="1"/>
          </p:cNvSpPr>
          <p:nvPr/>
        </p:nvSpPr>
        <p:spPr bwMode="auto">
          <a:xfrm>
            <a:off x="4664279" y="2057400"/>
            <a:ext cx="68580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Text Box 113">
            <a:extLst>
              <a:ext uri="{FF2B5EF4-FFF2-40B4-BE49-F238E27FC236}">
                <a16:creationId xmlns:a16="http://schemas.microsoft.com/office/drawing/2014/main" id="{32903F79-7875-4B9A-B6A0-2FC56CFAC088}"/>
              </a:ext>
            </a:extLst>
          </p:cNvPr>
          <p:cNvSpPr txBox="1">
            <a:spLocks noChangeArrowheads="1"/>
          </p:cNvSpPr>
          <p:nvPr/>
        </p:nvSpPr>
        <p:spPr bwMode="auto">
          <a:xfrm>
            <a:off x="4664279" y="40005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114">
            <a:extLst>
              <a:ext uri="{FF2B5EF4-FFF2-40B4-BE49-F238E27FC236}">
                <a16:creationId xmlns:a16="http://schemas.microsoft.com/office/drawing/2014/main" id="{D3C05355-BD9A-4925-A394-88478E658C3A}"/>
              </a:ext>
            </a:extLst>
          </p:cNvPr>
          <p:cNvSpPr txBox="1">
            <a:spLocks noChangeArrowheads="1"/>
          </p:cNvSpPr>
          <p:nvPr/>
        </p:nvSpPr>
        <p:spPr bwMode="auto">
          <a:xfrm>
            <a:off x="5350079" y="3829050"/>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Text Box 115">
            <a:extLst>
              <a:ext uri="{FF2B5EF4-FFF2-40B4-BE49-F238E27FC236}">
                <a16:creationId xmlns:a16="http://schemas.microsoft.com/office/drawing/2014/main" id="{3A107F12-E219-4C46-9BD3-BB102C1E9E52}"/>
              </a:ext>
            </a:extLst>
          </p:cNvPr>
          <p:cNvSpPr txBox="1">
            <a:spLocks noChangeArrowheads="1"/>
          </p:cNvSpPr>
          <p:nvPr/>
        </p:nvSpPr>
        <p:spPr bwMode="auto">
          <a:xfrm>
            <a:off x="7821816" y="3753050"/>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Text Box 116">
            <a:extLst>
              <a:ext uri="{FF2B5EF4-FFF2-40B4-BE49-F238E27FC236}">
                <a16:creationId xmlns:a16="http://schemas.microsoft.com/office/drawing/2014/main" id="{44321F69-15F6-46C0-ADDE-13ABACB642ED}"/>
              </a:ext>
            </a:extLst>
          </p:cNvPr>
          <p:cNvSpPr txBox="1">
            <a:spLocks noChangeArrowheads="1"/>
          </p:cNvSpPr>
          <p:nvPr/>
        </p:nvSpPr>
        <p:spPr bwMode="auto">
          <a:xfrm>
            <a:off x="7236029" y="4629150"/>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117">
            <a:extLst>
              <a:ext uri="{FF2B5EF4-FFF2-40B4-BE49-F238E27FC236}">
                <a16:creationId xmlns:a16="http://schemas.microsoft.com/office/drawing/2014/main" id="{997D8CC1-ABDC-4994-8DDD-084C7015F779}"/>
              </a:ext>
            </a:extLst>
          </p:cNvPr>
          <p:cNvSpPr txBox="1">
            <a:spLocks noChangeArrowheads="1"/>
          </p:cNvSpPr>
          <p:nvPr/>
        </p:nvSpPr>
        <p:spPr bwMode="auto">
          <a:xfrm rot="-513670">
            <a:off x="8266316" y="4070350"/>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118">
            <a:extLst>
              <a:ext uri="{FF2B5EF4-FFF2-40B4-BE49-F238E27FC236}">
                <a16:creationId xmlns:a16="http://schemas.microsoft.com/office/drawing/2014/main" id="{266A6101-34EC-44DB-8321-5F90007E96F4}"/>
              </a:ext>
            </a:extLst>
          </p:cNvPr>
          <p:cNvSpPr txBox="1">
            <a:spLocks noChangeArrowheads="1"/>
          </p:cNvSpPr>
          <p:nvPr/>
        </p:nvSpPr>
        <p:spPr bwMode="auto">
          <a:xfrm>
            <a:off x="9190241" y="4000500"/>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119">
            <a:extLst>
              <a:ext uri="{FF2B5EF4-FFF2-40B4-BE49-F238E27FC236}">
                <a16:creationId xmlns:a16="http://schemas.microsoft.com/office/drawing/2014/main" id="{832CC335-6BB3-4913-A87B-BF6103A80DD4}"/>
              </a:ext>
            </a:extLst>
          </p:cNvPr>
          <p:cNvSpPr txBox="1">
            <a:spLocks noChangeArrowheads="1"/>
          </p:cNvSpPr>
          <p:nvPr/>
        </p:nvSpPr>
        <p:spPr bwMode="auto">
          <a:xfrm>
            <a:off x="10949191" y="3771900"/>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AutoShape 120">
            <a:extLst>
              <a:ext uri="{FF2B5EF4-FFF2-40B4-BE49-F238E27FC236}">
                <a16:creationId xmlns:a16="http://schemas.microsoft.com/office/drawing/2014/main" id="{CEC269C5-7574-4AAF-872B-0BD6EE59DC01}"/>
              </a:ext>
            </a:extLst>
          </p:cNvPr>
          <p:cNvSpPr>
            <a:spLocks/>
          </p:cNvSpPr>
          <p:nvPr/>
        </p:nvSpPr>
        <p:spPr bwMode="auto">
          <a:xfrm rot="5400000">
            <a:off x="6750254" y="24288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21">
            <a:extLst>
              <a:ext uri="{FF2B5EF4-FFF2-40B4-BE49-F238E27FC236}">
                <a16:creationId xmlns:a16="http://schemas.microsoft.com/office/drawing/2014/main" id="{FDCDE928-ED36-4B58-A476-2C3D707AA741}"/>
              </a:ext>
            </a:extLst>
          </p:cNvPr>
          <p:cNvSpPr txBox="1">
            <a:spLocks noChangeArrowheads="1"/>
          </p:cNvSpPr>
          <p:nvPr/>
        </p:nvSpPr>
        <p:spPr bwMode="auto">
          <a:xfrm>
            <a:off x="6207329" y="36576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AutoShape 122">
            <a:extLst>
              <a:ext uri="{FF2B5EF4-FFF2-40B4-BE49-F238E27FC236}">
                <a16:creationId xmlns:a16="http://schemas.microsoft.com/office/drawing/2014/main" id="{55BE14A5-C4ED-46EA-9602-36C193692524}"/>
              </a:ext>
            </a:extLst>
          </p:cNvPr>
          <p:cNvSpPr>
            <a:spLocks/>
          </p:cNvSpPr>
          <p:nvPr/>
        </p:nvSpPr>
        <p:spPr bwMode="auto">
          <a:xfrm rot="5400000">
            <a:off x="10322129" y="268605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23">
            <a:extLst>
              <a:ext uri="{FF2B5EF4-FFF2-40B4-BE49-F238E27FC236}">
                <a16:creationId xmlns:a16="http://schemas.microsoft.com/office/drawing/2014/main" id="{06B4006B-3134-4CE2-BEBD-391E6B5C8D84}"/>
              </a:ext>
            </a:extLst>
          </p:cNvPr>
          <p:cNvSpPr txBox="1">
            <a:spLocks noChangeArrowheads="1"/>
          </p:cNvSpPr>
          <p:nvPr/>
        </p:nvSpPr>
        <p:spPr bwMode="auto">
          <a:xfrm>
            <a:off x="9807779" y="3657600"/>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124">
            <a:extLst>
              <a:ext uri="{FF2B5EF4-FFF2-40B4-BE49-F238E27FC236}">
                <a16:creationId xmlns:a16="http://schemas.microsoft.com/office/drawing/2014/main" id="{83DCC47A-C27A-4938-80FE-D0EC06D3F77E}"/>
              </a:ext>
            </a:extLst>
          </p:cNvPr>
          <p:cNvSpPr>
            <a:spLocks noChangeShapeType="1"/>
          </p:cNvSpPr>
          <p:nvPr/>
        </p:nvSpPr>
        <p:spPr bwMode="auto">
          <a:xfrm>
            <a:off x="5526291" y="4572000"/>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125">
            <a:extLst>
              <a:ext uri="{FF2B5EF4-FFF2-40B4-BE49-F238E27FC236}">
                <a16:creationId xmlns:a16="http://schemas.microsoft.com/office/drawing/2014/main" id="{AFDF3455-A5DA-4A95-AD7F-AB1451243FF0}"/>
              </a:ext>
            </a:extLst>
          </p:cNvPr>
          <p:cNvSpPr>
            <a:spLocks noChangeShapeType="1"/>
          </p:cNvSpPr>
          <p:nvPr/>
        </p:nvSpPr>
        <p:spPr bwMode="auto">
          <a:xfrm>
            <a:off x="5526291"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26">
            <a:extLst>
              <a:ext uri="{FF2B5EF4-FFF2-40B4-BE49-F238E27FC236}">
                <a16:creationId xmlns:a16="http://schemas.microsoft.com/office/drawing/2014/main" id="{D5764694-F6CF-4806-A401-A6376E4F4C38}"/>
              </a:ext>
            </a:extLst>
          </p:cNvPr>
          <p:cNvSpPr>
            <a:spLocks noChangeShapeType="1"/>
          </p:cNvSpPr>
          <p:nvPr/>
        </p:nvSpPr>
        <p:spPr bwMode="auto">
          <a:xfrm>
            <a:off x="8086929"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27">
            <a:extLst>
              <a:ext uri="{FF2B5EF4-FFF2-40B4-BE49-F238E27FC236}">
                <a16:creationId xmlns:a16="http://schemas.microsoft.com/office/drawing/2014/main" id="{DF1844CC-772B-452A-B94D-91C8252C1E40}"/>
              </a:ext>
            </a:extLst>
          </p:cNvPr>
          <p:cNvSpPr>
            <a:spLocks noChangeShapeType="1"/>
          </p:cNvSpPr>
          <p:nvPr/>
        </p:nvSpPr>
        <p:spPr bwMode="auto">
          <a:xfrm>
            <a:off x="5438979" y="43434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128">
            <a:extLst>
              <a:ext uri="{FF2B5EF4-FFF2-40B4-BE49-F238E27FC236}">
                <a16:creationId xmlns:a16="http://schemas.microsoft.com/office/drawing/2014/main" id="{215D6AC0-9161-41C5-B7D5-16A75BA951C8}"/>
              </a:ext>
            </a:extLst>
          </p:cNvPr>
          <p:cNvSpPr>
            <a:spLocks noChangeShapeType="1"/>
          </p:cNvSpPr>
          <p:nvPr/>
        </p:nvSpPr>
        <p:spPr bwMode="auto">
          <a:xfrm>
            <a:off x="7998029" y="43434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29">
            <a:extLst>
              <a:ext uri="{FF2B5EF4-FFF2-40B4-BE49-F238E27FC236}">
                <a16:creationId xmlns:a16="http://schemas.microsoft.com/office/drawing/2014/main" id="{02A442C7-3A4B-47C4-97D1-4F3A4B218C10}"/>
              </a:ext>
            </a:extLst>
          </p:cNvPr>
          <p:cNvSpPr>
            <a:spLocks noChangeShapeType="1"/>
          </p:cNvSpPr>
          <p:nvPr/>
        </p:nvSpPr>
        <p:spPr bwMode="auto">
          <a:xfrm>
            <a:off x="9498216"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130">
            <a:extLst>
              <a:ext uri="{FF2B5EF4-FFF2-40B4-BE49-F238E27FC236}">
                <a16:creationId xmlns:a16="http://schemas.microsoft.com/office/drawing/2014/main" id="{31A5C9AA-ADF7-4C3C-B870-33C4D8D8D4D9}"/>
              </a:ext>
            </a:extLst>
          </p:cNvPr>
          <p:cNvSpPr>
            <a:spLocks noChangeShapeType="1"/>
          </p:cNvSpPr>
          <p:nvPr/>
        </p:nvSpPr>
        <p:spPr bwMode="auto">
          <a:xfrm>
            <a:off x="9410904" y="43434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131">
            <a:extLst>
              <a:ext uri="{FF2B5EF4-FFF2-40B4-BE49-F238E27FC236}">
                <a16:creationId xmlns:a16="http://schemas.microsoft.com/office/drawing/2014/main" id="{ADE1ACD1-20DB-4C33-8776-AB23DB76D4EC}"/>
              </a:ext>
            </a:extLst>
          </p:cNvPr>
          <p:cNvSpPr>
            <a:spLocks noChangeShapeType="1"/>
          </p:cNvSpPr>
          <p:nvPr/>
        </p:nvSpPr>
        <p:spPr bwMode="auto">
          <a:xfrm>
            <a:off x="11257166"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132">
            <a:extLst>
              <a:ext uri="{FF2B5EF4-FFF2-40B4-BE49-F238E27FC236}">
                <a16:creationId xmlns:a16="http://schemas.microsoft.com/office/drawing/2014/main" id="{C41DB41E-9A51-4AD1-A576-BB2265A92EB6}"/>
              </a:ext>
            </a:extLst>
          </p:cNvPr>
          <p:cNvSpPr>
            <a:spLocks noChangeShapeType="1"/>
          </p:cNvSpPr>
          <p:nvPr/>
        </p:nvSpPr>
        <p:spPr bwMode="auto">
          <a:xfrm>
            <a:off x="11169854" y="43434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33">
            <a:extLst>
              <a:ext uri="{FF2B5EF4-FFF2-40B4-BE49-F238E27FC236}">
                <a16:creationId xmlns:a16="http://schemas.microsoft.com/office/drawing/2014/main" id="{02506520-D4F0-425A-B35D-0B54F0815652}"/>
              </a:ext>
            </a:extLst>
          </p:cNvPr>
          <p:cNvSpPr txBox="1">
            <a:spLocks noChangeArrowheads="1"/>
          </p:cNvSpPr>
          <p:nvPr/>
        </p:nvSpPr>
        <p:spPr bwMode="auto">
          <a:xfrm>
            <a:off x="9807779" y="42291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134">
            <a:extLst>
              <a:ext uri="{FF2B5EF4-FFF2-40B4-BE49-F238E27FC236}">
                <a16:creationId xmlns:a16="http://schemas.microsoft.com/office/drawing/2014/main" id="{38FEE502-D85C-4808-A8B9-9FB9B8F81A4F}"/>
              </a:ext>
            </a:extLst>
          </p:cNvPr>
          <p:cNvSpPr>
            <a:spLocks noChangeShapeType="1"/>
          </p:cNvSpPr>
          <p:nvPr/>
        </p:nvSpPr>
        <p:spPr bwMode="auto">
          <a:xfrm>
            <a:off x="6093029"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135">
            <a:extLst>
              <a:ext uri="{FF2B5EF4-FFF2-40B4-BE49-F238E27FC236}">
                <a16:creationId xmlns:a16="http://schemas.microsoft.com/office/drawing/2014/main" id="{9D2B08DA-B328-49C7-BE5E-3B140B5A2EE0}"/>
              </a:ext>
            </a:extLst>
          </p:cNvPr>
          <p:cNvSpPr>
            <a:spLocks noChangeShapeType="1"/>
          </p:cNvSpPr>
          <p:nvPr/>
        </p:nvSpPr>
        <p:spPr bwMode="auto">
          <a:xfrm>
            <a:off x="6004129" y="43434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36">
            <a:extLst>
              <a:ext uri="{FF2B5EF4-FFF2-40B4-BE49-F238E27FC236}">
                <a16:creationId xmlns:a16="http://schemas.microsoft.com/office/drawing/2014/main" id="{1387BB4F-4B4A-4C24-8AD9-547D1757F67E}"/>
              </a:ext>
            </a:extLst>
          </p:cNvPr>
          <p:cNvSpPr txBox="1">
            <a:spLocks noChangeArrowheads="1"/>
          </p:cNvSpPr>
          <p:nvPr/>
        </p:nvSpPr>
        <p:spPr bwMode="auto">
          <a:xfrm>
            <a:off x="5864429" y="3886200"/>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137">
            <a:extLst>
              <a:ext uri="{FF2B5EF4-FFF2-40B4-BE49-F238E27FC236}">
                <a16:creationId xmlns:a16="http://schemas.microsoft.com/office/drawing/2014/main" id="{93F470E4-2338-44F6-9746-C2F824987E30}"/>
              </a:ext>
            </a:extLst>
          </p:cNvPr>
          <p:cNvSpPr txBox="1">
            <a:spLocks noChangeArrowheads="1"/>
          </p:cNvSpPr>
          <p:nvPr/>
        </p:nvSpPr>
        <p:spPr bwMode="auto">
          <a:xfrm>
            <a:off x="5635829" y="4629150"/>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138">
            <a:extLst>
              <a:ext uri="{FF2B5EF4-FFF2-40B4-BE49-F238E27FC236}">
                <a16:creationId xmlns:a16="http://schemas.microsoft.com/office/drawing/2014/main" id="{CDA01770-DDB8-43E7-AB84-5E5E7EDF7A75}"/>
              </a:ext>
            </a:extLst>
          </p:cNvPr>
          <p:cNvSpPr txBox="1">
            <a:spLocks noChangeArrowheads="1"/>
          </p:cNvSpPr>
          <p:nvPr/>
        </p:nvSpPr>
        <p:spPr bwMode="auto">
          <a:xfrm>
            <a:off x="7521779" y="41148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139">
            <a:extLst>
              <a:ext uri="{FF2B5EF4-FFF2-40B4-BE49-F238E27FC236}">
                <a16:creationId xmlns:a16="http://schemas.microsoft.com/office/drawing/2014/main" id="{74318D85-8987-42F1-B869-3C2C174F737F}"/>
              </a:ext>
            </a:extLst>
          </p:cNvPr>
          <p:cNvSpPr>
            <a:spLocks noChangeShapeType="1"/>
          </p:cNvSpPr>
          <p:nvPr/>
        </p:nvSpPr>
        <p:spPr bwMode="auto">
          <a:xfrm>
            <a:off x="7659891"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140">
            <a:extLst>
              <a:ext uri="{FF2B5EF4-FFF2-40B4-BE49-F238E27FC236}">
                <a16:creationId xmlns:a16="http://schemas.microsoft.com/office/drawing/2014/main" id="{78B6CE6E-D838-4F7E-9E20-CE4865D4797F}"/>
              </a:ext>
            </a:extLst>
          </p:cNvPr>
          <p:cNvSpPr>
            <a:spLocks noChangeShapeType="1"/>
          </p:cNvSpPr>
          <p:nvPr/>
        </p:nvSpPr>
        <p:spPr bwMode="auto">
          <a:xfrm>
            <a:off x="7570991" y="4343400"/>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41">
            <a:extLst>
              <a:ext uri="{FF2B5EF4-FFF2-40B4-BE49-F238E27FC236}">
                <a16:creationId xmlns:a16="http://schemas.microsoft.com/office/drawing/2014/main" id="{46B26F87-C9FA-4B61-AA13-4E2ADD59DFE3}"/>
              </a:ext>
            </a:extLst>
          </p:cNvPr>
          <p:cNvSpPr txBox="1">
            <a:spLocks noChangeArrowheads="1"/>
          </p:cNvSpPr>
          <p:nvPr/>
        </p:nvSpPr>
        <p:spPr bwMode="auto">
          <a:xfrm>
            <a:off x="7269366" y="41148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142">
            <a:extLst>
              <a:ext uri="{FF2B5EF4-FFF2-40B4-BE49-F238E27FC236}">
                <a16:creationId xmlns:a16="http://schemas.microsoft.com/office/drawing/2014/main" id="{3910F104-9DD0-450D-8137-D087B2BD6E49}"/>
              </a:ext>
            </a:extLst>
          </p:cNvPr>
          <p:cNvSpPr>
            <a:spLocks noChangeShapeType="1"/>
          </p:cNvSpPr>
          <p:nvPr/>
        </p:nvSpPr>
        <p:spPr bwMode="auto">
          <a:xfrm>
            <a:off x="7407479"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143">
            <a:extLst>
              <a:ext uri="{FF2B5EF4-FFF2-40B4-BE49-F238E27FC236}">
                <a16:creationId xmlns:a16="http://schemas.microsoft.com/office/drawing/2014/main" id="{7292F59A-A3E1-488E-A28A-C1FFA40FBD6A}"/>
              </a:ext>
            </a:extLst>
          </p:cNvPr>
          <p:cNvSpPr>
            <a:spLocks noChangeShapeType="1"/>
          </p:cNvSpPr>
          <p:nvPr/>
        </p:nvSpPr>
        <p:spPr bwMode="auto">
          <a:xfrm>
            <a:off x="7318579" y="43434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44">
            <a:extLst>
              <a:ext uri="{FF2B5EF4-FFF2-40B4-BE49-F238E27FC236}">
                <a16:creationId xmlns:a16="http://schemas.microsoft.com/office/drawing/2014/main" id="{42412ED2-1430-4802-9DC8-8BAC62A440A5}"/>
              </a:ext>
            </a:extLst>
          </p:cNvPr>
          <p:cNvSpPr txBox="1">
            <a:spLocks noChangeArrowheads="1"/>
          </p:cNvSpPr>
          <p:nvPr/>
        </p:nvSpPr>
        <p:spPr bwMode="auto">
          <a:xfrm>
            <a:off x="7121729" y="3886200"/>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145">
            <a:extLst>
              <a:ext uri="{FF2B5EF4-FFF2-40B4-BE49-F238E27FC236}">
                <a16:creationId xmlns:a16="http://schemas.microsoft.com/office/drawing/2014/main" id="{2F3E3F5A-136F-4544-ADC8-4D6FFE0FFCDA}"/>
              </a:ext>
            </a:extLst>
          </p:cNvPr>
          <p:cNvSpPr txBox="1">
            <a:spLocks noChangeArrowheads="1"/>
          </p:cNvSpPr>
          <p:nvPr/>
        </p:nvSpPr>
        <p:spPr bwMode="auto">
          <a:xfrm>
            <a:off x="7921829" y="40576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146">
            <a:extLst>
              <a:ext uri="{FF2B5EF4-FFF2-40B4-BE49-F238E27FC236}">
                <a16:creationId xmlns:a16="http://schemas.microsoft.com/office/drawing/2014/main" id="{7584975A-2BBF-4E9E-9C79-705BB30FF5E7}"/>
              </a:ext>
            </a:extLst>
          </p:cNvPr>
          <p:cNvSpPr txBox="1">
            <a:spLocks noChangeArrowheads="1"/>
          </p:cNvSpPr>
          <p:nvPr/>
        </p:nvSpPr>
        <p:spPr bwMode="auto">
          <a:xfrm>
            <a:off x="7864679" y="457200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147">
            <a:extLst>
              <a:ext uri="{FF2B5EF4-FFF2-40B4-BE49-F238E27FC236}">
                <a16:creationId xmlns:a16="http://schemas.microsoft.com/office/drawing/2014/main" id="{2057BE68-A136-47A0-9A68-F4EF62542FA2}"/>
              </a:ext>
            </a:extLst>
          </p:cNvPr>
          <p:cNvSpPr txBox="1">
            <a:spLocks noChangeArrowheads="1"/>
          </p:cNvSpPr>
          <p:nvPr/>
        </p:nvSpPr>
        <p:spPr bwMode="auto">
          <a:xfrm>
            <a:off x="4664279" y="24003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148">
            <a:extLst>
              <a:ext uri="{FF2B5EF4-FFF2-40B4-BE49-F238E27FC236}">
                <a16:creationId xmlns:a16="http://schemas.microsoft.com/office/drawing/2014/main" id="{D51091DE-8401-4267-BD38-D7FFD369E8C9}"/>
              </a:ext>
            </a:extLst>
          </p:cNvPr>
          <p:cNvSpPr txBox="1">
            <a:spLocks noChangeArrowheads="1"/>
          </p:cNvSpPr>
          <p:nvPr/>
        </p:nvSpPr>
        <p:spPr bwMode="auto">
          <a:xfrm>
            <a:off x="5350079" y="2228850"/>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149">
            <a:extLst>
              <a:ext uri="{FF2B5EF4-FFF2-40B4-BE49-F238E27FC236}">
                <a16:creationId xmlns:a16="http://schemas.microsoft.com/office/drawing/2014/main" id="{055E8F62-5AE3-46F1-917C-D61287C25229}"/>
              </a:ext>
            </a:extLst>
          </p:cNvPr>
          <p:cNvSpPr txBox="1">
            <a:spLocks noChangeArrowheads="1"/>
          </p:cNvSpPr>
          <p:nvPr/>
        </p:nvSpPr>
        <p:spPr bwMode="auto">
          <a:xfrm>
            <a:off x="7821816" y="2228850"/>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150">
            <a:extLst>
              <a:ext uri="{FF2B5EF4-FFF2-40B4-BE49-F238E27FC236}">
                <a16:creationId xmlns:a16="http://schemas.microsoft.com/office/drawing/2014/main" id="{C4033E2A-B531-410B-B61A-7A1FCCEAA345}"/>
              </a:ext>
            </a:extLst>
          </p:cNvPr>
          <p:cNvSpPr txBox="1">
            <a:spLocks noChangeArrowheads="1"/>
          </p:cNvSpPr>
          <p:nvPr/>
        </p:nvSpPr>
        <p:spPr bwMode="auto">
          <a:xfrm>
            <a:off x="7578929" y="3028950"/>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151">
            <a:extLst>
              <a:ext uri="{FF2B5EF4-FFF2-40B4-BE49-F238E27FC236}">
                <a16:creationId xmlns:a16="http://schemas.microsoft.com/office/drawing/2014/main" id="{4162B14D-6889-4BB7-B244-04D2303862BD}"/>
              </a:ext>
            </a:extLst>
          </p:cNvPr>
          <p:cNvSpPr txBox="1">
            <a:spLocks noChangeArrowheads="1"/>
          </p:cNvSpPr>
          <p:nvPr/>
        </p:nvSpPr>
        <p:spPr bwMode="auto">
          <a:xfrm rot="-513670">
            <a:off x="8264729" y="2457450"/>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52">
            <a:extLst>
              <a:ext uri="{FF2B5EF4-FFF2-40B4-BE49-F238E27FC236}">
                <a16:creationId xmlns:a16="http://schemas.microsoft.com/office/drawing/2014/main" id="{4F4C41FE-2F4C-4826-BD68-7EA82252E931}"/>
              </a:ext>
            </a:extLst>
          </p:cNvPr>
          <p:cNvSpPr txBox="1">
            <a:spLocks noChangeArrowheads="1"/>
          </p:cNvSpPr>
          <p:nvPr/>
        </p:nvSpPr>
        <p:spPr bwMode="auto">
          <a:xfrm>
            <a:off x="9190241" y="2171700"/>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153">
            <a:extLst>
              <a:ext uri="{FF2B5EF4-FFF2-40B4-BE49-F238E27FC236}">
                <a16:creationId xmlns:a16="http://schemas.microsoft.com/office/drawing/2014/main" id="{74A543F4-433F-4642-B37A-D51444B958DF}"/>
              </a:ext>
            </a:extLst>
          </p:cNvPr>
          <p:cNvSpPr txBox="1">
            <a:spLocks noChangeArrowheads="1"/>
          </p:cNvSpPr>
          <p:nvPr/>
        </p:nvSpPr>
        <p:spPr bwMode="auto">
          <a:xfrm>
            <a:off x="10949191" y="2171700"/>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AutoShape 154">
            <a:extLst>
              <a:ext uri="{FF2B5EF4-FFF2-40B4-BE49-F238E27FC236}">
                <a16:creationId xmlns:a16="http://schemas.microsoft.com/office/drawing/2014/main" id="{7DC8A034-E8EE-4E81-A807-8BE43693B854}"/>
              </a:ext>
            </a:extLst>
          </p:cNvPr>
          <p:cNvSpPr>
            <a:spLocks/>
          </p:cNvSpPr>
          <p:nvPr/>
        </p:nvSpPr>
        <p:spPr bwMode="auto">
          <a:xfrm rot="5400000">
            <a:off x="6750254" y="8286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155">
            <a:extLst>
              <a:ext uri="{FF2B5EF4-FFF2-40B4-BE49-F238E27FC236}">
                <a16:creationId xmlns:a16="http://schemas.microsoft.com/office/drawing/2014/main" id="{C4D48573-D4D0-4BA7-A28F-C46EE7E0C3C2}"/>
              </a:ext>
            </a:extLst>
          </p:cNvPr>
          <p:cNvSpPr txBox="1">
            <a:spLocks noChangeArrowheads="1"/>
          </p:cNvSpPr>
          <p:nvPr/>
        </p:nvSpPr>
        <p:spPr bwMode="auto">
          <a:xfrm>
            <a:off x="6207329" y="20574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AutoShape 156">
            <a:extLst>
              <a:ext uri="{FF2B5EF4-FFF2-40B4-BE49-F238E27FC236}">
                <a16:creationId xmlns:a16="http://schemas.microsoft.com/office/drawing/2014/main" id="{3F6674E1-DACE-476C-BB9C-47B10CE95A8A}"/>
              </a:ext>
            </a:extLst>
          </p:cNvPr>
          <p:cNvSpPr>
            <a:spLocks/>
          </p:cNvSpPr>
          <p:nvPr/>
        </p:nvSpPr>
        <p:spPr bwMode="auto">
          <a:xfrm rot="5400000">
            <a:off x="10322129" y="108585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157">
            <a:extLst>
              <a:ext uri="{FF2B5EF4-FFF2-40B4-BE49-F238E27FC236}">
                <a16:creationId xmlns:a16="http://schemas.microsoft.com/office/drawing/2014/main" id="{538F1FD0-F8C2-4074-A3ED-3F9F38836A0E}"/>
              </a:ext>
            </a:extLst>
          </p:cNvPr>
          <p:cNvSpPr txBox="1">
            <a:spLocks noChangeArrowheads="1"/>
          </p:cNvSpPr>
          <p:nvPr/>
        </p:nvSpPr>
        <p:spPr bwMode="auto">
          <a:xfrm>
            <a:off x="9807779" y="2057400"/>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158">
            <a:extLst>
              <a:ext uri="{FF2B5EF4-FFF2-40B4-BE49-F238E27FC236}">
                <a16:creationId xmlns:a16="http://schemas.microsoft.com/office/drawing/2014/main" id="{81527B08-E729-4B81-9D9D-8D4842B7154B}"/>
              </a:ext>
            </a:extLst>
          </p:cNvPr>
          <p:cNvSpPr>
            <a:spLocks noChangeShapeType="1"/>
          </p:cNvSpPr>
          <p:nvPr/>
        </p:nvSpPr>
        <p:spPr bwMode="auto">
          <a:xfrm>
            <a:off x="5526291" y="2971800"/>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159">
            <a:extLst>
              <a:ext uri="{FF2B5EF4-FFF2-40B4-BE49-F238E27FC236}">
                <a16:creationId xmlns:a16="http://schemas.microsoft.com/office/drawing/2014/main" id="{F4CD091B-9B5F-4A48-A108-550640E90586}"/>
              </a:ext>
            </a:extLst>
          </p:cNvPr>
          <p:cNvSpPr>
            <a:spLocks noChangeShapeType="1"/>
          </p:cNvSpPr>
          <p:nvPr/>
        </p:nvSpPr>
        <p:spPr bwMode="auto">
          <a:xfrm>
            <a:off x="5526291" y="27432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160">
            <a:extLst>
              <a:ext uri="{FF2B5EF4-FFF2-40B4-BE49-F238E27FC236}">
                <a16:creationId xmlns:a16="http://schemas.microsoft.com/office/drawing/2014/main" id="{177BE351-B024-4D0E-BE75-A788B8216895}"/>
              </a:ext>
            </a:extLst>
          </p:cNvPr>
          <p:cNvSpPr>
            <a:spLocks noChangeShapeType="1"/>
          </p:cNvSpPr>
          <p:nvPr/>
        </p:nvSpPr>
        <p:spPr bwMode="auto">
          <a:xfrm>
            <a:off x="8086929" y="27432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161">
            <a:extLst>
              <a:ext uri="{FF2B5EF4-FFF2-40B4-BE49-F238E27FC236}">
                <a16:creationId xmlns:a16="http://schemas.microsoft.com/office/drawing/2014/main" id="{78709632-ABEE-4DF0-B99F-363ADBE2D5AE}"/>
              </a:ext>
            </a:extLst>
          </p:cNvPr>
          <p:cNvSpPr>
            <a:spLocks noChangeShapeType="1"/>
          </p:cNvSpPr>
          <p:nvPr/>
        </p:nvSpPr>
        <p:spPr bwMode="auto">
          <a:xfrm>
            <a:off x="5438979" y="27432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162">
            <a:extLst>
              <a:ext uri="{FF2B5EF4-FFF2-40B4-BE49-F238E27FC236}">
                <a16:creationId xmlns:a16="http://schemas.microsoft.com/office/drawing/2014/main" id="{8CCFFCE9-BC2D-41C8-8D33-9CE6CE569AAB}"/>
              </a:ext>
            </a:extLst>
          </p:cNvPr>
          <p:cNvSpPr>
            <a:spLocks noChangeShapeType="1"/>
          </p:cNvSpPr>
          <p:nvPr/>
        </p:nvSpPr>
        <p:spPr bwMode="auto">
          <a:xfrm>
            <a:off x="7998029" y="27432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163">
            <a:extLst>
              <a:ext uri="{FF2B5EF4-FFF2-40B4-BE49-F238E27FC236}">
                <a16:creationId xmlns:a16="http://schemas.microsoft.com/office/drawing/2014/main" id="{202E51BF-4E86-4A8E-860B-EF7C1D769CA1}"/>
              </a:ext>
            </a:extLst>
          </p:cNvPr>
          <p:cNvSpPr>
            <a:spLocks noChangeShapeType="1"/>
          </p:cNvSpPr>
          <p:nvPr/>
        </p:nvSpPr>
        <p:spPr bwMode="auto">
          <a:xfrm>
            <a:off x="9498216" y="27432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164">
            <a:extLst>
              <a:ext uri="{FF2B5EF4-FFF2-40B4-BE49-F238E27FC236}">
                <a16:creationId xmlns:a16="http://schemas.microsoft.com/office/drawing/2014/main" id="{D3C9C851-6786-4EE0-908E-5EFB69CA1121}"/>
              </a:ext>
            </a:extLst>
          </p:cNvPr>
          <p:cNvSpPr>
            <a:spLocks noChangeShapeType="1"/>
          </p:cNvSpPr>
          <p:nvPr/>
        </p:nvSpPr>
        <p:spPr bwMode="auto">
          <a:xfrm>
            <a:off x="9410904" y="27432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165">
            <a:extLst>
              <a:ext uri="{FF2B5EF4-FFF2-40B4-BE49-F238E27FC236}">
                <a16:creationId xmlns:a16="http://schemas.microsoft.com/office/drawing/2014/main" id="{B661543B-107F-494F-BCBC-D34523CDA060}"/>
              </a:ext>
            </a:extLst>
          </p:cNvPr>
          <p:cNvSpPr>
            <a:spLocks noChangeShapeType="1"/>
          </p:cNvSpPr>
          <p:nvPr/>
        </p:nvSpPr>
        <p:spPr bwMode="auto">
          <a:xfrm>
            <a:off x="11257166" y="27432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6">
            <a:extLst>
              <a:ext uri="{FF2B5EF4-FFF2-40B4-BE49-F238E27FC236}">
                <a16:creationId xmlns:a16="http://schemas.microsoft.com/office/drawing/2014/main" id="{DFAAE4B1-C26E-4649-AEC6-63E831E6F2BB}"/>
              </a:ext>
            </a:extLst>
          </p:cNvPr>
          <p:cNvSpPr>
            <a:spLocks noChangeShapeType="1"/>
          </p:cNvSpPr>
          <p:nvPr/>
        </p:nvSpPr>
        <p:spPr bwMode="auto">
          <a:xfrm>
            <a:off x="11169854" y="27432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67">
            <a:extLst>
              <a:ext uri="{FF2B5EF4-FFF2-40B4-BE49-F238E27FC236}">
                <a16:creationId xmlns:a16="http://schemas.microsoft.com/office/drawing/2014/main" id="{D5C0F085-7B9F-4FE5-8470-CEC3D83549D6}"/>
              </a:ext>
            </a:extLst>
          </p:cNvPr>
          <p:cNvSpPr txBox="1">
            <a:spLocks noChangeArrowheads="1"/>
          </p:cNvSpPr>
          <p:nvPr/>
        </p:nvSpPr>
        <p:spPr bwMode="auto">
          <a:xfrm>
            <a:off x="8379029" y="27432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168">
            <a:extLst>
              <a:ext uri="{FF2B5EF4-FFF2-40B4-BE49-F238E27FC236}">
                <a16:creationId xmlns:a16="http://schemas.microsoft.com/office/drawing/2014/main" id="{2E098E62-6D1E-41F5-8D6D-390196F22F5B}"/>
              </a:ext>
            </a:extLst>
          </p:cNvPr>
          <p:cNvSpPr>
            <a:spLocks noChangeShapeType="1"/>
          </p:cNvSpPr>
          <p:nvPr/>
        </p:nvSpPr>
        <p:spPr bwMode="auto">
          <a:xfrm>
            <a:off x="8721929" y="3028950"/>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69">
            <a:extLst>
              <a:ext uri="{FF2B5EF4-FFF2-40B4-BE49-F238E27FC236}">
                <a16:creationId xmlns:a16="http://schemas.microsoft.com/office/drawing/2014/main" id="{12E42B43-8CDE-42EE-B666-93415BB5901C}"/>
              </a:ext>
            </a:extLst>
          </p:cNvPr>
          <p:cNvSpPr txBox="1">
            <a:spLocks noChangeArrowheads="1"/>
          </p:cNvSpPr>
          <p:nvPr/>
        </p:nvSpPr>
        <p:spPr bwMode="auto">
          <a:xfrm>
            <a:off x="6207329" y="33147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170">
            <a:extLst>
              <a:ext uri="{FF2B5EF4-FFF2-40B4-BE49-F238E27FC236}">
                <a16:creationId xmlns:a16="http://schemas.microsoft.com/office/drawing/2014/main" id="{4D43883E-1F9F-49EA-83D1-1031D05C03DA}"/>
              </a:ext>
            </a:extLst>
          </p:cNvPr>
          <p:cNvSpPr txBox="1">
            <a:spLocks noChangeArrowheads="1"/>
          </p:cNvSpPr>
          <p:nvPr/>
        </p:nvSpPr>
        <p:spPr bwMode="auto">
          <a:xfrm>
            <a:off x="4664279" y="56007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171">
            <a:extLst>
              <a:ext uri="{FF2B5EF4-FFF2-40B4-BE49-F238E27FC236}">
                <a16:creationId xmlns:a16="http://schemas.microsoft.com/office/drawing/2014/main" id="{9AFF9EEA-DD2C-410F-A8F9-6ABEA0BC91A0}"/>
              </a:ext>
            </a:extLst>
          </p:cNvPr>
          <p:cNvSpPr txBox="1">
            <a:spLocks noChangeArrowheads="1"/>
          </p:cNvSpPr>
          <p:nvPr/>
        </p:nvSpPr>
        <p:spPr bwMode="auto">
          <a:xfrm>
            <a:off x="5350079" y="56007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172">
            <a:extLst>
              <a:ext uri="{FF2B5EF4-FFF2-40B4-BE49-F238E27FC236}">
                <a16:creationId xmlns:a16="http://schemas.microsoft.com/office/drawing/2014/main" id="{B63CF68D-14C4-4D78-93E5-65338921AD9F}"/>
              </a:ext>
            </a:extLst>
          </p:cNvPr>
          <p:cNvSpPr txBox="1">
            <a:spLocks noChangeArrowheads="1"/>
          </p:cNvSpPr>
          <p:nvPr/>
        </p:nvSpPr>
        <p:spPr bwMode="auto">
          <a:xfrm>
            <a:off x="9190241" y="5600700"/>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173">
            <a:extLst>
              <a:ext uri="{FF2B5EF4-FFF2-40B4-BE49-F238E27FC236}">
                <a16:creationId xmlns:a16="http://schemas.microsoft.com/office/drawing/2014/main" id="{943F777D-DD32-4852-82DA-F9C0A9F3B949}"/>
              </a:ext>
            </a:extLst>
          </p:cNvPr>
          <p:cNvSpPr txBox="1">
            <a:spLocks noChangeArrowheads="1"/>
          </p:cNvSpPr>
          <p:nvPr/>
        </p:nvSpPr>
        <p:spPr bwMode="auto">
          <a:xfrm>
            <a:off x="10949191" y="5372100"/>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AutoShape 174">
            <a:extLst>
              <a:ext uri="{FF2B5EF4-FFF2-40B4-BE49-F238E27FC236}">
                <a16:creationId xmlns:a16="http://schemas.microsoft.com/office/drawing/2014/main" id="{93433800-BAF9-4808-91EE-9EA038B1C130}"/>
              </a:ext>
            </a:extLst>
          </p:cNvPr>
          <p:cNvSpPr>
            <a:spLocks/>
          </p:cNvSpPr>
          <p:nvPr/>
        </p:nvSpPr>
        <p:spPr bwMode="auto">
          <a:xfrm rot="5400000">
            <a:off x="6750254" y="40290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175">
            <a:extLst>
              <a:ext uri="{FF2B5EF4-FFF2-40B4-BE49-F238E27FC236}">
                <a16:creationId xmlns:a16="http://schemas.microsoft.com/office/drawing/2014/main" id="{7ACFBFEE-4A73-4111-87F9-D55CAA503654}"/>
              </a:ext>
            </a:extLst>
          </p:cNvPr>
          <p:cNvSpPr txBox="1">
            <a:spLocks noChangeArrowheads="1"/>
          </p:cNvSpPr>
          <p:nvPr/>
        </p:nvSpPr>
        <p:spPr bwMode="auto">
          <a:xfrm>
            <a:off x="6207329" y="5257800"/>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176">
            <a:extLst>
              <a:ext uri="{FF2B5EF4-FFF2-40B4-BE49-F238E27FC236}">
                <a16:creationId xmlns:a16="http://schemas.microsoft.com/office/drawing/2014/main" id="{944DFC43-4CA4-4710-99AC-376DC770A52E}"/>
              </a:ext>
            </a:extLst>
          </p:cNvPr>
          <p:cNvSpPr txBox="1">
            <a:spLocks noChangeArrowheads="1"/>
          </p:cNvSpPr>
          <p:nvPr/>
        </p:nvSpPr>
        <p:spPr bwMode="auto">
          <a:xfrm>
            <a:off x="9807779" y="5314950"/>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Line 177">
            <a:extLst>
              <a:ext uri="{FF2B5EF4-FFF2-40B4-BE49-F238E27FC236}">
                <a16:creationId xmlns:a16="http://schemas.microsoft.com/office/drawing/2014/main" id="{E86E5EDA-DCB3-40CB-BC72-70FE6D27D1F1}"/>
              </a:ext>
            </a:extLst>
          </p:cNvPr>
          <p:cNvSpPr>
            <a:spLocks noChangeShapeType="1"/>
          </p:cNvSpPr>
          <p:nvPr/>
        </p:nvSpPr>
        <p:spPr bwMode="auto">
          <a:xfrm>
            <a:off x="5526291" y="6172200"/>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178">
            <a:extLst>
              <a:ext uri="{FF2B5EF4-FFF2-40B4-BE49-F238E27FC236}">
                <a16:creationId xmlns:a16="http://schemas.microsoft.com/office/drawing/2014/main" id="{C50C9DC9-2482-4CD6-A582-B4A319E45DC7}"/>
              </a:ext>
            </a:extLst>
          </p:cNvPr>
          <p:cNvSpPr>
            <a:spLocks noChangeShapeType="1"/>
          </p:cNvSpPr>
          <p:nvPr/>
        </p:nvSpPr>
        <p:spPr bwMode="auto">
          <a:xfrm>
            <a:off x="5526291" y="5943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179">
            <a:extLst>
              <a:ext uri="{FF2B5EF4-FFF2-40B4-BE49-F238E27FC236}">
                <a16:creationId xmlns:a16="http://schemas.microsoft.com/office/drawing/2014/main" id="{6C95229C-AE1D-43D1-83C6-B1DD0EFE4D86}"/>
              </a:ext>
            </a:extLst>
          </p:cNvPr>
          <p:cNvSpPr>
            <a:spLocks noChangeShapeType="1"/>
          </p:cNvSpPr>
          <p:nvPr/>
        </p:nvSpPr>
        <p:spPr bwMode="auto">
          <a:xfrm>
            <a:off x="8086929" y="5943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180">
            <a:extLst>
              <a:ext uri="{FF2B5EF4-FFF2-40B4-BE49-F238E27FC236}">
                <a16:creationId xmlns:a16="http://schemas.microsoft.com/office/drawing/2014/main" id="{8ACCF948-D4EA-4344-875B-9317BEC98387}"/>
              </a:ext>
            </a:extLst>
          </p:cNvPr>
          <p:cNvSpPr>
            <a:spLocks noChangeShapeType="1"/>
          </p:cNvSpPr>
          <p:nvPr/>
        </p:nvSpPr>
        <p:spPr bwMode="auto">
          <a:xfrm>
            <a:off x="5438979" y="59436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181">
            <a:extLst>
              <a:ext uri="{FF2B5EF4-FFF2-40B4-BE49-F238E27FC236}">
                <a16:creationId xmlns:a16="http://schemas.microsoft.com/office/drawing/2014/main" id="{390D0023-600E-4108-92E7-49075B7456E2}"/>
              </a:ext>
            </a:extLst>
          </p:cNvPr>
          <p:cNvSpPr>
            <a:spLocks noChangeShapeType="1"/>
          </p:cNvSpPr>
          <p:nvPr/>
        </p:nvSpPr>
        <p:spPr bwMode="auto">
          <a:xfrm>
            <a:off x="7998029" y="59436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82">
            <a:extLst>
              <a:ext uri="{FF2B5EF4-FFF2-40B4-BE49-F238E27FC236}">
                <a16:creationId xmlns:a16="http://schemas.microsoft.com/office/drawing/2014/main" id="{2E94F412-5153-46FB-9140-D3F6376C3A49}"/>
              </a:ext>
            </a:extLst>
          </p:cNvPr>
          <p:cNvSpPr txBox="1">
            <a:spLocks noChangeArrowheads="1"/>
          </p:cNvSpPr>
          <p:nvPr/>
        </p:nvSpPr>
        <p:spPr bwMode="auto">
          <a:xfrm>
            <a:off x="9807779" y="58293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Text Box 183">
            <a:extLst>
              <a:ext uri="{FF2B5EF4-FFF2-40B4-BE49-F238E27FC236}">
                <a16:creationId xmlns:a16="http://schemas.microsoft.com/office/drawing/2014/main" id="{94B2DBCC-759D-4C95-963C-B7CB03515D82}"/>
              </a:ext>
            </a:extLst>
          </p:cNvPr>
          <p:cNvSpPr txBox="1">
            <a:spLocks noChangeArrowheads="1"/>
          </p:cNvSpPr>
          <p:nvPr/>
        </p:nvSpPr>
        <p:spPr bwMode="auto">
          <a:xfrm>
            <a:off x="5750129" y="6343650"/>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184">
            <a:extLst>
              <a:ext uri="{FF2B5EF4-FFF2-40B4-BE49-F238E27FC236}">
                <a16:creationId xmlns:a16="http://schemas.microsoft.com/office/drawing/2014/main" id="{2CB9B9B9-7D8F-4190-B358-45E93203691D}"/>
              </a:ext>
            </a:extLst>
          </p:cNvPr>
          <p:cNvSpPr txBox="1">
            <a:spLocks noChangeArrowheads="1"/>
          </p:cNvSpPr>
          <p:nvPr/>
        </p:nvSpPr>
        <p:spPr bwMode="auto">
          <a:xfrm>
            <a:off x="6435929" y="6229350"/>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185">
            <a:extLst>
              <a:ext uri="{FF2B5EF4-FFF2-40B4-BE49-F238E27FC236}">
                <a16:creationId xmlns:a16="http://schemas.microsoft.com/office/drawing/2014/main" id="{6372B492-B75D-4417-822F-0DC02F293204}"/>
              </a:ext>
            </a:extLst>
          </p:cNvPr>
          <p:cNvSpPr txBox="1">
            <a:spLocks noChangeArrowheads="1"/>
          </p:cNvSpPr>
          <p:nvPr/>
        </p:nvSpPr>
        <p:spPr bwMode="auto">
          <a:xfrm>
            <a:off x="7807529" y="5429250"/>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86">
            <a:extLst>
              <a:ext uri="{FF2B5EF4-FFF2-40B4-BE49-F238E27FC236}">
                <a16:creationId xmlns:a16="http://schemas.microsoft.com/office/drawing/2014/main" id="{AEE68D54-9299-4A36-80AA-9C4734266C23}"/>
              </a:ext>
            </a:extLst>
          </p:cNvPr>
          <p:cNvSpPr txBox="1">
            <a:spLocks noChangeArrowheads="1"/>
          </p:cNvSpPr>
          <p:nvPr/>
        </p:nvSpPr>
        <p:spPr bwMode="auto">
          <a:xfrm>
            <a:off x="7807529" y="6229350"/>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187">
            <a:extLst>
              <a:ext uri="{FF2B5EF4-FFF2-40B4-BE49-F238E27FC236}">
                <a16:creationId xmlns:a16="http://schemas.microsoft.com/office/drawing/2014/main" id="{9B72721B-9F99-4C2F-8257-24E97266FE4B}"/>
              </a:ext>
            </a:extLst>
          </p:cNvPr>
          <p:cNvSpPr>
            <a:spLocks noChangeShapeType="1"/>
          </p:cNvSpPr>
          <p:nvPr/>
        </p:nvSpPr>
        <p:spPr bwMode="auto">
          <a:xfrm>
            <a:off x="6035879" y="6115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88">
            <a:extLst>
              <a:ext uri="{FF2B5EF4-FFF2-40B4-BE49-F238E27FC236}">
                <a16:creationId xmlns:a16="http://schemas.microsoft.com/office/drawing/2014/main" id="{B66AB96C-7C6F-4F65-847B-3FC0961BCBBD}"/>
              </a:ext>
            </a:extLst>
          </p:cNvPr>
          <p:cNvSpPr txBox="1">
            <a:spLocks noChangeArrowheads="1"/>
          </p:cNvSpPr>
          <p:nvPr/>
        </p:nvSpPr>
        <p:spPr bwMode="auto">
          <a:xfrm rot="-513670">
            <a:off x="8321879" y="5715000"/>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189">
            <a:extLst>
              <a:ext uri="{FF2B5EF4-FFF2-40B4-BE49-F238E27FC236}">
                <a16:creationId xmlns:a16="http://schemas.microsoft.com/office/drawing/2014/main" id="{69078A66-03BE-4EFA-8465-3E23AE5B87BF}"/>
              </a:ext>
            </a:extLst>
          </p:cNvPr>
          <p:cNvSpPr>
            <a:spLocks noChangeShapeType="1"/>
          </p:cNvSpPr>
          <p:nvPr/>
        </p:nvSpPr>
        <p:spPr bwMode="auto">
          <a:xfrm>
            <a:off x="9464879" y="5943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190">
            <a:extLst>
              <a:ext uri="{FF2B5EF4-FFF2-40B4-BE49-F238E27FC236}">
                <a16:creationId xmlns:a16="http://schemas.microsoft.com/office/drawing/2014/main" id="{57E6D557-8098-4818-AD54-0DE4A5BF8A77}"/>
              </a:ext>
            </a:extLst>
          </p:cNvPr>
          <p:cNvSpPr>
            <a:spLocks noChangeShapeType="1"/>
          </p:cNvSpPr>
          <p:nvPr/>
        </p:nvSpPr>
        <p:spPr bwMode="auto">
          <a:xfrm>
            <a:off x="9375979" y="5943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AutoShape 191">
            <a:extLst>
              <a:ext uri="{FF2B5EF4-FFF2-40B4-BE49-F238E27FC236}">
                <a16:creationId xmlns:a16="http://schemas.microsoft.com/office/drawing/2014/main" id="{D46FE210-ADD3-4508-96A9-792EE4A41A8D}"/>
              </a:ext>
            </a:extLst>
          </p:cNvPr>
          <p:cNvSpPr>
            <a:spLocks/>
          </p:cNvSpPr>
          <p:nvPr/>
        </p:nvSpPr>
        <p:spPr bwMode="auto">
          <a:xfrm rot="5400000">
            <a:off x="10322129" y="434340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 name="TextBox 1">
            <a:extLst>
              <a:ext uri="{FF2B5EF4-FFF2-40B4-BE49-F238E27FC236}">
                <a16:creationId xmlns:a16="http://schemas.microsoft.com/office/drawing/2014/main" id="{551F1A2E-5975-420B-88B3-9D71D8566346}"/>
              </a:ext>
            </a:extLst>
          </p:cNvPr>
          <p:cNvSpPr txBox="1"/>
          <p:nvPr/>
        </p:nvSpPr>
        <p:spPr>
          <a:xfrm>
            <a:off x="855710" y="1673326"/>
            <a:ext cx="3264076" cy="2308324"/>
          </a:xfrm>
          <a:prstGeom prst="rect">
            <a:avLst/>
          </a:prstGeom>
          <a:noFill/>
        </p:spPr>
        <p:txBody>
          <a:bodyPr wrap="square" rtlCol="0">
            <a:spAutoFit/>
          </a:bodyPr>
          <a:lstStyle/>
          <a:p>
            <a:r>
              <a:rPr lang="en-US" dirty="0">
                <a:latin typeface="Arial Narrow" panose="020B0606020202030204" pitchFamily="34" charset="0"/>
              </a:rPr>
              <a:t>What were marking as a pattern is this middle column. The beginning dates do not give us information, at least combined at this stage of our understanding, as far as time is concerned neither do the endpoints. But it's this middle column.</a:t>
            </a:r>
          </a:p>
          <a:p>
            <a:r>
              <a:rPr lang="en-US" dirty="0"/>
              <a:t> </a:t>
            </a:r>
          </a:p>
        </p:txBody>
      </p:sp>
      <p:sp>
        <p:nvSpPr>
          <p:cNvPr id="113" name="Rectangle: Rounded Corners 112">
            <a:extLst>
              <a:ext uri="{FF2B5EF4-FFF2-40B4-BE49-F238E27FC236}">
                <a16:creationId xmlns:a16="http://schemas.microsoft.com/office/drawing/2014/main" id="{1480300D-E6D4-4F1E-9F35-3E5EA89043A8}"/>
              </a:ext>
            </a:extLst>
          </p:cNvPr>
          <p:cNvSpPr/>
          <p:nvPr/>
        </p:nvSpPr>
        <p:spPr>
          <a:xfrm>
            <a:off x="7669416" y="0"/>
            <a:ext cx="933450" cy="68579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custDataLst>
      <p:tags r:id="rId1"/>
    </p:custDataLst>
    <p:extLst>
      <p:ext uri="{BB962C8B-B14F-4D97-AF65-F5344CB8AC3E}">
        <p14:creationId xmlns:p14="http://schemas.microsoft.com/office/powerpoint/2010/main" val="240546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1000"/>
                                        <p:tgtEl>
                                          <p:spTgt spid="47"/>
                                        </p:tgtEl>
                                      </p:cBhvr>
                                    </p:animEffect>
                                    <p:anim calcmode="lin" valueType="num">
                                      <p:cBhvr>
                                        <p:cTn id="15" dur="1000" fill="hold"/>
                                        <p:tgtEl>
                                          <p:spTgt spid="47"/>
                                        </p:tgtEl>
                                        <p:attrNameLst>
                                          <p:attrName>ppt_x</p:attrName>
                                        </p:attrNameLst>
                                      </p:cBhvr>
                                      <p:tavLst>
                                        <p:tav tm="0">
                                          <p:val>
                                            <p:strVal val="#ppt_x"/>
                                          </p:val>
                                        </p:tav>
                                        <p:tav tm="100000">
                                          <p:val>
                                            <p:strVal val="#ppt_x"/>
                                          </p:val>
                                        </p:tav>
                                      </p:tavLst>
                                    </p:anim>
                                    <p:anim calcmode="lin" valueType="num">
                                      <p:cBhvr>
                                        <p:cTn id="16" dur="1000" fill="hold"/>
                                        <p:tgtEl>
                                          <p:spTgt spid="4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nodePh="1">
                                  <p:stCondLst>
                                    <p:cond delay="0"/>
                                  </p:stCondLst>
                                  <p:endCondLst>
                                    <p:cond evt="begin" delay="0">
                                      <p:tn val="17"/>
                                    </p:cond>
                                  </p:end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1000"/>
                                        <p:tgtEl>
                                          <p:spTgt spid="13"/>
                                        </p:tgtEl>
                                      </p:cBhvr>
                                    </p:animEffect>
                                    <p:anim calcmode="lin" valueType="num">
                                      <p:cBhvr>
                                        <p:cTn id="70" dur="1000" fill="hold"/>
                                        <p:tgtEl>
                                          <p:spTgt spid="13"/>
                                        </p:tgtEl>
                                        <p:attrNameLst>
                                          <p:attrName>ppt_x</p:attrName>
                                        </p:attrNameLst>
                                      </p:cBhvr>
                                      <p:tavLst>
                                        <p:tav tm="0">
                                          <p:val>
                                            <p:strVal val="#ppt_x"/>
                                          </p:val>
                                        </p:tav>
                                        <p:tav tm="100000">
                                          <p:val>
                                            <p:strVal val="#ppt_x"/>
                                          </p:val>
                                        </p:tav>
                                      </p:tavLst>
                                    </p:anim>
                                    <p:anim calcmode="lin" valueType="num">
                                      <p:cBhvr>
                                        <p:cTn id="71" dur="1000" fill="hold"/>
                                        <p:tgtEl>
                                          <p:spTgt spid="13"/>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1000"/>
                                        <p:tgtEl>
                                          <p:spTgt spid="21"/>
                                        </p:tgtEl>
                                      </p:cBhvr>
                                    </p:animEffect>
                                    <p:anim calcmode="lin" valueType="num">
                                      <p:cBhvr>
                                        <p:cTn id="75" dur="1000" fill="hold"/>
                                        <p:tgtEl>
                                          <p:spTgt spid="21"/>
                                        </p:tgtEl>
                                        <p:attrNameLst>
                                          <p:attrName>ppt_x</p:attrName>
                                        </p:attrNameLst>
                                      </p:cBhvr>
                                      <p:tavLst>
                                        <p:tav tm="0">
                                          <p:val>
                                            <p:strVal val="#ppt_x"/>
                                          </p:val>
                                        </p:tav>
                                        <p:tav tm="100000">
                                          <p:val>
                                            <p:strVal val="#ppt_x"/>
                                          </p:val>
                                        </p:tav>
                                      </p:tavLst>
                                    </p:anim>
                                    <p:anim calcmode="lin" valueType="num">
                                      <p:cBhvr>
                                        <p:cTn id="76" dur="1000" fill="hold"/>
                                        <p:tgtEl>
                                          <p:spTgt spid="21"/>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1000"/>
                                        <p:tgtEl>
                                          <p:spTgt spid="29"/>
                                        </p:tgtEl>
                                      </p:cBhvr>
                                    </p:animEffect>
                                    <p:anim calcmode="lin" valueType="num">
                                      <p:cBhvr>
                                        <p:cTn id="80" dur="1000" fill="hold"/>
                                        <p:tgtEl>
                                          <p:spTgt spid="29"/>
                                        </p:tgtEl>
                                        <p:attrNameLst>
                                          <p:attrName>ppt_x</p:attrName>
                                        </p:attrNameLst>
                                      </p:cBhvr>
                                      <p:tavLst>
                                        <p:tav tm="0">
                                          <p:val>
                                            <p:strVal val="#ppt_x"/>
                                          </p:val>
                                        </p:tav>
                                        <p:tav tm="100000">
                                          <p:val>
                                            <p:strVal val="#ppt_x"/>
                                          </p:val>
                                        </p:tav>
                                      </p:tavLst>
                                    </p:anim>
                                    <p:anim calcmode="lin" valueType="num">
                                      <p:cBhvr>
                                        <p:cTn id="81" dur="1000" fill="hold"/>
                                        <p:tgtEl>
                                          <p:spTgt spid="2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1000"/>
                                        <p:tgtEl>
                                          <p:spTgt spid="31"/>
                                        </p:tgtEl>
                                      </p:cBhvr>
                                    </p:animEffect>
                                    <p:anim calcmode="lin" valueType="num">
                                      <p:cBhvr>
                                        <p:cTn id="90" dur="1000" fill="hold"/>
                                        <p:tgtEl>
                                          <p:spTgt spid="31"/>
                                        </p:tgtEl>
                                        <p:attrNameLst>
                                          <p:attrName>ppt_x</p:attrName>
                                        </p:attrNameLst>
                                      </p:cBhvr>
                                      <p:tavLst>
                                        <p:tav tm="0">
                                          <p:val>
                                            <p:strVal val="#ppt_x"/>
                                          </p:val>
                                        </p:tav>
                                        <p:tav tm="100000">
                                          <p:val>
                                            <p:strVal val="#ppt_x"/>
                                          </p:val>
                                        </p:tav>
                                      </p:tavLst>
                                    </p:anim>
                                    <p:anim calcmode="lin" valueType="num">
                                      <p:cBhvr>
                                        <p:cTn id="91" dur="1000" fill="hold"/>
                                        <p:tgtEl>
                                          <p:spTgt spid="31"/>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nodePh="1">
                                  <p:stCondLst>
                                    <p:cond delay="0"/>
                                  </p:stCondLst>
                                  <p:endCondLst>
                                    <p:cond evt="begin" delay="0">
                                      <p:tn val="92"/>
                                    </p:cond>
                                  </p:endCondLst>
                                  <p:childTnLst>
                                    <p:set>
                                      <p:cBhvr>
                                        <p:cTn id="93" dur="1" fill="hold">
                                          <p:stCondLst>
                                            <p:cond delay="0"/>
                                          </p:stCondLst>
                                        </p:cTn>
                                        <p:tgtEl>
                                          <p:spTgt spid="32"/>
                                        </p:tgtEl>
                                        <p:attrNameLst>
                                          <p:attrName>style.visibility</p:attrName>
                                        </p:attrNameLst>
                                      </p:cBhvr>
                                      <p:to>
                                        <p:strVal val="visible"/>
                                      </p:to>
                                    </p:set>
                                    <p:animEffect transition="in" filter="fade">
                                      <p:cBhvr>
                                        <p:cTn id="94" dur="1000"/>
                                        <p:tgtEl>
                                          <p:spTgt spid="32"/>
                                        </p:tgtEl>
                                      </p:cBhvr>
                                    </p:animEffect>
                                    <p:anim calcmode="lin" valueType="num">
                                      <p:cBhvr>
                                        <p:cTn id="95" dur="1000" fill="hold"/>
                                        <p:tgtEl>
                                          <p:spTgt spid="32"/>
                                        </p:tgtEl>
                                        <p:attrNameLst>
                                          <p:attrName>ppt_x</p:attrName>
                                        </p:attrNameLst>
                                      </p:cBhvr>
                                      <p:tavLst>
                                        <p:tav tm="0">
                                          <p:val>
                                            <p:strVal val="#ppt_x"/>
                                          </p:val>
                                        </p:tav>
                                        <p:tav tm="100000">
                                          <p:val>
                                            <p:strVal val="#ppt_x"/>
                                          </p:val>
                                        </p:tav>
                                      </p:tavLst>
                                    </p:anim>
                                    <p:anim calcmode="lin" valueType="num">
                                      <p:cBhvr>
                                        <p:cTn id="96" dur="1000" fill="hold"/>
                                        <p:tgtEl>
                                          <p:spTgt spid="32"/>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fade">
                                      <p:cBhvr>
                                        <p:cTn id="99" dur="1000"/>
                                        <p:tgtEl>
                                          <p:spTgt spid="33"/>
                                        </p:tgtEl>
                                      </p:cBhvr>
                                    </p:animEffect>
                                    <p:anim calcmode="lin" valueType="num">
                                      <p:cBhvr>
                                        <p:cTn id="100" dur="1000" fill="hold"/>
                                        <p:tgtEl>
                                          <p:spTgt spid="33"/>
                                        </p:tgtEl>
                                        <p:attrNameLst>
                                          <p:attrName>ppt_x</p:attrName>
                                        </p:attrNameLst>
                                      </p:cBhvr>
                                      <p:tavLst>
                                        <p:tav tm="0">
                                          <p:val>
                                            <p:strVal val="#ppt_x"/>
                                          </p:val>
                                        </p:tav>
                                        <p:tav tm="100000">
                                          <p:val>
                                            <p:strVal val="#ppt_x"/>
                                          </p:val>
                                        </p:tav>
                                      </p:tavLst>
                                    </p:anim>
                                    <p:anim calcmode="lin" valueType="num">
                                      <p:cBhvr>
                                        <p:cTn id="101" dur="1000" fill="hold"/>
                                        <p:tgtEl>
                                          <p:spTgt spid="33"/>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fade">
                                      <p:cBhvr>
                                        <p:cTn id="104" dur="1000"/>
                                        <p:tgtEl>
                                          <p:spTgt spid="34"/>
                                        </p:tgtEl>
                                      </p:cBhvr>
                                    </p:animEffect>
                                    <p:anim calcmode="lin" valueType="num">
                                      <p:cBhvr>
                                        <p:cTn id="105" dur="1000" fill="hold"/>
                                        <p:tgtEl>
                                          <p:spTgt spid="34"/>
                                        </p:tgtEl>
                                        <p:attrNameLst>
                                          <p:attrName>ppt_x</p:attrName>
                                        </p:attrNameLst>
                                      </p:cBhvr>
                                      <p:tavLst>
                                        <p:tav tm="0">
                                          <p:val>
                                            <p:strVal val="#ppt_x"/>
                                          </p:val>
                                        </p:tav>
                                        <p:tav tm="100000">
                                          <p:val>
                                            <p:strVal val="#ppt_x"/>
                                          </p:val>
                                        </p:tav>
                                      </p:tavLst>
                                    </p:anim>
                                    <p:anim calcmode="lin" valueType="num">
                                      <p:cBhvr>
                                        <p:cTn id="106" dur="1000" fill="hold"/>
                                        <p:tgtEl>
                                          <p:spTgt spid="34"/>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5"/>
                                        </p:tgtEl>
                                        <p:attrNameLst>
                                          <p:attrName>style.visibility</p:attrName>
                                        </p:attrNameLst>
                                      </p:cBhvr>
                                      <p:to>
                                        <p:strVal val="visible"/>
                                      </p:to>
                                    </p:set>
                                    <p:animEffect transition="in" filter="fade">
                                      <p:cBhvr>
                                        <p:cTn id="109" dur="1000"/>
                                        <p:tgtEl>
                                          <p:spTgt spid="35"/>
                                        </p:tgtEl>
                                      </p:cBhvr>
                                    </p:animEffect>
                                    <p:anim calcmode="lin" valueType="num">
                                      <p:cBhvr>
                                        <p:cTn id="110" dur="1000" fill="hold"/>
                                        <p:tgtEl>
                                          <p:spTgt spid="35"/>
                                        </p:tgtEl>
                                        <p:attrNameLst>
                                          <p:attrName>ppt_x</p:attrName>
                                        </p:attrNameLst>
                                      </p:cBhvr>
                                      <p:tavLst>
                                        <p:tav tm="0">
                                          <p:val>
                                            <p:strVal val="#ppt_x"/>
                                          </p:val>
                                        </p:tav>
                                        <p:tav tm="100000">
                                          <p:val>
                                            <p:strVal val="#ppt_x"/>
                                          </p:val>
                                        </p:tav>
                                      </p:tavLst>
                                    </p:anim>
                                    <p:anim calcmode="lin" valueType="num">
                                      <p:cBhvr>
                                        <p:cTn id="111" dur="1000" fill="hold"/>
                                        <p:tgtEl>
                                          <p:spTgt spid="35"/>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36"/>
                                        </p:tgtEl>
                                        <p:attrNameLst>
                                          <p:attrName>style.visibility</p:attrName>
                                        </p:attrNameLst>
                                      </p:cBhvr>
                                      <p:to>
                                        <p:strVal val="visible"/>
                                      </p:to>
                                    </p:set>
                                    <p:animEffect transition="in" filter="fade">
                                      <p:cBhvr>
                                        <p:cTn id="114" dur="1000"/>
                                        <p:tgtEl>
                                          <p:spTgt spid="36"/>
                                        </p:tgtEl>
                                      </p:cBhvr>
                                    </p:animEffect>
                                    <p:anim calcmode="lin" valueType="num">
                                      <p:cBhvr>
                                        <p:cTn id="115" dur="1000" fill="hold"/>
                                        <p:tgtEl>
                                          <p:spTgt spid="36"/>
                                        </p:tgtEl>
                                        <p:attrNameLst>
                                          <p:attrName>ppt_x</p:attrName>
                                        </p:attrNameLst>
                                      </p:cBhvr>
                                      <p:tavLst>
                                        <p:tav tm="0">
                                          <p:val>
                                            <p:strVal val="#ppt_x"/>
                                          </p:val>
                                        </p:tav>
                                        <p:tav tm="100000">
                                          <p:val>
                                            <p:strVal val="#ppt_x"/>
                                          </p:val>
                                        </p:tav>
                                      </p:tavLst>
                                    </p:anim>
                                    <p:anim calcmode="lin" valueType="num">
                                      <p:cBhvr>
                                        <p:cTn id="116" dur="1000" fill="hold"/>
                                        <p:tgtEl>
                                          <p:spTgt spid="36"/>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38"/>
                                        </p:tgtEl>
                                        <p:attrNameLst>
                                          <p:attrName>style.visibility</p:attrName>
                                        </p:attrNameLst>
                                      </p:cBhvr>
                                      <p:to>
                                        <p:strVal val="visible"/>
                                      </p:to>
                                    </p:set>
                                    <p:animEffect transition="in" filter="fade">
                                      <p:cBhvr>
                                        <p:cTn id="124" dur="1000"/>
                                        <p:tgtEl>
                                          <p:spTgt spid="38"/>
                                        </p:tgtEl>
                                      </p:cBhvr>
                                    </p:animEffect>
                                    <p:anim calcmode="lin" valueType="num">
                                      <p:cBhvr>
                                        <p:cTn id="125" dur="1000" fill="hold"/>
                                        <p:tgtEl>
                                          <p:spTgt spid="38"/>
                                        </p:tgtEl>
                                        <p:attrNameLst>
                                          <p:attrName>ppt_x</p:attrName>
                                        </p:attrNameLst>
                                      </p:cBhvr>
                                      <p:tavLst>
                                        <p:tav tm="0">
                                          <p:val>
                                            <p:strVal val="#ppt_x"/>
                                          </p:val>
                                        </p:tav>
                                        <p:tav tm="100000">
                                          <p:val>
                                            <p:strVal val="#ppt_x"/>
                                          </p:val>
                                        </p:tav>
                                      </p:tavLst>
                                    </p:anim>
                                    <p:anim calcmode="lin" valueType="num">
                                      <p:cBhvr>
                                        <p:cTn id="126" dur="1000" fill="hold"/>
                                        <p:tgtEl>
                                          <p:spTgt spid="38"/>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40"/>
                                        </p:tgtEl>
                                        <p:attrNameLst>
                                          <p:attrName>style.visibility</p:attrName>
                                        </p:attrNameLst>
                                      </p:cBhvr>
                                      <p:to>
                                        <p:strVal val="visible"/>
                                      </p:to>
                                    </p:set>
                                    <p:animEffect transition="in" filter="fade">
                                      <p:cBhvr>
                                        <p:cTn id="134" dur="1000"/>
                                        <p:tgtEl>
                                          <p:spTgt spid="40"/>
                                        </p:tgtEl>
                                      </p:cBhvr>
                                    </p:animEffect>
                                    <p:anim calcmode="lin" valueType="num">
                                      <p:cBhvr>
                                        <p:cTn id="135" dur="1000" fill="hold"/>
                                        <p:tgtEl>
                                          <p:spTgt spid="40"/>
                                        </p:tgtEl>
                                        <p:attrNameLst>
                                          <p:attrName>ppt_x</p:attrName>
                                        </p:attrNameLst>
                                      </p:cBhvr>
                                      <p:tavLst>
                                        <p:tav tm="0">
                                          <p:val>
                                            <p:strVal val="#ppt_x"/>
                                          </p:val>
                                        </p:tav>
                                        <p:tav tm="100000">
                                          <p:val>
                                            <p:strVal val="#ppt_x"/>
                                          </p:val>
                                        </p:tav>
                                      </p:tavLst>
                                    </p:anim>
                                    <p:anim calcmode="lin" valueType="num">
                                      <p:cBhvr>
                                        <p:cTn id="136" dur="1000" fill="hold"/>
                                        <p:tgtEl>
                                          <p:spTgt spid="40"/>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41"/>
                                        </p:tgtEl>
                                        <p:attrNameLst>
                                          <p:attrName>style.visibility</p:attrName>
                                        </p:attrNameLst>
                                      </p:cBhvr>
                                      <p:to>
                                        <p:strVal val="visible"/>
                                      </p:to>
                                    </p:set>
                                    <p:animEffect transition="in" filter="fade">
                                      <p:cBhvr>
                                        <p:cTn id="139" dur="1000"/>
                                        <p:tgtEl>
                                          <p:spTgt spid="41"/>
                                        </p:tgtEl>
                                      </p:cBhvr>
                                    </p:animEffect>
                                    <p:anim calcmode="lin" valueType="num">
                                      <p:cBhvr>
                                        <p:cTn id="140" dur="1000" fill="hold"/>
                                        <p:tgtEl>
                                          <p:spTgt spid="41"/>
                                        </p:tgtEl>
                                        <p:attrNameLst>
                                          <p:attrName>ppt_x</p:attrName>
                                        </p:attrNameLst>
                                      </p:cBhvr>
                                      <p:tavLst>
                                        <p:tav tm="0">
                                          <p:val>
                                            <p:strVal val="#ppt_x"/>
                                          </p:val>
                                        </p:tav>
                                        <p:tav tm="100000">
                                          <p:val>
                                            <p:strVal val="#ppt_x"/>
                                          </p:val>
                                        </p:tav>
                                      </p:tavLst>
                                    </p:anim>
                                    <p:anim calcmode="lin" valueType="num">
                                      <p:cBhvr>
                                        <p:cTn id="141" dur="1000" fill="hold"/>
                                        <p:tgtEl>
                                          <p:spTgt spid="41"/>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42"/>
                                        </p:tgtEl>
                                        <p:attrNameLst>
                                          <p:attrName>style.visibility</p:attrName>
                                        </p:attrNameLst>
                                      </p:cBhvr>
                                      <p:to>
                                        <p:strVal val="visible"/>
                                      </p:to>
                                    </p:set>
                                    <p:animEffect transition="in" filter="fade">
                                      <p:cBhvr>
                                        <p:cTn id="144" dur="1000"/>
                                        <p:tgtEl>
                                          <p:spTgt spid="42"/>
                                        </p:tgtEl>
                                      </p:cBhvr>
                                    </p:animEffect>
                                    <p:anim calcmode="lin" valueType="num">
                                      <p:cBhvr>
                                        <p:cTn id="145" dur="1000" fill="hold"/>
                                        <p:tgtEl>
                                          <p:spTgt spid="42"/>
                                        </p:tgtEl>
                                        <p:attrNameLst>
                                          <p:attrName>ppt_x</p:attrName>
                                        </p:attrNameLst>
                                      </p:cBhvr>
                                      <p:tavLst>
                                        <p:tav tm="0">
                                          <p:val>
                                            <p:strVal val="#ppt_x"/>
                                          </p:val>
                                        </p:tav>
                                        <p:tav tm="100000">
                                          <p:val>
                                            <p:strVal val="#ppt_x"/>
                                          </p:val>
                                        </p:tav>
                                      </p:tavLst>
                                    </p:anim>
                                    <p:anim calcmode="lin" valueType="num">
                                      <p:cBhvr>
                                        <p:cTn id="146" dur="1000" fill="hold"/>
                                        <p:tgtEl>
                                          <p:spTgt spid="42"/>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43"/>
                                        </p:tgtEl>
                                        <p:attrNameLst>
                                          <p:attrName>style.visibility</p:attrName>
                                        </p:attrNameLst>
                                      </p:cBhvr>
                                      <p:to>
                                        <p:strVal val="visible"/>
                                      </p:to>
                                    </p:set>
                                    <p:animEffect transition="in" filter="fade">
                                      <p:cBhvr>
                                        <p:cTn id="149" dur="1000"/>
                                        <p:tgtEl>
                                          <p:spTgt spid="43"/>
                                        </p:tgtEl>
                                      </p:cBhvr>
                                    </p:animEffect>
                                    <p:anim calcmode="lin" valueType="num">
                                      <p:cBhvr>
                                        <p:cTn id="150" dur="1000" fill="hold"/>
                                        <p:tgtEl>
                                          <p:spTgt spid="43"/>
                                        </p:tgtEl>
                                        <p:attrNameLst>
                                          <p:attrName>ppt_x</p:attrName>
                                        </p:attrNameLst>
                                      </p:cBhvr>
                                      <p:tavLst>
                                        <p:tav tm="0">
                                          <p:val>
                                            <p:strVal val="#ppt_x"/>
                                          </p:val>
                                        </p:tav>
                                        <p:tav tm="100000">
                                          <p:val>
                                            <p:strVal val="#ppt_x"/>
                                          </p:val>
                                        </p:tav>
                                      </p:tavLst>
                                    </p:anim>
                                    <p:anim calcmode="lin" valueType="num">
                                      <p:cBhvr>
                                        <p:cTn id="151" dur="1000" fill="hold"/>
                                        <p:tgtEl>
                                          <p:spTgt spid="43"/>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1000"/>
                                        <p:tgtEl>
                                          <p:spTgt spid="44"/>
                                        </p:tgtEl>
                                      </p:cBhvr>
                                    </p:animEffect>
                                    <p:anim calcmode="lin" valueType="num">
                                      <p:cBhvr>
                                        <p:cTn id="155" dur="1000" fill="hold"/>
                                        <p:tgtEl>
                                          <p:spTgt spid="44"/>
                                        </p:tgtEl>
                                        <p:attrNameLst>
                                          <p:attrName>ppt_x</p:attrName>
                                        </p:attrNameLst>
                                      </p:cBhvr>
                                      <p:tavLst>
                                        <p:tav tm="0">
                                          <p:val>
                                            <p:strVal val="#ppt_x"/>
                                          </p:val>
                                        </p:tav>
                                        <p:tav tm="100000">
                                          <p:val>
                                            <p:strVal val="#ppt_x"/>
                                          </p:val>
                                        </p:tav>
                                      </p:tavLst>
                                    </p:anim>
                                    <p:anim calcmode="lin" valueType="num">
                                      <p:cBhvr>
                                        <p:cTn id="156" dur="1000" fill="hold"/>
                                        <p:tgtEl>
                                          <p:spTgt spid="44"/>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45"/>
                                        </p:tgtEl>
                                        <p:attrNameLst>
                                          <p:attrName>style.visibility</p:attrName>
                                        </p:attrNameLst>
                                      </p:cBhvr>
                                      <p:to>
                                        <p:strVal val="visible"/>
                                      </p:to>
                                    </p:set>
                                    <p:animEffect transition="in" filter="fade">
                                      <p:cBhvr>
                                        <p:cTn id="159" dur="1000"/>
                                        <p:tgtEl>
                                          <p:spTgt spid="45"/>
                                        </p:tgtEl>
                                      </p:cBhvr>
                                    </p:animEffect>
                                    <p:anim calcmode="lin" valueType="num">
                                      <p:cBhvr>
                                        <p:cTn id="160" dur="1000" fill="hold"/>
                                        <p:tgtEl>
                                          <p:spTgt spid="45"/>
                                        </p:tgtEl>
                                        <p:attrNameLst>
                                          <p:attrName>ppt_x</p:attrName>
                                        </p:attrNameLst>
                                      </p:cBhvr>
                                      <p:tavLst>
                                        <p:tav tm="0">
                                          <p:val>
                                            <p:strVal val="#ppt_x"/>
                                          </p:val>
                                        </p:tav>
                                        <p:tav tm="100000">
                                          <p:val>
                                            <p:strVal val="#ppt_x"/>
                                          </p:val>
                                        </p:tav>
                                      </p:tavLst>
                                    </p:anim>
                                    <p:anim calcmode="lin" valueType="num">
                                      <p:cBhvr>
                                        <p:cTn id="161" dur="1000" fill="hold"/>
                                        <p:tgtEl>
                                          <p:spTgt spid="45"/>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46"/>
                                        </p:tgtEl>
                                        <p:attrNameLst>
                                          <p:attrName>style.visibility</p:attrName>
                                        </p:attrNameLst>
                                      </p:cBhvr>
                                      <p:to>
                                        <p:strVal val="visible"/>
                                      </p:to>
                                    </p:set>
                                    <p:animEffect transition="in" filter="fade">
                                      <p:cBhvr>
                                        <p:cTn id="164" dur="1000"/>
                                        <p:tgtEl>
                                          <p:spTgt spid="46"/>
                                        </p:tgtEl>
                                      </p:cBhvr>
                                    </p:animEffect>
                                    <p:anim calcmode="lin" valueType="num">
                                      <p:cBhvr>
                                        <p:cTn id="165" dur="1000" fill="hold"/>
                                        <p:tgtEl>
                                          <p:spTgt spid="46"/>
                                        </p:tgtEl>
                                        <p:attrNameLst>
                                          <p:attrName>ppt_x</p:attrName>
                                        </p:attrNameLst>
                                      </p:cBhvr>
                                      <p:tavLst>
                                        <p:tav tm="0">
                                          <p:val>
                                            <p:strVal val="#ppt_x"/>
                                          </p:val>
                                        </p:tav>
                                        <p:tav tm="100000">
                                          <p:val>
                                            <p:strVal val="#ppt_x"/>
                                          </p:val>
                                        </p:tav>
                                      </p:tavLst>
                                    </p:anim>
                                    <p:anim calcmode="lin" valueType="num">
                                      <p:cBhvr>
                                        <p:cTn id="166" dur="1000" fill="hold"/>
                                        <p:tgtEl>
                                          <p:spTgt spid="46"/>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48"/>
                                        </p:tgtEl>
                                        <p:attrNameLst>
                                          <p:attrName>style.visibility</p:attrName>
                                        </p:attrNameLst>
                                      </p:cBhvr>
                                      <p:to>
                                        <p:strVal val="visible"/>
                                      </p:to>
                                    </p:set>
                                    <p:animEffect transition="in" filter="fade">
                                      <p:cBhvr>
                                        <p:cTn id="169" dur="1000"/>
                                        <p:tgtEl>
                                          <p:spTgt spid="48"/>
                                        </p:tgtEl>
                                      </p:cBhvr>
                                    </p:animEffect>
                                    <p:anim calcmode="lin" valueType="num">
                                      <p:cBhvr>
                                        <p:cTn id="170" dur="1000" fill="hold"/>
                                        <p:tgtEl>
                                          <p:spTgt spid="48"/>
                                        </p:tgtEl>
                                        <p:attrNameLst>
                                          <p:attrName>ppt_x</p:attrName>
                                        </p:attrNameLst>
                                      </p:cBhvr>
                                      <p:tavLst>
                                        <p:tav tm="0">
                                          <p:val>
                                            <p:strVal val="#ppt_x"/>
                                          </p:val>
                                        </p:tav>
                                        <p:tav tm="100000">
                                          <p:val>
                                            <p:strVal val="#ppt_x"/>
                                          </p:val>
                                        </p:tav>
                                      </p:tavLst>
                                    </p:anim>
                                    <p:anim calcmode="lin" valueType="num">
                                      <p:cBhvr>
                                        <p:cTn id="171" dur="1000" fill="hold"/>
                                        <p:tgtEl>
                                          <p:spTgt spid="48"/>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49"/>
                                        </p:tgtEl>
                                        <p:attrNameLst>
                                          <p:attrName>style.visibility</p:attrName>
                                        </p:attrNameLst>
                                      </p:cBhvr>
                                      <p:to>
                                        <p:strVal val="visible"/>
                                      </p:to>
                                    </p:set>
                                    <p:animEffect transition="in" filter="fade">
                                      <p:cBhvr>
                                        <p:cTn id="174" dur="1000"/>
                                        <p:tgtEl>
                                          <p:spTgt spid="49"/>
                                        </p:tgtEl>
                                      </p:cBhvr>
                                    </p:animEffect>
                                    <p:anim calcmode="lin" valueType="num">
                                      <p:cBhvr>
                                        <p:cTn id="175" dur="1000" fill="hold"/>
                                        <p:tgtEl>
                                          <p:spTgt spid="49"/>
                                        </p:tgtEl>
                                        <p:attrNameLst>
                                          <p:attrName>ppt_x</p:attrName>
                                        </p:attrNameLst>
                                      </p:cBhvr>
                                      <p:tavLst>
                                        <p:tav tm="0">
                                          <p:val>
                                            <p:strVal val="#ppt_x"/>
                                          </p:val>
                                        </p:tav>
                                        <p:tav tm="100000">
                                          <p:val>
                                            <p:strVal val="#ppt_x"/>
                                          </p:val>
                                        </p:tav>
                                      </p:tavLst>
                                    </p:anim>
                                    <p:anim calcmode="lin" valueType="num">
                                      <p:cBhvr>
                                        <p:cTn id="176" dur="1000" fill="hold"/>
                                        <p:tgtEl>
                                          <p:spTgt spid="49"/>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50"/>
                                        </p:tgtEl>
                                        <p:attrNameLst>
                                          <p:attrName>style.visibility</p:attrName>
                                        </p:attrNameLst>
                                      </p:cBhvr>
                                      <p:to>
                                        <p:strVal val="visible"/>
                                      </p:to>
                                    </p:set>
                                    <p:animEffect transition="in" filter="fade">
                                      <p:cBhvr>
                                        <p:cTn id="179" dur="1000"/>
                                        <p:tgtEl>
                                          <p:spTgt spid="50"/>
                                        </p:tgtEl>
                                      </p:cBhvr>
                                    </p:animEffect>
                                    <p:anim calcmode="lin" valueType="num">
                                      <p:cBhvr>
                                        <p:cTn id="180" dur="1000" fill="hold"/>
                                        <p:tgtEl>
                                          <p:spTgt spid="50"/>
                                        </p:tgtEl>
                                        <p:attrNameLst>
                                          <p:attrName>ppt_x</p:attrName>
                                        </p:attrNameLst>
                                      </p:cBhvr>
                                      <p:tavLst>
                                        <p:tav tm="0">
                                          <p:val>
                                            <p:strVal val="#ppt_x"/>
                                          </p:val>
                                        </p:tav>
                                        <p:tav tm="100000">
                                          <p:val>
                                            <p:strVal val="#ppt_x"/>
                                          </p:val>
                                        </p:tav>
                                      </p:tavLst>
                                    </p:anim>
                                    <p:anim calcmode="lin" valueType="num">
                                      <p:cBhvr>
                                        <p:cTn id="181" dur="1000" fill="hold"/>
                                        <p:tgtEl>
                                          <p:spTgt spid="50"/>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51"/>
                                        </p:tgtEl>
                                        <p:attrNameLst>
                                          <p:attrName>style.visibility</p:attrName>
                                        </p:attrNameLst>
                                      </p:cBhvr>
                                      <p:to>
                                        <p:strVal val="visible"/>
                                      </p:to>
                                    </p:set>
                                    <p:animEffect transition="in" filter="fade">
                                      <p:cBhvr>
                                        <p:cTn id="184" dur="1000"/>
                                        <p:tgtEl>
                                          <p:spTgt spid="51"/>
                                        </p:tgtEl>
                                      </p:cBhvr>
                                    </p:animEffect>
                                    <p:anim calcmode="lin" valueType="num">
                                      <p:cBhvr>
                                        <p:cTn id="185" dur="1000" fill="hold"/>
                                        <p:tgtEl>
                                          <p:spTgt spid="51"/>
                                        </p:tgtEl>
                                        <p:attrNameLst>
                                          <p:attrName>ppt_x</p:attrName>
                                        </p:attrNameLst>
                                      </p:cBhvr>
                                      <p:tavLst>
                                        <p:tav tm="0">
                                          <p:val>
                                            <p:strVal val="#ppt_x"/>
                                          </p:val>
                                        </p:tav>
                                        <p:tav tm="100000">
                                          <p:val>
                                            <p:strVal val="#ppt_x"/>
                                          </p:val>
                                        </p:tav>
                                      </p:tavLst>
                                    </p:anim>
                                    <p:anim calcmode="lin" valueType="num">
                                      <p:cBhvr>
                                        <p:cTn id="186" dur="1000" fill="hold"/>
                                        <p:tgtEl>
                                          <p:spTgt spid="51"/>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52"/>
                                        </p:tgtEl>
                                        <p:attrNameLst>
                                          <p:attrName>style.visibility</p:attrName>
                                        </p:attrNameLst>
                                      </p:cBhvr>
                                      <p:to>
                                        <p:strVal val="visible"/>
                                      </p:to>
                                    </p:set>
                                    <p:animEffect transition="in" filter="fade">
                                      <p:cBhvr>
                                        <p:cTn id="189" dur="1000"/>
                                        <p:tgtEl>
                                          <p:spTgt spid="52"/>
                                        </p:tgtEl>
                                      </p:cBhvr>
                                    </p:animEffect>
                                    <p:anim calcmode="lin" valueType="num">
                                      <p:cBhvr>
                                        <p:cTn id="190" dur="1000" fill="hold"/>
                                        <p:tgtEl>
                                          <p:spTgt spid="52"/>
                                        </p:tgtEl>
                                        <p:attrNameLst>
                                          <p:attrName>ppt_x</p:attrName>
                                        </p:attrNameLst>
                                      </p:cBhvr>
                                      <p:tavLst>
                                        <p:tav tm="0">
                                          <p:val>
                                            <p:strVal val="#ppt_x"/>
                                          </p:val>
                                        </p:tav>
                                        <p:tav tm="100000">
                                          <p:val>
                                            <p:strVal val="#ppt_x"/>
                                          </p:val>
                                        </p:tav>
                                      </p:tavLst>
                                    </p:anim>
                                    <p:anim calcmode="lin" valueType="num">
                                      <p:cBhvr>
                                        <p:cTn id="191" dur="1000" fill="hold"/>
                                        <p:tgtEl>
                                          <p:spTgt spid="52"/>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53"/>
                                        </p:tgtEl>
                                        <p:attrNameLst>
                                          <p:attrName>style.visibility</p:attrName>
                                        </p:attrNameLst>
                                      </p:cBhvr>
                                      <p:to>
                                        <p:strVal val="visible"/>
                                      </p:to>
                                    </p:set>
                                    <p:animEffect transition="in" filter="fade">
                                      <p:cBhvr>
                                        <p:cTn id="194" dur="1000"/>
                                        <p:tgtEl>
                                          <p:spTgt spid="53"/>
                                        </p:tgtEl>
                                      </p:cBhvr>
                                    </p:animEffect>
                                    <p:anim calcmode="lin" valueType="num">
                                      <p:cBhvr>
                                        <p:cTn id="195" dur="1000" fill="hold"/>
                                        <p:tgtEl>
                                          <p:spTgt spid="53"/>
                                        </p:tgtEl>
                                        <p:attrNameLst>
                                          <p:attrName>ppt_x</p:attrName>
                                        </p:attrNameLst>
                                      </p:cBhvr>
                                      <p:tavLst>
                                        <p:tav tm="0">
                                          <p:val>
                                            <p:strVal val="#ppt_x"/>
                                          </p:val>
                                        </p:tav>
                                        <p:tav tm="100000">
                                          <p:val>
                                            <p:strVal val="#ppt_x"/>
                                          </p:val>
                                        </p:tav>
                                      </p:tavLst>
                                    </p:anim>
                                    <p:anim calcmode="lin" valueType="num">
                                      <p:cBhvr>
                                        <p:cTn id="196" dur="1000" fill="hold"/>
                                        <p:tgtEl>
                                          <p:spTgt spid="53"/>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54"/>
                                        </p:tgtEl>
                                        <p:attrNameLst>
                                          <p:attrName>style.visibility</p:attrName>
                                        </p:attrNameLst>
                                      </p:cBhvr>
                                      <p:to>
                                        <p:strVal val="visible"/>
                                      </p:to>
                                    </p:set>
                                    <p:animEffect transition="in" filter="fade">
                                      <p:cBhvr>
                                        <p:cTn id="199" dur="1000"/>
                                        <p:tgtEl>
                                          <p:spTgt spid="54"/>
                                        </p:tgtEl>
                                      </p:cBhvr>
                                    </p:animEffect>
                                    <p:anim calcmode="lin" valueType="num">
                                      <p:cBhvr>
                                        <p:cTn id="200" dur="1000" fill="hold"/>
                                        <p:tgtEl>
                                          <p:spTgt spid="54"/>
                                        </p:tgtEl>
                                        <p:attrNameLst>
                                          <p:attrName>ppt_x</p:attrName>
                                        </p:attrNameLst>
                                      </p:cBhvr>
                                      <p:tavLst>
                                        <p:tav tm="0">
                                          <p:val>
                                            <p:strVal val="#ppt_x"/>
                                          </p:val>
                                        </p:tav>
                                        <p:tav tm="100000">
                                          <p:val>
                                            <p:strVal val="#ppt_x"/>
                                          </p:val>
                                        </p:tav>
                                      </p:tavLst>
                                    </p:anim>
                                    <p:anim calcmode="lin" valueType="num">
                                      <p:cBhvr>
                                        <p:cTn id="201" dur="1000" fill="hold"/>
                                        <p:tgtEl>
                                          <p:spTgt spid="54"/>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55"/>
                                        </p:tgtEl>
                                        <p:attrNameLst>
                                          <p:attrName>style.visibility</p:attrName>
                                        </p:attrNameLst>
                                      </p:cBhvr>
                                      <p:to>
                                        <p:strVal val="visible"/>
                                      </p:to>
                                    </p:set>
                                    <p:animEffect transition="in" filter="fade">
                                      <p:cBhvr>
                                        <p:cTn id="204" dur="1000"/>
                                        <p:tgtEl>
                                          <p:spTgt spid="55"/>
                                        </p:tgtEl>
                                      </p:cBhvr>
                                    </p:animEffect>
                                    <p:anim calcmode="lin" valueType="num">
                                      <p:cBhvr>
                                        <p:cTn id="205" dur="1000" fill="hold"/>
                                        <p:tgtEl>
                                          <p:spTgt spid="55"/>
                                        </p:tgtEl>
                                        <p:attrNameLst>
                                          <p:attrName>ppt_x</p:attrName>
                                        </p:attrNameLst>
                                      </p:cBhvr>
                                      <p:tavLst>
                                        <p:tav tm="0">
                                          <p:val>
                                            <p:strVal val="#ppt_x"/>
                                          </p:val>
                                        </p:tav>
                                        <p:tav tm="100000">
                                          <p:val>
                                            <p:strVal val="#ppt_x"/>
                                          </p:val>
                                        </p:tav>
                                      </p:tavLst>
                                    </p:anim>
                                    <p:anim calcmode="lin" valueType="num">
                                      <p:cBhvr>
                                        <p:cTn id="206" dur="1000" fill="hold"/>
                                        <p:tgtEl>
                                          <p:spTgt spid="55"/>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56"/>
                                        </p:tgtEl>
                                        <p:attrNameLst>
                                          <p:attrName>style.visibility</p:attrName>
                                        </p:attrNameLst>
                                      </p:cBhvr>
                                      <p:to>
                                        <p:strVal val="visible"/>
                                      </p:to>
                                    </p:set>
                                    <p:animEffect transition="in" filter="fade">
                                      <p:cBhvr>
                                        <p:cTn id="209" dur="1000"/>
                                        <p:tgtEl>
                                          <p:spTgt spid="56"/>
                                        </p:tgtEl>
                                      </p:cBhvr>
                                    </p:animEffect>
                                    <p:anim calcmode="lin" valueType="num">
                                      <p:cBhvr>
                                        <p:cTn id="210" dur="1000" fill="hold"/>
                                        <p:tgtEl>
                                          <p:spTgt spid="56"/>
                                        </p:tgtEl>
                                        <p:attrNameLst>
                                          <p:attrName>ppt_x</p:attrName>
                                        </p:attrNameLst>
                                      </p:cBhvr>
                                      <p:tavLst>
                                        <p:tav tm="0">
                                          <p:val>
                                            <p:strVal val="#ppt_x"/>
                                          </p:val>
                                        </p:tav>
                                        <p:tav tm="100000">
                                          <p:val>
                                            <p:strVal val="#ppt_x"/>
                                          </p:val>
                                        </p:tav>
                                      </p:tavLst>
                                    </p:anim>
                                    <p:anim calcmode="lin" valueType="num">
                                      <p:cBhvr>
                                        <p:cTn id="211" dur="1000" fill="hold"/>
                                        <p:tgtEl>
                                          <p:spTgt spid="56"/>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57"/>
                                        </p:tgtEl>
                                        <p:attrNameLst>
                                          <p:attrName>style.visibility</p:attrName>
                                        </p:attrNameLst>
                                      </p:cBhvr>
                                      <p:to>
                                        <p:strVal val="visible"/>
                                      </p:to>
                                    </p:set>
                                    <p:animEffect transition="in" filter="fade">
                                      <p:cBhvr>
                                        <p:cTn id="214" dur="1000"/>
                                        <p:tgtEl>
                                          <p:spTgt spid="57"/>
                                        </p:tgtEl>
                                      </p:cBhvr>
                                    </p:animEffect>
                                    <p:anim calcmode="lin" valueType="num">
                                      <p:cBhvr>
                                        <p:cTn id="215" dur="1000" fill="hold"/>
                                        <p:tgtEl>
                                          <p:spTgt spid="57"/>
                                        </p:tgtEl>
                                        <p:attrNameLst>
                                          <p:attrName>ppt_x</p:attrName>
                                        </p:attrNameLst>
                                      </p:cBhvr>
                                      <p:tavLst>
                                        <p:tav tm="0">
                                          <p:val>
                                            <p:strVal val="#ppt_x"/>
                                          </p:val>
                                        </p:tav>
                                        <p:tav tm="100000">
                                          <p:val>
                                            <p:strVal val="#ppt_x"/>
                                          </p:val>
                                        </p:tav>
                                      </p:tavLst>
                                    </p:anim>
                                    <p:anim calcmode="lin" valueType="num">
                                      <p:cBhvr>
                                        <p:cTn id="216" dur="1000" fill="hold"/>
                                        <p:tgtEl>
                                          <p:spTgt spid="57"/>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58"/>
                                        </p:tgtEl>
                                        <p:attrNameLst>
                                          <p:attrName>style.visibility</p:attrName>
                                        </p:attrNameLst>
                                      </p:cBhvr>
                                      <p:to>
                                        <p:strVal val="visible"/>
                                      </p:to>
                                    </p:set>
                                    <p:animEffect transition="in" filter="fade">
                                      <p:cBhvr>
                                        <p:cTn id="219" dur="1000"/>
                                        <p:tgtEl>
                                          <p:spTgt spid="58"/>
                                        </p:tgtEl>
                                      </p:cBhvr>
                                    </p:animEffect>
                                    <p:anim calcmode="lin" valueType="num">
                                      <p:cBhvr>
                                        <p:cTn id="220" dur="1000" fill="hold"/>
                                        <p:tgtEl>
                                          <p:spTgt spid="58"/>
                                        </p:tgtEl>
                                        <p:attrNameLst>
                                          <p:attrName>ppt_x</p:attrName>
                                        </p:attrNameLst>
                                      </p:cBhvr>
                                      <p:tavLst>
                                        <p:tav tm="0">
                                          <p:val>
                                            <p:strVal val="#ppt_x"/>
                                          </p:val>
                                        </p:tav>
                                        <p:tav tm="100000">
                                          <p:val>
                                            <p:strVal val="#ppt_x"/>
                                          </p:val>
                                        </p:tav>
                                      </p:tavLst>
                                    </p:anim>
                                    <p:anim calcmode="lin" valueType="num">
                                      <p:cBhvr>
                                        <p:cTn id="221" dur="1000" fill="hold"/>
                                        <p:tgtEl>
                                          <p:spTgt spid="58"/>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59"/>
                                        </p:tgtEl>
                                        <p:attrNameLst>
                                          <p:attrName>style.visibility</p:attrName>
                                        </p:attrNameLst>
                                      </p:cBhvr>
                                      <p:to>
                                        <p:strVal val="visible"/>
                                      </p:to>
                                    </p:set>
                                    <p:animEffect transition="in" filter="fade">
                                      <p:cBhvr>
                                        <p:cTn id="224" dur="1000"/>
                                        <p:tgtEl>
                                          <p:spTgt spid="59"/>
                                        </p:tgtEl>
                                      </p:cBhvr>
                                    </p:animEffect>
                                    <p:anim calcmode="lin" valueType="num">
                                      <p:cBhvr>
                                        <p:cTn id="225" dur="1000" fill="hold"/>
                                        <p:tgtEl>
                                          <p:spTgt spid="59"/>
                                        </p:tgtEl>
                                        <p:attrNameLst>
                                          <p:attrName>ppt_x</p:attrName>
                                        </p:attrNameLst>
                                      </p:cBhvr>
                                      <p:tavLst>
                                        <p:tav tm="0">
                                          <p:val>
                                            <p:strVal val="#ppt_x"/>
                                          </p:val>
                                        </p:tav>
                                        <p:tav tm="100000">
                                          <p:val>
                                            <p:strVal val="#ppt_x"/>
                                          </p:val>
                                        </p:tav>
                                      </p:tavLst>
                                    </p:anim>
                                    <p:anim calcmode="lin" valueType="num">
                                      <p:cBhvr>
                                        <p:cTn id="226" dur="1000" fill="hold"/>
                                        <p:tgtEl>
                                          <p:spTgt spid="59"/>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60"/>
                                        </p:tgtEl>
                                        <p:attrNameLst>
                                          <p:attrName>style.visibility</p:attrName>
                                        </p:attrNameLst>
                                      </p:cBhvr>
                                      <p:to>
                                        <p:strVal val="visible"/>
                                      </p:to>
                                    </p:set>
                                    <p:animEffect transition="in" filter="fade">
                                      <p:cBhvr>
                                        <p:cTn id="229" dur="1000"/>
                                        <p:tgtEl>
                                          <p:spTgt spid="60"/>
                                        </p:tgtEl>
                                      </p:cBhvr>
                                    </p:animEffect>
                                    <p:anim calcmode="lin" valueType="num">
                                      <p:cBhvr>
                                        <p:cTn id="230" dur="1000" fill="hold"/>
                                        <p:tgtEl>
                                          <p:spTgt spid="60"/>
                                        </p:tgtEl>
                                        <p:attrNameLst>
                                          <p:attrName>ppt_x</p:attrName>
                                        </p:attrNameLst>
                                      </p:cBhvr>
                                      <p:tavLst>
                                        <p:tav tm="0">
                                          <p:val>
                                            <p:strVal val="#ppt_x"/>
                                          </p:val>
                                        </p:tav>
                                        <p:tav tm="100000">
                                          <p:val>
                                            <p:strVal val="#ppt_x"/>
                                          </p:val>
                                        </p:tav>
                                      </p:tavLst>
                                    </p:anim>
                                    <p:anim calcmode="lin" valueType="num">
                                      <p:cBhvr>
                                        <p:cTn id="231" dur="1000" fill="hold"/>
                                        <p:tgtEl>
                                          <p:spTgt spid="60"/>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61"/>
                                        </p:tgtEl>
                                        <p:attrNameLst>
                                          <p:attrName>style.visibility</p:attrName>
                                        </p:attrNameLst>
                                      </p:cBhvr>
                                      <p:to>
                                        <p:strVal val="visible"/>
                                      </p:to>
                                    </p:set>
                                    <p:animEffect transition="in" filter="fade">
                                      <p:cBhvr>
                                        <p:cTn id="234" dur="1000"/>
                                        <p:tgtEl>
                                          <p:spTgt spid="61"/>
                                        </p:tgtEl>
                                      </p:cBhvr>
                                    </p:animEffect>
                                    <p:anim calcmode="lin" valueType="num">
                                      <p:cBhvr>
                                        <p:cTn id="235" dur="1000" fill="hold"/>
                                        <p:tgtEl>
                                          <p:spTgt spid="61"/>
                                        </p:tgtEl>
                                        <p:attrNameLst>
                                          <p:attrName>ppt_x</p:attrName>
                                        </p:attrNameLst>
                                      </p:cBhvr>
                                      <p:tavLst>
                                        <p:tav tm="0">
                                          <p:val>
                                            <p:strVal val="#ppt_x"/>
                                          </p:val>
                                        </p:tav>
                                        <p:tav tm="100000">
                                          <p:val>
                                            <p:strVal val="#ppt_x"/>
                                          </p:val>
                                        </p:tav>
                                      </p:tavLst>
                                    </p:anim>
                                    <p:anim calcmode="lin" valueType="num">
                                      <p:cBhvr>
                                        <p:cTn id="236" dur="1000" fill="hold"/>
                                        <p:tgtEl>
                                          <p:spTgt spid="61"/>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62"/>
                                        </p:tgtEl>
                                        <p:attrNameLst>
                                          <p:attrName>style.visibility</p:attrName>
                                        </p:attrNameLst>
                                      </p:cBhvr>
                                      <p:to>
                                        <p:strVal val="visible"/>
                                      </p:to>
                                    </p:set>
                                    <p:animEffect transition="in" filter="fade">
                                      <p:cBhvr>
                                        <p:cTn id="239" dur="1000"/>
                                        <p:tgtEl>
                                          <p:spTgt spid="62"/>
                                        </p:tgtEl>
                                      </p:cBhvr>
                                    </p:animEffect>
                                    <p:anim calcmode="lin" valueType="num">
                                      <p:cBhvr>
                                        <p:cTn id="240" dur="1000" fill="hold"/>
                                        <p:tgtEl>
                                          <p:spTgt spid="62"/>
                                        </p:tgtEl>
                                        <p:attrNameLst>
                                          <p:attrName>ppt_x</p:attrName>
                                        </p:attrNameLst>
                                      </p:cBhvr>
                                      <p:tavLst>
                                        <p:tav tm="0">
                                          <p:val>
                                            <p:strVal val="#ppt_x"/>
                                          </p:val>
                                        </p:tav>
                                        <p:tav tm="100000">
                                          <p:val>
                                            <p:strVal val="#ppt_x"/>
                                          </p:val>
                                        </p:tav>
                                      </p:tavLst>
                                    </p:anim>
                                    <p:anim calcmode="lin" valueType="num">
                                      <p:cBhvr>
                                        <p:cTn id="241" dur="1000" fill="hold"/>
                                        <p:tgtEl>
                                          <p:spTgt spid="62"/>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63"/>
                                        </p:tgtEl>
                                        <p:attrNameLst>
                                          <p:attrName>style.visibility</p:attrName>
                                        </p:attrNameLst>
                                      </p:cBhvr>
                                      <p:to>
                                        <p:strVal val="visible"/>
                                      </p:to>
                                    </p:set>
                                    <p:animEffect transition="in" filter="fade">
                                      <p:cBhvr>
                                        <p:cTn id="244" dur="1000"/>
                                        <p:tgtEl>
                                          <p:spTgt spid="63"/>
                                        </p:tgtEl>
                                      </p:cBhvr>
                                    </p:animEffect>
                                    <p:anim calcmode="lin" valueType="num">
                                      <p:cBhvr>
                                        <p:cTn id="245" dur="1000" fill="hold"/>
                                        <p:tgtEl>
                                          <p:spTgt spid="63"/>
                                        </p:tgtEl>
                                        <p:attrNameLst>
                                          <p:attrName>ppt_x</p:attrName>
                                        </p:attrNameLst>
                                      </p:cBhvr>
                                      <p:tavLst>
                                        <p:tav tm="0">
                                          <p:val>
                                            <p:strVal val="#ppt_x"/>
                                          </p:val>
                                        </p:tav>
                                        <p:tav tm="100000">
                                          <p:val>
                                            <p:strVal val="#ppt_x"/>
                                          </p:val>
                                        </p:tav>
                                      </p:tavLst>
                                    </p:anim>
                                    <p:anim calcmode="lin" valueType="num">
                                      <p:cBhvr>
                                        <p:cTn id="246" dur="1000" fill="hold"/>
                                        <p:tgtEl>
                                          <p:spTgt spid="63"/>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64"/>
                                        </p:tgtEl>
                                        <p:attrNameLst>
                                          <p:attrName>style.visibility</p:attrName>
                                        </p:attrNameLst>
                                      </p:cBhvr>
                                      <p:to>
                                        <p:strVal val="visible"/>
                                      </p:to>
                                    </p:set>
                                    <p:animEffect transition="in" filter="fade">
                                      <p:cBhvr>
                                        <p:cTn id="249" dur="1000"/>
                                        <p:tgtEl>
                                          <p:spTgt spid="64"/>
                                        </p:tgtEl>
                                      </p:cBhvr>
                                    </p:animEffect>
                                    <p:anim calcmode="lin" valueType="num">
                                      <p:cBhvr>
                                        <p:cTn id="250" dur="1000" fill="hold"/>
                                        <p:tgtEl>
                                          <p:spTgt spid="64"/>
                                        </p:tgtEl>
                                        <p:attrNameLst>
                                          <p:attrName>ppt_x</p:attrName>
                                        </p:attrNameLst>
                                      </p:cBhvr>
                                      <p:tavLst>
                                        <p:tav tm="0">
                                          <p:val>
                                            <p:strVal val="#ppt_x"/>
                                          </p:val>
                                        </p:tav>
                                        <p:tav tm="100000">
                                          <p:val>
                                            <p:strVal val="#ppt_x"/>
                                          </p:val>
                                        </p:tav>
                                      </p:tavLst>
                                    </p:anim>
                                    <p:anim calcmode="lin" valueType="num">
                                      <p:cBhvr>
                                        <p:cTn id="251" dur="1000" fill="hold"/>
                                        <p:tgtEl>
                                          <p:spTgt spid="64"/>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65"/>
                                        </p:tgtEl>
                                        <p:attrNameLst>
                                          <p:attrName>style.visibility</p:attrName>
                                        </p:attrNameLst>
                                      </p:cBhvr>
                                      <p:to>
                                        <p:strVal val="visible"/>
                                      </p:to>
                                    </p:set>
                                    <p:animEffect transition="in" filter="fade">
                                      <p:cBhvr>
                                        <p:cTn id="254" dur="1000"/>
                                        <p:tgtEl>
                                          <p:spTgt spid="65"/>
                                        </p:tgtEl>
                                      </p:cBhvr>
                                    </p:animEffect>
                                    <p:anim calcmode="lin" valueType="num">
                                      <p:cBhvr>
                                        <p:cTn id="255" dur="1000" fill="hold"/>
                                        <p:tgtEl>
                                          <p:spTgt spid="65"/>
                                        </p:tgtEl>
                                        <p:attrNameLst>
                                          <p:attrName>ppt_x</p:attrName>
                                        </p:attrNameLst>
                                      </p:cBhvr>
                                      <p:tavLst>
                                        <p:tav tm="0">
                                          <p:val>
                                            <p:strVal val="#ppt_x"/>
                                          </p:val>
                                        </p:tav>
                                        <p:tav tm="100000">
                                          <p:val>
                                            <p:strVal val="#ppt_x"/>
                                          </p:val>
                                        </p:tav>
                                      </p:tavLst>
                                    </p:anim>
                                    <p:anim calcmode="lin" valueType="num">
                                      <p:cBhvr>
                                        <p:cTn id="256" dur="1000" fill="hold"/>
                                        <p:tgtEl>
                                          <p:spTgt spid="65"/>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66"/>
                                        </p:tgtEl>
                                        <p:attrNameLst>
                                          <p:attrName>style.visibility</p:attrName>
                                        </p:attrNameLst>
                                      </p:cBhvr>
                                      <p:to>
                                        <p:strVal val="visible"/>
                                      </p:to>
                                    </p:set>
                                    <p:animEffect transition="in" filter="fade">
                                      <p:cBhvr>
                                        <p:cTn id="259" dur="1000"/>
                                        <p:tgtEl>
                                          <p:spTgt spid="66"/>
                                        </p:tgtEl>
                                      </p:cBhvr>
                                    </p:animEffect>
                                    <p:anim calcmode="lin" valueType="num">
                                      <p:cBhvr>
                                        <p:cTn id="260" dur="1000" fill="hold"/>
                                        <p:tgtEl>
                                          <p:spTgt spid="66"/>
                                        </p:tgtEl>
                                        <p:attrNameLst>
                                          <p:attrName>ppt_x</p:attrName>
                                        </p:attrNameLst>
                                      </p:cBhvr>
                                      <p:tavLst>
                                        <p:tav tm="0">
                                          <p:val>
                                            <p:strVal val="#ppt_x"/>
                                          </p:val>
                                        </p:tav>
                                        <p:tav tm="100000">
                                          <p:val>
                                            <p:strVal val="#ppt_x"/>
                                          </p:val>
                                        </p:tav>
                                      </p:tavLst>
                                    </p:anim>
                                    <p:anim calcmode="lin" valueType="num">
                                      <p:cBhvr>
                                        <p:cTn id="261" dur="1000" fill="hold"/>
                                        <p:tgtEl>
                                          <p:spTgt spid="66"/>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67"/>
                                        </p:tgtEl>
                                        <p:attrNameLst>
                                          <p:attrName>style.visibility</p:attrName>
                                        </p:attrNameLst>
                                      </p:cBhvr>
                                      <p:to>
                                        <p:strVal val="visible"/>
                                      </p:to>
                                    </p:set>
                                    <p:animEffect transition="in" filter="fade">
                                      <p:cBhvr>
                                        <p:cTn id="264" dur="1000"/>
                                        <p:tgtEl>
                                          <p:spTgt spid="67"/>
                                        </p:tgtEl>
                                      </p:cBhvr>
                                    </p:animEffect>
                                    <p:anim calcmode="lin" valueType="num">
                                      <p:cBhvr>
                                        <p:cTn id="265" dur="1000" fill="hold"/>
                                        <p:tgtEl>
                                          <p:spTgt spid="67"/>
                                        </p:tgtEl>
                                        <p:attrNameLst>
                                          <p:attrName>ppt_x</p:attrName>
                                        </p:attrNameLst>
                                      </p:cBhvr>
                                      <p:tavLst>
                                        <p:tav tm="0">
                                          <p:val>
                                            <p:strVal val="#ppt_x"/>
                                          </p:val>
                                        </p:tav>
                                        <p:tav tm="100000">
                                          <p:val>
                                            <p:strVal val="#ppt_x"/>
                                          </p:val>
                                        </p:tav>
                                      </p:tavLst>
                                    </p:anim>
                                    <p:anim calcmode="lin" valueType="num">
                                      <p:cBhvr>
                                        <p:cTn id="266" dur="1000" fill="hold"/>
                                        <p:tgtEl>
                                          <p:spTgt spid="67"/>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68"/>
                                        </p:tgtEl>
                                        <p:attrNameLst>
                                          <p:attrName>style.visibility</p:attrName>
                                        </p:attrNameLst>
                                      </p:cBhvr>
                                      <p:to>
                                        <p:strVal val="visible"/>
                                      </p:to>
                                    </p:set>
                                    <p:animEffect transition="in" filter="fade">
                                      <p:cBhvr>
                                        <p:cTn id="269" dur="1000"/>
                                        <p:tgtEl>
                                          <p:spTgt spid="68"/>
                                        </p:tgtEl>
                                      </p:cBhvr>
                                    </p:animEffect>
                                    <p:anim calcmode="lin" valueType="num">
                                      <p:cBhvr>
                                        <p:cTn id="270" dur="1000" fill="hold"/>
                                        <p:tgtEl>
                                          <p:spTgt spid="68"/>
                                        </p:tgtEl>
                                        <p:attrNameLst>
                                          <p:attrName>ppt_x</p:attrName>
                                        </p:attrNameLst>
                                      </p:cBhvr>
                                      <p:tavLst>
                                        <p:tav tm="0">
                                          <p:val>
                                            <p:strVal val="#ppt_x"/>
                                          </p:val>
                                        </p:tav>
                                        <p:tav tm="100000">
                                          <p:val>
                                            <p:strVal val="#ppt_x"/>
                                          </p:val>
                                        </p:tav>
                                      </p:tavLst>
                                    </p:anim>
                                    <p:anim calcmode="lin" valueType="num">
                                      <p:cBhvr>
                                        <p:cTn id="271" dur="1000" fill="hold"/>
                                        <p:tgtEl>
                                          <p:spTgt spid="68"/>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69"/>
                                        </p:tgtEl>
                                        <p:attrNameLst>
                                          <p:attrName>style.visibility</p:attrName>
                                        </p:attrNameLst>
                                      </p:cBhvr>
                                      <p:to>
                                        <p:strVal val="visible"/>
                                      </p:to>
                                    </p:set>
                                    <p:animEffect transition="in" filter="fade">
                                      <p:cBhvr>
                                        <p:cTn id="274" dur="1000"/>
                                        <p:tgtEl>
                                          <p:spTgt spid="69"/>
                                        </p:tgtEl>
                                      </p:cBhvr>
                                    </p:animEffect>
                                    <p:anim calcmode="lin" valueType="num">
                                      <p:cBhvr>
                                        <p:cTn id="275" dur="1000" fill="hold"/>
                                        <p:tgtEl>
                                          <p:spTgt spid="69"/>
                                        </p:tgtEl>
                                        <p:attrNameLst>
                                          <p:attrName>ppt_x</p:attrName>
                                        </p:attrNameLst>
                                      </p:cBhvr>
                                      <p:tavLst>
                                        <p:tav tm="0">
                                          <p:val>
                                            <p:strVal val="#ppt_x"/>
                                          </p:val>
                                        </p:tav>
                                        <p:tav tm="100000">
                                          <p:val>
                                            <p:strVal val="#ppt_x"/>
                                          </p:val>
                                        </p:tav>
                                      </p:tavLst>
                                    </p:anim>
                                    <p:anim calcmode="lin" valueType="num">
                                      <p:cBhvr>
                                        <p:cTn id="276" dur="1000" fill="hold"/>
                                        <p:tgtEl>
                                          <p:spTgt spid="69"/>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70"/>
                                        </p:tgtEl>
                                        <p:attrNameLst>
                                          <p:attrName>style.visibility</p:attrName>
                                        </p:attrNameLst>
                                      </p:cBhvr>
                                      <p:to>
                                        <p:strVal val="visible"/>
                                      </p:to>
                                    </p:set>
                                    <p:animEffect transition="in" filter="fade">
                                      <p:cBhvr>
                                        <p:cTn id="279" dur="1000"/>
                                        <p:tgtEl>
                                          <p:spTgt spid="70"/>
                                        </p:tgtEl>
                                      </p:cBhvr>
                                    </p:animEffect>
                                    <p:anim calcmode="lin" valueType="num">
                                      <p:cBhvr>
                                        <p:cTn id="280" dur="1000" fill="hold"/>
                                        <p:tgtEl>
                                          <p:spTgt spid="70"/>
                                        </p:tgtEl>
                                        <p:attrNameLst>
                                          <p:attrName>ppt_x</p:attrName>
                                        </p:attrNameLst>
                                      </p:cBhvr>
                                      <p:tavLst>
                                        <p:tav tm="0">
                                          <p:val>
                                            <p:strVal val="#ppt_x"/>
                                          </p:val>
                                        </p:tav>
                                        <p:tav tm="100000">
                                          <p:val>
                                            <p:strVal val="#ppt_x"/>
                                          </p:val>
                                        </p:tav>
                                      </p:tavLst>
                                    </p:anim>
                                    <p:anim calcmode="lin" valueType="num">
                                      <p:cBhvr>
                                        <p:cTn id="281" dur="1000" fill="hold"/>
                                        <p:tgtEl>
                                          <p:spTgt spid="70"/>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71"/>
                                        </p:tgtEl>
                                        <p:attrNameLst>
                                          <p:attrName>style.visibility</p:attrName>
                                        </p:attrNameLst>
                                      </p:cBhvr>
                                      <p:to>
                                        <p:strVal val="visible"/>
                                      </p:to>
                                    </p:set>
                                    <p:animEffect transition="in" filter="fade">
                                      <p:cBhvr>
                                        <p:cTn id="284" dur="1000"/>
                                        <p:tgtEl>
                                          <p:spTgt spid="71"/>
                                        </p:tgtEl>
                                      </p:cBhvr>
                                    </p:animEffect>
                                    <p:anim calcmode="lin" valueType="num">
                                      <p:cBhvr>
                                        <p:cTn id="285" dur="1000" fill="hold"/>
                                        <p:tgtEl>
                                          <p:spTgt spid="71"/>
                                        </p:tgtEl>
                                        <p:attrNameLst>
                                          <p:attrName>ppt_x</p:attrName>
                                        </p:attrNameLst>
                                      </p:cBhvr>
                                      <p:tavLst>
                                        <p:tav tm="0">
                                          <p:val>
                                            <p:strVal val="#ppt_x"/>
                                          </p:val>
                                        </p:tav>
                                        <p:tav tm="100000">
                                          <p:val>
                                            <p:strVal val="#ppt_x"/>
                                          </p:val>
                                        </p:tav>
                                      </p:tavLst>
                                    </p:anim>
                                    <p:anim calcmode="lin" valueType="num">
                                      <p:cBhvr>
                                        <p:cTn id="286" dur="1000" fill="hold"/>
                                        <p:tgtEl>
                                          <p:spTgt spid="71"/>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72"/>
                                        </p:tgtEl>
                                        <p:attrNameLst>
                                          <p:attrName>style.visibility</p:attrName>
                                        </p:attrNameLst>
                                      </p:cBhvr>
                                      <p:to>
                                        <p:strVal val="visible"/>
                                      </p:to>
                                    </p:set>
                                    <p:animEffect transition="in" filter="fade">
                                      <p:cBhvr>
                                        <p:cTn id="289" dur="1000"/>
                                        <p:tgtEl>
                                          <p:spTgt spid="72"/>
                                        </p:tgtEl>
                                      </p:cBhvr>
                                    </p:animEffect>
                                    <p:anim calcmode="lin" valueType="num">
                                      <p:cBhvr>
                                        <p:cTn id="290" dur="1000" fill="hold"/>
                                        <p:tgtEl>
                                          <p:spTgt spid="72"/>
                                        </p:tgtEl>
                                        <p:attrNameLst>
                                          <p:attrName>ppt_x</p:attrName>
                                        </p:attrNameLst>
                                      </p:cBhvr>
                                      <p:tavLst>
                                        <p:tav tm="0">
                                          <p:val>
                                            <p:strVal val="#ppt_x"/>
                                          </p:val>
                                        </p:tav>
                                        <p:tav tm="100000">
                                          <p:val>
                                            <p:strVal val="#ppt_x"/>
                                          </p:val>
                                        </p:tav>
                                      </p:tavLst>
                                    </p:anim>
                                    <p:anim calcmode="lin" valueType="num">
                                      <p:cBhvr>
                                        <p:cTn id="291" dur="1000" fill="hold"/>
                                        <p:tgtEl>
                                          <p:spTgt spid="72"/>
                                        </p:tgtEl>
                                        <p:attrNameLst>
                                          <p:attrName>ppt_y</p:attrName>
                                        </p:attrNameLst>
                                      </p:cBhvr>
                                      <p:tavLst>
                                        <p:tav tm="0">
                                          <p:val>
                                            <p:strVal val="#ppt_y+.1"/>
                                          </p:val>
                                        </p:tav>
                                        <p:tav tm="100000">
                                          <p:val>
                                            <p:strVal val="#ppt_y"/>
                                          </p:val>
                                        </p:tav>
                                      </p:tavLst>
                                    </p:anim>
                                  </p:childTnLst>
                                </p:cTn>
                              </p:par>
                              <p:par>
                                <p:cTn id="292" presetID="42" presetClass="entr" presetSubtype="0" fill="hold" grpId="0" nodeType="withEffect">
                                  <p:stCondLst>
                                    <p:cond delay="0"/>
                                  </p:stCondLst>
                                  <p:childTnLst>
                                    <p:set>
                                      <p:cBhvr>
                                        <p:cTn id="293" dur="1" fill="hold">
                                          <p:stCondLst>
                                            <p:cond delay="0"/>
                                          </p:stCondLst>
                                        </p:cTn>
                                        <p:tgtEl>
                                          <p:spTgt spid="73"/>
                                        </p:tgtEl>
                                        <p:attrNameLst>
                                          <p:attrName>style.visibility</p:attrName>
                                        </p:attrNameLst>
                                      </p:cBhvr>
                                      <p:to>
                                        <p:strVal val="visible"/>
                                      </p:to>
                                    </p:set>
                                    <p:animEffect transition="in" filter="fade">
                                      <p:cBhvr>
                                        <p:cTn id="294" dur="1000"/>
                                        <p:tgtEl>
                                          <p:spTgt spid="73"/>
                                        </p:tgtEl>
                                      </p:cBhvr>
                                    </p:animEffect>
                                    <p:anim calcmode="lin" valueType="num">
                                      <p:cBhvr>
                                        <p:cTn id="295" dur="1000" fill="hold"/>
                                        <p:tgtEl>
                                          <p:spTgt spid="73"/>
                                        </p:tgtEl>
                                        <p:attrNameLst>
                                          <p:attrName>ppt_x</p:attrName>
                                        </p:attrNameLst>
                                      </p:cBhvr>
                                      <p:tavLst>
                                        <p:tav tm="0">
                                          <p:val>
                                            <p:strVal val="#ppt_x"/>
                                          </p:val>
                                        </p:tav>
                                        <p:tav tm="100000">
                                          <p:val>
                                            <p:strVal val="#ppt_x"/>
                                          </p:val>
                                        </p:tav>
                                      </p:tavLst>
                                    </p:anim>
                                    <p:anim calcmode="lin" valueType="num">
                                      <p:cBhvr>
                                        <p:cTn id="296" dur="1000" fill="hold"/>
                                        <p:tgtEl>
                                          <p:spTgt spid="73"/>
                                        </p:tgtEl>
                                        <p:attrNameLst>
                                          <p:attrName>ppt_y</p:attrName>
                                        </p:attrNameLst>
                                      </p:cBhvr>
                                      <p:tavLst>
                                        <p:tav tm="0">
                                          <p:val>
                                            <p:strVal val="#ppt_y+.1"/>
                                          </p:val>
                                        </p:tav>
                                        <p:tav tm="100000">
                                          <p:val>
                                            <p:strVal val="#ppt_y"/>
                                          </p:val>
                                        </p:tav>
                                      </p:tavLst>
                                    </p:anim>
                                  </p:childTnLst>
                                </p:cTn>
                              </p:par>
                              <p:par>
                                <p:cTn id="297" presetID="42" presetClass="entr" presetSubtype="0" fill="hold" grpId="0" nodeType="withEffect">
                                  <p:stCondLst>
                                    <p:cond delay="0"/>
                                  </p:stCondLst>
                                  <p:childTnLst>
                                    <p:set>
                                      <p:cBhvr>
                                        <p:cTn id="298" dur="1" fill="hold">
                                          <p:stCondLst>
                                            <p:cond delay="0"/>
                                          </p:stCondLst>
                                        </p:cTn>
                                        <p:tgtEl>
                                          <p:spTgt spid="74"/>
                                        </p:tgtEl>
                                        <p:attrNameLst>
                                          <p:attrName>style.visibility</p:attrName>
                                        </p:attrNameLst>
                                      </p:cBhvr>
                                      <p:to>
                                        <p:strVal val="visible"/>
                                      </p:to>
                                    </p:set>
                                    <p:animEffect transition="in" filter="fade">
                                      <p:cBhvr>
                                        <p:cTn id="299" dur="1000"/>
                                        <p:tgtEl>
                                          <p:spTgt spid="74"/>
                                        </p:tgtEl>
                                      </p:cBhvr>
                                    </p:animEffect>
                                    <p:anim calcmode="lin" valueType="num">
                                      <p:cBhvr>
                                        <p:cTn id="300" dur="1000" fill="hold"/>
                                        <p:tgtEl>
                                          <p:spTgt spid="74"/>
                                        </p:tgtEl>
                                        <p:attrNameLst>
                                          <p:attrName>ppt_x</p:attrName>
                                        </p:attrNameLst>
                                      </p:cBhvr>
                                      <p:tavLst>
                                        <p:tav tm="0">
                                          <p:val>
                                            <p:strVal val="#ppt_x"/>
                                          </p:val>
                                        </p:tav>
                                        <p:tav tm="100000">
                                          <p:val>
                                            <p:strVal val="#ppt_x"/>
                                          </p:val>
                                        </p:tav>
                                      </p:tavLst>
                                    </p:anim>
                                    <p:anim calcmode="lin" valueType="num">
                                      <p:cBhvr>
                                        <p:cTn id="301" dur="1000" fill="hold"/>
                                        <p:tgtEl>
                                          <p:spTgt spid="74"/>
                                        </p:tgtEl>
                                        <p:attrNameLst>
                                          <p:attrName>ppt_y</p:attrName>
                                        </p:attrNameLst>
                                      </p:cBhvr>
                                      <p:tavLst>
                                        <p:tav tm="0">
                                          <p:val>
                                            <p:strVal val="#ppt_y+.1"/>
                                          </p:val>
                                        </p:tav>
                                        <p:tav tm="100000">
                                          <p:val>
                                            <p:strVal val="#ppt_y"/>
                                          </p:val>
                                        </p:tav>
                                      </p:tavLst>
                                    </p:anim>
                                  </p:childTnLst>
                                </p:cTn>
                              </p:par>
                              <p:par>
                                <p:cTn id="302" presetID="42" presetClass="entr" presetSubtype="0" fill="hold" grpId="0" nodeType="withEffect">
                                  <p:stCondLst>
                                    <p:cond delay="0"/>
                                  </p:stCondLst>
                                  <p:childTnLst>
                                    <p:set>
                                      <p:cBhvr>
                                        <p:cTn id="303" dur="1" fill="hold">
                                          <p:stCondLst>
                                            <p:cond delay="0"/>
                                          </p:stCondLst>
                                        </p:cTn>
                                        <p:tgtEl>
                                          <p:spTgt spid="75"/>
                                        </p:tgtEl>
                                        <p:attrNameLst>
                                          <p:attrName>style.visibility</p:attrName>
                                        </p:attrNameLst>
                                      </p:cBhvr>
                                      <p:to>
                                        <p:strVal val="visible"/>
                                      </p:to>
                                    </p:set>
                                    <p:animEffect transition="in" filter="fade">
                                      <p:cBhvr>
                                        <p:cTn id="304" dur="1000"/>
                                        <p:tgtEl>
                                          <p:spTgt spid="75"/>
                                        </p:tgtEl>
                                      </p:cBhvr>
                                    </p:animEffect>
                                    <p:anim calcmode="lin" valueType="num">
                                      <p:cBhvr>
                                        <p:cTn id="305" dur="1000" fill="hold"/>
                                        <p:tgtEl>
                                          <p:spTgt spid="75"/>
                                        </p:tgtEl>
                                        <p:attrNameLst>
                                          <p:attrName>ppt_x</p:attrName>
                                        </p:attrNameLst>
                                      </p:cBhvr>
                                      <p:tavLst>
                                        <p:tav tm="0">
                                          <p:val>
                                            <p:strVal val="#ppt_x"/>
                                          </p:val>
                                        </p:tav>
                                        <p:tav tm="100000">
                                          <p:val>
                                            <p:strVal val="#ppt_x"/>
                                          </p:val>
                                        </p:tav>
                                      </p:tavLst>
                                    </p:anim>
                                    <p:anim calcmode="lin" valueType="num">
                                      <p:cBhvr>
                                        <p:cTn id="306" dur="1000" fill="hold"/>
                                        <p:tgtEl>
                                          <p:spTgt spid="75"/>
                                        </p:tgtEl>
                                        <p:attrNameLst>
                                          <p:attrName>ppt_y</p:attrName>
                                        </p:attrNameLst>
                                      </p:cBhvr>
                                      <p:tavLst>
                                        <p:tav tm="0">
                                          <p:val>
                                            <p:strVal val="#ppt_y+.1"/>
                                          </p:val>
                                        </p:tav>
                                        <p:tav tm="100000">
                                          <p:val>
                                            <p:strVal val="#ppt_y"/>
                                          </p:val>
                                        </p:tav>
                                      </p:tavLst>
                                    </p:anim>
                                  </p:childTnLst>
                                </p:cTn>
                              </p:par>
                              <p:par>
                                <p:cTn id="307" presetID="42" presetClass="entr" presetSubtype="0" fill="hold" grpId="0" nodeType="withEffect">
                                  <p:stCondLst>
                                    <p:cond delay="0"/>
                                  </p:stCondLst>
                                  <p:childTnLst>
                                    <p:set>
                                      <p:cBhvr>
                                        <p:cTn id="308" dur="1" fill="hold">
                                          <p:stCondLst>
                                            <p:cond delay="0"/>
                                          </p:stCondLst>
                                        </p:cTn>
                                        <p:tgtEl>
                                          <p:spTgt spid="76"/>
                                        </p:tgtEl>
                                        <p:attrNameLst>
                                          <p:attrName>style.visibility</p:attrName>
                                        </p:attrNameLst>
                                      </p:cBhvr>
                                      <p:to>
                                        <p:strVal val="visible"/>
                                      </p:to>
                                    </p:set>
                                    <p:animEffect transition="in" filter="fade">
                                      <p:cBhvr>
                                        <p:cTn id="309" dur="1000"/>
                                        <p:tgtEl>
                                          <p:spTgt spid="76"/>
                                        </p:tgtEl>
                                      </p:cBhvr>
                                    </p:animEffect>
                                    <p:anim calcmode="lin" valueType="num">
                                      <p:cBhvr>
                                        <p:cTn id="310" dur="1000" fill="hold"/>
                                        <p:tgtEl>
                                          <p:spTgt spid="76"/>
                                        </p:tgtEl>
                                        <p:attrNameLst>
                                          <p:attrName>ppt_x</p:attrName>
                                        </p:attrNameLst>
                                      </p:cBhvr>
                                      <p:tavLst>
                                        <p:tav tm="0">
                                          <p:val>
                                            <p:strVal val="#ppt_x"/>
                                          </p:val>
                                        </p:tav>
                                        <p:tav tm="100000">
                                          <p:val>
                                            <p:strVal val="#ppt_x"/>
                                          </p:val>
                                        </p:tav>
                                      </p:tavLst>
                                    </p:anim>
                                    <p:anim calcmode="lin" valueType="num">
                                      <p:cBhvr>
                                        <p:cTn id="311" dur="1000" fill="hold"/>
                                        <p:tgtEl>
                                          <p:spTgt spid="76"/>
                                        </p:tgtEl>
                                        <p:attrNameLst>
                                          <p:attrName>ppt_y</p:attrName>
                                        </p:attrNameLst>
                                      </p:cBhvr>
                                      <p:tavLst>
                                        <p:tav tm="0">
                                          <p:val>
                                            <p:strVal val="#ppt_y+.1"/>
                                          </p:val>
                                        </p:tav>
                                        <p:tav tm="100000">
                                          <p:val>
                                            <p:strVal val="#ppt_y"/>
                                          </p:val>
                                        </p:tav>
                                      </p:tavLst>
                                    </p:anim>
                                  </p:childTnLst>
                                </p:cTn>
                              </p:par>
                              <p:par>
                                <p:cTn id="312" presetID="42" presetClass="entr" presetSubtype="0" fill="hold" grpId="0" nodeType="withEffect">
                                  <p:stCondLst>
                                    <p:cond delay="0"/>
                                  </p:stCondLst>
                                  <p:childTnLst>
                                    <p:set>
                                      <p:cBhvr>
                                        <p:cTn id="313" dur="1" fill="hold">
                                          <p:stCondLst>
                                            <p:cond delay="0"/>
                                          </p:stCondLst>
                                        </p:cTn>
                                        <p:tgtEl>
                                          <p:spTgt spid="77"/>
                                        </p:tgtEl>
                                        <p:attrNameLst>
                                          <p:attrName>style.visibility</p:attrName>
                                        </p:attrNameLst>
                                      </p:cBhvr>
                                      <p:to>
                                        <p:strVal val="visible"/>
                                      </p:to>
                                    </p:set>
                                    <p:animEffect transition="in" filter="fade">
                                      <p:cBhvr>
                                        <p:cTn id="314" dur="1000"/>
                                        <p:tgtEl>
                                          <p:spTgt spid="77"/>
                                        </p:tgtEl>
                                      </p:cBhvr>
                                    </p:animEffect>
                                    <p:anim calcmode="lin" valueType="num">
                                      <p:cBhvr>
                                        <p:cTn id="315" dur="1000" fill="hold"/>
                                        <p:tgtEl>
                                          <p:spTgt spid="77"/>
                                        </p:tgtEl>
                                        <p:attrNameLst>
                                          <p:attrName>ppt_x</p:attrName>
                                        </p:attrNameLst>
                                      </p:cBhvr>
                                      <p:tavLst>
                                        <p:tav tm="0">
                                          <p:val>
                                            <p:strVal val="#ppt_x"/>
                                          </p:val>
                                        </p:tav>
                                        <p:tav tm="100000">
                                          <p:val>
                                            <p:strVal val="#ppt_x"/>
                                          </p:val>
                                        </p:tav>
                                      </p:tavLst>
                                    </p:anim>
                                    <p:anim calcmode="lin" valueType="num">
                                      <p:cBhvr>
                                        <p:cTn id="316" dur="1000" fill="hold"/>
                                        <p:tgtEl>
                                          <p:spTgt spid="77"/>
                                        </p:tgtEl>
                                        <p:attrNameLst>
                                          <p:attrName>ppt_y</p:attrName>
                                        </p:attrNameLst>
                                      </p:cBhvr>
                                      <p:tavLst>
                                        <p:tav tm="0">
                                          <p:val>
                                            <p:strVal val="#ppt_y+.1"/>
                                          </p:val>
                                        </p:tav>
                                        <p:tav tm="100000">
                                          <p:val>
                                            <p:strVal val="#ppt_y"/>
                                          </p:val>
                                        </p:tav>
                                      </p:tavLst>
                                    </p:anim>
                                  </p:childTnLst>
                                </p:cTn>
                              </p:par>
                              <p:par>
                                <p:cTn id="317" presetID="42" presetClass="entr" presetSubtype="0" fill="hold" grpId="0" nodeType="withEffect">
                                  <p:stCondLst>
                                    <p:cond delay="0"/>
                                  </p:stCondLst>
                                  <p:childTnLst>
                                    <p:set>
                                      <p:cBhvr>
                                        <p:cTn id="318" dur="1" fill="hold">
                                          <p:stCondLst>
                                            <p:cond delay="0"/>
                                          </p:stCondLst>
                                        </p:cTn>
                                        <p:tgtEl>
                                          <p:spTgt spid="78"/>
                                        </p:tgtEl>
                                        <p:attrNameLst>
                                          <p:attrName>style.visibility</p:attrName>
                                        </p:attrNameLst>
                                      </p:cBhvr>
                                      <p:to>
                                        <p:strVal val="visible"/>
                                      </p:to>
                                    </p:set>
                                    <p:animEffect transition="in" filter="fade">
                                      <p:cBhvr>
                                        <p:cTn id="319" dur="1000"/>
                                        <p:tgtEl>
                                          <p:spTgt spid="78"/>
                                        </p:tgtEl>
                                      </p:cBhvr>
                                    </p:animEffect>
                                    <p:anim calcmode="lin" valueType="num">
                                      <p:cBhvr>
                                        <p:cTn id="320" dur="1000" fill="hold"/>
                                        <p:tgtEl>
                                          <p:spTgt spid="78"/>
                                        </p:tgtEl>
                                        <p:attrNameLst>
                                          <p:attrName>ppt_x</p:attrName>
                                        </p:attrNameLst>
                                      </p:cBhvr>
                                      <p:tavLst>
                                        <p:tav tm="0">
                                          <p:val>
                                            <p:strVal val="#ppt_x"/>
                                          </p:val>
                                        </p:tav>
                                        <p:tav tm="100000">
                                          <p:val>
                                            <p:strVal val="#ppt_x"/>
                                          </p:val>
                                        </p:tav>
                                      </p:tavLst>
                                    </p:anim>
                                    <p:anim calcmode="lin" valueType="num">
                                      <p:cBhvr>
                                        <p:cTn id="321" dur="1000" fill="hold"/>
                                        <p:tgtEl>
                                          <p:spTgt spid="78"/>
                                        </p:tgtEl>
                                        <p:attrNameLst>
                                          <p:attrName>ppt_y</p:attrName>
                                        </p:attrNameLst>
                                      </p:cBhvr>
                                      <p:tavLst>
                                        <p:tav tm="0">
                                          <p:val>
                                            <p:strVal val="#ppt_y+.1"/>
                                          </p:val>
                                        </p:tav>
                                        <p:tav tm="100000">
                                          <p:val>
                                            <p:strVal val="#ppt_y"/>
                                          </p:val>
                                        </p:tav>
                                      </p:tavLst>
                                    </p:anim>
                                  </p:childTnLst>
                                </p:cTn>
                              </p:par>
                              <p:par>
                                <p:cTn id="322" presetID="42" presetClass="entr" presetSubtype="0" fill="hold" grpId="0" nodeType="withEffect">
                                  <p:stCondLst>
                                    <p:cond delay="0"/>
                                  </p:stCondLst>
                                  <p:childTnLst>
                                    <p:set>
                                      <p:cBhvr>
                                        <p:cTn id="323" dur="1" fill="hold">
                                          <p:stCondLst>
                                            <p:cond delay="0"/>
                                          </p:stCondLst>
                                        </p:cTn>
                                        <p:tgtEl>
                                          <p:spTgt spid="79"/>
                                        </p:tgtEl>
                                        <p:attrNameLst>
                                          <p:attrName>style.visibility</p:attrName>
                                        </p:attrNameLst>
                                      </p:cBhvr>
                                      <p:to>
                                        <p:strVal val="visible"/>
                                      </p:to>
                                    </p:set>
                                    <p:animEffect transition="in" filter="fade">
                                      <p:cBhvr>
                                        <p:cTn id="324" dur="1000"/>
                                        <p:tgtEl>
                                          <p:spTgt spid="79"/>
                                        </p:tgtEl>
                                      </p:cBhvr>
                                    </p:animEffect>
                                    <p:anim calcmode="lin" valueType="num">
                                      <p:cBhvr>
                                        <p:cTn id="325" dur="1000" fill="hold"/>
                                        <p:tgtEl>
                                          <p:spTgt spid="79"/>
                                        </p:tgtEl>
                                        <p:attrNameLst>
                                          <p:attrName>ppt_x</p:attrName>
                                        </p:attrNameLst>
                                      </p:cBhvr>
                                      <p:tavLst>
                                        <p:tav tm="0">
                                          <p:val>
                                            <p:strVal val="#ppt_x"/>
                                          </p:val>
                                        </p:tav>
                                        <p:tav tm="100000">
                                          <p:val>
                                            <p:strVal val="#ppt_x"/>
                                          </p:val>
                                        </p:tav>
                                      </p:tavLst>
                                    </p:anim>
                                    <p:anim calcmode="lin" valueType="num">
                                      <p:cBhvr>
                                        <p:cTn id="326" dur="1000" fill="hold"/>
                                        <p:tgtEl>
                                          <p:spTgt spid="79"/>
                                        </p:tgtEl>
                                        <p:attrNameLst>
                                          <p:attrName>ppt_y</p:attrName>
                                        </p:attrNameLst>
                                      </p:cBhvr>
                                      <p:tavLst>
                                        <p:tav tm="0">
                                          <p:val>
                                            <p:strVal val="#ppt_y+.1"/>
                                          </p:val>
                                        </p:tav>
                                        <p:tav tm="100000">
                                          <p:val>
                                            <p:strVal val="#ppt_y"/>
                                          </p:val>
                                        </p:tav>
                                      </p:tavLst>
                                    </p:anim>
                                  </p:childTnLst>
                                </p:cTn>
                              </p:par>
                              <p:par>
                                <p:cTn id="327" presetID="42" presetClass="entr" presetSubtype="0" fill="hold" grpId="0" nodeType="withEffect">
                                  <p:stCondLst>
                                    <p:cond delay="0"/>
                                  </p:stCondLst>
                                  <p:childTnLst>
                                    <p:set>
                                      <p:cBhvr>
                                        <p:cTn id="328" dur="1" fill="hold">
                                          <p:stCondLst>
                                            <p:cond delay="0"/>
                                          </p:stCondLst>
                                        </p:cTn>
                                        <p:tgtEl>
                                          <p:spTgt spid="80"/>
                                        </p:tgtEl>
                                        <p:attrNameLst>
                                          <p:attrName>style.visibility</p:attrName>
                                        </p:attrNameLst>
                                      </p:cBhvr>
                                      <p:to>
                                        <p:strVal val="visible"/>
                                      </p:to>
                                    </p:set>
                                    <p:animEffect transition="in" filter="fade">
                                      <p:cBhvr>
                                        <p:cTn id="329" dur="1000"/>
                                        <p:tgtEl>
                                          <p:spTgt spid="80"/>
                                        </p:tgtEl>
                                      </p:cBhvr>
                                    </p:animEffect>
                                    <p:anim calcmode="lin" valueType="num">
                                      <p:cBhvr>
                                        <p:cTn id="330" dur="1000" fill="hold"/>
                                        <p:tgtEl>
                                          <p:spTgt spid="80"/>
                                        </p:tgtEl>
                                        <p:attrNameLst>
                                          <p:attrName>ppt_x</p:attrName>
                                        </p:attrNameLst>
                                      </p:cBhvr>
                                      <p:tavLst>
                                        <p:tav tm="0">
                                          <p:val>
                                            <p:strVal val="#ppt_x"/>
                                          </p:val>
                                        </p:tav>
                                        <p:tav tm="100000">
                                          <p:val>
                                            <p:strVal val="#ppt_x"/>
                                          </p:val>
                                        </p:tav>
                                      </p:tavLst>
                                    </p:anim>
                                    <p:anim calcmode="lin" valueType="num">
                                      <p:cBhvr>
                                        <p:cTn id="331" dur="1000" fill="hold"/>
                                        <p:tgtEl>
                                          <p:spTgt spid="80"/>
                                        </p:tgtEl>
                                        <p:attrNameLst>
                                          <p:attrName>ppt_y</p:attrName>
                                        </p:attrNameLst>
                                      </p:cBhvr>
                                      <p:tavLst>
                                        <p:tav tm="0">
                                          <p:val>
                                            <p:strVal val="#ppt_y+.1"/>
                                          </p:val>
                                        </p:tav>
                                        <p:tav tm="100000">
                                          <p:val>
                                            <p:strVal val="#ppt_y"/>
                                          </p:val>
                                        </p:tav>
                                      </p:tavLst>
                                    </p:anim>
                                  </p:childTnLst>
                                </p:cTn>
                              </p:par>
                              <p:par>
                                <p:cTn id="332" presetID="42" presetClass="entr" presetSubtype="0" fill="hold" grpId="0" nodeType="withEffect">
                                  <p:stCondLst>
                                    <p:cond delay="0"/>
                                  </p:stCondLst>
                                  <p:childTnLst>
                                    <p:set>
                                      <p:cBhvr>
                                        <p:cTn id="333" dur="1" fill="hold">
                                          <p:stCondLst>
                                            <p:cond delay="0"/>
                                          </p:stCondLst>
                                        </p:cTn>
                                        <p:tgtEl>
                                          <p:spTgt spid="81"/>
                                        </p:tgtEl>
                                        <p:attrNameLst>
                                          <p:attrName>style.visibility</p:attrName>
                                        </p:attrNameLst>
                                      </p:cBhvr>
                                      <p:to>
                                        <p:strVal val="visible"/>
                                      </p:to>
                                    </p:set>
                                    <p:animEffect transition="in" filter="fade">
                                      <p:cBhvr>
                                        <p:cTn id="334" dur="1000"/>
                                        <p:tgtEl>
                                          <p:spTgt spid="81"/>
                                        </p:tgtEl>
                                      </p:cBhvr>
                                    </p:animEffect>
                                    <p:anim calcmode="lin" valueType="num">
                                      <p:cBhvr>
                                        <p:cTn id="335" dur="1000" fill="hold"/>
                                        <p:tgtEl>
                                          <p:spTgt spid="81"/>
                                        </p:tgtEl>
                                        <p:attrNameLst>
                                          <p:attrName>ppt_x</p:attrName>
                                        </p:attrNameLst>
                                      </p:cBhvr>
                                      <p:tavLst>
                                        <p:tav tm="0">
                                          <p:val>
                                            <p:strVal val="#ppt_x"/>
                                          </p:val>
                                        </p:tav>
                                        <p:tav tm="100000">
                                          <p:val>
                                            <p:strVal val="#ppt_x"/>
                                          </p:val>
                                        </p:tav>
                                      </p:tavLst>
                                    </p:anim>
                                    <p:anim calcmode="lin" valueType="num">
                                      <p:cBhvr>
                                        <p:cTn id="336" dur="1000" fill="hold"/>
                                        <p:tgtEl>
                                          <p:spTgt spid="81"/>
                                        </p:tgtEl>
                                        <p:attrNameLst>
                                          <p:attrName>ppt_y</p:attrName>
                                        </p:attrNameLst>
                                      </p:cBhvr>
                                      <p:tavLst>
                                        <p:tav tm="0">
                                          <p:val>
                                            <p:strVal val="#ppt_y+.1"/>
                                          </p:val>
                                        </p:tav>
                                        <p:tav tm="100000">
                                          <p:val>
                                            <p:strVal val="#ppt_y"/>
                                          </p:val>
                                        </p:tav>
                                      </p:tavLst>
                                    </p:anim>
                                  </p:childTnLst>
                                </p:cTn>
                              </p:par>
                              <p:par>
                                <p:cTn id="337" presetID="42" presetClass="entr" presetSubtype="0" fill="hold" grpId="0" nodeType="withEffect">
                                  <p:stCondLst>
                                    <p:cond delay="0"/>
                                  </p:stCondLst>
                                  <p:childTnLst>
                                    <p:set>
                                      <p:cBhvr>
                                        <p:cTn id="338" dur="1" fill="hold">
                                          <p:stCondLst>
                                            <p:cond delay="0"/>
                                          </p:stCondLst>
                                        </p:cTn>
                                        <p:tgtEl>
                                          <p:spTgt spid="82"/>
                                        </p:tgtEl>
                                        <p:attrNameLst>
                                          <p:attrName>style.visibility</p:attrName>
                                        </p:attrNameLst>
                                      </p:cBhvr>
                                      <p:to>
                                        <p:strVal val="visible"/>
                                      </p:to>
                                    </p:set>
                                    <p:animEffect transition="in" filter="fade">
                                      <p:cBhvr>
                                        <p:cTn id="339" dur="1000"/>
                                        <p:tgtEl>
                                          <p:spTgt spid="82"/>
                                        </p:tgtEl>
                                      </p:cBhvr>
                                    </p:animEffect>
                                    <p:anim calcmode="lin" valueType="num">
                                      <p:cBhvr>
                                        <p:cTn id="340" dur="1000" fill="hold"/>
                                        <p:tgtEl>
                                          <p:spTgt spid="82"/>
                                        </p:tgtEl>
                                        <p:attrNameLst>
                                          <p:attrName>ppt_x</p:attrName>
                                        </p:attrNameLst>
                                      </p:cBhvr>
                                      <p:tavLst>
                                        <p:tav tm="0">
                                          <p:val>
                                            <p:strVal val="#ppt_x"/>
                                          </p:val>
                                        </p:tav>
                                        <p:tav tm="100000">
                                          <p:val>
                                            <p:strVal val="#ppt_x"/>
                                          </p:val>
                                        </p:tav>
                                      </p:tavLst>
                                    </p:anim>
                                    <p:anim calcmode="lin" valueType="num">
                                      <p:cBhvr>
                                        <p:cTn id="341" dur="1000" fill="hold"/>
                                        <p:tgtEl>
                                          <p:spTgt spid="82"/>
                                        </p:tgtEl>
                                        <p:attrNameLst>
                                          <p:attrName>ppt_y</p:attrName>
                                        </p:attrNameLst>
                                      </p:cBhvr>
                                      <p:tavLst>
                                        <p:tav tm="0">
                                          <p:val>
                                            <p:strVal val="#ppt_y+.1"/>
                                          </p:val>
                                        </p:tav>
                                        <p:tav tm="100000">
                                          <p:val>
                                            <p:strVal val="#ppt_y"/>
                                          </p:val>
                                        </p:tav>
                                      </p:tavLst>
                                    </p:anim>
                                  </p:childTnLst>
                                </p:cTn>
                              </p:par>
                              <p:par>
                                <p:cTn id="342" presetID="42" presetClass="entr" presetSubtype="0" fill="hold" grpId="0" nodeType="withEffect">
                                  <p:stCondLst>
                                    <p:cond delay="0"/>
                                  </p:stCondLst>
                                  <p:childTnLst>
                                    <p:set>
                                      <p:cBhvr>
                                        <p:cTn id="343" dur="1" fill="hold">
                                          <p:stCondLst>
                                            <p:cond delay="0"/>
                                          </p:stCondLst>
                                        </p:cTn>
                                        <p:tgtEl>
                                          <p:spTgt spid="83"/>
                                        </p:tgtEl>
                                        <p:attrNameLst>
                                          <p:attrName>style.visibility</p:attrName>
                                        </p:attrNameLst>
                                      </p:cBhvr>
                                      <p:to>
                                        <p:strVal val="visible"/>
                                      </p:to>
                                    </p:set>
                                    <p:animEffect transition="in" filter="fade">
                                      <p:cBhvr>
                                        <p:cTn id="344" dur="1000"/>
                                        <p:tgtEl>
                                          <p:spTgt spid="83"/>
                                        </p:tgtEl>
                                      </p:cBhvr>
                                    </p:animEffect>
                                    <p:anim calcmode="lin" valueType="num">
                                      <p:cBhvr>
                                        <p:cTn id="345" dur="1000" fill="hold"/>
                                        <p:tgtEl>
                                          <p:spTgt spid="83"/>
                                        </p:tgtEl>
                                        <p:attrNameLst>
                                          <p:attrName>ppt_x</p:attrName>
                                        </p:attrNameLst>
                                      </p:cBhvr>
                                      <p:tavLst>
                                        <p:tav tm="0">
                                          <p:val>
                                            <p:strVal val="#ppt_x"/>
                                          </p:val>
                                        </p:tav>
                                        <p:tav tm="100000">
                                          <p:val>
                                            <p:strVal val="#ppt_x"/>
                                          </p:val>
                                        </p:tav>
                                      </p:tavLst>
                                    </p:anim>
                                    <p:anim calcmode="lin" valueType="num">
                                      <p:cBhvr>
                                        <p:cTn id="346" dur="1000" fill="hold"/>
                                        <p:tgtEl>
                                          <p:spTgt spid="83"/>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84"/>
                                        </p:tgtEl>
                                        <p:attrNameLst>
                                          <p:attrName>style.visibility</p:attrName>
                                        </p:attrNameLst>
                                      </p:cBhvr>
                                      <p:to>
                                        <p:strVal val="visible"/>
                                      </p:to>
                                    </p:set>
                                    <p:animEffect transition="in" filter="fade">
                                      <p:cBhvr>
                                        <p:cTn id="349" dur="1000"/>
                                        <p:tgtEl>
                                          <p:spTgt spid="84"/>
                                        </p:tgtEl>
                                      </p:cBhvr>
                                    </p:animEffect>
                                    <p:anim calcmode="lin" valueType="num">
                                      <p:cBhvr>
                                        <p:cTn id="350" dur="1000" fill="hold"/>
                                        <p:tgtEl>
                                          <p:spTgt spid="84"/>
                                        </p:tgtEl>
                                        <p:attrNameLst>
                                          <p:attrName>ppt_x</p:attrName>
                                        </p:attrNameLst>
                                      </p:cBhvr>
                                      <p:tavLst>
                                        <p:tav tm="0">
                                          <p:val>
                                            <p:strVal val="#ppt_x"/>
                                          </p:val>
                                        </p:tav>
                                        <p:tav tm="100000">
                                          <p:val>
                                            <p:strVal val="#ppt_x"/>
                                          </p:val>
                                        </p:tav>
                                      </p:tavLst>
                                    </p:anim>
                                    <p:anim calcmode="lin" valueType="num">
                                      <p:cBhvr>
                                        <p:cTn id="351" dur="1000" fill="hold"/>
                                        <p:tgtEl>
                                          <p:spTgt spid="84"/>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85"/>
                                        </p:tgtEl>
                                        <p:attrNameLst>
                                          <p:attrName>style.visibility</p:attrName>
                                        </p:attrNameLst>
                                      </p:cBhvr>
                                      <p:to>
                                        <p:strVal val="visible"/>
                                      </p:to>
                                    </p:set>
                                    <p:animEffect transition="in" filter="fade">
                                      <p:cBhvr>
                                        <p:cTn id="354" dur="1000"/>
                                        <p:tgtEl>
                                          <p:spTgt spid="85"/>
                                        </p:tgtEl>
                                      </p:cBhvr>
                                    </p:animEffect>
                                    <p:anim calcmode="lin" valueType="num">
                                      <p:cBhvr>
                                        <p:cTn id="355" dur="1000" fill="hold"/>
                                        <p:tgtEl>
                                          <p:spTgt spid="85"/>
                                        </p:tgtEl>
                                        <p:attrNameLst>
                                          <p:attrName>ppt_x</p:attrName>
                                        </p:attrNameLst>
                                      </p:cBhvr>
                                      <p:tavLst>
                                        <p:tav tm="0">
                                          <p:val>
                                            <p:strVal val="#ppt_x"/>
                                          </p:val>
                                        </p:tav>
                                        <p:tav tm="100000">
                                          <p:val>
                                            <p:strVal val="#ppt_x"/>
                                          </p:val>
                                        </p:tav>
                                      </p:tavLst>
                                    </p:anim>
                                    <p:anim calcmode="lin" valueType="num">
                                      <p:cBhvr>
                                        <p:cTn id="356" dur="1000" fill="hold"/>
                                        <p:tgtEl>
                                          <p:spTgt spid="85"/>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86"/>
                                        </p:tgtEl>
                                        <p:attrNameLst>
                                          <p:attrName>style.visibility</p:attrName>
                                        </p:attrNameLst>
                                      </p:cBhvr>
                                      <p:to>
                                        <p:strVal val="visible"/>
                                      </p:to>
                                    </p:set>
                                    <p:animEffect transition="in" filter="fade">
                                      <p:cBhvr>
                                        <p:cTn id="359" dur="1000"/>
                                        <p:tgtEl>
                                          <p:spTgt spid="86"/>
                                        </p:tgtEl>
                                      </p:cBhvr>
                                    </p:animEffect>
                                    <p:anim calcmode="lin" valueType="num">
                                      <p:cBhvr>
                                        <p:cTn id="360" dur="1000" fill="hold"/>
                                        <p:tgtEl>
                                          <p:spTgt spid="86"/>
                                        </p:tgtEl>
                                        <p:attrNameLst>
                                          <p:attrName>ppt_x</p:attrName>
                                        </p:attrNameLst>
                                      </p:cBhvr>
                                      <p:tavLst>
                                        <p:tav tm="0">
                                          <p:val>
                                            <p:strVal val="#ppt_x"/>
                                          </p:val>
                                        </p:tav>
                                        <p:tav tm="100000">
                                          <p:val>
                                            <p:strVal val="#ppt_x"/>
                                          </p:val>
                                        </p:tav>
                                      </p:tavLst>
                                    </p:anim>
                                    <p:anim calcmode="lin" valueType="num">
                                      <p:cBhvr>
                                        <p:cTn id="361" dur="1000" fill="hold"/>
                                        <p:tgtEl>
                                          <p:spTgt spid="86"/>
                                        </p:tgtEl>
                                        <p:attrNameLst>
                                          <p:attrName>ppt_y</p:attrName>
                                        </p:attrNameLst>
                                      </p:cBhvr>
                                      <p:tavLst>
                                        <p:tav tm="0">
                                          <p:val>
                                            <p:strVal val="#ppt_y+.1"/>
                                          </p:val>
                                        </p:tav>
                                        <p:tav tm="100000">
                                          <p:val>
                                            <p:strVal val="#ppt_y"/>
                                          </p:val>
                                        </p:tav>
                                      </p:tavLst>
                                    </p:anim>
                                  </p:childTnLst>
                                </p:cTn>
                              </p:par>
                              <p:par>
                                <p:cTn id="362" presetID="42" presetClass="entr" presetSubtype="0" fill="hold" grpId="0" nodeType="withEffect">
                                  <p:stCondLst>
                                    <p:cond delay="0"/>
                                  </p:stCondLst>
                                  <p:childTnLst>
                                    <p:set>
                                      <p:cBhvr>
                                        <p:cTn id="363" dur="1" fill="hold">
                                          <p:stCondLst>
                                            <p:cond delay="0"/>
                                          </p:stCondLst>
                                        </p:cTn>
                                        <p:tgtEl>
                                          <p:spTgt spid="87"/>
                                        </p:tgtEl>
                                        <p:attrNameLst>
                                          <p:attrName>style.visibility</p:attrName>
                                        </p:attrNameLst>
                                      </p:cBhvr>
                                      <p:to>
                                        <p:strVal val="visible"/>
                                      </p:to>
                                    </p:set>
                                    <p:animEffect transition="in" filter="fade">
                                      <p:cBhvr>
                                        <p:cTn id="364" dur="1000"/>
                                        <p:tgtEl>
                                          <p:spTgt spid="87"/>
                                        </p:tgtEl>
                                      </p:cBhvr>
                                    </p:animEffect>
                                    <p:anim calcmode="lin" valueType="num">
                                      <p:cBhvr>
                                        <p:cTn id="365" dur="1000" fill="hold"/>
                                        <p:tgtEl>
                                          <p:spTgt spid="87"/>
                                        </p:tgtEl>
                                        <p:attrNameLst>
                                          <p:attrName>ppt_x</p:attrName>
                                        </p:attrNameLst>
                                      </p:cBhvr>
                                      <p:tavLst>
                                        <p:tav tm="0">
                                          <p:val>
                                            <p:strVal val="#ppt_x"/>
                                          </p:val>
                                        </p:tav>
                                        <p:tav tm="100000">
                                          <p:val>
                                            <p:strVal val="#ppt_x"/>
                                          </p:val>
                                        </p:tav>
                                      </p:tavLst>
                                    </p:anim>
                                    <p:anim calcmode="lin" valueType="num">
                                      <p:cBhvr>
                                        <p:cTn id="366" dur="1000" fill="hold"/>
                                        <p:tgtEl>
                                          <p:spTgt spid="87"/>
                                        </p:tgtEl>
                                        <p:attrNameLst>
                                          <p:attrName>ppt_y</p:attrName>
                                        </p:attrNameLst>
                                      </p:cBhvr>
                                      <p:tavLst>
                                        <p:tav tm="0">
                                          <p:val>
                                            <p:strVal val="#ppt_y+.1"/>
                                          </p:val>
                                        </p:tav>
                                        <p:tav tm="100000">
                                          <p:val>
                                            <p:strVal val="#ppt_y"/>
                                          </p:val>
                                        </p:tav>
                                      </p:tavLst>
                                    </p:anim>
                                  </p:childTnLst>
                                </p:cTn>
                              </p:par>
                              <p:par>
                                <p:cTn id="367" presetID="42" presetClass="entr" presetSubtype="0" fill="hold" grpId="0" nodeType="withEffect">
                                  <p:stCondLst>
                                    <p:cond delay="0"/>
                                  </p:stCondLst>
                                  <p:childTnLst>
                                    <p:set>
                                      <p:cBhvr>
                                        <p:cTn id="368" dur="1" fill="hold">
                                          <p:stCondLst>
                                            <p:cond delay="0"/>
                                          </p:stCondLst>
                                        </p:cTn>
                                        <p:tgtEl>
                                          <p:spTgt spid="88"/>
                                        </p:tgtEl>
                                        <p:attrNameLst>
                                          <p:attrName>style.visibility</p:attrName>
                                        </p:attrNameLst>
                                      </p:cBhvr>
                                      <p:to>
                                        <p:strVal val="visible"/>
                                      </p:to>
                                    </p:set>
                                    <p:animEffect transition="in" filter="fade">
                                      <p:cBhvr>
                                        <p:cTn id="369" dur="1000"/>
                                        <p:tgtEl>
                                          <p:spTgt spid="88"/>
                                        </p:tgtEl>
                                      </p:cBhvr>
                                    </p:animEffect>
                                    <p:anim calcmode="lin" valueType="num">
                                      <p:cBhvr>
                                        <p:cTn id="370" dur="1000" fill="hold"/>
                                        <p:tgtEl>
                                          <p:spTgt spid="88"/>
                                        </p:tgtEl>
                                        <p:attrNameLst>
                                          <p:attrName>ppt_x</p:attrName>
                                        </p:attrNameLst>
                                      </p:cBhvr>
                                      <p:tavLst>
                                        <p:tav tm="0">
                                          <p:val>
                                            <p:strVal val="#ppt_x"/>
                                          </p:val>
                                        </p:tav>
                                        <p:tav tm="100000">
                                          <p:val>
                                            <p:strVal val="#ppt_x"/>
                                          </p:val>
                                        </p:tav>
                                      </p:tavLst>
                                    </p:anim>
                                    <p:anim calcmode="lin" valueType="num">
                                      <p:cBhvr>
                                        <p:cTn id="371" dur="1000" fill="hold"/>
                                        <p:tgtEl>
                                          <p:spTgt spid="88"/>
                                        </p:tgtEl>
                                        <p:attrNameLst>
                                          <p:attrName>ppt_y</p:attrName>
                                        </p:attrNameLst>
                                      </p:cBhvr>
                                      <p:tavLst>
                                        <p:tav tm="0">
                                          <p:val>
                                            <p:strVal val="#ppt_y+.1"/>
                                          </p:val>
                                        </p:tav>
                                        <p:tav tm="100000">
                                          <p:val>
                                            <p:strVal val="#ppt_y"/>
                                          </p:val>
                                        </p:tav>
                                      </p:tavLst>
                                    </p:anim>
                                  </p:childTnLst>
                                </p:cTn>
                              </p:par>
                              <p:par>
                                <p:cTn id="372" presetID="42" presetClass="entr" presetSubtype="0" fill="hold" grpId="0" nodeType="withEffect">
                                  <p:stCondLst>
                                    <p:cond delay="0"/>
                                  </p:stCondLst>
                                  <p:childTnLst>
                                    <p:set>
                                      <p:cBhvr>
                                        <p:cTn id="373" dur="1" fill="hold">
                                          <p:stCondLst>
                                            <p:cond delay="0"/>
                                          </p:stCondLst>
                                        </p:cTn>
                                        <p:tgtEl>
                                          <p:spTgt spid="89"/>
                                        </p:tgtEl>
                                        <p:attrNameLst>
                                          <p:attrName>style.visibility</p:attrName>
                                        </p:attrNameLst>
                                      </p:cBhvr>
                                      <p:to>
                                        <p:strVal val="visible"/>
                                      </p:to>
                                    </p:set>
                                    <p:animEffect transition="in" filter="fade">
                                      <p:cBhvr>
                                        <p:cTn id="374" dur="1000"/>
                                        <p:tgtEl>
                                          <p:spTgt spid="89"/>
                                        </p:tgtEl>
                                      </p:cBhvr>
                                    </p:animEffect>
                                    <p:anim calcmode="lin" valueType="num">
                                      <p:cBhvr>
                                        <p:cTn id="375" dur="1000" fill="hold"/>
                                        <p:tgtEl>
                                          <p:spTgt spid="89"/>
                                        </p:tgtEl>
                                        <p:attrNameLst>
                                          <p:attrName>ppt_x</p:attrName>
                                        </p:attrNameLst>
                                      </p:cBhvr>
                                      <p:tavLst>
                                        <p:tav tm="0">
                                          <p:val>
                                            <p:strVal val="#ppt_x"/>
                                          </p:val>
                                        </p:tav>
                                        <p:tav tm="100000">
                                          <p:val>
                                            <p:strVal val="#ppt_x"/>
                                          </p:val>
                                        </p:tav>
                                      </p:tavLst>
                                    </p:anim>
                                    <p:anim calcmode="lin" valueType="num">
                                      <p:cBhvr>
                                        <p:cTn id="376" dur="1000" fill="hold"/>
                                        <p:tgtEl>
                                          <p:spTgt spid="89"/>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90"/>
                                        </p:tgtEl>
                                        <p:attrNameLst>
                                          <p:attrName>style.visibility</p:attrName>
                                        </p:attrNameLst>
                                      </p:cBhvr>
                                      <p:to>
                                        <p:strVal val="visible"/>
                                      </p:to>
                                    </p:set>
                                    <p:animEffect transition="in" filter="fade">
                                      <p:cBhvr>
                                        <p:cTn id="379" dur="1000"/>
                                        <p:tgtEl>
                                          <p:spTgt spid="90"/>
                                        </p:tgtEl>
                                      </p:cBhvr>
                                    </p:animEffect>
                                    <p:anim calcmode="lin" valueType="num">
                                      <p:cBhvr>
                                        <p:cTn id="380" dur="1000" fill="hold"/>
                                        <p:tgtEl>
                                          <p:spTgt spid="90"/>
                                        </p:tgtEl>
                                        <p:attrNameLst>
                                          <p:attrName>ppt_x</p:attrName>
                                        </p:attrNameLst>
                                      </p:cBhvr>
                                      <p:tavLst>
                                        <p:tav tm="0">
                                          <p:val>
                                            <p:strVal val="#ppt_x"/>
                                          </p:val>
                                        </p:tav>
                                        <p:tav tm="100000">
                                          <p:val>
                                            <p:strVal val="#ppt_x"/>
                                          </p:val>
                                        </p:tav>
                                      </p:tavLst>
                                    </p:anim>
                                    <p:anim calcmode="lin" valueType="num">
                                      <p:cBhvr>
                                        <p:cTn id="381" dur="1000" fill="hold"/>
                                        <p:tgtEl>
                                          <p:spTgt spid="90"/>
                                        </p:tgtEl>
                                        <p:attrNameLst>
                                          <p:attrName>ppt_y</p:attrName>
                                        </p:attrNameLst>
                                      </p:cBhvr>
                                      <p:tavLst>
                                        <p:tav tm="0">
                                          <p:val>
                                            <p:strVal val="#ppt_y+.1"/>
                                          </p:val>
                                        </p:tav>
                                        <p:tav tm="100000">
                                          <p:val>
                                            <p:strVal val="#ppt_y"/>
                                          </p:val>
                                        </p:tav>
                                      </p:tavLst>
                                    </p:anim>
                                  </p:childTnLst>
                                </p:cTn>
                              </p:par>
                              <p:par>
                                <p:cTn id="382" presetID="42" presetClass="entr" presetSubtype="0" fill="hold" grpId="0" nodeType="withEffect">
                                  <p:stCondLst>
                                    <p:cond delay="0"/>
                                  </p:stCondLst>
                                  <p:childTnLst>
                                    <p:set>
                                      <p:cBhvr>
                                        <p:cTn id="383" dur="1" fill="hold">
                                          <p:stCondLst>
                                            <p:cond delay="0"/>
                                          </p:stCondLst>
                                        </p:cTn>
                                        <p:tgtEl>
                                          <p:spTgt spid="91"/>
                                        </p:tgtEl>
                                        <p:attrNameLst>
                                          <p:attrName>style.visibility</p:attrName>
                                        </p:attrNameLst>
                                      </p:cBhvr>
                                      <p:to>
                                        <p:strVal val="visible"/>
                                      </p:to>
                                    </p:set>
                                    <p:animEffect transition="in" filter="fade">
                                      <p:cBhvr>
                                        <p:cTn id="384" dur="1000"/>
                                        <p:tgtEl>
                                          <p:spTgt spid="91"/>
                                        </p:tgtEl>
                                      </p:cBhvr>
                                    </p:animEffect>
                                    <p:anim calcmode="lin" valueType="num">
                                      <p:cBhvr>
                                        <p:cTn id="385" dur="1000" fill="hold"/>
                                        <p:tgtEl>
                                          <p:spTgt spid="91"/>
                                        </p:tgtEl>
                                        <p:attrNameLst>
                                          <p:attrName>ppt_x</p:attrName>
                                        </p:attrNameLst>
                                      </p:cBhvr>
                                      <p:tavLst>
                                        <p:tav tm="0">
                                          <p:val>
                                            <p:strVal val="#ppt_x"/>
                                          </p:val>
                                        </p:tav>
                                        <p:tav tm="100000">
                                          <p:val>
                                            <p:strVal val="#ppt_x"/>
                                          </p:val>
                                        </p:tav>
                                      </p:tavLst>
                                    </p:anim>
                                    <p:anim calcmode="lin" valueType="num">
                                      <p:cBhvr>
                                        <p:cTn id="386" dur="1000" fill="hold"/>
                                        <p:tgtEl>
                                          <p:spTgt spid="91"/>
                                        </p:tgtEl>
                                        <p:attrNameLst>
                                          <p:attrName>ppt_y</p:attrName>
                                        </p:attrNameLst>
                                      </p:cBhvr>
                                      <p:tavLst>
                                        <p:tav tm="0">
                                          <p:val>
                                            <p:strVal val="#ppt_y+.1"/>
                                          </p:val>
                                        </p:tav>
                                        <p:tav tm="100000">
                                          <p:val>
                                            <p:strVal val="#ppt_y"/>
                                          </p:val>
                                        </p:tav>
                                      </p:tavLst>
                                    </p:anim>
                                  </p:childTnLst>
                                </p:cTn>
                              </p:par>
                              <p:par>
                                <p:cTn id="387" presetID="42" presetClass="entr" presetSubtype="0" fill="hold" grpId="0" nodeType="withEffect">
                                  <p:stCondLst>
                                    <p:cond delay="0"/>
                                  </p:stCondLst>
                                  <p:childTnLst>
                                    <p:set>
                                      <p:cBhvr>
                                        <p:cTn id="388" dur="1" fill="hold">
                                          <p:stCondLst>
                                            <p:cond delay="0"/>
                                          </p:stCondLst>
                                        </p:cTn>
                                        <p:tgtEl>
                                          <p:spTgt spid="92"/>
                                        </p:tgtEl>
                                        <p:attrNameLst>
                                          <p:attrName>style.visibility</p:attrName>
                                        </p:attrNameLst>
                                      </p:cBhvr>
                                      <p:to>
                                        <p:strVal val="visible"/>
                                      </p:to>
                                    </p:set>
                                    <p:animEffect transition="in" filter="fade">
                                      <p:cBhvr>
                                        <p:cTn id="389" dur="1000"/>
                                        <p:tgtEl>
                                          <p:spTgt spid="92"/>
                                        </p:tgtEl>
                                      </p:cBhvr>
                                    </p:animEffect>
                                    <p:anim calcmode="lin" valueType="num">
                                      <p:cBhvr>
                                        <p:cTn id="390" dur="1000" fill="hold"/>
                                        <p:tgtEl>
                                          <p:spTgt spid="92"/>
                                        </p:tgtEl>
                                        <p:attrNameLst>
                                          <p:attrName>ppt_x</p:attrName>
                                        </p:attrNameLst>
                                      </p:cBhvr>
                                      <p:tavLst>
                                        <p:tav tm="0">
                                          <p:val>
                                            <p:strVal val="#ppt_x"/>
                                          </p:val>
                                        </p:tav>
                                        <p:tav tm="100000">
                                          <p:val>
                                            <p:strVal val="#ppt_x"/>
                                          </p:val>
                                        </p:tav>
                                      </p:tavLst>
                                    </p:anim>
                                    <p:anim calcmode="lin" valueType="num">
                                      <p:cBhvr>
                                        <p:cTn id="391" dur="1000" fill="hold"/>
                                        <p:tgtEl>
                                          <p:spTgt spid="92"/>
                                        </p:tgtEl>
                                        <p:attrNameLst>
                                          <p:attrName>ppt_y</p:attrName>
                                        </p:attrNameLst>
                                      </p:cBhvr>
                                      <p:tavLst>
                                        <p:tav tm="0">
                                          <p:val>
                                            <p:strVal val="#ppt_y+.1"/>
                                          </p:val>
                                        </p:tav>
                                        <p:tav tm="100000">
                                          <p:val>
                                            <p:strVal val="#ppt_y"/>
                                          </p:val>
                                        </p:tav>
                                      </p:tavLst>
                                    </p:anim>
                                  </p:childTnLst>
                                </p:cTn>
                              </p:par>
                              <p:par>
                                <p:cTn id="392" presetID="42" presetClass="entr" presetSubtype="0" fill="hold" grpId="0" nodeType="withEffect">
                                  <p:stCondLst>
                                    <p:cond delay="0"/>
                                  </p:stCondLst>
                                  <p:childTnLst>
                                    <p:set>
                                      <p:cBhvr>
                                        <p:cTn id="393" dur="1" fill="hold">
                                          <p:stCondLst>
                                            <p:cond delay="0"/>
                                          </p:stCondLst>
                                        </p:cTn>
                                        <p:tgtEl>
                                          <p:spTgt spid="93"/>
                                        </p:tgtEl>
                                        <p:attrNameLst>
                                          <p:attrName>style.visibility</p:attrName>
                                        </p:attrNameLst>
                                      </p:cBhvr>
                                      <p:to>
                                        <p:strVal val="visible"/>
                                      </p:to>
                                    </p:set>
                                    <p:animEffect transition="in" filter="fade">
                                      <p:cBhvr>
                                        <p:cTn id="394" dur="1000"/>
                                        <p:tgtEl>
                                          <p:spTgt spid="93"/>
                                        </p:tgtEl>
                                      </p:cBhvr>
                                    </p:animEffect>
                                    <p:anim calcmode="lin" valueType="num">
                                      <p:cBhvr>
                                        <p:cTn id="395" dur="1000" fill="hold"/>
                                        <p:tgtEl>
                                          <p:spTgt spid="93"/>
                                        </p:tgtEl>
                                        <p:attrNameLst>
                                          <p:attrName>ppt_x</p:attrName>
                                        </p:attrNameLst>
                                      </p:cBhvr>
                                      <p:tavLst>
                                        <p:tav tm="0">
                                          <p:val>
                                            <p:strVal val="#ppt_x"/>
                                          </p:val>
                                        </p:tav>
                                        <p:tav tm="100000">
                                          <p:val>
                                            <p:strVal val="#ppt_x"/>
                                          </p:val>
                                        </p:tav>
                                      </p:tavLst>
                                    </p:anim>
                                    <p:anim calcmode="lin" valueType="num">
                                      <p:cBhvr>
                                        <p:cTn id="396" dur="1000" fill="hold"/>
                                        <p:tgtEl>
                                          <p:spTgt spid="93"/>
                                        </p:tgtEl>
                                        <p:attrNameLst>
                                          <p:attrName>ppt_y</p:attrName>
                                        </p:attrNameLst>
                                      </p:cBhvr>
                                      <p:tavLst>
                                        <p:tav tm="0">
                                          <p:val>
                                            <p:strVal val="#ppt_y+.1"/>
                                          </p:val>
                                        </p:tav>
                                        <p:tav tm="100000">
                                          <p:val>
                                            <p:strVal val="#ppt_y"/>
                                          </p:val>
                                        </p:tav>
                                      </p:tavLst>
                                    </p:anim>
                                  </p:childTnLst>
                                </p:cTn>
                              </p:par>
                              <p:par>
                                <p:cTn id="397" presetID="42" presetClass="entr" presetSubtype="0" fill="hold" grpId="0" nodeType="withEffect">
                                  <p:stCondLst>
                                    <p:cond delay="0"/>
                                  </p:stCondLst>
                                  <p:childTnLst>
                                    <p:set>
                                      <p:cBhvr>
                                        <p:cTn id="398" dur="1" fill="hold">
                                          <p:stCondLst>
                                            <p:cond delay="0"/>
                                          </p:stCondLst>
                                        </p:cTn>
                                        <p:tgtEl>
                                          <p:spTgt spid="94"/>
                                        </p:tgtEl>
                                        <p:attrNameLst>
                                          <p:attrName>style.visibility</p:attrName>
                                        </p:attrNameLst>
                                      </p:cBhvr>
                                      <p:to>
                                        <p:strVal val="visible"/>
                                      </p:to>
                                    </p:set>
                                    <p:animEffect transition="in" filter="fade">
                                      <p:cBhvr>
                                        <p:cTn id="399" dur="1000"/>
                                        <p:tgtEl>
                                          <p:spTgt spid="94"/>
                                        </p:tgtEl>
                                      </p:cBhvr>
                                    </p:animEffect>
                                    <p:anim calcmode="lin" valueType="num">
                                      <p:cBhvr>
                                        <p:cTn id="400" dur="1000" fill="hold"/>
                                        <p:tgtEl>
                                          <p:spTgt spid="94"/>
                                        </p:tgtEl>
                                        <p:attrNameLst>
                                          <p:attrName>ppt_x</p:attrName>
                                        </p:attrNameLst>
                                      </p:cBhvr>
                                      <p:tavLst>
                                        <p:tav tm="0">
                                          <p:val>
                                            <p:strVal val="#ppt_x"/>
                                          </p:val>
                                        </p:tav>
                                        <p:tav tm="100000">
                                          <p:val>
                                            <p:strVal val="#ppt_x"/>
                                          </p:val>
                                        </p:tav>
                                      </p:tavLst>
                                    </p:anim>
                                    <p:anim calcmode="lin" valueType="num">
                                      <p:cBhvr>
                                        <p:cTn id="401" dur="1000" fill="hold"/>
                                        <p:tgtEl>
                                          <p:spTgt spid="94"/>
                                        </p:tgtEl>
                                        <p:attrNameLst>
                                          <p:attrName>ppt_y</p:attrName>
                                        </p:attrNameLst>
                                      </p:cBhvr>
                                      <p:tavLst>
                                        <p:tav tm="0">
                                          <p:val>
                                            <p:strVal val="#ppt_y+.1"/>
                                          </p:val>
                                        </p:tav>
                                        <p:tav tm="100000">
                                          <p:val>
                                            <p:strVal val="#ppt_y"/>
                                          </p:val>
                                        </p:tav>
                                      </p:tavLst>
                                    </p:anim>
                                  </p:childTnLst>
                                </p:cTn>
                              </p:par>
                              <p:par>
                                <p:cTn id="402" presetID="42" presetClass="entr" presetSubtype="0" fill="hold" grpId="0" nodeType="withEffect">
                                  <p:stCondLst>
                                    <p:cond delay="0"/>
                                  </p:stCondLst>
                                  <p:childTnLst>
                                    <p:set>
                                      <p:cBhvr>
                                        <p:cTn id="403" dur="1" fill="hold">
                                          <p:stCondLst>
                                            <p:cond delay="0"/>
                                          </p:stCondLst>
                                        </p:cTn>
                                        <p:tgtEl>
                                          <p:spTgt spid="95"/>
                                        </p:tgtEl>
                                        <p:attrNameLst>
                                          <p:attrName>style.visibility</p:attrName>
                                        </p:attrNameLst>
                                      </p:cBhvr>
                                      <p:to>
                                        <p:strVal val="visible"/>
                                      </p:to>
                                    </p:set>
                                    <p:animEffect transition="in" filter="fade">
                                      <p:cBhvr>
                                        <p:cTn id="404" dur="1000"/>
                                        <p:tgtEl>
                                          <p:spTgt spid="95"/>
                                        </p:tgtEl>
                                      </p:cBhvr>
                                    </p:animEffect>
                                    <p:anim calcmode="lin" valueType="num">
                                      <p:cBhvr>
                                        <p:cTn id="405" dur="1000" fill="hold"/>
                                        <p:tgtEl>
                                          <p:spTgt spid="95"/>
                                        </p:tgtEl>
                                        <p:attrNameLst>
                                          <p:attrName>ppt_x</p:attrName>
                                        </p:attrNameLst>
                                      </p:cBhvr>
                                      <p:tavLst>
                                        <p:tav tm="0">
                                          <p:val>
                                            <p:strVal val="#ppt_x"/>
                                          </p:val>
                                        </p:tav>
                                        <p:tav tm="100000">
                                          <p:val>
                                            <p:strVal val="#ppt_x"/>
                                          </p:val>
                                        </p:tav>
                                      </p:tavLst>
                                    </p:anim>
                                    <p:anim calcmode="lin" valueType="num">
                                      <p:cBhvr>
                                        <p:cTn id="406" dur="1000" fill="hold"/>
                                        <p:tgtEl>
                                          <p:spTgt spid="95"/>
                                        </p:tgtEl>
                                        <p:attrNameLst>
                                          <p:attrName>ppt_y</p:attrName>
                                        </p:attrNameLst>
                                      </p:cBhvr>
                                      <p:tavLst>
                                        <p:tav tm="0">
                                          <p:val>
                                            <p:strVal val="#ppt_y+.1"/>
                                          </p:val>
                                        </p:tav>
                                        <p:tav tm="100000">
                                          <p:val>
                                            <p:strVal val="#ppt_y"/>
                                          </p:val>
                                        </p:tav>
                                      </p:tavLst>
                                    </p:anim>
                                  </p:childTnLst>
                                </p:cTn>
                              </p:par>
                              <p:par>
                                <p:cTn id="407" presetID="42" presetClass="entr" presetSubtype="0" fill="hold" grpId="0" nodeType="withEffect">
                                  <p:stCondLst>
                                    <p:cond delay="0"/>
                                  </p:stCondLst>
                                  <p:childTnLst>
                                    <p:set>
                                      <p:cBhvr>
                                        <p:cTn id="408" dur="1" fill="hold">
                                          <p:stCondLst>
                                            <p:cond delay="0"/>
                                          </p:stCondLst>
                                        </p:cTn>
                                        <p:tgtEl>
                                          <p:spTgt spid="96"/>
                                        </p:tgtEl>
                                        <p:attrNameLst>
                                          <p:attrName>style.visibility</p:attrName>
                                        </p:attrNameLst>
                                      </p:cBhvr>
                                      <p:to>
                                        <p:strVal val="visible"/>
                                      </p:to>
                                    </p:set>
                                    <p:animEffect transition="in" filter="fade">
                                      <p:cBhvr>
                                        <p:cTn id="409" dur="1000"/>
                                        <p:tgtEl>
                                          <p:spTgt spid="96"/>
                                        </p:tgtEl>
                                      </p:cBhvr>
                                    </p:animEffect>
                                    <p:anim calcmode="lin" valueType="num">
                                      <p:cBhvr>
                                        <p:cTn id="410" dur="1000" fill="hold"/>
                                        <p:tgtEl>
                                          <p:spTgt spid="96"/>
                                        </p:tgtEl>
                                        <p:attrNameLst>
                                          <p:attrName>ppt_x</p:attrName>
                                        </p:attrNameLst>
                                      </p:cBhvr>
                                      <p:tavLst>
                                        <p:tav tm="0">
                                          <p:val>
                                            <p:strVal val="#ppt_x"/>
                                          </p:val>
                                        </p:tav>
                                        <p:tav tm="100000">
                                          <p:val>
                                            <p:strVal val="#ppt_x"/>
                                          </p:val>
                                        </p:tav>
                                      </p:tavLst>
                                    </p:anim>
                                    <p:anim calcmode="lin" valueType="num">
                                      <p:cBhvr>
                                        <p:cTn id="411" dur="1000" fill="hold"/>
                                        <p:tgtEl>
                                          <p:spTgt spid="96"/>
                                        </p:tgtEl>
                                        <p:attrNameLst>
                                          <p:attrName>ppt_y</p:attrName>
                                        </p:attrNameLst>
                                      </p:cBhvr>
                                      <p:tavLst>
                                        <p:tav tm="0">
                                          <p:val>
                                            <p:strVal val="#ppt_y+.1"/>
                                          </p:val>
                                        </p:tav>
                                        <p:tav tm="100000">
                                          <p:val>
                                            <p:strVal val="#ppt_y"/>
                                          </p:val>
                                        </p:tav>
                                      </p:tavLst>
                                    </p:anim>
                                  </p:childTnLst>
                                </p:cTn>
                              </p:par>
                              <p:par>
                                <p:cTn id="412" presetID="42" presetClass="entr" presetSubtype="0" fill="hold" grpId="0" nodeType="withEffect">
                                  <p:stCondLst>
                                    <p:cond delay="0"/>
                                  </p:stCondLst>
                                  <p:childTnLst>
                                    <p:set>
                                      <p:cBhvr>
                                        <p:cTn id="413" dur="1" fill="hold">
                                          <p:stCondLst>
                                            <p:cond delay="0"/>
                                          </p:stCondLst>
                                        </p:cTn>
                                        <p:tgtEl>
                                          <p:spTgt spid="97"/>
                                        </p:tgtEl>
                                        <p:attrNameLst>
                                          <p:attrName>style.visibility</p:attrName>
                                        </p:attrNameLst>
                                      </p:cBhvr>
                                      <p:to>
                                        <p:strVal val="visible"/>
                                      </p:to>
                                    </p:set>
                                    <p:animEffect transition="in" filter="fade">
                                      <p:cBhvr>
                                        <p:cTn id="414" dur="1000"/>
                                        <p:tgtEl>
                                          <p:spTgt spid="97"/>
                                        </p:tgtEl>
                                      </p:cBhvr>
                                    </p:animEffect>
                                    <p:anim calcmode="lin" valueType="num">
                                      <p:cBhvr>
                                        <p:cTn id="415" dur="1000" fill="hold"/>
                                        <p:tgtEl>
                                          <p:spTgt spid="97"/>
                                        </p:tgtEl>
                                        <p:attrNameLst>
                                          <p:attrName>ppt_x</p:attrName>
                                        </p:attrNameLst>
                                      </p:cBhvr>
                                      <p:tavLst>
                                        <p:tav tm="0">
                                          <p:val>
                                            <p:strVal val="#ppt_x"/>
                                          </p:val>
                                        </p:tav>
                                        <p:tav tm="100000">
                                          <p:val>
                                            <p:strVal val="#ppt_x"/>
                                          </p:val>
                                        </p:tav>
                                      </p:tavLst>
                                    </p:anim>
                                    <p:anim calcmode="lin" valueType="num">
                                      <p:cBhvr>
                                        <p:cTn id="416" dur="1000" fill="hold"/>
                                        <p:tgtEl>
                                          <p:spTgt spid="97"/>
                                        </p:tgtEl>
                                        <p:attrNameLst>
                                          <p:attrName>ppt_y</p:attrName>
                                        </p:attrNameLst>
                                      </p:cBhvr>
                                      <p:tavLst>
                                        <p:tav tm="0">
                                          <p:val>
                                            <p:strVal val="#ppt_y+.1"/>
                                          </p:val>
                                        </p:tav>
                                        <p:tav tm="100000">
                                          <p:val>
                                            <p:strVal val="#ppt_y"/>
                                          </p:val>
                                        </p:tav>
                                      </p:tavLst>
                                    </p:anim>
                                  </p:childTnLst>
                                </p:cTn>
                              </p:par>
                              <p:par>
                                <p:cTn id="417" presetID="42" presetClass="entr" presetSubtype="0" fill="hold" grpId="0" nodeType="withEffect">
                                  <p:stCondLst>
                                    <p:cond delay="0"/>
                                  </p:stCondLst>
                                  <p:childTnLst>
                                    <p:set>
                                      <p:cBhvr>
                                        <p:cTn id="418" dur="1" fill="hold">
                                          <p:stCondLst>
                                            <p:cond delay="0"/>
                                          </p:stCondLst>
                                        </p:cTn>
                                        <p:tgtEl>
                                          <p:spTgt spid="98"/>
                                        </p:tgtEl>
                                        <p:attrNameLst>
                                          <p:attrName>style.visibility</p:attrName>
                                        </p:attrNameLst>
                                      </p:cBhvr>
                                      <p:to>
                                        <p:strVal val="visible"/>
                                      </p:to>
                                    </p:set>
                                    <p:animEffect transition="in" filter="fade">
                                      <p:cBhvr>
                                        <p:cTn id="419" dur="1000"/>
                                        <p:tgtEl>
                                          <p:spTgt spid="98"/>
                                        </p:tgtEl>
                                      </p:cBhvr>
                                    </p:animEffect>
                                    <p:anim calcmode="lin" valueType="num">
                                      <p:cBhvr>
                                        <p:cTn id="420" dur="1000" fill="hold"/>
                                        <p:tgtEl>
                                          <p:spTgt spid="98"/>
                                        </p:tgtEl>
                                        <p:attrNameLst>
                                          <p:attrName>ppt_x</p:attrName>
                                        </p:attrNameLst>
                                      </p:cBhvr>
                                      <p:tavLst>
                                        <p:tav tm="0">
                                          <p:val>
                                            <p:strVal val="#ppt_x"/>
                                          </p:val>
                                        </p:tav>
                                        <p:tav tm="100000">
                                          <p:val>
                                            <p:strVal val="#ppt_x"/>
                                          </p:val>
                                        </p:tav>
                                      </p:tavLst>
                                    </p:anim>
                                    <p:anim calcmode="lin" valueType="num">
                                      <p:cBhvr>
                                        <p:cTn id="421" dur="1000" fill="hold"/>
                                        <p:tgtEl>
                                          <p:spTgt spid="98"/>
                                        </p:tgtEl>
                                        <p:attrNameLst>
                                          <p:attrName>ppt_y</p:attrName>
                                        </p:attrNameLst>
                                      </p:cBhvr>
                                      <p:tavLst>
                                        <p:tav tm="0">
                                          <p:val>
                                            <p:strVal val="#ppt_y+.1"/>
                                          </p:val>
                                        </p:tav>
                                        <p:tav tm="100000">
                                          <p:val>
                                            <p:strVal val="#ppt_y"/>
                                          </p:val>
                                        </p:tav>
                                      </p:tavLst>
                                    </p:anim>
                                  </p:childTnLst>
                                </p:cTn>
                              </p:par>
                              <p:par>
                                <p:cTn id="422" presetID="42" presetClass="entr" presetSubtype="0" fill="hold" grpId="0" nodeType="withEffect">
                                  <p:stCondLst>
                                    <p:cond delay="0"/>
                                  </p:stCondLst>
                                  <p:childTnLst>
                                    <p:set>
                                      <p:cBhvr>
                                        <p:cTn id="423" dur="1" fill="hold">
                                          <p:stCondLst>
                                            <p:cond delay="0"/>
                                          </p:stCondLst>
                                        </p:cTn>
                                        <p:tgtEl>
                                          <p:spTgt spid="99"/>
                                        </p:tgtEl>
                                        <p:attrNameLst>
                                          <p:attrName>style.visibility</p:attrName>
                                        </p:attrNameLst>
                                      </p:cBhvr>
                                      <p:to>
                                        <p:strVal val="visible"/>
                                      </p:to>
                                    </p:set>
                                    <p:animEffect transition="in" filter="fade">
                                      <p:cBhvr>
                                        <p:cTn id="424" dur="1000"/>
                                        <p:tgtEl>
                                          <p:spTgt spid="99"/>
                                        </p:tgtEl>
                                      </p:cBhvr>
                                    </p:animEffect>
                                    <p:anim calcmode="lin" valueType="num">
                                      <p:cBhvr>
                                        <p:cTn id="425" dur="1000" fill="hold"/>
                                        <p:tgtEl>
                                          <p:spTgt spid="99"/>
                                        </p:tgtEl>
                                        <p:attrNameLst>
                                          <p:attrName>ppt_x</p:attrName>
                                        </p:attrNameLst>
                                      </p:cBhvr>
                                      <p:tavLst>
                                        <p:tav tm="0">
                                          <p:val>
                                            <p:strVal val="#ppt_x"/>
                                          </p:val>
                                        </p:tav>
                                        <p:tav tm="100000">
                                          <p:val>
                                            <p:strVal val="#ppt_x"/>
                                          </p:val>
                                        </p:tav>
                                      </p:tavLst>
                                    </p:anim>
                                    <p:anim calcmode="lin" valueType="num">
                                      <p:cBhvr>
                                        <p:cTn id="426" dur="1000" fill="hold"/>
                                        <p:tgtEl>
                                          <p:spTgt spid="99"/>
                                        </p:tgtEl>
                                        <p:attrNameLst>
                                          <p:attrName>ppt_y</p:attrName>
                                        </p:attrNameLst>
                                      </p:cBhvr>
                                      <p:tavLst>
                                        <p:tav tm="0">
                                          <p:val>
                                            <p:strVal val="#ppt_y+.1"/>
                                          </p:val>
                                        </p:tav>
                                        <p:tav tm="100000">
                                          <p:val>
                                            <p:strVal val="#ppt_y"/>
                                          </p:val>
                                        </p:tav>
                                      </p:tavLst>
                                    </p:anim>
                                  </p:childTnLst>
                                </p:cTn>
                              </p:par>
                              <p:par>
                                <p:cTn id="427" presetID="42" presetClass="entr" presetSubtype="0" fill="hold" grpId="0" nodeType="withEffect">
                                  <p:stCondLst>
                                    <p:cond delay="0"/>
                                  </p:stCondLst>
                                  <p:childTnLst>
                                    <p:set>
                                      <p:cBhvr>
                                        <p:cTn id="428" dur="1" fill="hold">
                                          <p:stCondLst>
                                            <p:cond delay="0"/>
                                          </p:stCondLst>
                                        </p:cTn>
                                        <p:tgtEl>
                                          <p:spTgt spid="100"/>
                                        </p:tgtEl>
                                        <p:attrNameLst>
                                          <p:attrName>style.visibility</p:attrName>
                                        </p:attrNameLst>
                                      </p:cBhvr>
                                      <p:to>
                                        <p:strVal val="visible"/>
                                      </p:to>
                                    </p:set>
                                    <p:animEffect transition="in" filter="fade">
                                      <p:cBhvr>
                                        <p:cTn id="429" dur="1000"/>
                                        <p:tgtEl>
                                          <p:spTgt spid="100"/>
                                        </p:tgtEl>
                                      </p:cBhvr>
                                    </p:animEffect>
                                    <p:anim calcmode="lin" valueType="num">
                                      <p:cBhvr>
                                        <p:cTn id="430" dur="1000" fill="hold"/>
                                        <p:tgtEl>
                                          <p:spTgt spid="100"/>
                                        </p:tgtEl>
                                        <p:attrNameLst>
                                          <p:attrName>ppt_x</p:attrName>
                                        </p:attrNameLst>
                                      </p:cBhvr>
                                      <p:tavLst>
                                        <p:tav tm="0">
                                          <p:val>
                                            <p:strVal val="#ppt_x"/>
                                          </p:val>
                                        </p:tav>
                                        <p:tav tm="100000">
                                          <p:val>
                                            <p:strVal val="#ppt_x"/>
                                          </p:val>
                                        </p:tav>
                                      </p:tavLst>
                                    </p:anim>
                                    <p:anim calcmode="lin" valueType="num">
                                      <p:cBhvr>
                                        <p:cTn id="431" dur="1000" fill="hold"/>
                                        <p:tgtEl>
                                          <p:spTgt spid="100"/>
                                        </p:tgtEl>
                                        <p:attrNameLst>
                                          <p:attrName>ppt_y</p:attrName>
                                        </p:attrNameLst>
                                      </p:cBhvr>
                                      <p:tavLst>
                                        <p:tav tm="0">
                                          <p:val>
                                            <p:strVal val="#ppt_y+.1"/>
                                          </p:val>
                                        </p:tav>
                                        <p:tav tm="100000">
                                          <p:val>
                                            <p:strVal val="#ppt_y"/>
                                          </p:val>
                                        </p:tav>
                                      </p:tavLst>
                                    </p:anim>
                                  </p:childTnLst>
                                </p:cTn>
                              </p:par>
                              <p:par>
                                <p:cTn id="432" presetID="42" presetClass="entr" presetSubtype="0" fill="hold" grpId="0" nodeType="withEffect">
                                  <p:stCondLst>
                                    <p:cond delay="0"/>
                                  </p:stCondLst>
                                  <p:childTnLst>
                                    <p:set>
                                      <p:cBhvr>
                                        <p:cTn id="433" dur="1" fill="hold">
                                          <p:stCondLst>
                                            <p:cond delay="0"/>
                                          </p:stCondLst>
                                        </p:cTn>
                                        <p:tgtEl>
                                          <p:spTgt spid="101"/>
                                        </p:tgtEl>
                                        <p:attrNameLst>
                                          <p:attrName>style.visibility</p:attrName>
                                        </p:attrNameLst>
                                      </p:cBhvr>
                                      <p:to>
                                        <p:strVal val="visible"/>
                                      </p:to>
                                    </p:set>
                                    <p:animEffect transition="in" filter="fade">
                                      <p:cBhvr>
                                        <p:cTn id="434" dur="1000"/>
                                        <p:tgtEl>
                                          <p:spTgt spid="101"/>
                                        </p:tgtEl>
                                      </p:cBhvr>
                                    </p:animEffect>
                                    <p:anim calcmode="lin" valueType="num">
                                      <p:cBhvr>
                                        <p:cTn id="435" dur="1000" fill="hold"/>
                                        <p:tgtEl>
                                          <p:spTgt spid="101"/>
                                        </p:tgtEl>
                                        <p:attrNameLst>
                                          <p:attrName>ppt_x</p:attrName>
                                        </p:attrNameLst>
                                      </p:cBhvr>
                                      <p:tavLst>
                                        <p:tav tm="0">
                                          <p:val>
                                            <p:strVal val="#ppt_x"/>
                                          </p:val>
                                        </p:tav>
                                        <p:tav tm="100000">
                                          <p:val>
                                            <p:strVal val="#ppt_x"/>
                                          </p:val>
                                        </p:tav>
                                      </p:tavLst>
                                    </p:anim>
                                    <p:anim calcmode="lin" valueType="num">
                                      <p:cBhvr>
                                        <p:cTn id="436" dur="1000" fill="hold"/>
                                        <p:tgtEl>
                                          <p:spTgt spid="101"/>
                                        </p:tgtEl>
                                        <p:attrNameLst>
                                          <p:attrName>ppt_y</p:attrName>
                                        </p:attrNameLst>
                                      </p:cBhvr>
                                      <p:tavLst>
                                        <p:tav tm="0">
                                          <p:val>
                                            <p:strVal val="#ppt_y+.1"/>
                                          </p:val>
                                        </p:tav>
                                        <p:tav tm="100000">
                                          <p:val>
                                            <p:strVal val="#ppt_y"/>
                                          </p:val>
                                        </p:tav>
                                      </p:tavLst>
                                    </p:anim>
                                  </p:childTnLst>
                                </p:cTn>
                              </p:par>
                              <p:par>
                                <p:cTn id="437" presetID="42" presetClass="entr" presetSubtype="0" fill="hold" grpId="0" nodeType="withEffect">
                                  <p:stCondLst>
                                    <p:cond delay="0"/>
                                  </p:stCondLst>
                                  <p:childTnLst>
                                    <p:set>
                                      <p:cBhvr>
                                        <p:cTn id="438" dur="1" fill="hold">
                                          <p:stCondLst>
                                            <p:cond delay="0"/>
                                          </p:stCondLst>
                                        </p:cTn>
                                        <p:tgtEl>
                                          <p:spTgt spid="102"/>
                                        </p:tgtEl>
                                        <p:attrNameLst>
                                          <p:attrName>style.visibility</p:attrName>
                                        </p:attrNameLst>
                                      </p:cBhvr>
                                      <p:to>
                                        <p:strVal val="visible"/>
                                      </p:to>
                                    </p:set>
                                    <p:animEffect transition="in" filter="fade">
                                      <p:cBhvr>
                                        <p:cTn id="439" dur="1000"/>
                                        <p:tgtEl>
                                          <p:spTgt spid="102"/>
                                        </p:tgtEl>
                                      </p:cBhvr>
                                    </p:animEffect>
                                    <p:anim calcmode="lin" valueType="num">
                                      <p:cBhvr>
                                        <p:cTn id="440" dur="1000" fill="hold"/>
                                        <p:tgtEl>
                                          <p:spTgt spid="102"/>
                                        </p:tgtEl>
                                        <p:attrNameLst>
                                          <p:attrName>ppt_x</p:attrName>
                                        </p:attrNameLst>
                                      </p:cBhvr>
                                      <p:tavLst>
                                        <p:tav tm="0">
                                          <p:val>
                                            <p:strVal val="#ppt_x"/>
                                          </p:val>
                                        </p:tav>
                                        <p:tav tm="100000">
                                          <p:val>
                                            <p:strVal val="#ppt_x"/>
                                          </p:val>
                                        </p:tav>
                                      </p:tavLst>
                                    </p:anim>
                                    <p:anim calcmode="lin" valueType="num">
                                      <p:cBhvr>
                                        <p:cTn id="441" dur="1000" fill="hold"/>
                                        <p:tgtEl>
                                          <p:spTgt spid="102"/>
                                        </p:tgtEl>
                                        <p:attrNameLst>
                                          <p:attrName>ppt_y</p:attrName>
                                        </p:attrNameLst>
                                      </p:cBhvr>
                                      <p:tavLst>
                                        <p:tav tm="0">
                                          <p:val>
                                            <p:strVal val="#ppt_y+.1"/>
                                          </p:val>
                                        </p:tav>
                                        <p:tav tm="100000">
                                          <p:val>
                                            <p:strVal val="#ppt_y"/>
                                          </p:val>
                                        </p:tav>
                                      </p:tavLst>
                                    </p:anim>
                                  </p:childTnLst>
                                </p:cTn>
                              </p:par>
                              <p:par>
                                <p:cTn id="442" presetID="42" presetClass="entr" presetSubtype="0" fill="hold" grpId="0" nodeType="withEffect">
                                  <p:stCondLst>
                                    <p:cond delay="0"/>
                                  </p:stCondLst>
                                  <p:childTnLst>
                                    <p:set>
                                      <p:cBhvr>
                                        <p:cTn id="443" dur="1" fill="hold">
                                          <p:stCondLst>
                                            <p:cond delay="0"/>
                                          </p:stCondLst>
                                        </p:cTn>
                                        <p:tgtEl>
                                          <p:spTgt spid="103"/>
                                        </p:tgtEl>
                                        <p:attrNameLst>
                                          <p:attrName>style.visibility</p:attrName>
                                        </p:attrNameLst>
                                      </p:cBhvr>
                                      <p:to>
                                        <p:strVal val="visible"/>
                                      </p:to>
                                    </p:set>
                                    <p:animEffect transition="in" filter="fade">
                                      <p:cBhvr>
                                        <p:cTn id="444" dur="1000"/>
                                        <p:tgtEl>
                                          <p:spTgt spid="103"/>
                                        </p:tgtEl>
                                      </p:cBhvr>
                                    </p:animEffect>
                                    <p:anim calcmode="lin" valueType="num">
                                      <p:cBhvr>
                                        <p:cTn id="445" dur="1000" fill="hold"/>
                                        <p:tgtEl>
                                          <p:spTgt spid="103"/>
                                        </p:tgtEl>
                                        <p:attrNameLst>
                                          <p:attrName>ppt_x</p:attrName>
                                        </p:attrNameLst>
                                      </p:cBhvr>
                                      <p:tavLst>
                                        <p:tav tm="0">
                                          <p:val>
                                            <p:strVal val="#ppt_x"/>
                                          </p:val>
                                        </p:tav>
                                        <p:tav tm="100000">
                                          <p:val>
                                            <p:strVal val="#ppt_x"/>
                                          </p:val>
                                        </p:tav>
                                      </p:tavLst>
                                    </p:anim>
                                    <p:anim calcmode="lin" valueType="num">
                                      <p:cBhvr>
                                        <p:cTn id="446" dur="1000" fill="hold"/>
                                        <p:tgtEl>
                                          <p:spTgt spid="103"/>
                                        </p:tgtEl>
                                        <p:attrNameLst>
                                          <p:attrName>ppt_y</p:attrName>
                                        </p:attrNameLst>
                                      </p:cBhvr>
                                      <p:tavLst>
                                        <p:tav tm="0">
                                          <p:val>
                                            <p:strVal val="#ppt_y+.1"/>
                                          </p:val>
                                        </p:tav>
                                        <p:tav tm="100000">
                                          <p:val>
                                            <p:strVal val="#ppt_y"/>
                                          </p:val>
                                        </p:tav>
                                      </p:tavLst>
                                    </p:anim>
                                  </p:childTnLst>
                                </p:cTn>
                              </p:par>
                              <p:par>
                                <p:cTn id="447" presetID="42" presetClass="entr" presetSubtype="0" fill="hold" grpId="0" nodeType="withEffect">
                                  <p:stCondLst>
                                    <p:cond delay="0"/>
                                  </p:stCondLst>
                                  <p:childTnLst>
                                    <p:set>
                                      <p:cBhvr>
                                        <p:cTn id="448" dur="1" fill="hold">
                                          <p:stCondLst>
                                            <p:cond delay="0"/>
                                          </p:stCondLst>
                                        </p:cTn>
                                        <p:tgtEl>
                                          <p:spTgt spid="104"/>
                                        </p:tgtEl>
                                        <p:attrNameLst>
                                          <p:attrName>style.visibility</p:attrName>
                                        </p:attrNameLst>
                                      </p:cBhvr>
                                      <p:to>
                                        <p:strVal val="visible"/>
                                      </p:to>
                                    </p:set>
                                    <p:animEffect transition="in" filter="fade">
                                      <p:cBhvr>
                                        <p:cTn id="449" dur="1000"/>
                                        <p:tgtEl>
                                          <p:spTgt spid="104"/>
                                        </p:tgtEl>
                                      </p:cBhvr>
                                    </p:animEffect>
                                    <p:anim calcmode="lin" valueType="num">
                                      <p:cBhvr>
                                        <p:cTn id="450" dur="1000" fill="hold"/>
                                        <p:tgtEl>
                                          <p:spTgt spid="104"/>
                                        </p:tgtEl>
                                        <p:attrNameLst>
                                          <p:attrName>ppt_x</p:attrName>
                                        </p:attrNameLst>
                                      </p:cBhvr>
                                      <p:tavLst>
                                        <p:tav tm="0">
                                          <p:val>
                                            <p:strVal val="#ppt_x"/>
                                          </p:val>
                                        </p:tav>
                                        <p:tav tm="100000">
                                          <p:val>
                                            <p:strVal val="#ppt_x"/>
                                          </p:val>
                                        </p:tav>
                                      </p:tavLst>
                                    </p:anim>
                                    <p:anim calcmode="lin" valueType="num">
                                      <p:cBhvr>
                                        <p:cTn id="451" dur="1000" fill="hold"/>
                                        <p:tgtEl>
                                          <p:spTgt spid="104"/>
                                        </p:tgtEl>
                                        <p:attrNameLst>
                                          <p:attrName>ppt_y</p:attrName>
                                        </p:attrNameLst>
                                      </p:cBhvr>
                                      <p:tavLst>
                                        <p:tav tm="0">
                                          <p:val>
                                            <p:strVal val="#ppt_y+.1"/>
                                          </p:val>
                                        </p:tav>
                                        <p:tav tm="100000">
                                          <p:val>
                                            <p:strVal val="#ppt_y"/>
                                          </p:val>
                                        </p:tav>
                                      </p:tavLst>
                                    </p:anim>
                                  </p:childTnLst>
                                </p:cTn>
                              </p:par>
                              <p:par>
                                <p:cTn id="452" presetID="42" presetClass="entr" presetSubtype="0" fill="hold" grpId="0" nodeType="withEffect">
                                  <p:stCondLst>
                                    <p:cond delay="0"/>
                                  </p:stCondLst>
                                  <p:childTnLst>
                                    <p:set>
                                      <p:cBhvr>
                                        <p:cTn id="453" dur="1" fill="hold">
                                          <p:stCondLst>
                                            <p:cond delay="0"/>
                                          </p:stCondLst>
                                        </p:cTn>
                                        <p:tgtEl>
                                          <p:spTgt spid="105"/>
                                        </p:tgtEl>
                                        <p:attrNameLst>
                                          <p:attrName>style.visibility</p:attrName>
                                        </p:attrNameLst>
                                      </p:cBhvr>
                                      <p:to>
                                        <p:strVal val="visible"/>
                                      </p:to>
                                    </p:set>
                                    <p:animEffect transition="in" filter="fade">
                                      <p:cBhvr>
                                        <p:cTn id="454" dur="1000"/>
                                        <p:tgtEl>
                                          <p:spTgt spid="105"/>
                                        </p:tgtEl>
                                      </p:cBhvr>
                                    </p:animEffect>
                                    <p:anim calcmode="lin" valueType="num">
                                      <p:cBhvr>
                                        <p:cTn id="455" dur="1000" fill="hold"/>
                                        <p:tgtEl>
                                          <p:spTgt spid="105"/>
                                        </p:tgtEl>
                                        <p:attrNameLst>
                                          <p:attrName>ppt_x</p:attrName>
                                        </p:attrNameLst>
                                      </p:cBhvr>
                                      <p:tavLst>
                                        <p:tav tm="0">
                                          <p:val>
                                            <p:strVal val="#ppt_x"/>
                                          </p:val>
                                        </p:tav>
                                        <p:tav tm="100000">
                                          <p:val>
                                            <p:strVal val="#ppt_x"/>
                                          </p:val>
                                        </p:tav>
                                      </p:tavLst>
                                    </p:anim>
                                    <p:anim calcmode="lin" valueType="num">
                                      <p:cBhvr>
                                        <p:cTn id="456" dur="1000" fill="hold"/>
                                        <p:tgtEl>
                                          <p:spTgt spid="105"/>
                                        </p:tgtEl>
                                        <p:attrNameLst>
                                          <p:attrName>ppt_y</p:attrName>
                                        </p:attrNameLst>
                                      </p:cBhvr>
                                      <p:tavLst>
                                        <p:tav tm="0">
                                          <p:val>
                                            <p:strVal val="#ppt_y+.1"/>
                                          </p:val>
                                        </p:tav>
                                        <p:tav tm="100000">
                                          <p:val>
                                            <p:strVal val="#ppt_y"/>
                                          </p:val>
                                        </p:tav>
                                      </p:tavLst>
                                    </p:anim>
                                  </p:childTnLst>
                                </p:cTn>
                              </p:par>
                              <p:par>
                                <p:cTn id="457" presetID="42" presetClass="entr" presetSubtype="0" fill="hold" grpId="0" nodeType="withEffect">
                                  <p:stCondLst>
                                    <p:cond delay="0"/>
                                  </p:stCondLst>
                                  <p:childTnLst>
                                    <p:set>
                                      <p:cBhvr>
                                        <p:cTn id="458" dur="1" fill="hold">
                                          <p:stCondLst>
                                            <p:cond delay="0"/>
                                          </p:stCondLst>
                                        </p:cTn>
                                        <p:tgtEl>
                                          <p:spTgt spid="106"/>
                                        </p:tgtEl>
                                        <p:attrNameLst>
                                          <p:attrName>style.visibility</p:attrName>
                                        </p:attrNameLst>
                                      </p:cBhvr>
                                      <p:to>
                                        <p:strVal val="visible"/>
                                      </p:to>
                                    </p:set>
                                    <p:animEffect transition="in" filter="fade">
                                      <p:cBhvr>
                                        <p:cTn id="459" dur="1000"/>
                                        <p:tgtEl>
                                          <p:spTgt spid="106"/>
                                        </p:tgtEl>
                                      </p:cBhvr>
                                    </p:animEffect>
                                    <p:anim calcmode="lin" valueType="num">
                                      <p:cBhvr>
                                        <p:cTn id="460" dur="1000" fill="hold"/>
                                        <p:tgtEl>
                                          <p:spTgt spid="106"/>
                                        </p:tgtEl>
                                        <p:attrNameLst>
                                          <p:attrName>ppt_x</p:attrName>
                                        </p:attrNameLst>
                                      </p:cBhvr>
                                      <p:tavLst>
                                        <p:tav tm="0">
                                          <p:val>
                                            <p:strVal val="#ppt_x"/>
                                          </p:val>
                                        </p:tav>
                                        <p:tav tm="100000">
                                          <p:val>
                                            <p:strVal val="#ppt_x"/>
                                          </p:val>
                                        </p:tav>
                                      </p:tavLst>
                                    </p:anim>
                                    <p:anim calcmode="lin" valueType="num">
                                      <p:cBhvr>
                                        <p:cTn id="461" dur="1000" fill="hold"/>
                                        <p:tgtEl>
                                          <p:spTgt spid="106"/>
                                        </p:tgtEl>
                                        <p:attrNameLst>
                                          <p:attrName>ppt_y</p:attrName>
                                        </p:attrNameLst>
                                      </p:cBhvr>
                                      <p:tavLst>
                                        <p:tav tm="0">
                                          <p:val>
                                            <p:strVal val="#ppt_y+.1"/>
                                          </p:val>
                                        </p:tav>
                                        <p:tav tm="100000">
                                          <p:val>
                                            <p:strVal val="#ppt_y"/>
                                          </p:val>
                                        </p:tav>
                                      </p:tavLst>
                                    </p:anim>
                                  </p:childTnLst>
                                </p:cTn>
                              </p:par>
                              <p:par>
                                <p:cTn id="462" presetID="42" presetClass="entr" presetSubtype="0" fill="hold" grpId="0" nodeType="withEffect">
                                  <p:stCondLst>
                                    <p:cond delay="0"/>
                                  </p:stCondLst>
                                  <p:childTnLst>
                                    <p:set>
                                      <p:cBhvr>
                                        <p:cTn id="463" dur="1" fill="hold">
                                          <p:stCondLst>
                                            <p:cond delay="0"/>
                                          </p:stCondLst>
                                        </p:cTn>
                                        <p:tgtEl>
                                          <p:spTgt spid="107"/>
                                        </p:tgtEl>
                                        <p:attrNameLst>
                                          <p:attrName>style.visibility</p:attrName>
                                        </p:attrNameLst>
                                      </p:cBhvr>
                                      <p:to>
                                        <p:strVal val="visible"/>
                                      </p:to>
                                    </p:set>
                                    <p:animEffect transition="in" filter="fade">
                                      <p:cBhvr>
                                        <p:cTn id="464" dur="1000"/>
                                        <p:tgtEl>
                                          <p:spTgt spid="107"/>
                                        </p:tgtEl>
                                      </p:cBhvr>
                                    </p:animEffect>
                                    <p:anim calcmode="lin" valueType="num">
                                      <p:cBhvr>
                                        <p:cTn id="465" dur="1000" fill="hold"/>
                                        <p:tgtEl>
                                          <p:spTgt spid="107"/>
                                        </p:tgtEl>
                                        <p:attrNameLst>
                                          <p:attrName>ppt_x</p:attrName>
                                        </p:attrNameLst>
                                      </p:cBhvr>
                                      <p:tavLst>
                                        <p:tav tm="0">
                                          <p:val>
                                            <p:strVal val="#ppt_x"/>
                                          </p:val>
                                        </p:tav>
                                        <p:tav tm="100000">
                                          <p:val>
                                            <p:strVal val="#ppt_x"/>
                                          </p:val>
                                        </p:tav>
                                      </p:tavLst>
                                    </p:anim>
                                    <p:anim calcmode="lin" valueType="num">
                                      <p:cBhvr>
                                        <p:cTn id="466" dur="1000" fill="hold"/>
                                        <p:tgtEl>
                                          <p:spTgt spid="107"/>
                                        </p:tgtEl>
                                        <p:attrNameLst>
                                          <p:attrName>ppt_y</p:attrName>
                                        </p:attrNameLst>
                                      </p:cBhvr>
                                      <p:tavLst>
                                        <p:tav tm="0">
                                          <p:val>
                                            <p:strVal val="#ppt_y+.1"/>
                                          </p:val>
                                        </p:tav>
                                        <p:tav tm="100000">
                                          <p:val>
                                            <p:strVal val="#ppt_y"/>
                                          </p:val>
                                        </p:tav>
                                      </p:tavLst>
                                    </p:anim>
                                  </p:childTnLst>
                                </p:cTn>
                              </p:par>
                              <p:par>
                                <p:cTn id="467" presetID="42" presetClass="entr" presetSubtype="0" fill="hold" grpId="0" nodeType="withEffect">
                                  <p:stCondLst>
                                    <p:cond delay="0"/>
                                  </p:stCondLst>
                                  <p:childTnLst>
                                    <p:set>
                                      <p:cBhvr>
                                        <p:cTn id="468" dur="1" fill="hold">
                                          <p:stCondLst>
                                            <p:cond delay="0"/>
                                          </p:stCondLst>
                                        </p:cTn>
                                        <p:tgtEl>
                                          <p:spTgt spid="108"/>
                                        </p:tgtEl>
                                        <p:attrNameLst>
                                          <p:attrName>style.visibility</p:attrName>
                                        </p:attrNameLst>
                                      </p:cBhvr>
                                      <p:to>
                                        <p:strVal val="visible"/>
                                      </p:to>
                                    </p:set>
                                    <p:animEffect transition="in" filter="fade">
                                      <p:cBhvr>
                                        <p:cTn id="469" dur="1000"/>
                                        <p:tgtEl>
                                          <p:spTgt spid="108"/>
                                        </p:tgtEl>
                                      </p:cBhvr>
                                    </p:animEffect>
                                    <p:anim calcmode="lin" valueType="num">
                                      <p:cBhvr>
                                        <p:cTn id="470" dur="1000" fill="hold"/>
                                        <p:tgtEl>
                                          <p:spTgt spid="108"/>
                                        </p:tgtEl>
                                        <p:attrNameLst>
                                          <p:attrName>ppt_x</p:attrName>
                                        </p:attrNameLst>
                                      </p:cBhvr>
                                      <p:tavLst>
                                        <p:tav tm="0">
                                          <p:val>
                                            <p:strVal val="#ppt_x"/>
                                          </p:val>
                                        </p:tav>
                                        <p:tav tm="100000">
                                          <p:val>
                                            <p:strVal val="#ppt_x"/>
                                          </p:val>
                                        </p:tav>
                                      </p:tavLst>
                                    </p:anim>
                                    <p:anim calcmode="lin" valueType="num">
                                      <p:cBhvr>
                                        <p:cTn id="471" dur="1000" fill="hold"/>
                                        <p:tgtEl>
                                          <p:spTgt spid="108"/>
                                        </p:tgtEl>
                                        <p:attrNameLst>
                                          <p:attrName>ppt_y</p:attrName>
                                        </p:attrNameLst>
                                      </p:cBhvr>
                                      <p:tavLst>
                                        <p:tav tm="0">
                                          <p:val>
                                            <p:strVal val="#ppt_y+.1"/>
                                          </p:val>
                                        </p:tav>
                                        <p:tav tm="100000">
                                          <p:val>
                                            <p:strVal val="#ppt_y"/>
                                          </p:val>
                                        </p:tav>
                                      </p:tavLst>
                                    </p:anim>
                                  </p:childTnLst>
                                </p:cTn>
                              </p:par>
                              <p:par>
                                <p:cTn id="472" presetID="42" presetClass="entr" presetSubtype="0" fill="hold" grpId="0" nodeType="withEffect">
                                  <p:stCondLst>
                                    <p:cond delay="0"/>
                                  </p:stCondLst>
                                  <p:childTnLst>
                                    <p:set>
                                      <p:cBhvr>
                                        <p:cTn id="473" dur="1" fill="hold">
                                          <p:stCondLst>
                                            <p:cond delay="0"/>
                                          </p:stCondLst>
                                        </p:cTn>
                                        <p:tgtEl>
                                          <p:spTgt spid="109"/>
                                        </p:tgtEl>
                                        <p:attrNameLst>
                                          <p:attrName>style.visibility</p:attrName>
                                        </p:attrNameLst>
                                      </p:cBhvr>
                                      <p:to>
                                        <p:strVal val="visible"/>
                                      </p:to>
                                    </p:set>
                                    <p:animEffect transition="in" filter="fade">
                                      <p:cBhvr>
                                        <p:cTn id="474" dur="1000"/>
                                        <p:tgtEl>
                                          <p:spTgt spid="109"/>
                                        </p:tgtEl>
                                      </p:cBhvr>
                                    </p:animEffect>
                                    <p:anim calcmode="lin" valueType="num">
                                      <p:cBhvr>
                                        <p:cTn id="475" dur="1000" fill="hold"/>
                                        <p:tgtEl>
                                          <p:spTgt spid="109"/>
                                        </p:tgtEl>
                                        <p:attrNameLst>
                                          <p:attrName>ppt_x</p:attrName>
                                        </p:attrNameLst>
                                      </p:cBhvr>
                                      <p:tavLst>
                                        <p:tav tm="0">
                                          <p:val>
                                            <p:strVal val="#ppt_x"/>
                                          </p:val>
                                        </p:tav>
                                        <p:tav tm="100000">
                                          <p:val>
                                            <p:strVal val="#ppt_x"/>
                                          </p:val>
                                        </p:tav>
                                      </p:tavLst>
                                    </p:anim>
                                    <p:anim calcmode="lin" valueType="num">
                                      <p:cBhvr>
                                        <p:cTn id="476" dur="1000" fill="hold"/>
                                        <p:tgtEl>
                                          <p:spTgt spid="109"/>
                                        </p:tgtEl>
                                        <p:attrNameLst>
                                          <p:attrName>ppt_y</p:attrName>
                                        </p:attrNameLst>
                                      </p:cBhvr>
                                      <p:tavLst>
                                        <p:tav tm="0">
                                          <p:val>
                                            <p:strVal val="#ppt_y+.1"/>
                                          </p:val>
                                        </p:tav>
                                        <p:tav tm="100000">
                                          <p:val>
                                            <p:strVal val="#ppt_y"/>
                                          </p:val>
                                        </p:tav>
                                      </p:tavLst>
                                    </p:anim>
                                  </p:childTnLst>
                                </p:cTn>
                              </p:par>
                              <p:par>
                                <p:cTn id="477" presetID="42" presetClass="entr" presetSubtype="0" fill="hold" grpId="0" nodeType="withEffect">
                                  <p:stCondLst>
                                    <p:cond delay="0"/>
                                  </p:stCondLst>
                                  <p:childTnLst>
                                    <p:set>
                                      <p:cBhvr>
                                        <p:cTn id="478" dur="1" fill="hold">
                                          <p:stCondLst>
                                            <p:cond delay="0"/>
                                          </p:stCondLst>
                                        </p:cTn>
                                        <p:tgtEl>
                                          <p:spTgt spid="110"/>
                                        </p:tgtEl>
                                        <p:attrNameLst>
                                          <p:attrName>style.visibility</p:attrName>
                                        </p:attrNameLst>
                                      </p:cBhvr>
                                      <p:to>
                                        <p:strVal val="visible"/>
                                      </p:to>
                                    </p:set>
                                    <p:animEffect transition="in" filter="fade">
                                      <p:cBhvr>
                                        <p:cTn id="479" dur="1000"/>
                                        <p:tgtEl>
                                          <p:spTgt spid="110"/>
                                        </p:tgtEl>
                                      </p:cBhvr>
                                    </p:animEffect>
                                    <p:anim calcmode="lin" valueType="num">
                                      <p:cBhvr>
                                        <p:cTn id="480" dur="1000" fill="hold"/>
                                        <p:tgtEl>
                                          <p:spTgt spid="110"/>
                                        </p:tgtEl>
                                        <p:attrNameLst>
                                          <p:attrName>ppt_x</p:attrName>
                                        </p:attrNameLst>
                                      </p:cBhvr>
                                      <p:tavLst>
                                        <p:tav tm="0">
                                          <p:val>
                                            <p:strVal val="#ppt_x"/>
                                          </p:val>
                                        </p:tav>
                                        <p:tav tm="100000">
                                          <p:val>
                                            <p:strVal val="#ppt_x"/>
                                          </p:val>
                                        </p:tav>
                                      </p:tavLst>
                                    </p:anim>
                                    <p:anim calcmode="lin" valueType="num">
                                      <p:cBhvr>
                                        <p:cTn id="481" dur="1000" fill="hold"/>
                                        <p:tgtEl>
                                          <p:spTgt spid="110"/>
                                        </p:tgtEl>
                                        <p:attrNameLst>
                                          <p:attrName>ppt_y</p:attrName>
                                        </p:attrNameLst>
                                      </p:cBhvr>
                                      <p:tavLst>
                                        <p:tav tm="0">
                                          <p:val>
                                            <p:strVal val="#ppt_y+.1"/>
                                          </p:val>
                                        </p:tav>
                                        <p:tav tm="100000">
                                          <p:val>
                                            <p:strVal val="#ppt_y"/>
                                          </p:val>
                                        </p:tav>
                                      </p:tavLst>
                                    </p:anim>
                                  </p:childTnLst>
                                </p:cTn>
                              </p:par>
                              <p:par>
                                <p:cTn id="482" presetID="42" presetClass="entr" presetSubtype="0" fill="hold" grpId="0" nodeType="withEffect">
                                  <p:stCondLst>
                                    <p:cond delay="0"/>
                                  </p:stCondLst>
                                  <p:childTnLst>
                                    <p:set>
                                      <p:cBhvr>
                                        <p:cTn id="483" dur="1" fill="hold">
                                          <p:stCondLst>
                                            <p:cond delay="0"/>
                                          </p:stCondLst>
                                        </p:cTn>
                                        <p:tgtEl>
                                          <p:spTgt spid="111"/>
                                        </p:tgtEl>
                                        <p:attrNameLst>
                                          <p:attrName>style.visibility</p:attrName>
                                        </p:attrNameLst>
                                      </p:cBhvr>
                                      <p:to>
                                        <p:strVal val="visible"/>
                                      </p:to>
                                    </p:set>
                                    <p:animEffect transition="in" filter="fade">
                                      <p:cBhvr>
                                        <p:cTn id="484" dur="1000"/>
                                        <p:tgtEl>
                                          <p:spTgt spid="111"/>
                                        </p:tgtEl>
                                      </p:cBhvr>
                                    </p:animEffect>
                                    <p:anim calcmode="lin" valueType="num">
                                      <p:cBhvr>
                                        <p:cTn id="485" dur="1000" fill="hold"/>
                                        <p:tgtEl>
                                          <p:spTgt spid="111"/>
                                        </p:tgtEl>
                                        <p:attrNameLst>
                                          <p:attrName>ppt_x</p:attrName>
                                        </p:attrNameLst>
                                      </p:cBhvr>
                                      <p:tavLst>
                                        <p:tav tm="0">
                                          <p:val>
                                            <p:strVal val="#ppt_x"/>
                                          </p:val>
                                        </p:tav>
                                        <p:tav tm="100000">
                                          <p:val>
                                            <p:strVal val="#ppt_x"/>
                                          </p:val>
                                        </p:tav>
                                      </p:tavLst>
                                    </p:anim>
                                    <p:anim calcmode="lin" valueType="num">
                                      <p:cBhvr>
                                        <p:cTn id="486" dur="1000" fill="hold"/>
                                        <p:tgtEl>
                                          <p:spTgt spid="111"/>
                                        </p:tgtEl>
                                        <p:attrNameLst>
                                          <p:attrName>ppt_y</p:attrName>
                                        </p:attrNameLst>
                                      </p:cBhvr>
                                      <p:tavLst>
                                        <p:tav tm="0">
                                          <p:val>
                                            <p:strVal val="#ppt_y+.1"/>
                                          </p:val>
                                        </p:tav>
                                        <p:tav tm="100000">
                                          <p:val>
                                            <p:strVal val="#ppt_y"/>
                                          </p:val>
                                        </p:tav>
                                      </p:tavLst>
                                    </p:anim>
                                  </p:childTnLst>
                                </p:cTn>
                              </p:par>
                              <p:par>
                                <p:cTn id="487" presetID="42" presetClass="entr" presetSubtype="0" fill="hold" grpId="0" nodeType="withEffect">
                                  <p:stCondLst>
                                    <p:cond delay="0"/>
                                  </p:stCondLst>
                                  <p:childTnLst>
                                    <p:set>
                                      <p:cBhvr>
                                        <p:cTn id="488" dur="1" fill="hold">
                                          <p:stCondLst>
                                            <p:cond delay="0"/>
                                          </p:stCondLst>
                                        </p:cTn>
                                        <p:tgtEl>
                                          <p:spTgt spid="112"/>
                                        </p:tgtEl>
                                        <p:attrNameLst>
                                          <p:attrName>style.visibility</p:attrName>
                                        </p:attrNameLst>
                                      </p:cBhvr>
                                      <p:to>
                                        <p:strVal val="visible"/>
                                      </p:to>
                                    </p:set>
                                    <p:animEffect transition="in" filter="fade">
                                      <p:cBhvr>
                                        <p:cTn id="489" dur="1000"/>
                                        <p:tgtEl>
                                          <p:spTgt spid="112"/>
                                        </p:tgtEl>
                                      </p:cBhvr>
                                    </p:animEffect>
                                    <p:anim calcmode="lin" valueType="num">
                                      <p:cBhvr>
                                        <p:cTn id="490" dur="1000" fill="hold"/>
                                        <p:tgtEl>
                                          <p:spTgt spid="112"/>
                                        </p:tgtEl>
                                        <p:attrNameLst>
                                          <p:attrName>ppt_x</p:attrName>
                                        </p:attrNameLst>
                                      </p:cBhvr>
                                      <p:tavLst>
                                        <p:tav tm="0">
                                          <p:val>
                                            <p:strVal val="#ppt_x"/>
                                          </p:val>
                                        </p:tav>
                                        <p:tav tm="100000">
                                          <p:val>
                                            <p:strVal val="#ppt_x"/>
                                          </p:val>
                                        </p:tav>
                                      </p:tavLst>
                                    </p:anim>
                                    <p:anim calcmode="lin" valueType="num">
                                      <p:cBhvr>
                                        <p:cTn id="491" dur="1000" fill="hold"/>
                                        <p:tgtEl>
                                          <p:spTgt spid="112"/>
                                        </p:tgtEl>
                                        <p:attrNameLst>
                                          <p:attrName>ppt_y</p:attrName>
                                        </p:attrNameLst>
                                      </p:cBhvr>
                                      <p:tavLst>
                                        <p:tav tm="0">
                                          <p:val>
                                            <p:strVal val="#ppt_y+.1"/>
                                          </p:val>
                                        </p:tav>
                                        <p:tav tm="100000">
                                          <p:val>
                                            <p:strVal val="#ppt_y"/>
                                          </p:val>
                                        </p:tav>
                                      </p:tavLst>
                                    </p:anim>
                                  </p:childTnLst>
                                </p:cTn>
                              </p:par>
                            </p:childTnLst>
                          </p:cTn>
                        </p:par>
                      </p:childTnLst>
                    </p:cTn>
                  </p:par>
                  <p:par>
                    <p:cTn id="492" fill="hold">
                      <p:stCondLst>
                        <p:cond delay="indefinite"/>
                      </p:stCondLst>
                      <p:childTnLst>
                        <p:par>
                          <p:cTn id="493" fill="hold">
                            <p:stCondLst>
                              <p:cond delay="0"/>
                            </p:stCondLst>
                            <p:childTnLst>
                              <p:par>
                                <p:cTn id="494" presetID="42" presetClass="entr" presetSubtype="0" fill="hold" grpId="0" nodeType="clickEffect">
                                  <p:stCondLst>
                                    <p:cond delay="0"/>
                                  </p:stCondLst>
                                  <p:childTnLst>
                                    <p:set>
                                      <p:cBhvr>
                                        <p:cTn id="495" dur="1" fill="hold">
                                          <p:stCondLst>
                                            <p:cond delay="0"/>
                                          </p:stCondLst>
                                        </p:cTn>
                                        <p:tgtEl>
                                          <p:spTgt spid="113"/>
                                        </p:tgtEl>
                                        <p:attrNameLst>
                                          <p:attrName>style.visibility</p:attrName>
                                        </p:attrNameLst>
                                      </p:cBhvr>
                                      <p:to>
                                        <p:strVal val="visible"/>
                                      </p:to>
                                    </p:set>
                                    <p:animEffect transition="in" filter="fade">
                                      <p:cBhvr>
                                        <p:cTn id="496" dur="1000"/>
                                        <p:tgtEl>
                                          <p:spTgt spid="113"/>
                                        </p:tgtEl>
                                      </p:cBhvr>
                                    </p:animEffect>
                                    <p:anim calcmode="lin" valueType="num">
                                      <p:cBhvr>
                                        <p:cTn id="497" dur="1000" fill="hold"/>
                                        <p:tgtEl>
                                          <p:spTgt spid="113"/>
                                        </p:tgtEl>
                                        <p:attrNameLst>
                                          <p:attrName>ppt_x</p:attrName>
                                        </p:attrNameLst>
                                      </p:cBhvr>
                                      <p:tavLst>
                                        <p:tav tm="0">
                                          <p:val>
                                            <p:strVal val="#ppt_x"/>
                                          </p:val>
                                        </p:tav>
                                        <p:tav tm="100000">
                                          <p:val>
                                            <p:strVal val="#ppt_x"/>
                                          </p:val>
                                        </p:tav>
                                      </p:tavLst>
                                    </p:anim>
                                    <p:anim calcmode="lin" valueType="num">
                                      <p:cBhvr>
                                        <p:cTn id="498"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3" grpId="0"/>
      <p:bldP spid="4" grpId="0"/>
      <p:bldP spid="5" grpId="0"/>
      <p:bldP spid="6" grpId="0"/>
      <p:bldP spid="7" grpId="0"/>
      <p:bldP spid="8" grpId="0"/>
      <p:bldP spid="9" grpId="0"/>
      <p:bldP spid="10" grpId="0"/>
      <p:bldP spid="11" grpId="0"/>
      <p:bldP spid="12" grpId="0"/>
      <p:bldP spid="29" grpId="0"/>
      <p:bldP spid="30" grpId="0" animBg="1"/>
      <p:bldP spid="31" grpId="0" animBg="1"/>
      <p:bldP spid="32" grpId="0"/>
      <p:bldP spid="33" grpId="0"/>
      <p:bldP spid="34" grpId="0"/>
      <p:bldP spid="35" grpId="0"/>
      <p:bldP spid="36" grpId="0"/>
      <p:bldP spid="37" grpId="0"/>
      <p:bldP spid="38" grpId="0"/>
      <p:bldP spid="39" grpId="0"/>
      <p:bldP spid="40" grpId="0" animBg="1"/>
      <p:bldP spid="41" grpId="0"/>
      <p:bldP spid="42" grpId="0" animBg="1"/>
      <p:bldP spid="43" grpId="0"/>
      <p:bldP spid="44" grpId="0" animBg="1"/>
      <p:bldP spid="45" grpId="0" animBg="1"/>
      <p:bldP spid="46" grpId="0" animBg="1"/>
      <p:bldP spid="48" grpId="0" animBg="1"/>
      <p:bldP spid="49" grpId="0" animBg="1"/>
      <p:bldP spid="50" grpId="0" animBg="1"/>
      <p:bldP spid="51" grpId="0" animBg="1"/>
      <p:bldP spid="52" grpId="0" animBg="1"/>
      <p:bldP spid="53" grpId="0" animBg="1"/>
      <p:bldP spid="54" grpId="0"/>
      <p:bldP spid="55" grpId="0" animBg="1"/>
      <p:bldP spid="56" grpId="0" animBg="1"/>
      <p:bldP spid="57" grpId="0"/>
      <p:bldP spid="58" grpId="0"/>
      <p:bldP spid="59" grpId="0"/>
      <p:bldP spid="60" grpId="0" animBg="1"/>
      <p:bldP spid="61" grpId="0" animBg="1"/>
      <p:bldP spid="62" grpId="0"/>
      <p:bldP spid="63" grpId="0" animBg="1"/>
      <p:bldP spid="64" grpId="0" animBg="1"/>
      <p:bldP spid="65" grpId="0"/>
      <p:bldP spid="66" grpId="0"/>
      <p:bldP spid="67" grpId="0"/>
      <p:bldP spid="68" grpId="0"/>
      <p:bldP spid="69" grpId="0"/>
      <p:bldP spid="70" grpId="0"/>
      <p:bldP spid="71" grpId="0"/>
      <p:bldP spid="72" grpId="0"/>
      <p:bldP spid="73" grpId="0"/>
      <p:bldP spid="74" grpId="0"/>
      <p:bldP spid="75" grpId="0" animBg="1"/>
      <p:bldP spid="76" grpId="0"/>
      <p:bldP spid="77" grpId="0" animBg="1"/>
      <p:bldP spid="78" grpId="0"/>
      <p:bldP spid="79" grpId="0" animBg="1"/>
      <p:bldP spid="80" grpId="0" animBg="1"/>
      <p:bldP spid="81" grpId="0" animBg="1"/>
      <p:bldP spid="82" grpId="0" animBg="1"/>
      <p:bldP spid="83" grpId="0" animBg="1"/>
      <p:bldP spid="84" grpId="0" animBg="1"/>
      <p:bldP spid="85" grpId="0" animBg="1"/>
      <p:bldP spid="86" grpId="0" animBg="1"/>
      <p:bldP spid="87" grpId="0" animBg="1"/>
      <p:bldP spid="88" grpId="0"/>
      <p:bldP spid="89" grpId="0" animBg="1"/>
      <p:bldP spid="90" grpId="0"/>
      <p:bldP spid="91" grpId="0"/>
      <p:bldP spid="92" grpId="0"/>
      <p:bldP spid="93" grpId="0"/>
      <p:bldP spid="94" grpId="0"/>
      <p:bldP spid="95" grpId="0" animBg="1"/>
      <p:bldP spid="96" grpId="0"/>
      <p:bldP spid="97" grpId="0"/>
      <p:bldP spid="98" grpId="0" animBg="1"/>
      <p:bldP spid="99" grpId="0" animBg="1"/>
      <p:bldP spid="100" grpId="0" animBg="1"/>
      <p:bldP spid="101" grpId="0" animBg="1"/>
      <p:bldP spid="102" grpId="0" animBg="1"/>
      <p:bldP spid="103" grpId="0"/>
      <p:bldP spid="104" grpId="0"/>
      <p:bldP spid="105" grpId="0"/>
      <p:bldP spid="106" grpId="0"/>
      <p:bldP spid="107" grpId="0"/>
      <p:bldP spid="108" grpId="0" animBg="1"/>
      <p:bldP spid="109" grpId="0"/>
      <p:bldP spid="110" grpId="0" animBg="1"/>
      <p:bldP spid="111" grpId="0" animBg="1"/>
      <p:bldP spid="112" grpId="0" animBg="1"/>
      <p:bldP spid="2" grpId="0"/>
      <p:bldP spid="1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2|2.4|2.5|2.1|2.3|1.7|1.8|1.6|1.6|4"/>
</p:tagLst>
</file>

<file path=ppt/tags/tag2.xml><?xml version="1.0" encoding="utf-8"?>
<p:tagLst xmlns:a="http://schemas.openxmlformats.org/drawingml/2006/main" xmlns:r="http://schemas.openxmlformats.org/officeDocument/2006/relationships" xmlns:p="http://schemas.openxmlformats.org/presentationml/2006/main">
  <p:tag name="TIMING" val="|2.1|2|2.4|2.5|2.1|2.3|1.7|1.8|1.6|1.6|4"/>
</p:tagLst>
</file>

<file path=ppt/tags/tag3.xml><?xml version="1.0" encoding="utf-8"?>
<p:tagLst xmlns:a="http://schemas.openxmlformats.org/drawingml/2006/main" xmlns:r="http://schemas.openxmlformats.org/officeDocument/2006/relationships" xmlns:p="http://schemas.openxmlformats.org/presentationml/2006/main">
  <p:tag name="TIMING" val="|2|2.3|2.1|2.2"/>
</p:tagLst>
</file>

<file path=ppt/tags/tag4.xml><?xml version="1.0" encoding="utf-8"?>
<p:tagLst xmlns:a="http://schemas.openxmlformats.org/drawingml/2006/main" xmlns:r="http://schemas.openxmlformats.org/officeDocument/2006/relationships" xmlns:p="http://schemas.openxmlformats.org/presentationml/2006/main">
  <p:tag name="TIMING" val="|2.1|2.2|2.3"/>
</p:tagLst>
</file>

<file path=ppt/tags/tag5.xml><?xml version="1.0" encoding="utf-8"?>
<p:tagLst xmlns:a="http://schemas.openxmlformats.org/drawingml/2006/main" xmlns:r="http://schemas.openxmlformats.org/officeDocument/2006/relationships" xmlns:p="http://schemas.openxmlformats.org/presentationml/2006/main">
  <p:tag name="TIMING" val="|1.6|3.7|2.4|2.4|2.6"/>
</p:tagLst>
</file>

<file path=ppt/tags/tag6.xml><?xml version="1.0" encoding="utf-8"?>
<p:tagLst xmlns:a="http://schemas.openxmlformats.org/drawingml/2006/main" xmlns:r="http://schemas.openxmlformats.org/officeDocument/2006/relationships" xmlns:p="http://schemas.openxmlformats.org/presentationml/2006/main">
  <p:tag name="TIMING" val="|1.9|2.3|1.9|2.3|1.8|1.8|1.8|1.8"/>
</p:tagLst>
</file>

<file path=ppt/tags/tag7.xml><?xml version="1.0" encoding="utf-8"?>
<p:tagLst xmlns:a="http://schemas.openxmlformats.org/drawingml/2006/main" xmlns:r="http://schemas.openxmlformats.org/officeDocument/2006/relationships" xmlns:p="http://schemas.openxmlformats.org/presentationml/2006/main">
  <p:tag name="TIMING" val="|1.8|2.9|3.2|3.7"/>
</p:tagLst>
</file>

<file path=ppt/tags/tag8.xml><?xml version="1.0" encoding="utf-8"?>
<p:tagLst xmlns:a="http://schemas.openxmlformats.org/drawingml/2006/main" xmlns:r="http://schemas.openxmlformats.org/officeDocument/2006/relationships" xmlns:p="http://schemas.openxmlformats.org/presentationml/2006/main">
  <p:tag name="TIMING" val="|2.8|2.1|3.2"/>
</p:tagLst>
</file>

<file path=ppt/tags/tag9.xml><?xml version="1.0" encoding="utf-8"?>
<p:tagLst xmlns:a="http://schemas.openxmlformats.org/drawingml/2006/main" xmlns:r="http://schemas.openxmlformats.org/officeDocument/2006/relationships" xmlns:p="http://schemas.openxmlformats.org/presentationml/2006/main">
  <p:tag name="TIMING" val="|1.8|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8368</Words>
  <Application>Microsoft Office PowerPoint</Application>
  <PresentationFormat>Widescreen</PresentationFormat>
  <Paragraphs>1457</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Arial Narrow</vt:lpstr>
      <vt:lpstr>Arial Rounded MT Bold</vt:lpstr>
      <vt:lpstr>Blacksword</vt:lpstr>
      <vt:lpstr>Calibri</vt:lpstr>
      <vt:lpstr>Calibri Light</vt:lpstr>
      <vt:lpstr>Impact</vt:lpstr>
      <vt:lpstr>Symbol</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4</cp:revision>
  <dcterms:created xsi:type="dcterms:W3CDTF">2020-04-15T01:16:49Z</dcterms:created>
  <dcterms:modified xsi:type="dcterms:W3CDTF">2020-05-15T02:56:00Z</dcterms:modified>
</cp:coreProperties>
</file>